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A066D9-B395-4307-B4B0-EC2CA7CCBA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4C90B2-A3D2-457B-A0AF-FE5E834FE392}">
      <dgm:prSet/>
      <dgm:spPr/>
      <dgm:t>
        <a:bodyPr/>
        <a:lstStyle/>
        <a:p>
          <a:r>
            <a:rPr lang="az-Latn-AZ" b="1" i="0" dirty="0"/>
            <a:t>B</a:t>
          </a:r>
          <a:r>
            <a:rPr lang="en-US" b="1" i="0" dirty="0" err="1"/>
            <a:t>ölün</a:t>
          </a:r>
          <a:r>
            <a:rPr lang="en-US" b="1" i="0" dirty="0"/>
            <a:t>:</a:t>
          </a:r>
        </a:p>
        <a:p>
          <a:r>
            <a:rPr lang="en-US" b="1" i="0" dirty="0" err="1"/>
            <a:t>Hər</a:t>
          </a:r>
          <a:r>
            <a:rPr lang="en-US" b="1" i="0" dirty="0"/>
            <a:t> </a:t>
          </a:r>
          <a:r>
            <a:rPr lang="en-US" b="1" i="0" dirty="0" err="1"/>
            <a:t>bir</a:t>
          </a:r>
          <a:r>
            <a:rPr lang="en-US" b="1" i="0" dirty="0"/>
            <a:t> alt </a:t>
          </a:r>
          <a:r>
            <a:rPr lang="en-US" b="1" i="0" dirty="0" err="1"/>
            <a:t>massivdə</a:t>
          </a:r>
          <a:r>
            <a:rPr lang="en-US" b="1" i="0" dirty="0"/>
            <a:t> </a:t>
          </a:r>
          <a:r>
            <a:rPr lang="en-US" b="1" i="0" dirty="0" err="1"/>
            <a:t>bir</a:t>
          </a:r>
          <a:r>
            <a:rPr lang="en-US" b="1" i="0" dirty="0"/>
            <a:t> element </a:t>
          </a:r>
          <a:r>
            <a:rPr lang="en-US" b="1" i="0" dirty="0" err="1"/>
            <a:t>olana</a:t>
          </a:r>
          <a:r>
            <a:rPr lang="en-US" b="1" i="0" dirty="0"/>
            <a:t> </a:t>
          </a:r>
          <a:r>
            <a:rPr lang="en-US" b="1" i="0" dirty="0" err="1"/>
            <a:t>qədər</a:t>
          </a:r>
          <a:r>
            <a:rPr lang="en-US" b="1" i="0" dirty="0"/>
            <a:t> </a:t>
          </a:r>
          <a:r>
            <a:rPr lang="en-US" b="1" i="0" dirty="0" err="1"/>
            <a:t>massiv</a:t>
          </a:r>
          <a:r>
            <a:rPr lang="en-US" b="1" i="0" dirty="0"/>
            <a:t> </a:t>
          </a:r>
          <a:r>
            <a:rPr lang="en-US" b="1" i="0" dirty="0" err="1"/>
            <a:t>iki</a:t>
          </a:r>
          <a:r>
            <a:rPr lang="en-US" b="1" i="0" dirty="0"/>
            <a:t> </a:t>
          </a:r>
          <a:r>
            <a:rPr lang="en-US" b="1" i="0" dirty="0" err="1"/>
            <a:t>yarıya</a:t>
          </a:r>
          <a:r>
            <a:rPr lang="en-US" b="1" i="0" dirty="0"/>
            <a:t> </a:t>
          </a:r>
          <a:r>
            <a:rPr lang="en-US" b="1" i="0" dirty="0" err="1"/>
            <a:t>bölünür</a:t>
          </a:r>
          <a:endParaRPr lang="en-US" b="1" i="0" dirty="0"/>
        </a:p>
        <a:p>
          <a:r>
            <a:rPr lang="en-US" b="1" i="0" dirty="0"/>
            <a:t>Bu </a:t>
          </a:r>
          <a:r>
            <a:rPr lang="en-US" b="1" i="0" dirty="0" err="1"/>
            <a:t>bölgü</a:t>
          </a:r>
          <a:r>
            <a:rPr lang="en-US" b="1" i="0" dirty="0"/>
            <a:t> </a:t>
          </a:r>
          <a:r>
            <a:rPr lang="en-US" b="1" i="0" dirty="0" err="1"/>
            <a:t>rekursiv</a:t>
          </a:r>
          <a:r>
            <a:rPr lang="en-US" b="1" i="0" dirty="0"/>
            <a:t> </a:t>
          </a:r>
          <a:r>
            <a:rPr lang="en-US" b="1" i="0" dirty="0" err="1"/>
            <a:t>şəkildə</a:t>
          </a:r>
          <a:r>
            <a:rPr lang="en-US" b="1" i="0" dirty="0"/>
            <a:t> </a:t>
          </a:r>
          <a:r>
            <a:rPr lang="en-US" b="1" i="0" dirty="0" err="1"/>
            <a:t>davam</a:t>
          </a:r>
          <a:r>
            <a:rPr lang="en-US" b="1" i="0" dirty="0"/>
            <a:t> </a:t>
          </a:r>
          <a:r>
            <a:rPr lang="en-US" b="1" i="0" dirty="0" err="1"/>
            <a:t>edir</a:t>
          </a:r>
          <a:endParaRPr lang="en-US" b="1" dirty="0"/>
        </a:p>
      </dgm:t>
    </dgm:pt>
    <dgm:pt modelId="{02F4DF14-DE15-48A5-9137-F3EF245EDBA5}" type="parTrans" cxnId="{FBBC4869-C632-4E8B-B1F0-BFCB31B544B7}">
      <dgm:prSet/>
      <dgm:spPr/>
      <dgm:t>
        <a:bodyPr/>
        <a:lstStyle/>
        <a:p>
          <a:endParaRPr lang="en-US"/>
        </a:p>
      </dgm:t>
    </dgm:pt>
    <dgm:pt modelId="{0CE191A9-AB71-4FA9-AAE5-0F1D9660DDBF}" type="sibTrans" cxnId="{FBBC4869-C632-4E8B-B1F0-BFCB31B544B7}">
      <dgm:prSet/>
      <dgm:spPr/>
      <dgm:t>
        <a:bodyPr/>
        <a:lstStyle/>
        <a:p>
          <a:endParaRPr lang="en-US"/>
        </a:p>
      </dgm:t>
    </dgm:pt>
    <dgm:pt modelId="{FD3B2552-14F4-4A54-A7E6-A696CF75C1C5}">
      <dgm:prSet/>
      <dgm:spPr/>
      <dgm:t>
        <a:bodyPr/>
        <a:lstStyle/>
        <a:p>
          <a:r>
            <a:rPr lang="en-US" b="1" dirty="0" err="1"/>
            <a:t>Fəth</a:t>
          </a:r>
          <a:r>
            <a:rPr lang="en-US" b="1" dirty="0"/>
            <a:t> et (</a:t>
          </a:r>
          <a:r>
            <a:rPr lang="en-US" b="1" dirty="0" err="1"/>
            <a:t>birləşdir</a:t>
          </a:r>
          <a:r>
            <a:rPr lang="en-US" b="1" dirty="0"/>
            <a:t>): </a:t>
          </a:r>
          <a:r>
            <a:rPr lang="en-US" b="1" dirty="0" err="1"/>
            <a:t>massivlər</a:t>
          </a:r>
          <a:r>
            <a:rPr lang="en-US" b="1" dirty="0"/>
            <a:t> </a:t>
          </a:r>
          <a:r>
            <a:rPr lang="en-US" b="1" dirty="0" err="1"/>
            <a:t>bölündükdən</a:t>
          </a:r>
          <a:r>
            <a:rPr lang="en-US" b="1" dirty="0"/>
            <a:t> </a:t>
          </a:r>
          <a:r>
            <a:rPr lang="en-US" b="1" dirty="0" err="1"/>
            <a:t>sonra</a:t>
          </a:r>
          <a:r>
            <a:rPr lang="en-US" b="1" dirty="0"/>
            <a:t> </a:t>
          </a:r>
          <a:r>
            <a:rPr lang="en-US" b="1" dirty="0" err="1"/>
            <a:t>birləşmə</a:t>
          </a:r>
          <a:r>
            <a:rPr lang="en-US" b="1" dirty="0"/>
            <a:t> </a:t>
          </a:r>
          <a:r>
            <a:rPr lang="en-US" b="1" dirty="0" err="1"/>
            <a:t>prosesi</a:t>
          </a:r>
          <a:r>
            <a:rPr lang="en-US" b="1" dirty="0"/>
            <a:t> </a:t>
          </a:r>
          <a:r>
            <a:rPr lang="en-US" b="1" dirty="0" err="1"/>
            <a:t>başlayır</a:t>
          </a:r>
          <a:endParaRPr lang="en-US" b="1" dirty="0"/>
        </a:p>
        <a:p>
          <a:r>
            <a:rPr lang="en-US" b="1" dirty="0" err="1"/>
            <a:t>İki</a:t>
          </a:r>
          <a:r>
            <a:rPr lang="en-US" b="1" dirty="0"/>
            <a:t> </a:t>
          </a:r>
          <a:r>
            <a:rPr lang="en-US" b="1" dirty="0" err="1"/>
            <a:t>çeşidlənmiş</a:t>
          </a:r>
          <a:r>
            <a:rPr lang="en-US" b="1" dirty="0"/>
            <a:t> alt </a:t>
          </a:r>
          <a:r>
            <a:rPr lang="en-US" b="1" dirty="0" err="1"/>
            <a:t>massiv</a:t>
          </a:r>
          <a:r>
            <a:rPr lang="en-US" b="1" dirty="0"/>
            <a:t> </a:t>
          </a:r>
          <a:r>
            <a:rPr lang="en-US" b="1" dirty="0" err="1"/>
            <a:t>çeşidlənmiş</a:t>
          </a:r>
          <a:r>
            <a:rPr lang="en-US" b="1" dirty="0"/>
            <a:t> </a:t>
          </a:r>
          <a:r>
            <a:rPr lang="en-US" b="1" dirty="0" err="1"/>
            <a:t>şəkildə</a:t>
          </a:r>
          <a:r>
            <a:rPr lang="en-US" b="1" dirty="0"/>
            <a:t> </a:t>
          </a:r>
          <a:r>
            <a:rPr lang="en-US" b="1" dirty="0" err="1"/>
            <a:t>birləşir</a:t>
          </a:r>
          <a:r>
            <a:rPr lang="en-US" b="1" dirty="0"/>
            <a:t>.</a:t>
          </a:r>
        </a:p>
      </dgm:t>
    </dgm:pt>
    <dgm:pt modelId="{F9252B81-07C9-4A91-B49B-266FCFA3DD1E}" type="parTrans" cxnId="{C3B94D63-BAD5-486C-8611-50C0F84CA6DE}">
      <dgm:prSet/>
      <dgm:spPr/>
      <dgm:t>
        <a:bodyPr/>
        <a:lstStyle/>
        <a:p>
          <a:endParaRPr lang="en-US"/>
        </a:p>
      </dgm:t>
    </dgm:pt>
    <dgm:pt modelId="{B2343897-0B17-49D5-81E7-C8E8BB1BEB74}" type="sibTrans" cxnId="{C3B94D63-BAD5-486C-8611-50C0F84CA6DE}">
      <dgm:prSet/>
      <dgm:spPr/>
      <dgm:t>
        <a:bodyPr/>
        <a:lstStyle/>
        <a:p>
          <a:endParaRPr lang="en-US"/>
        </a:p>
      </dgm:t>
    </dgm:pt>
    <dgm:pt modelId="{A53DA486-4432-46FF-A9A8-31CF97849022}">
      <dgm:prSet/>
      <dgm:spPr/>
      <dgm:t>
        <a:bodyPr/>
        <a:lstStyle/>
        <a:p>
          <a:r>
            <a:rPr lang="en-US" b="1" dirty="0" err="1"/>
            <a:t>Birləşdirin</a:t>
          </a:r>
          <a:r>
            <a:rPr lang="en-US" b="1" dirty="0"/>
            <a:t>: </a:t>
          </a:r>
          <a:r>
            <a:rPr lang="en-US" b="1" dirty="0" err="1"/>
            <a:t>Birləşmə</a:t>
          </a:r>
          <a:r>
            <a:rPr lang="en-US" b="1" dirty="0"/>
            <a:t> </a:t>
          </a:r>
          <a:r>
            <a:rPr lang="en-US" b="1" dirty="0" err="1"/>
            <a:t>prosesi</a:t>
          </a:r>
          <a:r>
            <a:rPr lang="en-US" b="1" dirty="0"/>
            <a:t> </a:t>
          </a:r>
          <a:r>
            <a:rPr lang="en-US" b="1" dirty="0" err="1"/>
            <a:t>bütün</a:t>
          </a:r>
          <a:r>
            <a:rPr lang="en-US" b="1" dirty="0"/>
            <a:t> alt </a:t>
          </a:r>
          <a:r>
            <a:rPr lang="en-US" b="1" dirty="0" err="1"/>
            <a:t>massivlər</a:t>
          </a:r>
          <a:r>
            <a:rPr lang="en-US" b="1" dirty="0"/>
            <a:t> </a:t>
          </a:r>
          <a:r>
            <a:rPr lang="en-US" b="1" dirty="0" err="1"/>
            <a:t>yenidən</a:t>
          </a:r>
          <a:r>
            <a:rPr lang="en-US" b="1" dirty="0"/>
            <a:t> </a:t>
          </a:r>
          <a:r>
            <a:rPr lang="en-US" b="1" dirty="0" err="1"/>
            <a:t>bir</a:t>
          </a:r>
          <a:r>
            <a:rPr lang="en-US" b="1" dirty="0"/>
            <a:t> </a:t>
          </a:r>
          <a:r>
            <a:rPr lang="en-US" b="1" dirty="0" err="1"/>
            <a:t>sıralanmış</a:t>
          </a:r>
          <a:r>
            <a:rPr lang="en-US" b="1" dirty="0"/>
            <a:t> </a:t>
          </a:r>
          <a:r>
            <a:rPr lang="en-US" b="1" dirty="0" err="1"/>
            <a:t>massivdə</a:t>
          </a:r>
          <a:r>
            <a:rPr lang="en-US" b="1" dirty="0"/>
            <a:t> </a:t>
          </a:r>
          <a:r>
            <a:rPr lang="en-US" b="1" dirty="0" err="1"/>
            <a:t>birləşdirilənə</a:t>
          </a:r>
          <a:r>
            <a:rPr lang="en-US" b="1" dirty="0"/>
            <a:t> </a:t>
          </a:r>
          <a:r>
            <a:rPr lang="en-US" b="1" dirty="0" err="1"/>
            <a:t>qədər</a:t>
          </a:r>
          <a:r>
            <a:rPr lang="en-US" b="1" dirty="0"/>
            <a:t> </a:t>
          </a:r>
          <a:r>
            <a:rPr lang="en-US" b="1" dirty="0" err="1"/>
            <a:t>davam</a:t>
          </a:r>
          <a:r>
            <a:rPr lang="en-US" b="1" dirty="0"/>
            <a:t> </a:t>
          </a:r>
          <a:r>
            <a:rPr lang="en-US" b="1" dirty="0" err="1"/>
            <a:t>edir</a:t>
          </a:r>
          <a:r>
            <a:rPr lang="en-US" b="1" dirty="0"/>
            <a:t>.</a:t>
          </a:r>
        </a:p>
      </dgm:t>
    </dgm:pt>
    <dgm:pt modelId="{00316A31-CC29-4D79-83B6-61D7DEC1805C}" type="parTrans" cxnId="{AEC05712-03E4-4FB5-951B-808D8EB70EA1}">
      <dgm:prSet/>
      <dgm:spPr/>
      <dgm:t>
        <a:bodyPr/>
        <a:lstStyle/>
        <a:p>
          <a:endParaRPr lang="en-US"/>
        </a:p>
      </dgm:t>
    </dgm:pt>
    <dgm:pt modelId="{8C8FBD8E-E285-487B-8C0B-9B290497CD10}" type="sibTrans" cxnId="{AEC05712-03E4-4FB5-951B-808D8EB70EA1}">
      <dgm:prSet/>
      <dgm:spPr/>
      <dgm:t>
        <a:bodyPr/>
        <a:lstStyle/>
        <a:p>
          <a:endParaRPr lang="en-US"/>
        </a:p>
      </dgm:t>
    </dgm:pt>
    <dgm:pt modelId="{91020C9F-20C6-4427-84EE-7004828F3E24}" type="pres">
      <dgm:prSet presAssocID="{E9A066D9-B395-4307-B4B0-EC2CA7CCBAC0}" presName="linear" presStyleCnt="0">
        <dgm:presLayoutVars>
          <dgm:animLvl val="lvl"/>
          <dgm:resizeHandles val="exact"/>
        </dgm:presLayoutVars>
      </dgm:prSet>
      <dgm:spPr/>
    </dgm:pt>
    <dgm:pt modelId="{1A48A352-F05A-4D7B-87D8-C636F5F78760}" type="pres">
      <dgm:prSet presAssocID="{DA4C90B2-A3D2-457B-A0AF-FE5E834FE392}" presName="parentText" presStyleLbl="node1" presStyleIdx="0" presStyleCnt="3" custScaleY="152458">
        <dgm:presLayoutVars>
          <dgm:chMax val="0"/>
          <dgm:bulletEnabled val="1"/>
        </dgm:presLayoutVars>
      </dgm:prSet>
      <dgm:spPr/>
    </dgm:pt>
    <dgm:pt modelId="{544F6320-76D9-4ABB-9F29-5F48552ABE6D}" type="pres">
      <dgm:prSet presAssocID="{0CE191A9-AB71-4FA9-AAE5-0F1D9660DDBF}" presName="spacer" presStyleCnt="0"/>
      <dgm:spPr/>
    </dgm:pt>
    <dgm:pt modelId="{3DBF7E50-A9E3-436E-A6DC-AD714B5529ED}" type="pres">
      <dgm:prSet presAssocID="{FD3B2552-14F4-4A54-A7E6-A696CF75C1C5}" presName="parentText" presStyleLbl="node1" presStyleIdx="1" presStyleCnt="3" custScaleY="169808">
        <dgm:presLayoutVars>
          <dgm:chMax val="0"/>
          <dgm:bulletEnabled val="1"/>
        </dgm:presLayoutVars>
      </dgm:prSet>
      <dgm:spPr/>
    </dgm:pt>
    <dgm:pt modelId="{7B6D1BAB-36B4-4E8E-9C3F-4760FE736D4C}" type="pres">
      <dgm:prSet presAssocID="{B2343897-0B17-49D5-81E7-C8E8BB1BEB74}" presName="spacer" presStyleCnt="0"/>
      <dgm:spPr/>
    </dgm:pt>
    <dgm:pt modelId="{99BDF22A-286B-447D-B0FC-9A14AA731F08}" type="pres">
      <dgm:prSet presAssocID="{A53DA486-4432-46FF-A9A8-31CF97849022}" presName="parentText" presStyleLbl="node1" presStyleIdx="2" presStyleCnt="3" custScaleY="151417" custLinFactNeighborX="-374" custLinFactNeighborY="45407">
        <dgm:presLayoutVars>
          <dgm:chMax val="0"/>
          <dgm:bulletEnabled val="1"/>
        </dgm:presLayoutVars>
      </dgm:prSet>
      <dgm:spPr/>
    </dgm:pt>
  </dgm:ptLst>
  <dgm:cxnLst>
    <dgm:cxn modelId="{AEC05712-03E4-4FB5-951B-808D8EB70EA1}" srcId="{E9A066D9-B395-4307-B4B0-EC2CA7CCBAC0}" destId="{A53DA486-4432-46FF-A9A8-31CF97849022}" srcOrd="2" destOrd="0" parTransId="{00316A31-CC29-4D79-83B6-61D7DEC1805C}" sibTransId="{8C8FBD8E-E285-487B-8C0B-9B290497CD10}"/>
    <dgm:cxn modelId="{BA8AC91B-0FDC-44DB-A2CF-06F98355C464}" type="presOf" srcId="{E9A066D9-B395-4307-B4B0-EC2CA7CCBAC0}" destId="{91020C9F-20C6-4427-84EE-7004828F3E24}" srcOrd="0" destOrd="0" presId="urn:microsoft.com/office/officeart/2005/8/layout/vList2"/>
    <dgm:cxn modelId="{42D78B2E-23CA-4C14-9286-49FAB9CF0DDA}" type="presOf" srcId="{DA4C90B2-A3D2-457B-A0AF-FE5E834FE392}" destId="{1A48A352-F05A-4D7B-87D8-C636F5F78760}" srcOrd="0" destOrd="0" presId="urn:microsoft.com/office/officeart/2005/8/layout/vList2"/>
    <dgm:cxn modelId="{C3B94D63-BAD5-486C-8611-50C0F84CA6DE}" srcId="{E9A066D9-B395-4307-B4B0-EC2CA7CCBAC0}" destId="{FD3B2552-14F4-4A54-A7E6-A696CF75C1C5}" srcOrd="1" destOrd="0" parTransId="{F9252B81-07C9-4A91-B49B-266FCFA3DD1E}" sibTransId="{B2343897-0B17-49D5-81E7-C8E8BB1BEB74}"/>
    <dgm:cxn modelId="{FBBC4869-C632-4E8B-B1F0-BFCB31B544B7}" srcId="{E9A066D9-B395-4307-B4B0-EC2CA7CCBAC0}" destId="{DA4C90B2-A3D2-457B-A0AF-FE5E834FE392}" srcOrd="0" destOrd="0" parTransId="{02F4DF14-DE15-48A5-9137-F3EF245EDBA5}" sibTransId="{0CE191A9-AB71-4FA9-AAE5-0F1D9660DDBF}"/>
    <dgm:cxn modelId="{C8708988-60B7-4E35-AE83-5070C713654D}" type="presOf" srcId="{A53DA486-4432-46FF-A9A8-31CF97849022}" destId="{99BDF22A-286B-447D-B0FC-9A14AA731F08}" srcOrd="0" destOrd="0" presId="urn:microsoft.com/office/officeart/2005/8/layout/vList2"/>
    <dgm:cxn modelId="{A4A4E8E1-743E-4014-A52A-3D0BA531B03E}" type="presOf" srcId="{FD3B2552-14F4-4A54-A7E6-A696CF75C1C5}" destId="{3DBF7E50-A9E3-436E-A6DC-AD714B5529ED}" srcOrd="0" destOrd="0" presId="urn:microsoft.com/office/officeart/2005/8/layout/vList2"/>
    <dgm:cxn modelId="{2560B982-5168-48AE-8923-13528FCC9CC9}" type="presParOf" srcId="{91020C9F-20C6-4427-84EE-7004828F3E24}" destId="{1A48A352-F05A-4D7B-87D8-C636F5F78760}" srcOrd="0" destOrd="0" presId="urn:microsoft.com/office/officeart/2005/8/layout/vList2"/>
    <dgm:cxn modelId="{C4DC7EC7-B7D0-4F7A-A6D2-F8A7F378D330}" type="presParOf" srcId="{91020C9F-20C6-4427-84EE-7004828F3E24}" destId="{544F6320-76D9-4ABB-9F29-5F48552ABE6D}" srcOrd="1" destOrd="0" presId="urn:microsoft.com/office/officeart/2005/8/layout/vList2"/>
    <dgm:cxn modelId="{63D74416-4031-4E41-BD65-6499DB1B590C}" type="presParOf" srcId="{91020C9F-20C6-4427-84EE-7004828F3E24}" destId="{3DBF7E50-A9E3-436E-A6DC-AD714B5529ED}" srcOrd="2" destOrd="0" presId="urn:microsoft.com/office/officeart/2005/8/layout/vList2"/>
    <dgm:cxn modelId="{28884893-EE4B-4A6E-B1F8-F69F75447811}" type="presParOf" srcId="{91020C9F-20C6-4427-84EE-7004828F3E24}" destId="{7B6D1BAB-36B4-4E8E-9C3F-4760FE736D4C}" srcOrd="3" destOrd="0" presId="urn:microsoft.com/office/officeart/2005/8/layout/vList2"/>
    <dgm:cxn modelId="{ABBA4921-707D-4447-9603-C4AC157D1FF5}" type="presParOf" srcId="{91020C9F-20C6-4427-84EE-7004828F3E24}" destId="{99BDF22A-286B-447D-B0FC-9A14AA731F0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8A352-F05A-4D7B-87D8-C636F5F78760}">
      <dsp:nvSpPr>
        <dsp:cNvPr id="0" name=""/>
        <dsp:cNvSpPr/>
      </dsp:nvSpPr>
      <dsp:spPr>
        <a:xfrm>
          <a:off x="0" y="95282"/>
          <a:ext cx="10822858" cy="1344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300" b="1" i="0" kern="1200" dirty="0"/>
            <a:t>B</a:t>
          </a:r>
          <a:r>
            <a:rPr lang="en-US" sz="1300" b="1" i="0" kern="1200" dirty="0" err="1"/>
            <a:t>ölün</a:t>
          </a:r>
          <a:r>
            <a:rPr lang="en-US" sz="1300" b="1" i="0" kern="1200" dirty="0"/>
            <a:t>: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 err="1"/>
            <a:t>Hər</a:t>
          </a:r>
          <a:r>
            <a:rPr lang="en-US" sz="1300" b="1" i="0" kern="1200" dirty="0"/>
            <a:t> </a:t>
          </a:r>
          <a:r>
            <a:rPr lang="en-US" sz="1300" b="1" i="0" kern="1200" dirty="0" err="1"/>
            <a:t>bir</a:t>
          </a:r>
          <a:r>
            <a:rPr lang="en-US" sz="1300" b="1" i="0" kern="1200" dirty="0"/>
            <a:t> alt </a:t>
          </a:r>
          <a:r>
            <a:rPr lang="en-US" sz="1300" b="1" i="0" kern="1200" dirty="0" err="1"/>
            <a:t>massivdə</a:t>
          </a:r>
          <a:r>
            <a:rPr lang="en-US" sz="1300" b="1" i="0" kern="1200" dirty="0"/>
            <a:t> </a:t>
          </a:r>
          <a:r>
            <a:rPr lang="en-US" sz="1300" b="1" i="0" kern="1200" dirty="0" err="1"/>
            <a:t>bir</a:t>
          </a:r>
          <a:r>
            <a:rPr lang="en-US" sz="1300" b="1" i="0" kern="1200" dirty="0"/>
            <a:t> element </a:t>
          </a:r>
          <a:r>
            <a:rPr lang="en-US" sz="1300" b="1" i="0" kern="1200" dirty="0" err="1"/>
            <a:t>olana</a:t>
          </a:r>
          <a:r>
            <a:rPr lang="en-US" sz="1300" b="1" i="0" kern="1200" dirty="0"/>
            <a:t> </a:t>
          </a:r>
          <a:r>
            <a:rPr lang="en-US" sz="1300" b="1" i="0" kern="1200" dirty="0" err="1"/>
            <a:t>qədər</a:t>
          </a:r>
          <a:r>
            <a:rPr lang="en-US" sz="1300" b="1" i="0" kern="1200" dirty="0"/>
            <a:t> </a:t>
          </a:r>
          <a:r>
            <a:rPr lang="en-US" sz="1300" b="1" i="0" kern="1200" dirty="0" err="1"/>
            <a:t>massiv</a:t>
          </a:r>
          <a:r>
            <a:rPr lang="en-US" sz="1300" b="1" i="0" kern="1200" dirty="0"/>
            <a:t> </a:t>
          </a:r>
          <a:r>
            <a:rPr lang="en-US" sz="1300" b="1" i="0" kern="1200" dirty="0" err="1"/>
            <a:t>iki</a:t>
          </a:r>
          <a:r>
            <a:rPr lang="en-US" sz="1300" b="1" i="0" kern="1200" dirty="0"/>
            <a:t> </a:t>
          </a:r>
          <a:r>
            <a:rPr lang="en-US" sz="1300" b="1" i="0" kern="1200" dirty="0" err="1"/>
            <a:t>yarıya</a:t>
          </a:r>
          <a:r>
            <a:rPr lang="en-US" sz="1300" b="1" i="0" kern="1200" dirty="0"/>
            <a:t> </a:t>
          </a:r>
          <a:r>
            <a:rPr lang="en-US" sz="1300" b="1" i="0" kern="1200" dirty="0" err="1"/>
            <a:t>bölünür</a:t>
          </a:r>
          <a:endParaRPr lang="en-US" sz="1300" b="1" i="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Bu </a:t>
          </a:r>
          <a:r>
            <a:rPr lang="en-US" sz="1300" b="1" i="0" kern="1200" dirty="0" err="1"/>
            <a:t>bölgü</a:t>
          </a:r>
          <a:r>
            <a:rPr lang="en-US" sz="1300" b="1" i="0" kern="1200" dirty="0"/>
            <a:t> </a:t>
          </a:r>
          <a:r>
            <a:rPr lang="en-US" sz="1300" b="1" i="0" kern="1200" dirty="0" err="1"/>
            <a:t>rekursiv</a:t>
          </a:r>
          <a:r>
            <a:rPr lang="en-US" sz="1300" b="1" i="0" kern="1200" dirty="0"/>
            <a:t> </a:t>
          </a:r>
          <a:r>
            <a:rPr lang="en-US" sz="1300" b="1" i="0" kern="1200" dirty="0" err="1"/>
            <a:t>şəkildə</a:t>
          </a:r>
          <a:r>
            <a:rPr lang="en-US" sz="1300" b="1" i="0" kern="1200" dirty="0"/>
            <a:t> </a:t>
          </a:r>
          <a:r>
            <a:rPr lang="en-US" sz="1300" b="1" i="0" kern="1200" dirty="0" err="1"/>
            <a:t>davam</a:t>
          </a:r>
          <a:r>
            <a:rPr lang="en-US" sz="1300" b="1" i="0" kern="1200" dirty="0"/>
            <a:t> </a:t>
          </a:r>
          <a:r>
            <a:rPr lang="en-US" sz="1300" b="1" i="0" kern="1200" dirty="0" err="1"/>
            <a:t>edir</a:t>
          </a:r>
          <a:endParaRPr lang="en-US" sz="1300" b="1" kern="1200" dirty="0"/>
        </a:p>
      </dsp:txBody>
      <dsp:txXfrm>
        <a:off x="65655" y="160937"/>
        <a:ext cx="10691548" cy="1213643"/>
      </dsp:txXfrm>
    </dsp:sp>
    <dsp:sp modelId="{3DBF7E50-A9E3-436E-A6DC-AD714B5529ED}">
      <dsp:nvSpPr>
        <dsp:cNvPr id="0" name=""/>
        <dsp:cNvSpPr/>
      </dsp:nvSpPr>
      <dsp:spPr>
        <a:xfrm>
          <a:off x="0" y="1477676"/>
          <a:ext cx="10822858" cy="1498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Fəth</a:t>
          </a:r>
          <a:r>
            <a:rPr lang="en-US" sz="1300" b="1" kern="1200" dirty="0"/>
            <a:t> et (</a:t>
          </a:r>
          <a:r>
            <a:rPr lang="en-US" sz="1300" b="1" kern="1200" dirty="0" err="1"/>
            <a:t>birləşdir</a:t>
          </a:r>
          <a:r>
            <a:rPr lang="en-US" sz="1300" b="1" kern="1200" dirty="0"/>
            <a:t>): </a:t>
          </a:r>
          <a:r>
            <a:rPr lang="en-US" sz="1300" b="1" kern="1200" dirty="0" err="1"/>
            <a:t>massivlər</a:t>
          </a:r>
          <a:r>
            <a:rPr lang="en-US" sz="1300" b="1" kern="1200" dirty="0"/>
            <a:t> </a:t>
          </a:r>
          <a:r>
            <a:rPr lang="en-US" sz="1300" b="1" kern="1200" dirty="0" err="1"/>
            <a:t>bölündükdən</a:t>
          </a:r>
          <a:r>
            <a:rPr lang="en-US" sz="1300" b="1" kern="1200" dirty="0"/>
            <a:t> </a:t>
          </a:r>
          <a:r>
            <a:rPr lang="en-US" sz="1300" b="1" kern="1200" dirty="0" err="1"/>
            <a:t>sonra</a:t>
          </a:r>
          <a:r>
            <a:rPr lang="en-US" sz="1300" b="1" kern="1200" dirty="0"/>
            <a:t> </a:t>
          </a:r>
          <a:r>
            <a:rPr lang="en-US" sz="1300" b="1" kern="1200" dirty="0" err="1"/>
            <a:t>birləşmə</a:t>
          </a:r>
          <a:r>
            <a:rPr lang="en-US" sz="1300" b="1" kern="1200" dirty="0"/>
            <a:t> </a:t>
          </a:r>
          <a:r>
            <a:rPr lang="en-US" sz="1300" b="1" kern="1200" dirty="0" err="1"/>
            <a:t>prosesi</a:t>
          </a:r>
          <a:r>
            <a:rPr lang="en-US" sz="1300" b="1" kern="1200" dirty="0"/>
            <a:t> </a:t>
          </a:r>
          <a:r>
            <a:rPr lang="en-US" sz="1300" b="1" kern="1200" dirty="0" err="1"/>
            <a:t>başlayır</a:t>
          </a:r>
          <a:endParaRPr lang="en-US" sz="1300" b="1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İki</a:t>
          </a:r>
          <a:r>
            <a:rPr lang="en-US" sz="1300" b="1" kern="1200" dirty="0"/>
            <a:t> </a:t>
          </a:r>
          <a:r>
            <a:rPr lang="en-US" sz="1300" b="1" kern="1200" dirty="0" err="1"/>
            <a:t>çeşidlənmiş</a:t>
          </a:r>
          <a:r>
            <a:rPr lang="en-US" sz="1300" b="1" kern="1200" dirty="0"/>
            <a:t> alt </a:t>
          </a:r>
          <a:r>
            <a:rPr lang="en-US" sz="1300" b="1" kern="1200" dirty="0" err="1"/>
            <a:t>massiv</a:t>
          </a:r>
          <a:r>
            <a:rPr lang="en-US" sz="1300" b="1" kern="1200" dirty="0"/>
            <a:t> </a:t>
          </a:r>
          <a:r>
            <a:rPr lang="en-US" sz="1300" b="1" kern="1200" dirty="0" err="1"/>
            <a:t>çeşidlənmiş</a:t>
          </a:r>
          <a:r>
            <a:rPr lang="en-US" sz="1300" b="1" kern="1200" dirty="0"/>
            <a:t> </a:t>
          </a:r>
          <a:r>
            <a:rPr lang="en-US" sz="1300" b="1" kern="1200" dirty="0" err="1"/>
            <a:t>şəkildə</a:t>
          </a:r>
          <a:r>
            <a:rPr lang="en-US" sz="1300" b="1" kern="1200" dirty="0"/>
            <a:t> </a:t>
          </a:r>
          <a:r>
            <a:rPr lang="en-US" sz="1300" b="1" kern="1200" dirty="0" err="1"/>
            <a:t>birləşir</a:t>
          </a:r>
          <a:r>
            <a:rPr lang="en-US" sz="1300" b="1" kern="1200" dirty="0"/>
            <a:t>.</a:t>
          </a:r>
        </a:p>
      </dsp:txBody>
      <dsp:txXfrm>
        <a:off x="73127" y="1550803"/>
        <a:ext cx="10676604" cy="1351758"/>
      </dsp:txXfrm>
    </dsp:sp>
    <dsp:sp modelId="{99BDF22A-286B-447D-B0FC-9A14AA731F08}">
      <dsp:nvSpPr>
        <dsp:cNvPr id="0" name=""/>
        <dsp:cNvSpPr/>
      </dsp:nvSpPr>
      <dsp:spPr>
        <a:xfrm>
          <a:off x="0" y="3030128"/>
          <a:ext cx="10822858" cy="1335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Birləşdirin</a:t>
          </a:r>
          <a:r>
            <a:rPr lang="en-US" sz="1300" b="1" kern="1200" dirty="0"/>
            <a:t>: </a:t>
          </a:r>
          <a:r>
            <a:rPr lang="en-US" sz="1300" b="1" kern="1200" dirty="0" err="1"/>
            <a:t>Birləşmə</a:t>
          </a:r>
          <a:r>
            <a:rPr lang="en-US" sz="1300" b="1" kern="1200" dirty="0"/>
            <a:t> </a:t>
          </a:r>
          <a:r>
            <a:rPr lang="en-US" sz="1300" b="1" kern="1200" dirty="0" err="1"/>
            <a:t>prosesi</a:t>
          </a:r>
          <a:r>
            <a:rPr lang="en-US" sz="1300" b="1" kern="1200" dirty="0"/>
            <a:t> </a:t>
          </a:r>
          <a:r>
            <a:rPr lang="en-US" sz="1300" b="1" kern="1200" dirty="0" err="1"/>
            <a:t>bütün</a:t>
          </a:r>
          <a:r>
            <a:rPr lang="en-US" sz="1300" b="1" kern="1200" dirty="0"/>
            <a:t> alt </a:t>
          </a:r>
          <a:r>
            <a:rPr lang="en-US" sz="1300" b="1" kern="1200" dirty="0" err="1"/>
            <a:t>massivlər</a:t>
          </a:r>
          <a:r>
            <a:rPr lang="en-US" sz="1300" b="1" kern="1200" dirty="0"/>
            <a:t> </a:t>
          </a:r>
          <a:r>
            <a:rPr lang="en-US" sz="1300" b="1" kern="1200" dirty="0" err="1"/>
            <a:t>yenidən</a:t>
          </a:r>
          <a:r>
            <a:rPr lang="en-US" sz="1300" b="1" kern="1200" dirty="0"/>
            <a:t> </a:t>
          </a:r>
          <a:r>
            <a:rPr lang="en-US" sz="1300" b="1" kern="1200" dirty="0" err="1"/>
            <a:t>bir</a:t>
          </a:r>
          <a:r>
            <a:rPr lang="en-US" sz="1300" b="1" kern="1200" dirty="0"/>
            <a:t> </a:t>
          </a:r>
          <a:r>
            <a:rPr lang="en-US" sz="1300" b="1" kern="1200" dirty="0" err="1"/>
            <a:t>sıralanmış</a:t>
          </a:r>
          <a:r>
            <a:rPr lang="en-US" sz="1300" b="1" kern="1200" dirty="0"/>
            <a:t> </a:t>
          </a:r>
          <a:r>
            <a:rPr lang="en-US" sz="1300" b="1" kern="1200" dirty="0" err="1"/>
            <a:t>massivdə</a:t>
          </a:r>
          <a:r>
            <a:rPr lang="en-US" sz="1300" b="1" kern="1200" dirty="0"/>
            <a:t> </a:t>
          </a:r>
          <a:r>
            <a:rPr lang="en-US" sz="1300" b="1" kern="1200" dirty="0" err="1"/>
            <a:t>birləşdirilənə</a:t>
          </a:r>
          <a:r>
            <a:rPr lang="en-US" sz="1300" b="1" kern="1200" dirty="0"/>
            <a:t> </a:t>
          </a:r>
          <a:r>
            <a:rPr lang="en-US" sz="1300" b="1" kern="1200" dirty="0" err="1"/>
            <a:t>qədər</a:t>
          </a:r>
          <a:r>
            <a:rPr lang="en-US" sz="1300" b="1" kern="1200" dirty="0"/>
            <a:t> </a:t>
          </a:r>
          <a:r>
            <a:rPr lang="en-US" sz="1300" b="1" kern="1200" dirty="0" err="1"/>
            <a:t>davam</a:t>
          </a:r>
          <a:r>
            <a:rPr lang="en-US" sz="1300" b="1" kern="1200" dirty="0"/>
            <a:t> </a:t>
          </a:r>
          <a:r>
            <a:rPr lang="en-US" sz="1300" b="1" kern="1200" dirty="0" err="1"/>
            <a:t>edir</a:t>
          </a:r>
          <a:r>
            <a:rPr lang="en-US" sz="1300" b="1" kern="1200" dirty="0"/>
            <a:t>.</a:t>
          </a:r>
        </a:p>
      </dsp:txBody>
      <dsp:txXfrm>
        <a:off x="65207" y="3095335"/>
        <a:ext cx="10692444" cy="1205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5DE2-3305-271D-555C-CE8AF3082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6F1FF-DF04-177D-D35F-14CACB041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B4523-51B5-2DB4-7B55-35781D31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4C16-E828-4942-A66E-AD0D82EEC18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37A49-1604-D946-15AE-2E081FB5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0C5AF-56B1-1B72-53A8-C389A24A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6EDF-6C9C-4247-84BE-646822F5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0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3CD8-1622-BF3C-98D9-F7324FB8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F6EDD-B1E1-CF63-0989-0E280C966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DD671-B8A2-DABD-EF0B-85DCB426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4C16-E828-4942-A66E-AD0D82EEC18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118D7-FE8C-F42B-F7B8-86CC32A0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0FA57-551B-8576-C944-9385475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6EDF-6C9C-4247-84BE-646822F5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5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2FC69-E712-EB75-7729-458EC7D68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562CC-1723-5AB4-65B2-8B4CD57A3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F0D02-7EF1-837C-2AFE-ED30A496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4C16-E828-4942-A66E-AD0D82EEC18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DB97F-ACFA-DD84-F9E9-F278D6CE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C87A7-A3C2-B45B-54A1-B9B14039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6EDF-6C9C-4247-84BE-646822F5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7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6654-6A08-8B1F-6AA8-7406BA56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8C0F-535F-6364-2AFB-A85D2761B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936E9-85AA-E9DE-5CA8-B133CC0B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4C16-E828-4942-A66E-AD0D82EEC18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F311F-32FE-2192-B5F4-20613A82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33BBB-9BBD-4B1D-9302-A4A83851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6EDF-6C9C-4247-84BE-646822F5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0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BD35-0F5E-FE5B-C1D4-F25364D7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EA031-6FCD-6124-D893-AD63FEB84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3AFD2-5419-2E11-F64E-8D25C194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4C16-E828-4942-A66E-AD0D82EEC18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0B312-EBEE-BCF0-4538-3A6B3910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C168F-DD95-5081-5E76-C2E5CA42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6EDF-6C9C-4247-84BE-646822F5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3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9C48-7934-B336-2C61-EAEB73F5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ADB9-CA96-A3CB-FBE0-D605A208B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B4573-6179-8700-A3ED-649100000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89763-129E-D9A0-F093-50F48B36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4C16-E828-4942-A66E-AD0D82EEC18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3A0D3-28CE-2524-0E23-92BA21CA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00256-3E9F-894F-708E-0BC8F0CA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6EDF-6C9C-4247-84BE-646822F5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3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A721-3F66-4D12-CF67-E6CE4EDC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A83A2-BEE3-1AE5-4A4F-30CF173CF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959A1-61D2-2AF3-5233-319812249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CEC8B-5560-4B57-33AF-E6AC58D5D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895B3-7188-847D-0D42-77E80769A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5C774A-7372-92CA-C03F-E5C71B3A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4C16-E828-4942-A66E-AD0D82EEC18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7C4BB-C11D-0F7D-FFD5-976D1CFA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90F8A-4872-4E6C-1134-9C9A3E1C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6EDF-6C9C-4247-84BE-646822F5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40AF-B296-7BE2-2801-5C08341D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CC59F-DE29-95D5-B6C2-595C4DDA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4C16-E828-4942-A66E-AD0D82EEC18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B2BD5-9E32-C3F9-F4A4-005558B7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0174A-0142-1F73-3D08-FFEDEC0A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6EDF-6C9C-4247-84BE-646822F5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9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0AC2A-C089-C1DC-78FF-AA023B4C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4C16-E828-4942-A66E-AD0D82EEC18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A49DD-069D-3ABB-EACE-1D8094AF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A38C5-2405-A831-AF38-5FA28668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6EDF-6C9C-4247-84BE-646822F5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1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2A14-76DF-0BB0-7A06-4E268F9D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3B836-3354-A8E1-2AC8-B4702866C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F4AA6-6D29-6801-25A7-065F1A96A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5BE41-D7C5-A46D-895E-4D6D7BF7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4C16-E828-4942-A66E-AD0D82EEC18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5B8D1-0BB6-5997-F7AA-310178BF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7C674-427F-057C-7089-757A2C52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6EDF-6C9C-4247-84BE-646822F5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F5C8-2EDD-4AA9-A5F1-00C6A822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D48EC-BD7E-C0D9-BD9E-25E2A680C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41FDC-701C-F1DD-E34B-A218C2550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11B86-6588-6AE0-1BB2-5EEE05B0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4C16-E828-4942-A66E-AD0D82EEC18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E1192-6246-BB9A-3194-64254E44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BB6BA-DF64-FF9F-1C7A-BAF594A5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6EDF-6C9C-4247-84BE-646822F5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1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21B786-C1F7-6601-525F-7D2651F3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9783D-9AB1-0DB2-A79A-2D48A164D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B6C43-1389-490D-DEB3-C9E6FC342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FA4C16-E828-4942-A66E-AD0D82EEC18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FFA13-1682-FCD4-F54B-55FA986CC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72730-C855-B45C-24A6-CF3631CA7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1F6EDF-6C9C-4247-84BE-646822F5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4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4FED9-1944-5BE0-C3ED-3400722A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Merge Sort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B614D-5E5A-1EE5-5562-D6786CCA5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364799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Merge Sort </a:t>
            </a:r>
            <a:r>
              <a:rPr lang="en-US" sz="2200" dirty="0" err="1"/>
              <a:t>çeşidləmə</a:t>
            </a:r>
            <a:r>
              <a:rPr lang="en-US" sz="2200" dirty="0"/>
              <a:t> </a:t>
            </a:r>
            <a:r>
              <a:rPr lang="en-US" sz="2200" dirty="0" err="1"/>
              <a:t>üçün</a:t>
            </a:r>
            <a:r>
              <a:rPr lang="en-US" sz="2200" dirty="0"/>
              <a:t> </a:t>
            </a:r>
            <a:r>
              <a:rPr lang="en-US" sz="2200" dirty="0" err="1"/>
              <a:t>istifadə</a:t>
            </a:r>
            <a:r>
              <a:rPr lang="en-US" sz="2200" dirty="0"/>
              <a:t> </a:t>
            </a:r>
            <a:r>
              <a:rPr lang="en-US" sz="2200" dirty="0" err="1"/>
              <a:t>edilən</a:t>
            </a:r>
            <a:r>
              <a:rPr lang="en-US" sz="2200" dirty="0"/>
              <a:t> </a:t>
            </a:r>
            <a:r>
              <a:rPr lang="en-US" sz="2200" dirty="0" err="1"/>
              <a:t>böl</a:t>
            </a:r>
            <a:r>
              <a:rPr lang="en-US" sz="2200" dirty="0"/>
              <a:t> </a:t>
            </a:r>
            <a:r>
              <a:rPr lang="en-US" sz="2200" dirty="0" err="1"/>
              <a:t>və</a:t>
            </a:r>
            <a:r>
              <a:rPr lang="en-US" sz="2200" dirty="0"/>
              <a:t> </a:t>
            </a:r>
            <a:r>
              <a:rPr lang="en-US" sz="2200" dirty="0" err="1"/>
              <a:t>fəth</a:t>
            </a:r>
            <a:r>
              <a:rPr lang="en-US" sz="2200" dirty="0"/>
              <a:t> </a:t>
            </a:r>
            <a:r>
              <a:rPr lang="en-US" sz="2200" dirty="0" err="1"/>
              <a:t>alqoritmidir</a:t>
            </a:r>
            <a:r>
              <a:rPr lang="en-US" sz="2200" dirty="0"/>
              <a:t>. </a:t>
            </a:r>
            <a:r>
              <a:rPr lang="en-US" sz="2200" dirty="0" err="1"/>
              <a:t>Massivi</a:t>
            </a:r>
            <a:r>
              <a:rPr lang="en-US" sz="2200" dirty="0"/>
              <a:t> </a:t>
            </a:r>
            <a:r>
              <a:rPr lang="en-US" sz="2200" dirty="0" err="1"/>
              <a:t>daha</a:t>
            </a:r>
            <a:r>
              <a:rPr lang="en-US" sz="2200" dirty="0"/>
              <a:t> </a:t>
            </a:r>
            <a:r>
              <a:rPr lang="en-US" sz="2200" dirty="0" err="1"/>
              <a:t>kiçik</a:t>
            </a:r>
            <a:r>
              <a:rPr lang="en-US" sz="2200" dirty="0"/>
              <a:t> alt </a:t>
            </a:r>
            <a:r>
              <a:rPr lang="en-US" sz="2200" dirty="0" err="1"/>
              <a:t>massivlərə</a:t>
            </a:r>
            <a:r>
              <a:rPr lang="en-US" sz="2200" dirty="0"/>
              <a:t> </a:t>
            </a:r>
            <a:r>
              <a:rPr lang="en-US" sz="2200" dirty="0" err="1"/>
              <a:t>bölür</a:t>
            </a:r>
            <a:r>
              <a:rPr lang="en-US" sz="2200" dirty="0"/>
              <a:t>, </a:t>
            </a:r>
            <a:r>
              <a:rPr lang="en-US" sz="2200" dirty="0" err="1"/>
              <a:t>çeşidləyir</a:t>
            </a:r>
            <a:r>
              <a:rPr lang="en-US" sz="2200" dirty="0"/>
              <a:t> </a:t>
            </a:r>
            <a:r>
              <a:rPr lang="en-US" sz="2200" dirty="0" err="1"/>
              <a:t>və</a:t>
            </a:r>
            <a:r>
              <a:rPr lang="en-US" sz="2200" dirty="0"/>
              <a:t> </a:t>
            </a:r>
            <a:r>
              <a:rPr lang="en-US" sz="2200" dirty="0" err="1"/>
              <a:t>sonra</a:t>
            </a:r>
            <a:r>
              <a:rPr lang="en-US" sz="2200" dirty="0"/>
              <a:t> </a:t>
            </a:r>
            <a:r>
              <a:rPr lang="en-US" sz="2200" dirty="0" err="1"/>
              <a:t>onları</a:t>
            </a:r>
            <a:r>
              <a:rPr lang="en-US" sz="2200" dirty="0"/>
              <a:t> </a:t>
            </a:r>
            <a:r>
              <a:rPr lang="en-US" sz="2200" dirty="0" err="1"/>
              <a:t>yenidən</a:t>
            </a:r>
            <a:r>
              <a:rPr lang="en-US" sz="2200" dirty="0"/>
              <a:t> </a:t>
            </a:r>
            <a:r>
              <a:rPr lang="en-US" sz="2200" dirty="0" err="1"/>
              <a:t>birləşdirir</a:t>
            </a:r>
            <a:r>
              <a:rPr lang="en-US" sz="2200" dirty="0"/>
              <a:t>. Bu, </a:t>
            </a:r>
            <a:r>
              <a:rPr lang="en-US" sz="2200" dirty="0" err="1"/>
              <a:t>xüsusilə</a:t>
            </a:r>
            <a:r>
              <a:rPr lang="en-US" sz="2200" dirty="0"/>
              <a:t> </a:t>
            </a:r>
            <a:r>
              <a:rPr lang="en-US" sz="2200" dirty="0" err="1"/>
              <a:t>böyük</a:t>
            </a:r>
            <a:r>
              <a:rPr lang="en-US" sz="2200" dirty="0"/>
              <a:t> </a:t>
            </a:r>
            <a:r>
              <a:rPr lang="en-US" sz="2200" dirty="0" err="1"/>
              <a:t>verilənlər</a:t>
            </a:r>
            <a:r>
              <a:rPr lang="en-US" sz="2200" dirty="0"/>
              <a:t> </a:t>
            </a:r>
            <a:r>
              <a:rPr lang="en-US" sz="2200" dirty="0" err="1"/>
              <a:t>dəstləri</a:t>
            </a:r>
            <a:r>
              <a:rPr lang="en-US" sz="2200" dirty="0"/>
              <a:t> </a:t>
            </a:r>
            <a:r>
              <a:rPr lang="en-US" sz="2200" dirty="0" err="1"/>
              <a:t>üçün</a:t>
            </a:r>
            <a:r>
              <a:rPr lang="en-US" sz="2200" dirty="0"/>
              <a:t> </a:t>
            </a:r>
            <a:r>
              <a:rPr lang="en-US" sz="2200" dirty="0" err="1"/>
              <a:t>effektivdir</a:t>
            </a:r>
            <a:r>
              <a:rPr lang="en-US" sz="2200" dirty="0"/>
              <a:t> </a:t>
            </a:r>
            <a:r>
              <a:rPr lang="en-US" sz="2200" dirty="0" err="1"/>
              <a:t>və</a:t>
            </a:r>
            <a:r>
              <a:rPr lang="en-US" sz="2200" dirty="0"/>
              <a:t> O(n log n) zaman </a:t>
            </a:r>
            <a:r>
              <a:rPr lang="en-US" sz="2200" dirty="0" err="1"/>
              <a:t>mürəkkəbliyinə</a:t>
            </a:r>
            <a:r>
              <a:rPr lang="en-US" sz="2200" dirty="0"/>
              <a:t> </a:t>
            </a:r>
            <a:r>
              <a:rPr lang="en-US" sz="2200" dirty="0" err="1"/>
              <a:t>zəmanət</a:t>
            </a:r>
            <a:r>
              <a:rPr lang="en-US" sz="2200" dirty="0"/>
              <a:t> </a:t>
            </a:r>
            <a:r>
              <a:rPr lang="en-US" sz="2200" dirty="0" err="1"/>
              <a:t>verir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734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0417-085B-3298-9C45-BAEB188A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1037"/>
            <a:ext cx="10515600" cy="1325563"/>
          </a:xfrm>
        </p:spPr>
        <p:txBody>
          <a:bodyPr/>
          <a:lstStyle/>
          <a:p>
            <a:r>
              <a:rPr lang="en-US" b="1" i="0" dirty="0" err="1">
                <a:effectLst/>
                <a:latin typeface="Nunito" pitchFamily="2" charset="0"/>
              </a:rPr>
              <a:t>Addım-addım</a:t>
            </a:r>
            <a:r>
              <a:rPr lang="en-US" b="1" i="0" dirty="0">
                <a:effectLst/>
                <a:latin typeface="Nunito" pitchFamily="2" charset="0"/>
              </a:rPr>
              <a:t> proses:</a:t>
            </a:r>
            <a:br>
              <a:rPr lang="en-US" b="1" i="0" dirty="0">
                <a:effectLst/>
                <a:latin typeface="Nunito" pitchFamily="2" charset="0"/>
              </a:rPr>
            </a:br>
            <a:endParaRPr lang="en-US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90C9792-544C-C1BD-221C-18CF997B19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635864"/>
              </p:ext>
            </p:extLst>
          </p:nvPr>
        </p:nvGraphicFramePr>
        <p:xfrm>
          <a:off x="533400" y="1602658"/>
          <a:ext cx="10822858" cy="4444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56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F77A1-FA74-F837-4EFF-1586717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Advantages and Disadvantages of merge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4117C-321B-B376-572E-C2D0B9EC8DB3}"/>
              </a:ext>
            </a:extLst>
          </p:cNvPr>
          <p:cNvSpPr txBox="1"/>
          <p:nvPr/>
        </p:nvSpPr>
        <p:spPr>
          <a:xfrm>
            <a:off x="8966131" y="1425600"/>
            <a:ext cx="2880357" cy="3175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i="1" kern="1200" dirty="0">
                <a:latin typeface="+mn-lt"/>
                <a:ea typeface="+mn-ea"/>
                <a:cs typeface="+mn-cs"/>
              </a:rPr>
              <a:t>Additional Space</a:t>
            </a:r>
            <a:r>
              <a:rPr lang="en-US" kern="1200" dirty="0">
                <a:latin typeface="+mn-lt"/>
                <a:ea typeface="+mn-ea"/>
                <a:cs typeface="+mn-cs"/>
              </a:rPr>
              <a:t>: Requires extra space proportional to the size of the array.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endParaRPr lang="en-US" kern="1200" dirty="0">
              <a:latin typeface="+mn-lt"/>
              <a:ea typeface="+mn-ea"/>
              <a:cs typeface="+mn-cs"/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i="1" kern="1200" dirty="0">
                <a:latin typeface="+mn-lt"/>
                <a:ea typeface="+mn-ea"/>
                <a:cs typeface="+mn-cs"/>
              </a:rPr>
              <a:t>Not In-Place</a:t>
            </a:r>
            <a:r>
              <a:rPr lang="en-US" kern="1200" dirty="0">
                <a:latin typeface="+mn-lt"/>
                <a:ea typeface="+mn-ea"/>
                <a:cs typeface="+mn-cs"/>
              </a:rPr>
              <a:t>: It cannot sort the array in place, as it requires additional arrays for merging.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D2978-B2DB-467C-C560-D77C248F8E28}"/>
              </a:ext>
            </a:extLst>
          </p:cNvPr>
          <p:cNvSpPr txBox="1"/>
          <p:nvPr/>
        </p:nvSpPr>
        <p:spPr>
          <a:xfrm>
            <a:off x="5812454" y="1425600"/>
            <a:ext cx="3145536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Stable Sort</a:t>
            </a:r>
            <a:r>
              <a:rPr lang="en-US" dirty="0"/>
              <a:t>: Maintains the relative order of records with equal keys.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Consistent Performance</a:t>
            </a:r>
            <a:r>
              <a:rPr lang="en-US" dirty="0"/>
              <a:t>: Always runs in O(n log n) time, regardless of the input data.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Works well with large datasets</a:t>
            </a:r>
            <a:r>
              <a:rPr lang="en-US" dirty="0"/>
              <a:t>: Efficient for sorting linked lists and can be optimized for external sorting.</a:t>
            </a:r>
          </a:p>
        </p:txBody>
      </p:sp>
    </p:spTree>
    <p:extLst>
      <p:ext uri="{BB962C8B-B14F-4D97-AF65-F5344CB8AC3E}">
        <p14:creationId xmlns:p14="http://schemas.microsoft.com/office/powerpoint/2010/main" val="163192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95942-91F9-D0FF-3522-734D3CFA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Time Complexity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2DFC38-1C63-3D5C-E11E-854425F5C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864" y="1825625"/>
            <a:ext cx="5964936" cy="4351338"/>
          </a:xfrm>
        </p:spPr>
        <p:txBody>
          <a:bodyPr/>
          <a:lstStyle/>
          <a:p>
            <a:r>
              <a:rPr lang="en-US" dirty="0"/>
              <a:t>Best Case: O(n log n)</a:t>
            </a:r>
          </a:p>
          <a:p>
            <a:r>
              <a:rPr lang="en-US" dirty="0"/>
              <a:t>Average Case: O(n log n)</a:t>
            </a:r>
          </a:p>
          <a:p>
            <a:r>
              <a:rPr lang="en-US" dirty="0"/>
              <a:t>Worst Case: O(n log n)</a:t>
            </a:r>
          </a:p>
          <a:p>
            <a:r>
              <a:rPr lang="en-US" dirty="0" err="1"/>
              <a:t>Loqarifmik</a:t>
            </a:r>
            <a:r>
              <a:rPr lang="en-US" dirty="0"/>
              <a:t> amil </a:t>
            </a:r>
            <a:r>
              <a:rPr lang="en-US" dirty="0" err="1"/>
              <a:t>massivin</a:t>
            </a:r>
            <a:r>
              <a:rPr lang="en-US" dirty="0"/>
              <a:t> </a:t>
            </a:r>
            <a:r>
              <a:rPr lang="en-US" dirty="0" err="1"/>
              <a:t>bölünməsindən</a:t>
            </a:r>
            <a:r>
              <a:rPr lang="en-US" dirty="0"/>
              <a:t>, </a:t>
            </a:r>
            <a:r>
              <a:rPr lang="en-US" dirty="0" err="1"/>
              <a:t>xətti</a:t>
            </a:r>
            <a:r>
              <a:rPr lang="en-US" dirty="0"/>
              <a:t> amil </a:t>
            </a:r>
            <a:r>
              <a:rPr lang="en-US" dirty="0" err="1"/>
              <a:t>isə</a:t>
            </a:r>
            <a:r>
              <a:rPr lang="en-US" dirty="0"/>
              <a:t> </a:t>
            </a:r>
            <a:r>
              <a:rPr lang="en-US" dirty="0" err="1"/>
              <a:t>massivlərin</a:t>
            </a:r>
            <a:r>
              <a:rPr lang="en-US" dirty="0"/>
              <a:t> </a:t>
            </a:r>
            <a:r>
              <a:rPr lang="en-US" dirty="0" err="1"/>
              <a:t>birləşməsindən</a:t>
            </a:r>
            <a:r>
              <a:rPr lang="en-US" dirty="0"/>
              <a:t> </a:t>
            </a:r>
            <a:r>
              <a:rPr lang="en-US" dirty="0" err="1"/>
              <a:t>əldə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516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6D1DA0-6496-FF16-783F-B5D67C01D2A1}"/>
              </a:ext>
            </a:extLst>
          </p:cNvPr>
          <p:cNvSpPr/>
          <p:nvPr/>
        </p:nvSpPr>
        <p:spPr>
          <a:xfrm>
            <a:off x="643467" y="4306529"/>
            <a:ext cx="10905066" cy="118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C8A3B8-19FB-56AB-38C3-4EF6BCACF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984738"/>
            <a:ext cx="10710333" cy="5192225"/>
          </a:xfrm>
        </p:spPr>
        <p:txBody>
          <a:bodyPr>
            <a:normAutofit fontScale="70000" lnSpcReduction="20000"/>
          </a:bodyPr>
          <a:lstStyle/>
          <a:p>
            <a:r>
              <a:rPr lang="az-Latn-AZ" b="1" dirty="0"/>
              <a:t>Misal</a:t>
            </a:r>
            <a:r>
              <a:rPr lang="en-US" b="1" dirty="0"/>
              <a:t>  : </a:t>
            </a:r>
          </a:p>
          <a:p>
            <a:r>
              <a:rPr lang="en-US" dirty="0"/>
              <a:t> array: [38, 27, 43, 3, 9, 82, 10]</a:t>
            </a:r>
          </a:p>
          <a:p>
            <a:r>
              <a:rPr lang="en-US" dirty="0" err="1"/>
              <a:t>Bölün</a:t>
            </a:r>
            <a:r>
              <a:rPr lang="en-US" dirty="0"/>
              <a:t>: </a:t>
            </a:r>
            <a:r>
              <a:rPr lang="en-US" dirty="0" err="1"/>
              <a:t>Massivi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yarıya</a:t>
            </a:r>
            <a:r>
              <a:rPr lang="en-US" dirty="0"/>
              <a:t> </a:t>
            </a:r>
            <a:r>
              <a:rPr lang="en-US" dirty="0" err="1"/>
              <a:t>bölün</a:t>
            </a:r>
            <a:endParaRPr lang="az-Latn-AZ" dirty="0"/>
          </a:p>
          <a:p>
            <a:r>
              <a:rPr lang="en-US" dirty="0"/>
              <a:t>Left: [38, 27, 43] </a:t>
            </a:r>
          </a:p>
          <a:p>
            <a:r>
              <a:rPr lang="en-US" dirty="0"/>
              <a:t>Right: [3, 9, 82, 10]</a:t>
            </a:r>
          </a:p>
          <a:p>
            <a:r>
              <a:rPr lang="en-US" dirty="0"/>
              <a:t>Further Division:</a:t>
            </a:r>
          </a:p>
          <a:p>
            <a:r>
              <a:rPr lang="en-US" dirty="0"/>
              <a:t>Left: [38], [27, 43]</a:t>
            </a:r>
          </a:p>
          <a:p>
            <a:r>
              <a:rPr lang="en-US" dirty="0"/>
              <a:t>Split [27, 43] into [27], [43] </a:t>
            </a:r>
          </a:p>
          <a:p>
            <a:r>
              <a:rPr lang="en-US" dirty="0"/>
              <a:t>Right: [3, 9], [82, 10]Split [3, 9] into [3] [9]</a:t>
            </a:r>
          </a:p>
          <a:p>
            <a:r>
              <a:rPr lang="en-US" dirty="0"/>
              <a:t>Split [82, 10] into [82], [10]</a:t>
            </a:r>
          </a:p>
          <a:p>
            <a:r>
              <a:rPr lang="en-US" dirty="0" err="1"/>
              <a:t>Merging:Merge</a:t>
            </a:r>
            <a:r>
              <a:rPr lang="en-US" dirty="0"/>
              <a:t> [27] and [43] into [27, 43]</a:t>
            </a:r>
          </a:p>
          <a:p>
            <a:r>
              <a:rPr lang="en-US" dirty="0"/>
              <a:t>Merge [38] and [27, 43] into [27, 38, 43]</a:t>
            </a:r>
          </a:p>
          <a:p>
            <a:r>
              <a:rPr lang="en-US" dirty="0"/>
              <a:t>Merge [3] and [9] into [3, 9]</a:t>
            </a:r>
          </a:p>
          <a:p>
            <a:r>
              <a:rPr lang="en-US" dirty="0"/>
              <a:t>Merge [82] and [10] into [10, 82]</a:t>
            </a:r>
          </a:p>
          <a:p>
            <a:r>
              <a:rPr lang="en-US" dirty="0"/>
              <a:t>Finally, merge [27, 38, 43] and [3, 9, 10, 82] into [3, 9, 10, 27, 38, 43, 82]</a:t>
            </a:r>
          </a:p>
        </p:txBody>
      </p:sp>
    </p:spTree>
    <p:extLst>
      <p:ext uri="{BB962C8B-B14F-4D97-AF65-F5344CB8AC3E}">
        <p14:creationId xmlns:p14="http://schemas.microsoft.com/office/powerpoint/2010/main" val="292518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448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Nunito</vt:lpstr>
      <vt:lpstr>Office Theme</vt:lpstr>
      <vt:lpstr>Merge Sort</vt:lpstr>
      <vt:lpstr>Addım-addım proses: </vt:lpstr>
      <vt:lpstr>Advantages and Disadvantages of merge sort</vt:lpstr>
      <vt:lpstr>Time Complexity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Rəvan Məhərrəmli</dc:creator>
  <cp:lastModifiedBy>Rəvan Məhərrəmli</cp:lastModifiedBy>
  <cp:revision>4</cp:revision>
  <dcterms:created xsi:type="dcterms:W3CDTF">2024-10-05T08:42:22Z</dcterms:created>
  <dcterms:modified xsi:type="dcterms:W3CDTF">2024-10-06T15:09:28Z</dcterms:modified>
</cp:coreProperties>
</file>