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23409275" cy="1316672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7">
          <p15:clr>
            <a:srgbClr val="A4A3A4"/>
          </p15:clr>
        </p15:guide>
        <p15:guide id="2" pos="73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s Lopes" initials="TL" lastIdx="2" clrIdx="0">
    <p:extLst>
      <p:ext uri="{19B8F6BF-5375-455C-9EA6-DF929625EA0E}">
        <p15:presenceInfo xmlns:p15="http://schemas.microsoft.com/office/powerpoint/2012/main" userId="54ae8fb7c1c03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04" autoAdjust="0"/>
  </p:normalViewPr>
  <p:slideViewPr>
    <p:cSldViewPr snapToGrid="0">
      <p:cViewPr varScale="1">
        <p:scale>
          <a:sx n="42" d="100"/>
          <a:sy n="42" d="100"/>
        </p:scale>
        <p:origin x="782" y="43"/>
      </p:cViewPr>
      <p:guideLst>
        <p:guide orient="horz" pos="4147"/>
        <p:guide pos="7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72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38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24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64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20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8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8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49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65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58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83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EFDD-5D49-4102-ADD7-384463CC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BD275-E647-4193-B972-4FA8D663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E643-E65F-4C64-B9BA-4B6DEBF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B7A3-223D-45F0-B151-960835E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C2D9-64E5-492B-A7D7-E44AFF4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212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C6B1-2D51-413A-94D7-C4614373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FD6F-1D30-412A-A3B0-A8C0AFD6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D614-4643-4BA0-B56A-B521373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EFAC-AABC-4375-88CF-31806EB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4C4-6FDB-47DD-B115-3E7F0652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354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B65D0-B485-4A0E-B268-E9D516CD0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434A-7AA7-40E4-9BF7-8E1A357B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067B-6DEB-47A6-AE43-5BBC6B1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4BE6-76F2-4400-8F02-0899ACC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D2B9-B632-4C75-AF4E-A53F2226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017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apa">
  <p:cSld name="Slide: 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3477" y="4279106"/>
            <a:ext cx="21098343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3477" y="8527578"/>
            <a:ext cx="17281920" cy="149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9DE0"/>
              </a:buClr>
              <a:buSzPts val="7000"/>
              <a:buFont typeface="Arial"/>
              <a:buNone/>
              <a:defRPr sz="7000" b="1">
                <a:solidFill>
                  <a:srgbClr val="009DE0"/>
                </a:solidFill>
              </a:defRPr>
            </a:lvl1pPr>
            <a:lvl2pPr lvl="1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1263477" y="9895730"/>
            <a:ext cx="1728192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None/>
              <a:defRPr>
                <a:solidFill>
                  <a:srgbClr val="009DE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0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onteúdo / bullets">
  <p:cSld name="Slide: Conteúdo /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70464" y="1109615"/>
            <a:ext cx="21068348" cy="21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70464" y="3654572"/>
            <a:ext cx="21068348" cy="811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/>
            </a:lvl1pPr>
            <a:lvl2pPr marL="914400" lvl="1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975445" y="11911954"/>
            <a:ext cx="1404556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2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C2C-B994-475B-ABB0-7161414A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C477-2642-460C-B2D9-068B05A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028B-D6B1-41AF-9EE0-2B63395C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22D-18D9-470A-BCEE-CBD73BF4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64A-4334-4C9C-9042-8BF189B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52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B4D3-D352-4B6F-9091-EEDCCBC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AC8A-831A-479A-A484-A22903D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E711-4B96-420E-A07D-C38AB8F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2DBF-1FB4-4168-BB4D-40FAAEBD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9877-FEE3-4E94-93C6-566EDE85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974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1A0-9604-4474-A88D-61FF6F6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0903-4709-4B2B-BBBB-D83143C3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FD9E-4708-418C-9A0F-FA323C6E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A24F-2855-4A54-9685-DFAD4989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DF68-6435-42ED-BBFF-95559533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88D6-885E-4E84-B0A9-DBB8A00B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38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62D-CD61-44F9-8470-8588A10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E0D5-861A-4511-B650-71616D37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39ED-880B-448E-943C-95BA90FE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2085-A6F6-477A-9295-E6A1AF490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5163-030F-4838-BBAF-E7DA5B5C2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F4F1D-F21B-4E18-8BF0-02F8C33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3E9B9-DD52-46DB-BBF6-190FD8B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C503A-3AE6-4724-8929-FB2C536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983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A5D-2F77-4384-A0AA-A626344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A440-187A-44EA-9E8D-684E0AD4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562BD-46D5-41FC-A394-73FF97E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1B9B-2703-4414-9CE5-7439D46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2013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94B0-0026-4850-8D2D-89F38E7F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74B8-3EEF-476F-98D6-8646936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F032-B644-4A5E-87FD-3094AA4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4124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043-92F5-40C4-880B-808E65D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CE5B-F4DD-4166-9497-2F3A0AAB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D34D-32C1-40B4-8B34-4E52DF1D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41F5-A178-4DA4-8734-C2FC2F56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AA26-96B4-4C21-AB71-5CF29BE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4052-7B9A-4766-9070-BE0A5AB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9784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C67-04EC-4A80-B380-D2CEE9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A0CB-A51C-4965-BC97-15F3625E8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F02-66F2-4898-A94D-AC67DE8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9CB5-3468-4A14-B039-A84866EC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1EF8-2281-4FB7-83B1-B8B88D2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5F59-F1CF-451F-A36B-B6D5E9F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6459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808FF-78D5-4003-9E87-977867D8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89AB-0218-424E-BD34-14C4AB44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54E-5E69-4F36-99C1-BEFF9342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DB75-08E8-4789-905E-7568787CB07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9D4E-1D3B-46AE-9243-6AD614285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D42F-CAB8-4627-9ECF-296A1A8F9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;p10">
            <a:extLst>
              <a:ext uri="{FF2B5EF4-FFF2-40B4-BE49-F238E27FC236}">
                <a16:creationId xmlns:a16="http://schemas.microsoft.com/office/drawing/2014/main" id="{EBD371EE-9455-408A-8F8A-8572BE46CED5}"/>
              </a:ext>
            </a:extLst>
          </p:cNvPr>
          <p:cNvSpPr txBox="1">
            <a:spLocks/>
          </p:cNvSpPr>
          <p:nvPr/>
        </p:nvSpPr>
        <p:spPr>
          <a:xfrm>
            <a:off x="7372488" y="3247317"/>
            <a:ext cx="8259396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AID project</a:t>
            </a:r>
          </a:p>
        </p:txBody>
      </p:sp>
      <p:sp>
        <p:nvSpPr>
          <p:cNvPr id="11" name="Google Shape;51;p10">
            <a:extLst>
              <a:ext uri="{FF2B5EF4-FFF2-40B4-BE49-F238E27FC236}">
                <a16:creationId xmlns:a16="http://schemas.microsoft.com/office/drawing/2014/main" id="{4184CBFD-5FBB-4408-BFAF-7946FD1B29D2}"/>
              </a:ext>
            </a:extLst>
          </p:cNvPr>
          <p:cNvSpPr txBox="1">
            <a:spLocks/>
          </p:cNvSpPr>
          <p:nvPr/>
        </p:nvSpPr>
        <p:spPr>
          <a:xfrm>
            <a:off x="2826272" y="9128532"/>
            <a:ext cx="17351828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89410 André Picado    /    89552 Tomás Lopes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698A-9A61-4769-A7C2-9371D785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8" y="1339425"/>
            <a:ext cx="4286848" cy="1771897"/>
          </a:xfrm>
          <a:prstGeom prst="rect">
            <a:avLst/>
          </a:prstGeom>
        </p:spPr>
      </p:pic>
      <p:sp>
        <p:nvSpPr>
          <p:cNvPr id="8" name="Google Shape;51;p10">
            <a:extLst>
              <a:ext uri="{FF2B5EF4-FFF2-40B4-BE49-F238E27FC236}">
                <a16:creationId xmlns:a16="http://schemas.microsoft.com/office/drawing/2014/main" id="{1F8CB36D-C81B-4C37-9D6A-FDB646BB1C35}"/>
              </a:ext>
            </a:extLst>
          </p:cNvPr>
          <p:cNvSpPr txBox="1">
            <a:spLocks/>
          </p:cNvSpPr>
          <p:nvPr/>
        </p:nvSpPr>
        <p:spPr>
          <a:xfrm>
            <a:off x="7082954" y="6069629"/>
            <a:ext cx="8838465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Prof. Diogo R. Ferreira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2"/>
    </mc:Choice>
    <mc:Fallback xmlns="">
      <p:transition spd="slow" advTm="98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3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69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6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15A43A-A23F-4F55-BFD4-C81F8009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223384"/>
              </p:ext>
            </p:extLst>
          </p:nvPr>
        </p:nvGraphicFramePr>
        <p:xfrm>
          <a:off x="326749" y="2882076"/>
          <a:ext cx="22755773" cy="3545449"/>
        </p:xfrm>
        <a:graphic>
          <a:graphicData uri="http://schemas.openxmlformats.org/drawingml/2006/table">
            <a:tbl>
              <a:tblPr/>
              <a:tblGrid>
                <a:gridCol w="22755773">
                  <a:extLst>
                    <a:ext uri="{9D8B030D-6E8A-4147-A177-3AD203B41FA5}">
                      <a16:colId xmlns:a16="http://schemas.microsoft.com/office/drawing/2014/main" val="1494569832"/>
                    </a:ext>
                  </a:extLst>
                </a:gridCol>
              </a:tblGrid>
              <a:tr h="354544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noProof="1">
                          <a:solidFill>
                            <a:srgbClr val="80803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Contact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CustomerEmployeeId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Company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PostalCode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EmployeeToReach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CustomerId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noProof="1">
                          <a:solidFill>
                            <a:srgbClr val="0000E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'Customer'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Company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City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PostalCode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SupportRepId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Customer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EmployeeId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noProof="1">
                          <a:solidFill>
                            <a:srgbClr val="0000E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'Employee'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100" noProof="1">
                          <a:solidFill>
                            <a:srgbClr val="0000E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'Chinook Corporation'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PostalCode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ReportsTo </a:t>
                      </a:r>
                      <a:r>
                        <a:rPr lang="en-US" sz="3100" b="1" noProof="1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Employee</a:t>
                      </a:r>
                      <a:r>
                        <a:rPr lang="en-US" sz="3100" noProof="1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en-US" sz="31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3100" b="0" i="0" u="none" strike="noStrike" noProof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26" marR="91426" marT="45713" marB="45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40591"/>
                  </a:ext>
                </a:extLst>
              </a:tr>
            </a:tbl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A1689F-6CFE-40C0-8CD4-C5309497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444" y="6589618"/>
            <a:ext cx="21463931" cy="1220554"/>
          </a:xfrm>
        </p:spPr>
        <p:txBody>
          <a:bodyPr/>
          <a:lstStyle/>
          <a:p>
            <a:r>
              <a:rPr lang="en-US" dirty="0"/>
              <a:t>Results (ordered by Company to show some people from both tables):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58D08-5F05-421C-9D9A-35812B7E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6" y="8134358"/>
            <a:ext cx="23018981" cy="4334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8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3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14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30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2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09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34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168</Words>
  <Application>Microsoft Office PowerPoint</Application>
  <PresentationFormat>Custom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Challenge 1</vt:lpstr>
      <vt:lpstr>Challenge 2</vt:lpstr>
      <vt:lpstr>Challenge 3</vt:lpstr>
      <vt:lpstr>Challenge 4</vt:lpstr>
      <vt:lpstr>Challenge 5</vt:lpstr>
      <vt:lpstr>Challenge 6</vt:lpstr>
      <vt:lpstr>Challenge 7</vt:lpstr>
      <vt:lpstr>Challenge 8</vt:lpstr>
      <vt:lpstr>Challenge 9</vt:lpstr>
      <vt:lpstr>Challenge 10</vt:lpstr>
      <vt:lpstr>Challenge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C4.1 - Section 4.4.1</dc:title>
  <dc:creator>Utilizador</dc:creator>
  <cp:lastModifiedBy>ist189552@tecnico.ulisboa.pt</cp:lastModifiedBy>
  <cp:revision>284</cp:revision>
  <dcterms:modified xsi:type="dcterms:W3CDTF">2020-11-15T22:33:38Z</dcterms:modified>
</cp:coreProperties>
</file>