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Inter SemiBold"/>
      <p:regular r:id="rId25"/>
      <p:bold r:id="rId26"/>
      <p:italic r:id="rId27"/>
      <p:boldItalic r:id="rId28"/>
    </p:embeddedFont>
    <p:embeddedFont>
      <p:font typeface="Inter Light"/>
      <p:regular r:id="rId29"/>
      <p:bold r:id="rId30"/>
      <p:italic r:id="rId31"/>
      <p:boldItalic r:id="rId32"/>
    </p:embeddedFont>
    <p:embeddedFont>
      <p:font typeface="Int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SemiBold-bold.fntdata"/><Relationship Id="rId25" Type="http://schemas.openxmlformats.org/officeDocument/2006/relationships/font" Target="fonts/InterSemiBold-regular.fntdata"/><Relationship Id="rId28" Type="http://schemas.openxmlformats.org/officeDocument/2006/relationships/font" Target="fonts/InterSemiBold-boldItalic.fntdata"/><Relationship Id="rId27" Type="http://schemas.openxmlformats.org/officeDocument/2006/relationships/font" Target="fonts/Inter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Light-italic.fntdata"/><Relationship Id="rId30" Type="http://schemas.openxmlformats.org/officeDocument/2006/relationships/font" Target="fonts/InterLight-bold.fntdata"/><Relationship Id="rId11" Type="http://schemas.openxmlformats.org/officeDocument/2006/relationships/slide" Target="slides/slide5.xml"/><Relationship Id="rId33" Type="http://schemas.openxmlformats.org/officeDocument/2006/relationships/font" Target="fonts/Inter-regular.fntdata"/><Relationship Id="rId10" Type="http://schemas.openxmlformats.org/officeDocument/2006/relationships/slide" Target="slides/slide4.xml"/><Relationship Id="rId32" Type="http://schemas.openxmlformats.org/officeDocument/2006/relationships/font" Target="fonts/InterLight-boldItalic.fntdata"/><Relationship Id="rId13" Type="http://schemas.openxmlformats.org/officeDocument/2006/relationships/slide" Target="slides/slide7.xml"/><Relationship Id="rId35" Type="http://schemas.openxmlformats.org/officeDocument/2006/relationships/font" Target="fonts/Inter-italic.fntdata"/><Relationship Id="rId12" Type="http://schemas.openxmlformats.org/officeDocument/2006/relationships/slide" Target="slides/slide6.xml"/><Relationship Id="rId34" Type="http://schemas.openxmlformats.org/officeDocument/2006/relationships/font" Target="fonts/Int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Int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2104285e22_1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2104285e22_1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2104285e22_1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2104285e22_1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2104285e22_1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2104285e22_1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2104285e22_1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2104285e22_1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2104285e22_1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2104285e22_1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2104285e22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2104285e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2104285e22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2104285e22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2104285e22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2104285e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2104285e2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2104285e2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2104285e22_1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2104285e22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2104285e22_1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2104285e22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104285e2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2104285e2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85" name="Shape 85"/>
        <p:cNvGrpSpPr/>
        <p:nvPr/>
      </p:nvGrpSpPr>
      <p:grpSpPr>
        <a:xfrm>
          <a:off x="0" y="0"/>
          <a:ext cx="0" cy="0"/>
          <a:chOff x="0" y="0"/>
          <a:chExt cx="0" cy="0"/>
        </a:xfrm>
      </p:grpSpPr>
      <p:sp>
        <p:nvSpPr>
          <p:cNvPr id="86" name="Google Shape;86;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7" name="Google Shape;87;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88" name="Google Shape;88;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9" name="Google Shape;89;p14"/>
          <p:cNvSpPr/>
          <p:nvPr>
            <p:ph idx="3" type="pic"/>
          </p:nvPr>
        </p:nvSpPr>
        <p:spPr>
          <a:xfrm>
            <a:off x="5039775" y="196800"/>
            <a:ext cx="3905400" cy="4749900"/>
          </a:xfrm>
          <a:prstGeom prst="roundRect">
            <a:avLst>
              <a:gd fmla="val 2053" name="adj"/>
            </a:avLst>
          </a:prstGeom>
          <a:noFill/>
          <a:ln>
            <a:noFill/>
          </a:ln>
        </p:spPr>
      </p:sp>
      <p:sp>
        <p:nvSpPr>
          <p:cNvPr id="90" name="Google Shape;90;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1" name="Google Shape;91;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92" name="Google Shape;92;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93" name="Shape 93"/>
        <p:cNvGrpSpPr/>
        <p:nvPr/>
      </p:nvGrpSpPr>
      <p:grpSpPr>
        <a:xfrm>
          <a:off x="0" y="0"/>
          <a:ext cx="0" cy="0"/>
          <a:chOff x="0" y="0"/>
          <a:chExt cx="0" cy="0"/>
        </a:xfrm>
      </p:grpSpPr>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96" name="Google Shape;96;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97" name="Google Shape;97;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8" name="Google Shape;98;p15"/>
          <p:cNvSpPr/>
          <p:nvPr>
            <p:ph idx="3" type="pic"/>
          </p:nvPr>
        </p:nvSpPr>
        <p:spPr>
          <a:xfrm>
            <a:off x="5039775" y="196800"/>
            <a:ext cx="3905400" cy="4749900"/>
          </a:xfrm>
          <a:prstGeom prst="roundRect">
            <a:avLst>
              <a:gd fmla="val 2053" name="adj"/>
            </a:avLst>
          </a:prstGeom>
          <a:noFill/>
          <a:ln>
            <a:noFill/>
          </a:ln>
        </p:spPr>
      </p:sp>
      <p:sp>
        <p:nvSpPr>
          <p:cNvPr id="99" name="Google Shape;99;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00" name="Google Shape;100;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101" name="Google Shape;101;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102" name="Shape 102"/>
        <p:cNvGrpSpPr/>
        <p:nvPr/>
      </p:nvGrpSpPr>
      <p:grpSpPr>
        <a:xfrm>
          <a:off x="0" y="0"/>
          <a:ext cx="0" cy="0"/>
          <a:chOff x="0" y="0"/>
          <a:chExt cx="0" cy="0"/>
        </a:xfrm>
      </p:grpSpPr>
      <p:sp>
        <p:nvSpPr>
          <p:cNvPr id="103" name="Google Shape;103;p16"/>
          <p:cNvSpPr/>
          <p:nvPr>
            <p:ph idx="2" type="pic"/>
          </p:nvPr>
        </p:nvSpPr>
        <p:spPr>
          <a:xfrm>
            <a:off x="5039775" y="203250"/>
            <a:ext cx="3905400" cy="2298600"/>
          </a:xfrm>
          <a:prstGeom prst="roundRect">
            <a:avLst>
              <a:gd fmla="val 2053" name="adj"/>
            </a:avLst>
          </a:prstGeom>
          <a:noFill/>
          <a:ln>
            <a:noFill/>
          </a:ln>
        </p:spPr>
      </p:sp>
      <p:cxnSp>
        <p:nvCxnSpPr>
          <p:cNvPr id="104" name="Google Shape;104;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106" name="Google Shape;106;p16"/>
          <p:cNvSpPr/>
          <p:nvPr>
            <p:ph idx="3" type="pic"/>
          </p:nvPr>
        </p:nvSpPr>
        <p:spPr>
          <a:xfrm>
            <a:off x="5039775" y="2624675"/>
            <a:ext cx="3905400" cy="2298600"/>
          </a:xfrm>
          <a:prstGeom prst="roundRect">
            <a:avLst>
              <a:gd fmla="val 2053" name="adj"/>
            </a:avLst>
          </a:prstGeom>
          <a:noFill/>
          <a:ln>
            <a:noFill/>
          </a:ln>
        </p:spPr>
      </p:sp>
      <p:sp>
        <p:nvSpPr>
          <p:cNvPr id="107" name="Google Shape;107;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8" name="Google Shape;108;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9" name="Google Shape;109;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0" name="Google Shape;110;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111" name="Shape 111"/>
        <p:cNvGrpSpPr/>
        <p:nvPr/>
      </p:nvGrpSpPr>
      <p:grpSpPr>
        <a:xfrm>
          <a:off x="0" y="0"/>
          <a:ext cx="0" cy="0"/>
          <a:chOff x="0" y="0"/>
          <a:chExt cx="0" cy="0"/>
        </a:xfrm>
      </p:grpSpPr>
      <p:cxnSp>
        <p:nvCxnSpPr>
          <p:cNvPr id="112" name="Google Shape;112;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13" name="Google Shape;113;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114" name="Google Shape;114;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115" name="Google Shape;115;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16" name="Google Shape;116;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7" name="Google Shape;117;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20" name="Google Shape;120;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1" name="Google Shape;121;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2" name="Google Shape;122;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3" name="Google Shape;123;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4" name="Google Shape;124;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5" name="Google Shape;125;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6" name="Google Shape;126;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29" name="Google Shape;129;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31" name="Google Shape;131;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32" name="Google Shape;132;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33" name="Google Shape;133;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34" name="Google Shape;134;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35" name="Google Shape;135;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36" name="Google Shape;136;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38" name="Shape 138"/>
        <p:cNvGrpSpPr/>
        <p:nvPr/>
      </p:nvGrpSpPr>
      <p:grpSpPr>
        <a:xfrm>
          <a:off x="0" y="0"/>
          <a:ext cx="0" cy="0"/>
          <a:chOff x="0" y="0"/>
          <a:chExt cx="0" cy="0"/>
        </a:xfrm>
      </p:grpSpPr>
      <p:sp>
        <p:nvSpPr>
          <p:cNvPr id="139" name="Google Shape;13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41" name="Google Shape;141;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42" name="Google Shape;142;p20"/>
          <p:cNvSpPr/>
          <p:nvPr>
            <p:ph idx="2" type="pic"/>
          </p:nvPr>
        </p:nvSpPr>
        <p:spPr>
          <a:xfrm>
            <a:off x="5039775" y="196800"/>
            <a:ext cx="3905400" cy="4749900"/>
          </a:xfrm>
          <a:prstGeom prst="roundRect">
            <a:avLst>
              <a:gd fmla="val 2053" name="adj"/>
            </a:avLst>
          </a:prstGeom>
          <a:noFill/>
          <a:ln>
            <a:noFill/>
          </a:ln>
        </p:spPr>
      </p:sp>
      <p:sp>
        <p:nvSpPr>
          <p:cNvPr id="143" name="Google Shape;143;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44" name="Google Shape;144;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45" name="Google Shape;145;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47" name="Shape 147"/>
        <p:cNvGrpSpPr/>
        <p:nvPr/>
      </p:nvGrpSpPr>
      <p:grpSpPr>
        <a:xfrm>
          <a:off x="0" y="0"/>
          <a:ext cx="0" cy="0"/>
          <a:chOff x="0" y="0"/>
          <a:chExt cx="0" cy="0"/>
        </a:xfrm>
      </p:grpSpPr>
      <p:sp>
        <p:nvSpPr>
          <p:cNvPr id="148" name="Google Shape;148;p21"/>
          <p:cNvSpPr/>
          <p:nvPr>
            <p:ph idx="2" type="pic"/>
          </p:nvPr>
        </p:nvSpPr>
        <p:spPr>
          <a:xfrm>
            <a:off x="566350" y="1569300"/>
            <a:ext cx="1466400" cy="1570200"/>
          </a:xfrm>
          <a:prstGeom prst="roundRect">
            <a:avLst>
              <a:gd fmla="val 6320" name="adj"/>
            </a:avLst>
          </a:prstGeom>
          <a:noFill/>
          <a:ln>
            <a:noFill/>
          </a:ln>
        </p:spPr>
      </p:sp>
      <p:sp>
        <p:nvSpPr>
          <p:cNvPr id="149" name="Google Shape;149;p21"/>
          <p:cNvSpPr/>
          <p:nvPr>
            <p:ph idx="3" type="pic"/>
          </p:nvPr>
        </p:nvSpPr>
        <p:spPr>
          <a:xfrm>
            <a:off x="2588275" y="1569300"/>
            <a:ext cx="1466400" cy="1570200"/>
          </a:xfrm>
          <a:prstGeom prst="roundRect">
            <a:avLst>
              <a:gd fmla="val 6320" name="adj"/>
            </a:avLst>
          </a:prstGeom>
          <a:noFill/>
          <a:ln>
            <a:noFill/>
          </a:ln>
        </p:spPr>
      </p:sp>
      <p:sp>
        <p:nvSpPr>
          <p:cNvPr id="150" name="Google Shape;150;p21"/>
          <p:cNvSpPr/>
          <p:nvPr>
            <p:ph idx="4" type="pic"/>
          </p:nvPr>
        </p:nvSpPr>
        <p:spPr>
          <a:xfrm>
            <a:off x="4613113" y="1569300"/>
            <a:ext cx="1466400" cy="1570200"/>
          </a:xfrm>
          <a:prstGeom prst="roundRect">
            <a:avLst>
              <a:gd fmla="val 6320" name="adj"/>
            </a:avLst>
          </a:prstGeom>
          <a:noFill/>
          <a:ln>
            <a:noFill/>
          </a:ln>
        </p:spPr>
      </p:sp>
      <p:sp>
        <p:nvSpPr>
          <p:cNvPr id="151" name="Google Shape;151;p21"/>
          <p:cNvSpPr/>
          <p:nvPr>
            <p:ph idx="5" type="pic"/>
          </p:nvPr>
        </p:nvSpPr>
        <p:spPr>
          <a:xfrm>
            <a:off x="6637950" y="1569300"/>
            <a:ext cx="1466400" cy="1570200"/>
          </a:xfrm>
          <a:prstGeom prst="roundRect">
            <a:avLst>
              <a:gd fmla="val 6320" name="adj"/>
            </a:avLst>
          </a:prstGeom>
          <a:noFill/>
          <a:ln>
            <a:noFill/>
          </a:ln>
        </p:spPr>
      </p:sp>
      <p:cxnSp>
        <p:nvCxnSpPr>
          <p:cNvPr id="152" name="Google Shape;152;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53" name="Google Shape;153;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4" name="Google Shape;154;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55" name="Google Shape;155;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56" name="Google Shape;156;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57" name="Google Shape;157;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58" name="Google Shape;158;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59" name="Google Shape;159;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0" name="Google Shape;160;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61" name="Shape 161"/>
        <p:cNvGrpSpPr/>
        <p:nvPr/>
      </p:nvGrpSpPr>
      <p:grpSpPr>
        <a:xfrm>
          <a:off x="0" y="0"/>
          <a:ext cx="0" cy="0"/>
          <a:chOff x="0" y="0"/>
          <a:chExt cx="0" cy="0"/>
        </a:xfrm>
      </p:grpSpPr>
      <p:sp>
        <p:nvSpPr>
          <p:cNvPr id="162" name="Google Shape;162;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63" name="Google Shape;163;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64" name="Google Shape;164;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65" name="Google Shape;165;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66" name="Google Shape;166;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67" name="Google Shape;167;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68" name="Google Shape;168;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69" name="Google Shape;169;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0" name="Google Shape;170;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71" name="Google Shape;171;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2" name="Google Shape;172;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73" name="Shape 173"/>
        <p:cNvGrpSpPr/>
        <p:nvPr/>
      </p:nvGrpSpPr>
      <p:grpSpPr>
        <a:xfrm>
          <a:off x="0" y="0"/>
          <a:ext cx="0" cy="0"/>
          <a:chOff x="0" y="0"/>
          <a:chExt cx="0" cy="0"/>
        </a:xfrm>
      </p:grpSpPr>
      <p:sp>
        <p:nvSpPr>
          <p:cNvPr id="174" name="Google Shape;174;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5" name="Google Shape;175;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6" name="Google Shape;176;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77" name="Google Shape;177;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78" name="Google Shape;178;p23"/>
          <p:cNvCxnSpPr>
            <a:endCxn id="179"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80" name="Google Shape;180;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81" name="Google Shape;181;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79" name="Google Shape;179;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82" name="Google Shape;182;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83" name="Google Shape;183;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84" name="Google Shape;184;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85" name="Google Shape;185;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6" name="Google Shape;186;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87" name="Google Shape;187;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8" name="Google Shape;188;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89" name="Google Shape;189;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90" name="Google Shape;190;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91" name="Google Shape;191;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92" name="Google Shape;192;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93" name="Shape 193"/>
        <p:cNvGrpSpPr/>
        <p:nvPr/>
      </p:nvGrpSpPr>
      <p:grpSpPr>
        <a:xfrm>
          <a:off x="0" y="0"/>
          <a:ext cx="0" cy="0"/>
          <a:chOff x="0" y="0"/>
          <a:chExt cx="0" cy="0"/>
        </a:xfrm>
      </p:grpSpPr>
      <p:cxnSp>
        <p:nvCxnSpPr>
          <p:cNvPr id="194" name="Google Shape;194;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6" name="Google Shape;196;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97" name="Google Shape;197;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98" name="Google Shape;198;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99" name="Google Shape;199;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200" name="Shape 200"/>
        <p:cNvGrpSpPr/>
        <p:nvPr/>
      </p:nvGrpSpPr>
      <p:grpSpPr>
        <a:xfrm>
          <a:off x="0" y="0"/>
          <a:ext cx="0" cy="0"/>
          <a:chOff x="0" y="0"/>
          <a:chExt cx="0" cy="0"/>
        </a:xfrm>
      </p:grpSpPr>
      <p:sp>
        <p:nvSpPr>
          <p:cNvPr id="201" name="Google Shape;201;p25"/>
          <p:cNvSpPr/>
          <p:nvPr>
            <p:ph idx="2" type="pic"/>
          </p:nvPr>
        </p:nvSpPr>
        <p:spPr>
          <a:xfrm>
            <a:off x="213750" y="586950"/>
            <a:ext cx="8701800" cy="2327100"/>
          </a:xfrm>
          <a:prstGeom prst="roundRect">
            <a:avLst>
              <a:gd fmla="val 3913" name="adj"/>
            </a:avLst>
          </a:prstGeom>
          <a:noFill/>
          <a:ln>
            <a:noFill/>
          </a:ln>
        </p:spPr>
      </p:sp>
      <p:sp>
        <p:nvSpPr>
          <p:cNvPr id="202" name="Google Shape;202;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03" name="Google Shape;203;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04" name="Google Shape;204;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205" name="Google Shape;205;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06" name="Google Shape;206;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207" name="Shape 207"/>
        <p:cNvGrpSpPr/>
        <p:nvPr/>
      </p:nvGrpSpPr>
      <p:grpSpPr>
        <a:xfrm>
          <a:off x="0" y="0"/>
          <a:ext cx="0" cy="0"/>
          <a:chOff x="0" y="0"/>
          <a:chExt cx="0" cy="0"/>
        </a:xfrm>
      </p:grpSpPr>
      <p:sp>
        <p:nvSpPr>
          <p:cNvPr id="208" name="Google Shape;208;p26"/>
          <p:cNvSpPr/>
          <p:nvPr>
            <p:ph idx="2" type="pic"/>
          </p:nvPr>
        </p:nvSpPr>
        <p:spPr>
          <a:xfrm>
            <a:off x="6445900" y="626975"/>
            <a:ext cx="1932900" cy="2070000"/>
          </a:xfrm>
          <a:prstGeom prst="roundRect">
            <a:avLst>
              <a:gd fmla="val 5387" name="adj"/>
            </a:avLst>
          </a:prstGeom>
          <a:noFill/>
          <a:ln>
            <a:noFill/>
          </a:ln>
        </p:spPr>
      </p:sp>
      <p:sp>
        <p:nvSpPr>
          <p:cNvPr id="209" name="Google Shape;209;p26"/>
          <p:cNvSpPr/>
          <p:nvPr>
            <p:ph idx="3" type="pic"/>
          </p:nvPr>
        </p:nvSpPr>
        <p:spPr>
          <a:xfrm>
            <a:off x="4210025" y="626975"/>
            <a:ext cx="1932900" cy="2070000"/>
          </a:xfrm>
          <a:prstGeom prst="roundRect">
            <a:avLst>
              <a:gd fmla="val 5387" name="adj"/>
            </a:avLst>
          </a:prstGeom>
          <a:noFill/>
          <a:ln>
            <a:noFill/>
          </a:ln>
        </p:spPr>
      </p:sp>
      <p:cxnSp>
        <p:nvCxnSpPr>
          <p:cNvPr id="210" name="Google Shape;210;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11" name="Google Shape;211;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212" name="Google Shape;212;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213" name="Google Shape;213;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214" name="Google Shape;214;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215" name="Google Shape;215;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216" name="Google Shape;216;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217" name="Google Shape;217;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18" name="Google Shape;218;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220" name="Shape 220"/>
        <p:cNvGrpSpPr/>
        <p:nvPr/>
      </p:nvGrpSpPr>
      <p:grpSpPr>
        <a:xfrm>
          <a:off x="0" y="0"/>
          <a:ext cx="0" cy="0"/>
          <a:chOff x="0" y="0"/>
          <a:chExt cx="0" cy="0"/>
        </a:xfrm>
      </p:grpSpPr>
      <p:cxnSp>
        <p:nvCxnSpPr>
          <p:cNvPr id="221" name="Google Shape;221;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2" name="Google Shape;222;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3" name="Google Shape;223;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4" name="Google Shape;224;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5" name="Google Shape;225;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6" name="Google Shape;226;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7" name="Google Shape;227;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30" name="Google Shape;230;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31" name="Google Shape;231;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32" name="Google Shape;232;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33" name="Google Shape;233;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34" name="Google Shape;234;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35" name="Google Shape;235;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38" name="Shape 238"/>
        <p:cNvGrpSpPr/>
        <p:nvPr/>
      </p:nvGrpSpPr>
      <p:grpSpPr>
        <a:xfrm>
          <a:off x="0" y="0"/>
          <a:ext cx="0" cy="0"/>
          <a:chOff x="0" y="0"/>
          <a:chExt cx="0" cy="0"/>
        </a:xfrm>
      </p:grpSpPr>
      <p:sp>
        <p:nvSpPr>
          <p:cNvPr id="239" name="Google Shape;23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40" name="Google Shape;240;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41" name="Google Shape;241;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42" name="Google Shape;242;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43" name="Google Shape;243;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44" name="Google Shape;244;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45" name="Google Shape;245;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46" name="Shape 246"/>
        <p:cNvGrpSpPr/>
        <p:nvPr/>
      </p:nvGrpSpPr>
      <p:grpSpPr>
        <a:xfrm>
          <a:off x="0" y="0"/>
          <a:ext cx="0" cy="0"/>
          <a:chOff x="0" y="0"/>
          <a:chExt cx="0" cy="0"/>
        </a:xfrm>
      </p:grpSpPr>
      <p:sp>
        <p:nvSpPr>
          <p:cNvPr id="247" name="Google Shape;247;p29"/>
          <p:cNvSpPr/>
          <p:nvPr>
            <p:ph idx="2" type="pic"/>
          </p:nvPr>
        </p:nvSpPr>
        <p:spPr>
          <a:xfrm>
            <a:off x="211850" y="203250"/>
            <a:ext cx="4292400" cy="4737000"/>
          </a:xfrm>
          <a:prstGeom prst="roundRect">
            <a:avLst>
              <a:gd fmla="val 3358" name="adj"/>
            </a:avLst>
          </a:prstGeom>
          <a:noFill/>
          <a:ln>
            <a:noFill/>
          </a:ln>
        </p:spPr>
      </p:sp>
      <p:sp>
        <p:nvSpPr>
          <p:cNvPr id="248" name="Google Shape;248;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49" name="Shape 249"/>
        <p:cNvGrpSpPr/>
        <p:nvPr/>
      </p:nvGrpSpPr>
      <p:grpSpPr>
        <a:xfrm>
          <a:off x="0" y="0"/>
          <a:ext cx="0" cy="0"/>
          <a:chOff x="0" y="0"/>
          <a:chExt cx="0" cy="0"/>
        </a:xfrm>
      </p:grpSpPr>
      <p:sp>
        <p:nvSpPr>
          <p:cNvPr id="250" name="Google Shape;250;p30"/>
          <p:cNvSpPr/>
          <p:nvPr>
            <p:ph idx="2" type="pic"/>
          </p:nvPr>
        </p:nvSpPr>
        <p:spPr>
          <a:xfrm>
            <a:off x="4014725" y="557375"/>
            <a:ext cx="1374300" cy="1471500"/>
          </a:xfrm>
          <a:prstGeom prst="roundRect">
            <a:avLst>
              <a:gd fmla="val 7582" name="adj"/>
            </a:avLst>
          </a:prstGeom>
          <a:noFill/>
          <a:ln>
            <a:noFill/>
          </a:ln>
        </p:spPr>
      </p:sp>
      <p:sp>
        <p:nvSpPr>
          <p:cNvPr id="251" name="Google Shape;251;p30"/>
          <p:cNvSpPr/>
          <p:nvPr>
            <p:ph idx="3" type="pic"/>
          </p:nvPr>
        </p:nvSpPr>
        <p:spPr>
          <a:xfrm>
            <a:off x="5688575" y="557375"/>
            <a:ext cx="1374300" cy="1471500"/>
          </a:xfrm>
          <a:prstGeom prst="roundRect">
            <a:avLst>
              <a:gd fmla="val 7582" name="adj"/>
            </a:avLst>
          </a:prstGeom>
          <a:noFill/>
          <a:ln>
            <a:noFill/>
          </a:ln>
        </p:spPr>
      </p:sp>
      <p:sp>
        <p:nvSpPr>
          <p:cNvPr id="252" name="Google Shape;252;p30"/>
          <p:cNvSpPr/>
          <p:nvPr>
            <p:ph idx="4" type="pic"/>
          </p:nvPr>
        </p:nvSpPr>
        <p:spPr>
          <a:xfrm>
            <a:off x="7362425" y="557375"/>
            <a:ext cx="1374300" cy="1471500"/>
          </a:xfrm>
          <a:prstGeom prst="roundRect">
            <a:avLst>
              <a:gd fmla="val 7582" name="adj"/>
            </a:avLst>
          </a:prstGeom>
          <a:noFill/>
          <a:ln>
            <a:noFill/>
          </a:ln>
        </p:spPr>
      </p:sp>
      <p:sp>
        <p:nvSpPr>
          <p:cNvPr id="253" name="Google Shape;253;p30"/>
          <p:cNvSpPr/>
          <p:nvPr>
            <p:ph idx="5" type="pic"/>
          </p:nvPr>
        </p:nvSpPr>
        <p:spPr>
          <a:xfrm>
            <a:off x="4014725" y="2644475"/>
            <a:ext cx="1374300" cy="1471500"/>
          </a:xfrm>
          <a:prstGeom prst="roundRect">
            <a:avLst>
              <a:gd fmla="val 7582" name="adj"/>
            </a:avLst>
          </a:prstGeom>
          <a:noFill/>
          <a:ln>
            <a:noFill/>
          </a:ln>
        </p:spPr>
      </p:sp>
      <p:sp>
        <p:nvSpPr>
          <p:cNvPr id="254" name="Google Shape;254;p30"/>
          <p:cNvSpPr/>
          <p:nvPr>
            <p:ph idx="6" type="pic"/>
          </p:nvPr>
        </p:nvSpPr>
        <p:spPr>
          <a:xfrm>
            <a:off x="5688575" y="2644475"/>
            <a:ext cx="1374300" cy="1471500"/>
          </a:xfrm>
          <a:prstGeom prst="roundRect">
            <a:avLst>
              <a:gd fmla="val 7582" name="adj"/>
            </a:avLst>
          </a:prstGeom>
          <a:noFill/>
          <a:ln>
            <a:noFill/>
          </a:ln>
        </p:spPr>
      </p:sp>
      <p:sp>
        <p:nvSpPr>
          <p:cNvPr id="255" name="Google Shape;255;p30"/>
          <p:cNvSpPr/>
          <p:nvPr>
            <p:ph idx="7" type="pic"/>
          </p:nvPr>
        </p:nvSpPr>
        <p:spPr>
          <a:xfrm>
            <a:off x="7362425" y="2644475"/>
            <a:ext cx="1374300" cy="1471500"/>
          </a:xfrm>
          <a:prstGeom prst="roundRect">
            <a:avLst>
              <a:gd fmla="val 7582" name="adj"/>
            </a:avLst>
          </a:prstGeom>
          <a:noFill/>
          <a:ln>
            <a:noFill/>
          </a:ln>
        </p:spPr>
      </p:sp>
      <p:cxnSp>
        <p:nvCxnSpPr>
          <p:cNvPr id="256" name="Google Shape;256;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57" name="Google Shape;257;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58" name="Google Shape;258;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59" name="Google Shape;259;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60" name="Google Shape;260;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61" name="Google Shape;261;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62" name="Google Shape;262;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63" name="Google Shape;263;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64" name="Google Shape;264;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65" name="Google Shape;265;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66" name="Google Shape;266;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67" name="Google Shape;267;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68" name="Google Shape;268;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69" name="Shape 269"/>
        <p:cNvGrpSpPr/>
        <p:nvPr/>
      </p:nvGrpSpPr>
      <p:grpSpPr>
        <a:xfrm>
          <a:off x="0" y="0"/>
          <a:ext cx="0" cy="0"/>
          <a:chOff x="0" y="0"/>
          <a:chExt cx="0" cy="0"/>
        </a:xfrm>
      </p:grpSpPr>
      <p:sp>
        <p:nvSpPr>
          <p:cNvPr id="270" name="Google Shape;270;p31"/>
          <p:cNvSpPr/>
          <p:nvPr>
            <p:ph idx="2" type="pic"/>
          </p:nvPr>
        </p:nvSpPr>
        <p:spPr>
          <a:xfrm>
            <a:off x="228625" y="592625"/>
            <a:ext cx="2205000" cy="1215600"/>
          </a:xfrm>
          <a:prstGeom prst="roundRect">
            <a:avLst>
              <a:gd fmla="val 3655" name="adj"/>
            </a:avLst>
          </a:prstGeom>
          <a:noFill/>
          <a:ln>
            <a:noFill/>
          </a:ln>
        </p:spPr>
      </p:sp>
      <p:sp>
        <p:nvSpPr>
          <p:cNvPr id="271" name="Google Shape;271;p31"/>
          <p:cNvSpPr/>
          <p:nvPr>
            <p:ph idx="3" type="pic"/>
          </p:nvPr>
        </p:nvSpPr>
        <p:spPr>
          <a:xfrm>
            <a:off x="3931925" y="592625"/>
            <a:ext cx="2205000" cy="1215600"/>
          </a:xfrm>
          <a:prstGeom prst="roundRect">
            <a:avLst>
              <a:gd fmla="val 3655" name="adj"/>
            </a:avLst>
          </a:prstGeom>
          <a:noFill/>
          <a:ln>
            <a:noFill/>
          </a:ln>
        </p:spPr>
      </p:sp>
      <p:sp>
        <p:nvSpPr>
          <p:cNvPr id="272" name="Google Shape;272;p31"/>
          <p:cNvSpPr/>
          <p:nvPr>
            <p:ph idx="4" type="pic"/>
          </p:nvPr>
        </p:nvSpPr>
        <p:spPr>
          <a:xfrm>
            <a:off x="7635600" y="592625"/>
            <a:ext cx="1135200" cy="1215600"/>
          </a:xfrm>
          <a:prstGeom prst="roundRect">
            <a:avLst>
              <a:gd fmla="val 3655" name="adj"/>
            </a:avLst>
          </a:prstGeom>
          <a:noFill/>
          <a:ln>
            <a:noFill/>
          </a:ln>
        </p:spPr>
      </p:sp>
      <p:sp>
        <p:nvSpPr>
          <p:cNvPr id="273" name="Google Shape;273;p31"/>
          <p:cNvSpPr/>
          <p:nvPr>
            <p:ph idx="5" type="pic"/>
          </p:nvPr>
        </p:nvSpPr>
        <p:spPr>
          <a:xfrm>
            <a:off x="2575300" y="593225"/>
            <a:ext cx="1215000" cy="1215000"/>
          </a:xfrm>
          <a:prstGeom prst="ellipse">
            <a:avLst/>
          </a:prstGeom>
          <a:noFill/>
          <a:ln>
            <a:noFill/>
          </a:ln>
        </p:spPr>
      </p:sp>
      <p:sp>
        <p:nvSpPr>
          <p:cNvPr id="274" name="Google Shape;274;p31"/>
          <p:cNvSpPr/>
          <p:nvPr>
            <p:ph idx="6" type="pic"/>
          </p:nvPr>
        </p:nvSpPr>
        <p:spPr>
          <a:xfrm>
            <a:off x="6278800" y="593225"/>
            <a:ext cx="1215000" cy="1215000"/>
          </a:xfrm>
          <a:prstGeom prst="ellipse">
            <a:avLst/>
          </a:prstGeom>
          <a:noFill/>
          <a:ln>
            <a:noFill/>
          </a:ln>
        </p:spPr>
      </p:sp>
      <p:sp>
        <p:nvSpPr>
          <p:cNvPr id="275" name="Google Shape;275;p31"/>
          <p:cNvSpPr/>
          <p:nvPr>
            <p:ph idx="7" type="pic"/>
          </p:nvPr>
        </p:nvSpPr>
        <p:spPr>
          <a:xfrm>
            <a:off x="228613" y="1964250"/>
            <a:ext cx="1215000" cy="1215000"/>
          </a:xfrm>
          <a:prstGeom prst="ellipse">
            <a:avLst/>
          </a:prstGeom>
          <a:noFill/>
          <a:ln>
            <a:noFill/>
          </a:ln>
        </p:spPr>
      </p:sp>
      <p:sp>
        <p:nvSpPr>
          <p:cNvPr id="276" name="Google Shape;276;p31"/>
          <p:cNvSpPr/>
          <p:nvPr>
            <p:ph idx="8" type="pic"/>
          </p:nvPr>
        </p:nvSpPr>
        <p:spPr>
          <a:xfrm>
            <a:off x="1545425" y="1963950"/>
            <a:ext cx="2205000" cy="1215600"/>
          </a:xfrm>
          <a:prstGeom prst="roundRect">
            <a:avLst>
              <a:gd fmla="val 3655" name="adj"/>
            </a:avLst>
          </a:prstGeom>
          <a:noFill/>
          <a:ln>
            <a:noFill/>
          </a:ln>
        </p:spPr>
      </p:sp>
      <p:sp>
        <p:nvSpPr>
          <p:cNvPr id="277" name="Google Shape;277;p31"/>
          <p:cNvSpPr/>
          <p:nvPr>
            <p:ph idx="9" type="pic"/>
          </p:nvPr>
        </p:nvSpPr>
        <p:spPr>
          <a:xfrm>
            <a:off x="3932063" y="1963950"/>
            <a:ext cx="1135200" cy="1215600"/>
          </a:xfrm>
          <a:prstGeom prst="roundRect">
            <a:avLst>
              <a:gd fmla="val 3655" name="adj"/>
            </a:avLst>
          </a:prstGeom>
          <a:noFill/>
          <a:ln>
            <a:noFill/>
          </a:ln>
        </p:spPr>
      </p:sp>
      <p:sp>
        <p:nvSpPr>
          <p:cNvPr id="278" name="Google Shape;278;p31"/>
          <p:cNvSpPr/>
          <p:nvPr>
            <p:ph idx="13" type="pic"/>
          </p:nvPr>
        </p:nvSpPr>
        <p:spPr>
          <a:xfrm>
            <a:off x="5248888" y="1963950"/>
            <a:ext cx="2205000" cy="1215600"/>
          </a:xfrm>
          <a:prstGeom prst="roundRect">
            <a:avLst>
              <a:gd fmla="val 3655" name="adj"/>
            </a:avLst>
          </a:prstGeom>
          <a:noFill/>
          <a:ln>
            <a:noFill/>
          </a:ln>
        </p:spPr>
      </p:sp>
      <p:sp>
        <p:nvSpPr>
          <p:cNvPr id="279" name="Google Shape;279;p31"/>
          <p:cNvSpPr/>
          <p:nvPr>
            <p:ph idx="14" type="pic"/>
          </p:nvPr>
        </p:nvSpPr>
        <p:spPr>
          <a:xfrm>
            <a:off x="7555713" y="1964250"/>
            <a:ext cx="1215000" cy="1215000"/>
          </a:xfrm>
          <a:prstGeom prst="ellipse">
            <a:avLst/>
          </a:prstGeom>
          <a:noFill/>
          <a:ln>
            <a:noFill/>
          </a:ln>
        </p:spPr>
      </p:sp>
      <p:sp>
        <p:nvSpPr>
          <p:cNvPr id="280" name="Google Shape;280;p31"/>
          <p:cNvSpPr/>
          <p:nvPr>
            <p:ph idx="15" type="pic"/>
          </p:nvPr>
        </p:nvSpPr>
        <p:spPr>
          <a:xfrm>
            <a:off x="228625" y="3335275"/>
            <a:ext cx="2205000" cy="1215600"/>
          </a:xfrm>
          <a:prstGeom prst="roundRect">
            <a:avLst>
              <a:gd fmla="val 3655" name="adj"/>
            </a:avLst>
          </a:prstGeom>
          <a:noFill/>
          <a:ln>
            <a:noFill/>
          </a:ln>
        </p:spPr>
      </p:sp>
      <p:sp>
        <p:nvSpPr>
          <p:cNvPr id="281" name="Google Shape;281;p31"/>
          <p:cNvSpPr/>
          <p:nvPr>
            <p:ph idx="16" type="pic"/>
          </p:nvPr>
        </p:nvSpPr>
        <p:spPr>
          <a:xfrm>
            <a:off x="3931925" y="3335275"/>
            <a:ext cx="2205000" cy="1215600"/>
          </a:xfrm>
          <a:prstGeom prst="roundRect">
            <a:avLst>
              <a:gd fmla="val 3655" name="adj"/>
            </a:avLst>
          </a:prstGeom>
          <a:noFill/>
          <a:ln>
            <a:noFill/>
          </a:ln>
        </p:spPr>
      </p:sp>
      <p:sp>
        <p:nvSpPr>
          <p:cNvPr id="282" name="Google Shape;282;p31"/>
          <p:cNvSpPr/>
          <p:nvPr>
            <p:ph idx="17" type="pic"/>
          </p:nvPr>
        </p:nvSpPr>
        <p:spPr>
          <a:xfrm>
            <a:off x="7635600" y="3335275"/>
            <a:ext cx="1135200" cy="1215600"/>
          </a:xfrm>
          <a:prstGeom prst="roundRect">
            <a:avLst>
              <a:gd fmla="val 3655" name="adj"/>
            </a:avLst>
          </a:prstGeom>
          <a:noFill/>
          <a:ln>
            <a:noFill/>
          </a:ln>
        </p:spPr>
      </p:sp>
      <p:sp>
        <p:nvSpPr>
          <p:cNvPr id="283" name="Google Shape;283;p31"/>
          <p:cNvSpPr/>
          <p:nvPr>
            <p:ph idx="18" type="pic"/>
          </p:nvPr>
        </p:nvSpPr>
        <p:spPr>
          <a:xfrm>
            <a:off x="2575300" y="3335875"/>
            <a:ext cx="1215000" cy="1215000"/>
          </a:xfrm>
          <a:prstGeom prst="ellipse">
            <a:avLst/>
          </a:prstGeom>
          <a:noFill/>
          <a:ln>
            <a:noFill/>
          </a:ln>
        </p:spPr>
      </p:sp>
      <p:sp>
        <p:nvSpPr>
          <p:cNvPr id="284" name="Google Shape;284;p31"/>
          <p:cNvSpPr/>
          <p:nvPr>
            <p:ph idx="19" type="pic"/>
          </p:nvPr>
        </p:nvSpPr>
        <p:spPr>
          <a:xfrm>
            <a:off x="6278800" y="3335875"/>
            <a:ext cx="1215000" cy="1215000"/>
          </a:xfrm>
          <a:prstGeom prst="ellipse">
            <a:avLst/>
          </a:prstGeom>
          <a:noFill/>
          <a:ln>
            <a:noFill/>
          </a:ln>
        </p:spPr>
      </p:sp>
      <p:sp>
        <p:nvSpPr>
          <p:cNvPr id="285" name="Google Shape;285;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86" name="Google Shape;286;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87" name="Google Shape;287;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88" name="Google Shape;288;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89" name="Shape 289"/>
        <p:cNvGrpSpPr/>
        <p:nvPr/>
      </p:nvGrpSpPr>
      <p:grpSpPr>
        <a:xfrm>
          <a:off x="0" y="0"/>
          <a:ext cx="0" cy="0"/>
          <a:chOff x="0" y="0"/>
          <a:chExt cx="0" cy="0"/>
        </a:xfrm>
      </p:grpSpPr>
      <p:sp>
        <p:nvSpPr>
          <p:cNvPr id="290" name="Google Shape;290;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91" name="Google Shape;291;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92" name="Google Shape;29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93" name="Shape 293"/>
        <p:cNvGrpSpPr/>
        <p:nvPr/>
      </p:nvGrpSpPr>
      <p:grpSpPr>
        <a:xfrm>
          <a:off x="0" y="0"/>
          <a:ext cx="0" cy="0"/>
          <a:chOff x="0" y="0"/>
          <a:chExt cx="0" cy="0"/>
        </a:xfrm>
      </p:grpSpPr>
      <p:sp>
        <p:nvSpPr>
          <p:cNvPr id="294" name="Google Shape;294;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5" name="Google Shape;29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96" name="Shape 296"/>
        <p:cNvGrpSpPr/>
        <p:nvPr/>
      </p:nvGrpSpPr>
      <p:grpSpPr>
        <a:xfrm>
          <a:off x="0" y="0"/>
          <a:ext cx="0" cy="0"/>
          <a:chOff x="0" y="0"/>
          <a:chExt cx="0" cy="0"/>
        </a:xfrm>
      </p:grpSpPr>
      <p:sp>
        <p:nvSpPr>
          <p:cNvPr id="297" name="Google Shape;2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8" name="Google Shape;2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9" name="Google Shape;29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00" name="Shape 300"/>
        <p:cNvGrpSpPr/>
        <p:nvPr/>
      </p:nvGrpSpPr>
      <p:grpSpPr>
        <a:xfrm>
          <a:off x="0" y="0"/>
          <a:ext cx="0" cy="0"/>
          <a:chOff x="0" y="0"/>
          <a:chExt cx="0" cy="0"/>
        </a:xfrm>
      </p:grpSpPr>
      <p:sp>
        <p:nvSpPr>
          <p:cNvPr id="301" name="Google Shape;3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2" name="Google Shape;302;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3" name="Google Shape;303;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05" name="Shape 305"/>
        <p:cNvGrpSpPr/>
        <p:nvPr/>
      </p:nvGrpSpPr>
      <p:grpSpPr>
        <a:xfrm>
          <a:off x="0" y="0"/>
          <a:ext cx="0" cy="0"/>
          <a:chOff x="0" y="0"/>
          <a:chExt cx="0" cy="0"/>
        </a:xfrm>
      </p:grpSpPr>
      <p:sp>
        <p:nvSpPr>
          <p:cNvPr id="306" name="Google Shape;3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7" name="Google Shape;30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8" name="Shape 308"/>
        <p:cNvGrpSpPr/>
        <p:nvPr/>
      </p:nvGrpSpPr>
      <p:grpSpPr>
        <a:xfrm>
          <a:off x="0" y="0"/>
          <a:ext cx="0" cy="0"/>
          <a:chOff x="0" y="0"/>
          <a:chExt cx="0" cy="0"/>
        </a:xfrm>
      </p:grpSpPr>
      <p:sp>
        <p:nvSpPr>
          <p:cNvPr id="309" name="Google Shape;309;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0" name="Google Shape;310;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12" name="Shape 312"/>
        <p:cNvGrpSpPr/>
        <p:nvPr/>
      </p:nvGrpSpPr>
      <p:grpSpPr>
        <a:xfrm>
          <a:off x="0" y="0"/>
          <a:ext cx="0" cy="0"/>
          <a:chOff x="0" y="0"/>
          <a:chExt cx="0" cy="0"/>
        </a:xfrm>
      </p:grpSpPr>
      <p:sp>
        <p:nvSpPr>
          <p:cNvPr id="313" name="Google Shape;313;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4" name="Google Shape;31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315" name="Shape 315"/>
        <p:cNvGrpSpPr/>
        <p:nvPr/>
      </p:nvGrpSpPr>
      <p:grpSpPr>
        <a:xfrm>
          <a:off x="0" y="0"/>
          <a:ext cx="0" cy="0"/>
          <a:chOff x="0" y="0"/>
          <a:chExt cx="0" cy="0"/>
        </a:xfrm>
      </p:grpSpPr>
      <p:sp>
        <p:nvSpPr>
          <p:cNvPr id="316" name="Google Shape;316;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318" name="Google Shape;318;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19" name="Google Shape;319;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0" name="Google Shape;32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21" name="Shape 321"/>
        <p:cNvGrpSpPr/>
        <p:nvPr/>
      </p:nvGrpSpPr>
      <p:grpSpPr>
        <a:xfrm>
          <a:off x="0" y="0"/>
          <a:ext cx="0" cy="0"/>
          <a:chOff x="0" y="0"/>
          <a:chExt cx="0" cy="0"/>
        </a:xfrm>
      </p:grpSpPr>
      <p:sp>
        <p:nvSpPr>
          <p:cNvPr id="322" name="Google Shape;322;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323" name="Google Shape;32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24" name="Shape 324"/>
        <p:cNvGrpSpPr/>
        <p:nvPr/>
      </p:nvGrpSpPr>
      <p:grpSpPr>
        <a:xfrm>
          <a:off x="0" y="0"/>
          <a:ext cx="0" cy="0"/>
          <a:chOff x="0" y="0"/>
          <a:chExt cx="0" cy="0"/>
        </a:xfrm>
      </p:grpSpPr>
      <p:sp>
        <p:nvSpPr>
          <p:cNvPr id="325" name="Google Shape;325;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6" name="Google Shape;326;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327" name="Google Shape;32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328" name="Shape 328"/>
        <p:cNvGrpSpPr/>
        <p:nvPr/>
      </p:nvGrpSpPr>
      <p:grpSpPr>
        <a:xfrm>
          <a:off x="0" y="0"/>
          <a:ext cx="0" cy="0"/>
          <a:chOff x="0" y="0"/>
          <a:chExt cx="0" cy="0"/>
        </a:xfrm>
      </p:grpSpPr>
      <p:sp>
        <p:nvSpPr>
          <p:cNvPr id="329" name="Google Shape;32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30" name="Shape 330"/>
        <p:cNvGrpSpPr/>
        <p:nvPr/>
      </p:nvGrpSpPr>
      <p:grpSpPr>
        <a:xfrm>
          <a:off x="0" y="0"/>
          <a:ext cx="0" cy="0"/>
          <a:chOff x="0" y="0"/>
          <a:chExt cx="0" cy="0"/>
        </a:xfrm>
      </p:grpSpPr>
      <p:sp>
        <p:nvSpPr>
          <p:cNvPr id="331" name="Google Shape;331;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2" name="Google Shape;33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3" name="Google Shape;333;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4" name="Google Shape;334;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5" name="Google Shape;335;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6" name="Google Shape;336;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39" name="Shape 339"/>
        <p:cNvGrpSpPr/>
        <p:nvPr/>
      </p:nvGrpSpPr>
      <p:grpSpPr>
        <a:xfrm>
          <a:off x="0" y="0"/>
          <a:ext cx="0" cy="0"/>
          <a:chOff x="0" y="0"/>
          <a:chExt cx="0" cy="0"/>
        </a:xfrm>
      </p:grpSpPr>
      <p:sp>
        <p:nvSpPr>
          <p:cNvPr id="340" name="Google Shape;34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1" name="Google Shape;341;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2" name="Google Shape;342;p44"/>
          <p:cNvSpPr/>
          <p:nvPr>
            <p:ph idx="2" type="pic"/>
          </p:nvPr>
        </p:nvSpPr>
        <p:spPr>
          <a:xfrm>
            <a:off x="4992024" y="1152775"/>
            <a:ext cx="3840300" cy="3416400"/>
          </a:xfrm>
          <a:prstGeom prst="rect">
            <a:avLst/>
          </a:prstGeom>
          <a:noFill/>
          <a:ln>
            <a:noFill/>
          </a:ln>
        </p:spPr>
      </p:sp>
      <p:sp>
        <p:nvSpPr>
          <p:cNvPr id="343" name="Google Shape;34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44" name="Shape 344"/>
        <p:cNvGrpSpPr/>
        <p:nvPr/>
      </p:nvGrpSpPr>
      <p:grpSpPr>
        <a:xfrm>
          <a:off x="0" y="0"/>
          <a:ext cx="0" cy="0"/>
          <a:chOff x="0" y="0"/>
          <a:chExt cx="0" cy="0"/>
        </a:xfrm>
      </p:grpSpPr>
      <p:sp>
        <p:nvSpPr>
          <p:cNvPr id="345" name="Google Shape;345;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6" name="Google Shape;346;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7" name="Google Shape;347;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8" name="Google Shape;348;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0" name="Google Shape;350;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51" name="Shape 351"/>
        <p:cNvGrpSpPr/>
        <p:nvPr/>
      </p:nvGrpSpPr>
      <p:grpSpPr>
        <a:xfrm>
          <a:off x="0" y="0"/>
          <a:ext cx="0" cy="0"/>
          <a:chOff x="0" y="0"/>
          <a:chExt cx="0" cy="0"/>
        </a:xfrm>
      </p:grpSpPr>
      <p:sp>
        <p:nvSpPr>
          <p:cNvPr id="352" name="Google Shape;35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3" name="Google Shape;353;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4" name="Google Shape;354;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6" name="Google Shape;356;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7" name="Google Shape;357;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8" name="Google Shape;358;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9" name="Google Shape;359;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60" name="Shape 360"/>
        <p:cNvGrpSpPr/>
        <p:nvPr/>
      </p:nvGrpSpPr>
      <p:grpSpPr>
        <a:xfrm>
          <a:off x="0" y="0"/>
          <a:ext cx="0" cy="0"/>
          <a:chOff x="0" y="0"/>
          <a:chExt cx="0" cy="0"/>
        </a:xfrm>
      </p:grpSpPr>
      <p:sp>
        <p:nvSpPr>
          <p:cNvPr id="361" name="Google Shape;36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2" name="Google Shape;362;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3" name="Google Shape;363;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4" name="Google Shape;364;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5" name="Google Shape;365;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6" name="Google Shape;366;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7" name="Google Shape;367;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8" name="Google Shape;368;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9" name="Google Shape;369;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0" name="Google Shape;370;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71" name="Shape 371"/>
        <p:cNvGrpSpPr/>
        <p:nvPr/>
      </p:nvGrpSpPr>
      <p:grpSpPr>
        <a:xfrm>
          <a:off x="0" y="0"/>
          <a:ext cx="0" cy="0"/>
          <a:chOff x="0" y="0"/>
          <a:chExt cx="0" cy="0"/>
        </a:xfrm>
      </p:grpSpPr>
      <p:sp>
        <p:nvSpPr>
          <p:cNvPr id="372" name="Google Shape;3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3" name="Google Shape;373;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4" name="Google Shape;374;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75" name="Shape 375"/>
        <p:cNvGrpSpPr/>
        <p:nvPr/>
      </p:nvGrpSpPr>
      <p:grpSpPr>
        <a:xfrm>
          <a:off x="0" y="0"/>
          <a:ext cx="0" cy="0"/>
          <a:chOff x="0" y="0"/>
          <a:chExt cx="0" cy="0"/>
        </a:xfrm>
      </p:grpSpPr>
      <p:sp>
        <p:nvSpPr>
          <p:cNvPr id="376" name="Google Shape;376;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7" name="Google Shape;377;p49"/>
          <p:cNvSpPr/>
          <p:nvPr>
            <p:ph idx="2" type="pic"/>
          </p:nvPr>
        </p:nvSpPr>
        <p:spPr>
          <a:xfrm>
            <a:off x="4804825" y="1133300"/>
            <a:ext cx="4027500" cy="2392800"/>
          </a:xfrm>
          <a:prstGeom prst="rect">
            <a:avLst/>
          </a:prstGeom>
          <a:noFill/>
          <a:ln>
            <a:noFill/>
          </a:ln>
        </p:spPr>
      </p:sp>
      <p:sp>
        <p:nvSpPr>
          <p:cNvPr id="378" name="Google Shape;378;p49"/>
          <p:cNvSpPr/>
          <p:nvPr>
            <p:ph idx="3" type="pic"/>
          </p:nvPr>
        </p:nvSpPr>
        <p:spPr>
          <a:xfrm>
            <a:off x="311725" y="1133300"/>
            <a:ext cx="4027500" cy="2392800"/>
          </a:xfrm>
          <a:prstGeom prst="rect">
            <a:avLst/>
          </a:prstGeom>
          <a:noFill/>
          <a:ln>
            <a:noFill/>
          </a:ln>
        </p:spPr>
      </p:sp>
      <p:sp>
        <p:nvSpPr>
          <p:cNvPr id="379" name="Google Shape;379;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0" name="Google Shape;380;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1" name="Google Shape;38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82" name="Google Shape;382;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83" name="Google Shape;383;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84" name="Shape 384"/>
        <p:cNvGrpSpPr/>
        <p:nvPr/>
      </p:nvGrpSpPr>
      <p:grpSpPr>
        <a:xfrm>
          <a:off x="0" y="0"/>
          <a:ext cx="0" cy="0"/>
          <a:chOff x="0" y="0"/>
          <a:chExt cx="0" cy="0"/>
        </a:xfrm>
      </p:grpSpPr>
      <p:sp>
        <p:nvSpPr>
          <p:cNvPr id="385" name="Google Shape;385;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6" name="Google Shape;386;p50"/>
          <p:cNvSpPr/>
          <p:nvPr>
            <p:ph idx="2" type="pic"/>
          </p:nvPr>
        </p:nvSpPr>
        <p:spPr>
          <a:xfrm>
            <a:off x="6205225" y="1128325"/>
            <a:ext cx="2627100" cy="2273100"/>
          </a:xfrm>
          <a:prstGeom prst="rect">
            <a:avLst/>
          </a:prstGeom>
          <a:noFill/>
          <a:ln>
            <a:noFill/>
          </a:ln>
        </p:spPr>
      </p:sp>
      <p:sp>
        <p:nvSpPr>
          <p:cNvPr id="387" name="Google Shape;387;p50"/>
          <p:cNvSpPr/>
          <p:nvPr>
            <p:ph idx="3" type="pic"/>
          </p:nvPr>
        </p:nvSpPr>
        <p:spPr>
          <a:xfrm>
            <a:off x="311725" y="1128325"/>
            <a:ext cx="2627100" cy="2273100"/>
          </a:xfrm>
          <a:prstGeom prst="rect">
            <a:avLst/>
          </a:prstGeom>
          <a:noFill/>
          <a:ln>
            <a:noFill/>
          </a:ln>
        </p:spPr>
      </p:sp>
      <p:sp>
        <p:nvSpPr>
          <p:cNvPr id="388" name="Google Shape;388;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9" name="Google Shape;389;p50"/>
          <p:cNvSpPr/>
          <p:nvPr>
            <p:ph idx="5" type="pic"/>
          </p:nvPr>
        </p:nvSpPr>
        <p:spPr>
          <a:xfrm>
            <a:off x="3255250" y="1128325"/>
            <a:ext cx="2627100" cy="2273100"/>
          </a:xfrm>
          <a:prstGeom prst="rect">
            <a:avLst/>
          </a:prstGeom>
          <a:noFill/>
          <a:ln>
            <a:noFill/>
          </a:ln>
        </p:spPr>
      </p:sp>
      <p:sp>
        <p:nvSpPr>
          <p:cNvPr id="390" name="Google Shape;390;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1" name="Google Shape;39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2" name="Google Shape;39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93" name="Google Shape;393;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94" name="Google Shape;394;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95" name="Google Shape;395;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96" name="Shape 396"/>
        <p:cNvGrpSpPr/>
        <p:nvPr/>
      </p:nvGrpSpPr>
      <p:grpSpPr>
        <a:xfrm>
          <a:off x="0" y="0"/>
          <a:ext cx="0" cy="0"/>
          <a:chOff x="0" y="0"/>
          <a:chExt cx="0" cy="0"/>
        </a:xfrm>
      </p:grpSpPr>
      <p:sp>
        <p:nvSpPr>
          <p:cNvPr id="397" name="Google Shape;397;p51"/>
          <p:cNvSpPr/>
          <p:nvPr>
            <p:ph idx="2" type="pic"/>
          </p:nvPr>
        </p:nvSpPr>
        <p:spPr>
          <a:xfrm>
            <a:off x="311700" y="445025"/>
            <a:ext cx="8520600" cy="4218300"/>
          </a:xfrm>
          <a:prstGeom prst="rect">
            <a:avLst/>
          </a:prstGeom>
          <a:noFill/>
          <a:ln>
            <a:noFill/>
          </a:ln>
        </p:spPr>
      </p:sp>
      <p:sp>
        <p:nvSpPr>
          <p:cNvPr id="398" name="Google Shape;39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99" name="Shape 399"/>
        <p:cNvGrpSpPr/>
        <p:nvPr/>
      </p:nvGrpSpPr>
      <p:grpSpPr>
        <a:xfrm>
          <a:off x="0" y="0"/>
          <a:ext cx="0" cy="0"/>
          <a:chOff x="0" y="0"/>
          <a:chExt cx="0" cy="0"/>
        </a:xfrm>
      </p:grpSpPr>
      <p:sp>
        <p:nvSpPr>
          <p:cNvPr id="400" name="Google Shape;400;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1" name="Google Shape;401;p52"/>
          <p:cNvSpPr/>
          <p:nvPr>
            <p:ph idx="2" type="pic"/>
          </p:nvPr>
        </p:nvSpPr>
        <p:spPr>
          <a:xfrm>
            <a:off x="3389600" y="118913"/>
            <a:ext cx="1643700" cy="1535100"/>
          </a:xfrm>
          <a:prstGeom prst="rect">
            <a:avLst/>
          </a:prstGeom>
          <a:noFill/>
          <a:ln>
            <a:noFill/>
          </a:ln>
        </p:spPr>
      </p:sp>
      <p:sp>
        <p:nvSpPr>
          <p:cNvPr id="402" name="Google Shape;402;p52"/>
          <p:cNvSpPr/>
          <p:nvPr>
            <p:ph idx="3" type="pic"/>
          </p:nvPr>
        </p:nvSpPr>
        <p:spPr>
          <a:xfrm>
            <a:off x="5195935" y="118913"/>
            <a:ext cx="1643700" cy="1535100"/>
          </a:xfrm>
          <a:prstGeom prst="rect">
            <a:avLst/>
          </a:prstGeom>
          <a:noFill/>
          <a:ln>
            <a:noFill/>
          </a:ln>
        </p:spPr>
      </p:sp>
      <p:sp>
        <p:nvSpPr>
          <p:cNvPr id="403" name="Google Shape;403;p52"/>
          <p:cNvSpPr/>
          <p:nvPr>
            <p:ph idx="4" type="pic"/>
          </p:nvPr>
        </p:nvSpPr>
        <p:spPr>
          <a:xfrm>
            <a:off x="7002270" y="118913"/>
            <a:ext cx="1643700" cy="1535100"/>
          </a:xfrm>
          <a:prstGeom prst="rect">
            <a:avLst/>
          </a:prstGeom>
          <a:noFill/>
          <a:ln>
            <a:noFill/>
          </a:ln>
        </p:spPr>
      </p:sp>
      <p:sp>
        <p:nvSpPr>
          <p:cNvPr id="404" name="Google Shape;404;p52"/>
          <p:cNvSpPr/>
          <p:nvPr>
            <p:ph idx="5" type="pic"/>
          </p:nvPr>
        </p:nvSpPr>
        <p:spPr>
          <a:xfrm>
            <a:off x="3389588" y="1804212"/>
            <a:ext cx="1643700" cy="1535100"/>
          </a:xfrm>
          <a:prstGeom prst="rect">
            <a:avLst/>
          </a:prstGeom>
          <a:noFill/>
          <a:ln>
            <a:noFill/>
          </a:ln>
        </p:spPr>
      </p:sp>
      <p:sp>
        <p:nvSpPr>
          <p:cNvPr id="405" name="Google Shape;405;p52"/>
          <p:cNvSpPr/>
          <p:nvPr>
            <p:ph idx="6" type="pic"/>
          </p:nvPr>
        </p:nvSpPr>
        <p:spPr>
          <a:xfrm>
            <a:off x="5195922" y="1804212"/>
            <a:ext cx="1643700" cy="1535100"/>
          </a:xfrm>
          <a:prstGeom prst="rect">
            <a:avLst/>
          </a:prstGeom>
          <a:noFill/>
          <a:ln>
            <a:noFill/>
          </a:ln>
        </p:spPr>
      </p:sp>
      <p:sp>
        <p:nvSpPr>
          <p:cNvPr id="406" name="Google Shape;406;p52"/>
          <p:cNvSpPr/>
          <p:nvPr>
            <p:ph idx="7" type="pic"/>
          </p:nvPr>
        </p:nvSpPr>
        <p:spPr>
          <a:xfrm>
            <a:off x="7002257" y="1804212"/>
            <a:ext cx="1643700" cy="1535100"/>
          </a:xfrm>
          <a:prstGeom prst="rect">
            <a:avLst/>
          </a:prstGeom>
          <a:noFill/>
          <a:ln>
            <a:noFill/>
          </a:ln>
        </p:spPr>
      </p:sp>
      <p:sp>
        <p:nvSpPr>
          <p:cNvPr id="407" name="Google Shape;407;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08" name="Google Shape;408;p52"/>
          <p:cNvSpPr/>
          <p:nvPr>
            <p:ph idx="8" type="pic"/>
          </p:nvPr>
        </p:nvSpPr>
        <p:spPr>
          <a:xfrm>
            <a:off x="3389588" y="3489487"/>
            <a:ext cx="1643700" cy="1535100"/>
          </a:xfrm>
          <a:prstGeom prst="rect">
            <a:avLst/>
          </a:prstGeom>
          <a:noFill/>
          <a:ln>
            <a:noFill/>
          </a:ln>
        </p:spPr>
      </p:sp>
      <p:sp>
        <p:nvSpPr>
          <p:cNvPr id="409" name="Google Shape;409;p52"/>
          <p:cNvSpPr/>
          <p:nvPr>
            <p:ph idx="9" type="pic"/>
          </p:nvPr>
        </p:nvSpPr>
        <p:spPr>
          <a:xfrm>
            <a:off x="5195922" y="3489487"/>
            <a:ext cx="1643700" cy="1535100"/>
          </a:xfrm>
          <a:prstGeom prst="rect">
            <a:avLst/>
          </a:prstGeom>
          <a:noFill/>
          <a:ln>
            <a:noFill/>
          </a:ln>
        </p:spPr>
      </p:sp>
      <p:sp>
        <p:nvSpPr>
          <p:cNvPr id="410" name="Google Shape;410;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84" name="Google Shape;84;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ctrTitle"/>
          </p:nvPr>
        </p:nvSpPr>
        <p:spPr>
          <a:xfrm>
            <a:off x="598100" y="1418128"/>
            <a:ext cx="8222100" cy="172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Automating User Feedback Collection and Analysis</a:t>
            </a:r>
            <a:endParaRPr/>
          </a:p>
        </p:txBody>
      </p:sp>
      <p:sp>
        <p:nvSpPr>
          <p:cNvPr id="416" name="Google Shape;416;p53"/>
          <p:cNvSpPr txBox="1"/>
          <p:nvPr>
            <p:ph idx="1" type="subTitle"/>
          </p:nvPr>
        </p:nvSpPr>
        <p:spPr>
          <a:xfrm>
            <a:off x="598100" y="3554146"/>
            <a:ext cx="8222100" cy="12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Mandapati Ravanth Varma (M16552619)</a:t>
            </a:r>
            <a:endParaRPr/>
          </a:p>
          <a:p>
            <a:pPr indent="0" lvl="0" marL="0" rtl="0" algn="l">
              <a:spcBef>
                <a:spcPts val="0"/>
              </a:spcBef>
              <a:spcAft>
                <a:spcPts val="0"/>
              </a:spcAft>
              <a:buNone/>
            </a:pPr>
            <a:r>
              <a:rPr lang="en"/>
              <a:t>                         Sai ganga prasuna golakoti (M16447720)</a:t>
            </a:r>
            <a:br>
              <a:rPr lang="en"/>
            </a:b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2"/>
          <p:cNvSpPr txBox="1"/>
          <p:nvPr>
            <p:ph type="title"/>
          </p:nvPr>
        </p:nvSpPr>
        <p:spPr>
          <a:xfrm>
            <a:off x="298450" y="444400"/>
            <a:ext cx="8246400" cy="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rial"/>
                <a:ea typeface="Arial"/>
                <a:cs typeface="Arial"/>
                <a:sym typeface="Arial"/>
              </a:rPr>
              <a:t>Implementation Details of GUI</a:t>
            </a:r>
            <a:endParaRPr sz="2300">
              <a:latin typeface="Arial"/>
              <a:ea typeface="Arial"/>
              <a:cs typeface="Arial"/>
              <a:sym typeface="Arial"/>
            </a:endParaRPr>
          </a:p>
          <a:p>
            <a:pPr indent="0" lvl="0" marL="0" rtl="0" algn="l">
              <a:spcBef>
                <a:spcPts val="0"/>
              </a:spcBef>
              <a:spcAft>
                <a:spcPts val="0"/>
              </a:spcAft>
              <a:buNone/>
            </a:pPr>
            <a:r>
              <a:t/>
            </a:r>
            <a:endParaRPr sz="2300">
              <a:latin typeface="Arial"/>
              <a:ea typeface="Arial"/>
              <a:cs typeface="Arial"/>
              <a:sym typeface="Arial"/>
            </a:endParaRPr>
          </a:p>
          <a:p>
            <a:pPr indent="0" lvl="0" marL="0" rtl="0" algn="l">
              <a:spcBef>
                <a:spcPts val="0"/>
              </a:spcBef>
              <a:spcAft>
                <a:spcPts val="0"/>
              </a:spcAft>
              <a:buNone/>
            </a:pPr>
            <a:r>
              <a:t/>
            </a:r>
            <a:endParaRPr sz="2300">
              <a:latin typeface="Arial"/>
              <a:ea typeface="Arial"/>
              <a:cs typeface="Arial"/>
              <a:sym typeface="Arial"/>
            </a:endParaRPr>
          </a:p>
        </p:txBody>
      </p:sp>
      <p:sp>
        <p:nvSpPr>
          <p:cNvPr id="473" name="Google Shape;473;p62"/>
          <p:cNvSpPr txBox="1"/>
          <p:nvPr>
            <p:ph idx="7" type="body"/>
          </p:nvPr>
        </p:nvSpPr>
        <p:spPr>
          <a:xfrm>
            <a:off x="298450" y="961000"/>
            <a:ext cx="8625600" cy="38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User Input Collection:</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Built using </a:t>
            </a:r>
            <a:r>
              <a:rPr lang="en" sz="1400">
                <a:latin typeface="Arial"/>
                <a:ea typeface="Arial"/>
                <a:cs typeface="Arial"/>
                <a:sym typeface="Arial"/>
              </a:rPr>
              <a:t>Custom Tkinter</a:t>
            </a:r>
            <a:r>
              <a:rPr lang="en" sz="1400">
                <a:latin typeface="Arial"/>
                <a:ea typeface="Arial"/>
                <a:cs typeface="Arial"/>
                <a:sym typeface="Arial"/>
              </a:rPr>
              <a: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Users input comments through a text field.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Sentiment prediction performed using trained models (Random Forest, Logistic Regression, SVC).</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Prediction Display:</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Real-time sentiment feedback based on TF-IDF features.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Output displayed instantly to users.</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Feedback Loop:</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Users confirm if predictions align with their sentiments.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Data from user feedback is collected for further analysis.</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User Engagement:</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Insightful statistics (e.g., "85% of users agreed with predictions").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Encourages users to provide more feedback.</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474" name="Google Shape;474;p6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title"/>
          </p:nvPr>
        </p:nvSpPr>
        <p:spPr>
          <a:xfrm>
            <a:off x="298450" y="444400"/>
            <a:ext cx="8246400" cy="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rial"/>
                <a:ea typeface="Arial"/>
                <a:cs typeface="Arial"/>
                <a:sym typeface="Arial"/>
              </a:rPr>
              <a:t>Model Performance Overview</a:t>
            </a:r>
            <a:endParaRPr sz="2300">
              <a:latin typeface="Arial"/>
              <a:ea typeface="Arial"/>
              <a:cs typeface="Arial"/>
              <a:sym typeface="Arial"/>
            </a:endParaRPr>
          </a:p>
        </p:txBody>
      </p:sp>
      <p:sp>
        <p:nvSpPr>
          <p:cNvPr id="480" name="Google Shape;480;p63"/>
          <p:cNvSpPr txBox="1"/>
          <p:nvPr>
            <p:ph idx="7" type="body"/>
          </p:nvPr>
        </p:nvSpPr>
        <p:spPr>
          <a:xfrm>
            <a:off x="298450" y="884800"/>
            <a:ext cx="8625600" cy="38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Summary of Model Performance</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All models successfully classify negative comments, but the Support Vector Classifier (SVC) is the best performer.</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Confusion Matrices Insights:</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Random Forest: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True Positives (TP): 4640 correctly classified as positive.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True Negatives (TN): 1321 correctly classified as negative.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False Positives (FP): 370 comments mistakenly labeled positive.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False Negatives (FN): 123 negative comments mistakenly labeled.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Accuracy: 92.36%.</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Logistic Regression:</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True Positives (TP): 4654 correctly classified as positive.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True Negatives (TN): 1277 correctly classified as negative.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False Positives (FP): 414 comments mistakenly labeled positive.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False Negatives (FN): 109 negative comments mistakenly labeled.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Accuracy: 91.90%.</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481" name="Google Shape;481;p6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4"/>
          <p:cNvSpPr txBox="1"/>
          <p:nvPr>
            <p:ph type="title"/>
          </p:nvPr>
        </p:nvSpPr>
        <p:spPr>
          <a:xfrm>
            <a:off x="298450" y="444400"/>
            <a:ext cx="8246400" cy="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rial"/>
                <a:ea typeface="Arial"/>
                <a:cs typeface="Arial"/>
                <a:sym typeface="Arial"/>
              </a:rPr>
              <a:t>Model Comparison &amp; Insights</a:t>
            </a:r>
            <a:endParaRPr sz="2300">
              <a:latin typeface="Arial"/>
              <a:ea typeface="Arial"/>
              <a:cs typeface="Arial"/>
              <a:sym typeface="Arial"/>
            </a:endParaRPr>
          </a:p>
        </p:txBody>
      </p:sp>
      <p:sp>
        <p:nvSpPr>
          <p:cNvPr id="487" name="Google Shape;487;p64"/>
          <p:cNvSpPr txBox="1"/>
          <p:nvPr>
            <p:ph idx="7" type="body"/>
          </p:nvPr>
        </p:nvSpPr>
        <p:spPr>
          <a:xfrm>
            <a:off x="298450" y="961000"/>
            <a:ext cx="8625600" cy="38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Support Vector Classifier (SVC):</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True Positives (TP): 4608 correctly classified as positive.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True Negatives (TN): 1398 correctly classified as negative.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False Positives (FP): 293 mistakenly labeled positive.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False Negatives (FN): 155 negative comments wrongly labeled.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Accuracy: 93.06%.</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Comparison of All Models: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Key Insights: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Random Forest: High true positive rate, moderate false positives.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Logistic Regression: Performs similarly but has more false positives.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SVC: Highest accuracy but with higher false negatives.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t/>
            </a:r>
            <a:endParaRPr sz="1400">
              <a:latin typeface="Arial"/>
              <a:ea typeface="Arial"/>
              <a:cs typeface="Arial"/>
              <a:sym typeface="Arial"/>
            </a:endParaRPr>
          </a:p>
        </p:txBody>
      </p:sp>
      <p:sp>
        <p:nvSpPr>
          <p:cNvPr id="488" name="Google Shape;488;p6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89" name="Google Shape;489;p64"/>
          <p:cNvPicPr preferRelativeResize="0"/>
          <p:nvPr/>
        </p:nvPicPr>
        <p:blipFill>
          <a:blip r:embed="rId3">
            <a:alphaModFix/>
          </a:blip>
          <a:stretch>
            <a:fillRect/>
          </a:stretch>
        </p:blipFill>
        <p:spPr>
          <a:xfrm>
            <a:off x="2833688" y="2562225"/>
            <a:ext cx="5457825" cy="108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5"/>
          <p:cNvSpPr txBox="1"/>
          <p:nvPr>
            <p:ph type="title"/>
          </p:nvPr>
        </p:nvSpPr>
        <p:spPr>
          <a:xfrm>
            <a:off x="265500" y="17607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95" name="Google Shape;495;p65"/>
          <p:cNvSpPr txBox="1"/>
          <p:nvPr>
            <p:ph idx="2" type="body"/>
          </p:nvPr>
        </p:nvSpPr>
        <p:spPr>
          <a:xfrm>
            <a:off x="4939500" y="437875"/>
            <a:ext cx="3837000" cy="4895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latin typeface="Arial"/>
                <a:ea typeface="Arial"/>
                <a:cs typeface="Arial"/>
                <a:sym typeface="Arial"/>
              </a:rPr>
              <a:t>The main goal of this project was to automate the process of collecting and analyzing user comments from GitHub and the Google Play Store. By using a robust classification system, developers can efficiently identify negative feedback and focus on critical areas for improvement, rather than being overwhelmed by the sheer volume of comments. This system not only enhances software quality but also boosts user satisfaction by addressing concerns in a timely manner. Future improvements may include expanding sentiment analysis to other platforms and integrating more advanced NLP techniques for deeper insights.</a:t>
            </a:r>
            <a:endParaRPr sz="13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6"/>
          <p:cNvSpPr txBox="1"/>
          <p:nvPr>
            <p:ph type="title"/>
          </p:nvPr>
        </p:nvSpPr>
        <p:spPr>
          <a:xfrm>
            <a:off x="298450" y="2120800"/>
            <a:ext cx="8246400" cy="6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Arial"/>
                <a:ea typeface="Arial"/>
                <a:cs typeface="Arial"/>
                <a:sym typeface="Arial"/>
              </a:rPr>
              <a:t>Thank You </a:t>
            </a:r>
            <a:endParaRPr sz="6000">
              <a:latin typeface="Arial"/>
              <a:ea typeface="Arial"/>
              <a:cs typeface="Arial"/>
              <a:sym typeface="Arial"/>
            </a:endParaRPr>
          </a:p>
        </p:txBody>
      </p:sp>
      <p:sp>
        <p:nvSpPr>
          <p:cNvPr id="501" name="Google Shape;501;p6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265500" y="1455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Motivation</a:t>
            </a:r>
            <a:endParaRPr/>
          </a:p>
        </p:txBody>
      </p:sp>
      <p:sp>
        <p:nvSpPr>
          <p:cNvPr id="422" name="Google Shape;422;p54"/>
          <p:cNvSpPr txBox="1"/>
          <p:nvPr>
            <p:ph idx="2" type="body"/>
          </p:nvPr>
        </p:nvSpPr>
        <p:spPr>
          <a:xfrm>
            <a:off x="4939500" y="475375"/>
            <a:ext cx="3837000" cy="45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feedback is crucial for software improvement.</a:t>
            </a:r>
            <a:endParaRPr/>
          </a:p>
          <a:p>
            <a:pPr indent="0" lvl="0" marL="0" rtl="0" algn="l">
              <a:spcBef>
                <a:spcPts val="1600"/>
              </a:spcBef>
              <a:spcAft>
                <a:spcPts val="0"/>
              </a:spcAft>
              <a:buNone/>
            </a:pPr>
            <a:r>
              <a:rPr lang="en"/>
              <a:t>Large volume of comments overwhelms developers.</a:t>
            </a:r>
            <a:endParaRPr/>
          </a:p>
          <a:p>
            <a:pPr indent="0" lvl="0" marL="0" rtl="0" algn="l">
              <a:spcBef>
                <a:spcPts val="1600"/>
              </a:spcBef>
              <a:spcAft>
                <a:spcPts val="0"/>
              </a:spcAft>
              <a:buNone/>
            </a:pPr>
            <a:r>
              <a:rPr lang="en"/>
              <a:t>Manual review is slow and error-prone.</a:t>
            </a:r>
            <a:endParaRPr/>
          </a:p>
          <a:p>
            <a:pPr indent="0" lvl="0" marL="0" rtl="0" algn="l">
              <a:spcBef>
                <a:spcPts val="1600"/>
              </a:spcBef>
              <a:spcAft>
                <a:spcPts val="0"/>
              </a:spcAft>
              <a:buNone/>
            </a:pPr>
            <a:r>
              <a:rPr lang="en"/>
              <a:t>Automation helps identify critical issues quickly.</a:t>
            </a:r>
            <a:endParaRPr/>
          </a:p>
          <a:p>
            <a:pPr indent="0" lvl="0" marL="0" rtl="0" algn="l">
              <a:spcBef>
                <a:spcPts val="1600"/>
              </a:spcBef>
              <a:spcAft>
                <a:spcPts val="0"/>
              </a:spcAft>
              <a:buNone/>
            </a:pPr>
            <a:r>
              <a:rPr lang="en"/>
              <a:t>Improves user satisfaction and software quality.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265500" y="17607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r>
              <a:rPr lang="en"/>
              <a:t> </a:t>
            </a:r>
            <a:endParaRPr/>
          </a:p>
        </p:txBody>
      </p:sp>
      <p:sp>
        <p:nvSpPr>
          <p:cNvPr id="428" name="Google Shape;428;p55"/>
          <p:cNvSpPr txBox="1"/>
          <p:nvPr>
            <p:ph idx="2" type="body"/>
          </p:nvPr>
        </p:nvSpPr>
        <p:spPr>
          <a:xfrm>
            <a:off x="4939500" y="475375"/>
            <a:ext cx="3837000" cy="45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Need to process a large number of user comments.</a:t>
            </a:r>
            <a:endParaRPr/>
          </a:p>
          <a:p>
            <a:pPr indent="0" lvl="0" marL="0" rtl="0" algn="l">
              <a:spcBef>
                <a:spcPts val="1600"/>
              </a:spcBef>
              <a:spcAft>
                <a:spcPts val="0"/>
              </a:spcAft>
              <a:buNone/>
            </a:pPr>
            <a:r>
              <a:rPr lang="en"/>
              <a:t>Goal: Identify actionable feedback, especially negative sentiment.</a:t>
            </a:r>
            <a:endParaRPr/>
          </a:p>
          <a:p>
            <a:pPr indent="0" lvl="0" marL="0" rtl="0" algn="l">
              <a:spcBef>
                <a:spcPts val="1600"/>
              </a:spcBef>
              <a:spcAft>
                <a:spcPts val="0"/>
              </a:spcAft>
              <a:buNone/>
            </a:pPr>
            <a:r>
              <a:rPr lang="en"/>
              <a:t>Focus on automating the collection, summarization, and classification of comments.</a:t>
            </a:r>
            <a:endParaRPr/>
          </a:p>
          <a:p>
            <a:pPr indent="0" lvl="0" marL="0" rtl="0" algn="l">
              <a:spcBef>
                <a:spcPts val="1600"/>
              </a:spcBef>
              <a:spcAft>
                <a:spcPts val="0"/>
              </a:spcAft>
              <a:buNone/>
            </a:pPr>
            <a:r>
              <a:rPr lang="en"/>
              <a:t>Prioritize negative feedback quickly to save developer time.</a:t>
            </a:r>
            <a:endParaRPr/>
          </a:p>
          <a:p>
            <a:pPr indent="0" lvl="0" marL="0" rtl="0" algn="l">
              <a:spcBef>
                <a:spcPts val="1600"/>
              </a:spcBef>
              <a:spcAft>
                <a:spcPts val="0"/>
              </a:spcAft>
              <a:buNone/>
            </a:pPr>
            <a:r>
              <a:rPr lang="en"/>
              <a:t>Helps developers address critical issues efficiently.</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450850" y="596800"/>
            <a:ext cx="3759300" cy="12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4" name="Google Shape;434;p56"/>
          <p:cNvSpPr txBox="1"/>
          <p:nvPr>
            <p:ph idx="1" type="subTitle"/>
          </p:nvPr>
        </p:nvSpPr>
        <p:spPr>
          <a:xfrm>
            <a:off x="2909100" y="1964475"/>
            <a:ext cx="2979000" cy="20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Classification of Negative Comments: Developing a machine learning classifier that can detect negative comments using sentiment analysis. This will help in focusing on issues that need to be attended to the most.</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p:txBody>
      </p:sp>
      <p:sp>
        <p:nvSpPr>
          <p:cNvPr id="435" name="Google Shape;435;p56"/>
          <p:cNvSpPr txBox="1"/>
          <p:nvPr>
            <p:ph idx="5" type="subTitle"/>
          </p:nvPr>
        </p:nvSpPr>
        <p:spPr>
          <a:xfrm>
            <a:off x="6116700" y="1964475"/>
            <a:ext cx="2883000" cy="21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GUI integration: The GUI was also created for the enhancements of the application by applying the Custom Tkinter library. Through this GUI, users could put in their reviews and see the feedback immediately about the predicted sentiment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SzPts val="1100"/>
              <a:buNone/>
            </a:pPr>
            <a:r>
              <a:t/>
            </a:r>
            <a:endParaRPr>
              <a:latin typeface="Arial"/>
              <a:ea typeface="Arial"/>
              <a:cs typeface="Arial"/>
              <a:sym typeface="Arial"/>
            </a:endParaRPr>
          </a:p>
        </p:txBody>
      </p:sp>
      <p:sp>
        <p:nvSpPr>
          <p:cNvPr id="436" name="Google Shape;436;p56"/>
          <p:cNvSpPr txBox="1"/>
          <p:nvPr>
            <p:ph idx="7" type="body"/>
          </p:nvPr>
        </p:nvSpPr>
        <p:spPr>
          <a:xfrm>
            <a:off x="298450" y="1951600"/>
            <a:ext cx="2144700" cy="21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Comment Summary: Applying NLP techniques to comment summaries collected, emphasizing key insights and trends.</a:t>
            </a:r>
            <a:endParaRPr sz="1600">
              <a:latin typeface="Arial"/>
              <a:ea typeface="Arial"/>
              <a:cs typeface="Arial"/>
              <a:sym typeface="Arial"/>
            </a:endParaRPr>
          </a:p>
        </p:txBody>
      </p:sp>
      <p:sp>
        <p:nvSpPr>
          <p:cNvPr id="437" name="Google Shape;437;p5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7"/>
          <p:cNvSpPr txBox="1"/>
          <p:nvPr>
            <p:ph type="title"/>
          </p:nvPr>
        </p:nvSpPr>
        <p:spPr>
          <a:xfrm>
            <a:off x="265500" y="13797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Model Development</a:t>
            </a:r>
            <a:endParaRPr/>
          </a:p>
        </p:txBody>
      </p:sp>
      <p:sp>
        <p:nvSpPr>
          <p:cNvPr id="443" name="Google Shape;443;p57"/>
          <p:cNvSpPr txBox="1"/>
          <p:nvPr>
            <p:ph idx="2" type="body"/>
          </p:nvPr>
        </p:nvSpPr>
        <p:spPr>
          <a:xfrm>
            <a:off x="4939500" y="627775"/>
            <a:ext cx="3837000" cy="45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Use machine learning algorithms to classify negative comments.</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Algorithms implemented:</a:t>
            </a:r>
            <a:endParaRPr sz="1600">
              <a:latin typeface="Arial"/>
              <a:ea typeface="Arial"/>
              <a:cs typeface="Arial"/>
              <a:sym typeface="Arial"/>
            </a:endParaRPr>
          </a:p>
          <a:p>
            <a:pPr indent="-330200" lvl="0" marL="457200" rtl="0" algn="l">
              <a:spcBef>
                <a:spcPts val="1600"/>
              </a:spcBef>
              <a:spcAft>
                <a:spcPts val="0"/>
              </a:spcAft>
              <a:buSzPts val="1600"/>
              <a:buFont typeface="Arial"/>
              <a:buChar char="●"/>
            </a:pPr>
            <a:r>
              <a:rPr lang="en" sz="1600">
                <a:latin typeface="Arial"/>
                <a:ea typeface="Arial"/>
                <a:cs typeface="Arial"/>
                <a:sym typeface="Arial"/>
              </a:rPr>
              <a:t>Random Forest Classifier.</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Logistic Regression.</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Support Vector Classifier (SVC).</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Training process:</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Models trained on TF-IDF vectorized features from processed reviews.</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Focus on identifying negative feedback efficiently.</a:t>
            </a:r>
            <a:endParaRPr sz="16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ph type="title"/>
          </p:nvPr>
        </p:nvSpPr>
        <p:spPr>
          <a:xfrm>
            <a:off x="265500" y="17607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 Classifier</a:t>
            </a:r>
            <a:endParaRPr/>
          </a:p>
        </p:txBody>
      </p:sp>
      <p:sp>
        <p:nvSpPr>
          <p:cNvPr id="449" name="Google Shape;449;p5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This ensemble method was implemented with 100 decision trees to improve the prediction accuracy. The model was trained on 80% of the dataset after preprocessing the text data and converting it into TF-IDF features. The classifier had an accuracy of around 92.36% on the test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txBox="1"/>
          <p:nvPr>
            <p:ph type="title"/>
          </p:nvPr>
        </p:nvSpPr>
        <p:spPr>
          <a:xfrm>
            <a:off x="265500" y="17607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Logistic Regression</a:t>
            </a:r>
            <a:endParaRPr/>
          </a:p>
        </p:txBody>
      </p:sp>
      <p:sp>
        <p:nvSpPr>
          <p:cNvPr id="455" name="Google Shape;455;p5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model was trained similarly with the TF-IDF features. With a maximum of 200 iterations for convergence, it proved robust, giving an accuracy of around 91.90%. Logistic regression is well suited for binary classification problems such as sentiment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0"/>
          <p:cNvSpPr txBox="1"/>
          <p:nvPr>
            <p:ph type="title"/>
          </p:nvPr>
        </p:nvSpPr>
        <p:spPr>
          <a:xfrm>
            <a:off x="265500" y="1142175"/>
            <a:ext cx="4045200" cy="21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Support Vector Classifier (SVC)</a:t>
            </a:r>
            <a:endParaRPr/>
          </a:p>
        </p:txBody>
      </p:sp>
      <p:sp>
        <p:nvSpPr>
          <p:cNvPr id="461" name="Google Shape;461;p6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With a linear kernel, the model was trying to find the best hyperplane to classify the data into positive and negative sentiments. It had the maximum accuracy of about 93.06%, which shows its power in handling complex data distributions.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1"/>
          <p:cNvSpPr txBox="1"/>
          <p:nvPr>
            <p:ph type="title"/>
          </p:nvPr>
        </p:nvSpPr>
        <p:spPr>
          <a:xfrm>
            <a:off x="265500" y="17607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Evaluation Method</a:t>
            </a:r>
            <a:endParaRPr/>
          </a:p>
        </p:txBody>
      </p:sp>
      <p:sp>
        <p:nvSpPr>
          <p:cNvPr id="467" name="Google Shape;467;p61"/>
          <p:cNvSpPr txBox="1"/>
          <p:nvPr>
            <p:ph idx="2" type="body"/>
          </p:nvPr>
        </p:nvSpPr>
        <p:spPr>
          <a:xfrm>
            <a:off x="4939500" y="437875"/>
            <a:ext cx="3837000" cy="489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Train models and measure performance using:</a:t>
            </a:r>
            <a:endParaRPr sz="1300">
              <a:latin typeface="Arial"/>
              <a:ea typeface="Arial"/>
              <a:cs typeface="Arial"/>
              <a:sym typeface="Arial"/>
            </a:endParaRPr>
          </a:p>
          <a:p>
            <a:pPr indent="-311150" lvl="0" marL="457200" rtl="0" algn="l">
              <a:spcBef>
                <a:spcPts val="1600"/>
              </a:spcBef>
              <a:spcAft>
                <a:spcPts val="0"/>
              </a:spcAft>
              <a:buSzPts val="1300"/>
              <a:buFont typeface="Arial"/>
              <a:buChar char="●"/>
            </a:pPr>
            <a:r>
              <a:rPr lang="en" sz="1300">
                <a:latin typeface="Arial"/>
                <a:ea typeface="Arial"/>
                <a:cs typeface="Arial"/>
                <a:sym typeface="Arial"/>
              </a:rPr>
              <a:t>Accuracy score.</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Confusion matrix.</a:t>
            </a:r>
            <a:endParaRPr sz="13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Summarization technique groups comments by sentiment.</a:t>
            </a:r>
            <a:endParaRPr sz="13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Compare classifier predictions with a manually labeled dataset.</a:t>
            </a:r>
            <a:endParaRPr sz="13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Key evaluation metrics:</a:t>
            </a:r>
            <a:endParaRPr sz="1300">
              <a:latin typeface="Arial"/>
              <a:ea typeface="Arial"/>
              <a:cs typeface="Arial"/>
              <a:sym typeface="Arial"/>
            </a:endParaRPr>
          </a:p>
          <a:p>
            <a:pPr indent="-311150" lvl="0" marL="457200" rtl="0" algn="l">
              <a:spcBef>
                <a:spcPts val="1600"/>
              </a:spcBef>
              <a:spcAft>
                <a:spcPts val="0"/>
              </a:spcAft>
              <a:buSzPts val="1300"/>
              <a:buFont typeface="Arial"/>
              <a:buChar char="●"/>
            </a:pPr>
            <a:r>
              <a:rPr lang="en" sz="1300">
                <a:latin typeface="Arial"/>
                <a:ea typeface="Arial"/>
                <a:cs typeface="Arial"/>
                <a:sym typeface="Arial"/>
              </a:rPr>
              <a:t>Precision.</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Recall.</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F1-score.</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Overall accuracy.</a:t>
            </a:r>
            <a:endParaRPr sz="1300">
              <a:latin typeface="Arial"/>
              <a:ea typeface="Arial"/>
              <a:cs typeface="Arial"/>
              <a:sym typeface="Arial"/>
            </a:endParaRPr>
          </a:p>
          <a:p>
            <a:pPr indent="0" lvl="0" marL="0" rtl="0" algn="l">
              <a:spcBef>
                <a:spcPts val="1600"/>
              </a:spcBef>
              <a:spcAft>
                <a:spcPts val="0"/>
              </a:spcAft>
              <a:buNone/>
            </a:pPr>
            <a:r>
              <a:rPr lang="en" sz="1300">
                <a:latin typeface="Arial"/>
                <a:ea typeface="Arial"/>
                <a:cs typeface="Arial"/>
                <a:sym typeface="Arial"/>
              </a:rPr>
              <a:t>Collect developer feedback to improve system usability.</a:t>
            </a:r>
            <a:endParaRPr sz="1300">
              <a:latin typeface="Arial"/>
              <a:ea typeface="Arial"/>
              <a:cs typeface="Arial"/>
              <a:sym typeface="Arial"/>
            </a:endParaRPr>
          </a:p>
          <a:p>
            <a:pPr indent="0" lvl="0" marL="0" rtl="0" algn="l">
              <a:spcBef>
                <a:spcPts val="1600"/>
              </a:spcBef>
              <a:spcAft>
                <a:spcPts val="1600"/>
              </a:spcAft>
              <a:buNone/>
            </a:pPr>
            <a:r>
              <a:t/>
            </a:r>
            <a:endParaRPr sz="1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