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9"/>
  </p:notesMasterIdLst>
  <p:handoutMasterIdLst>
    <p:handoutMasterId r:id="rId20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2" r:id="rId16"/>
    <p:sldId id="323" r:id="rId17"/>
    <p:sldId id="297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 snapToObjects="1">
      <p:cViewPr varScale="1">
        <p:scale>
          <a:sx n="85" d="100"/>
          <a:sy n="85" d="100"/>
        </p:scale>
        <p:origin x="590" y="4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5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 err="1"/>
              <a:t>sql</a:t>
            </a:r>
            <a:r>
              <a:rPr lang="en-US" dirty="0"/>
              <a:t>  project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8D729F-97FF-418A-96CB-F47B4BC7D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88" y="289223"/>
            <a:ext cx="11376212" cy="533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27C7FD-8130-4603-BA62-DC2AD047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49" y="457199"/>
            <a:ext cx="11136021" cy="519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A1E5C1-3EDA-423C-84B4-86534985F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55" y="381401"/>
            <a:ext cx="11406490" cy="526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0EA7AE-3969-487F-A63F-13C920FE6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81" y="457199"/>
            <a:ext cx="11304468" cy="534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94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Codes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064" y="604423"/>
            <a:ext cx="5723586" cy="794071"/>
          </a:xfrm>
        </p:spPr>
        <p:txBody>
          <a:bodyPr/>
          <a:lstStyle/>
          <a:p>
            <a:r>
              <a:rPr lang="en-US" sz="2400" dirty="0" err="1"/>
              <a:t>sql</a:t>
            </a:r>
            <a:r>
              <a:rPr lang="en-US" sz="2400" dirty="0"/>
              <a:t>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CECD3-6642-43CD-A095-097BB617FA7F}"/>
              </a:ext>
            </a:extLst>
          </p:cNvPr>
          <p:cNvSpPr txBox="1"/>
          <p:nvPr/>
        </p:nvSpPr>
        <p:spPr>
          <a:xfrm>
            <a:off x="932329" y="1604682"/>
            <a:ext cx="6795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</a:t>
            </a:r>
            <a:r>
              <a:rPr lang="en-GB" dirty="0" err="1"/>
              <a:t>sql</a:t>
            </a:r>
            <a:r>
              <a:rPr lang="en-GB" dirty="0"/>
              <a:t> project about gathering the information about the sales, revenue, orders per day, </a:t>
            </a:r>
            <a:r>
              <a:rPr lang="en-GB" dirty="0" err="1"/>
              <a:t>avg</a:t>
            </a:r>
            <a:r>
              <a:rPr lang="en-GB" dirty="0"/>
              <a:t> order from </a:t>
            </a:r>
            <a:r>
              <a:rPr lang="en-GB"/>
              <a:t>the data </a:t>
            </a:r>
            <a:r>
              <a:rPr lang="en-GB" dirty="0"/>
              <a:t>which cam be helpful for the business to take right decision which can further be helpful in growth of the company.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further slides there will be query and syntax for that query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600474B-7994-4060-AB97-B0552A79F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46" y="646950"/>
            <a:ext cx="11148508" cy="525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3CA5D3-8D95-46D5-92BE-7CEFED79A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588" y="134471"/>
            <a:ext cx="9645412" cy="597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69CEF9-BC6D-48AF-93CB-9DD29396A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527" y="224117"/>
            <a:ext cx="10343073" cy="496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E3256D-88CE-4FD4-985A-8FC5D626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199"/>
            <a:ext cx="10647961" cy="456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357BA0-20E7-40F2-8FB5-AF252A3BA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13" y="528918"/>
            <a:ext cx="10895374" cy="502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D860E8-BBB5-442B-B7E7-E35748F99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5811"/>
            <a:ext cx="11494475" cy="516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{8545A4CB-1AD9-43AE-8350-D39FF50DDE90}tf78438558_win32</Template>
  <TotalTime>39</TotalTime>
  <Words>76</Words>
  <Application>Microsoft Office PowerPoint</Application>
  <PresentationFormat>Widescreen</PresentationFormat>
  <Paragraphs>21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Sabon Next LT</vt:lpstr>
      <vt:lpstr>Custom</vt:lpstr>
      <vt:lpstr>sql  project</vt:lpstr>
      <vt:lpstr>agenda</vt:lpstr>
      <vt:lpstr>sql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 project</dc:title>
  <dc:subject/>
  <dc:creator>raveena chouhan</dc:creator>
  <cp:lastModifiedBy>raveena chouhan</cp:lastModifiedBy>
  <cp:revision>4</cp:revision>
  <dcterms:created xsi:type="dcterms:W3CDTF">2024-09-24T15:53:55Z</dcterms:created>
  <dcterms:modified xsi:type="dcterms:W3CDTF">2024-12-10T10:17:41Z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