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5E8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1A5E8F"/>
        </a:fontRef>
        <a:srgbClr val="1A5E8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DE2"/>
          </a:solidFill>
        </a:fill>
      </a:tcStyle>
    </a:wholeTbl>
    <a:band2H>
      <a:tcTxStyle b="def" i="def"/>
      <a:tcStyle>
        <a:tcBdr/>
        <a:fill>
          <a:solidFill>
            <a:srgbClr val="FBEF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5E8F"/>
        </a:fontRef>
        <a:srgbClr val="1A5E8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D4"/>
          </a:solidFill>
        </a:fill>
      </a:tcStyle>
    </a:wholeTbl>
    <a:band2H>
      <a:tcTxStyle b="def" i="def"/>
      <a:tcStyle>
        <a:tcBdr/>
        <a:fill>
          <a:solidFill>
            <a:srgbClr val="FF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5E8F"/>
        </a:fontRef>
        <a:srgbClr val="1A5E8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4CD"/>
          </a:solidFill>
        </a:fill>
      </a:tcStyle>
    </a:wholeTbl>
    <a:band2H>
      <a:tcTxStyle b="def" i="def"/>
      <a:tcStyle>
        <a:tcBdr/>
        <a:fill>
          <a:solidFill>
            <a:srgbClr val="FEEB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5E8F"/>
        </a:fontRef>
        <a:srgbClr val="1A5E8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E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5E8F"/>
        </a:fontRef>
        <a:srgbClr val="1A5E8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5E8F"/>
              </a:solidFill>
              <a:prstDash val="solid"/>
              <a:round/>
            </a:ln>
          </a:top>
          <a:bottom>
            <a:ln w="25400" cap="flat">
              <a:solidFill>
                <a:srgbClr val="1A5E8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5E8F"/>
              </a:solidFill>
              <a:prstDash val="solid"/>
              <a:round/>
            </a:ln>
          </a:top>
          <a:bottom>
            <a:ln w="25400" cap="flat">
              <a:solidFill>
                <a:srgbClr val="1A5E8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5E8F"/>
        </a:fontRef>
        <a:srgbClr val="1A5E8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E8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E8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E8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6" name="Shape 5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924249" y="2804487"/>
            <a:ext cx="3295502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Google Shape;11;p2"/>
          <p:cNvSpPr/>
          <p:nvPr/>
        </p:nvSpPr>
        <p:spPr>
          <a:xfrm>
            <a:off x="1060482" y="1158637"/>
            <a:ext cx="121172" cy="1214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" name="Google Shape;12;p2"/>
          <p:cNvSpPr/>
          <p:nvPr/>
        </p:nvSpPr>
        <p:spPr>
          <a:xfrm>
            <a:off x="7799740" y="916085"/>
            <a:ext cx="121408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Google Shape;13;p2"/>
          <p:cNvSpPr/>
          <p:nvPr/>
        </p:nvSpPr>
        <p:spPr>
          <a:xfrm>
            <a:off x="5257959" y="2452431"/>
            <a:ext cx="57574" cy="57573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" name="Google Shape;14;p2"/>
          <p:cNvSpPr/>
          <p:nvPr/>
        </p:nvSpPr>
        <p:spPr>
          <a:xfrm>
            <a:off x="8710048" y="4821494"/>
            <a:ext cx="98034" cy="98270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" name="Google Shape;15;p2"/>
          <p:cNvSpPr/>
          <p:nvPr/>
        </p:nvSpPr>
        <p:spPr>
          <a:xfrm>
            <a:off x="275669" y="1557059"/>
            <a:ext cx="57835" cy="57573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" name="Google Shape;16;p2"/>
          <p:cNvSpPr/>
          <p:nvPr/>
        </p:nvSpPr>
        <p:spPr>
          <a:xfrm>
            <a:off x="8263673" y="2953707"/>
            <a:ext cx="104087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2" name="Google Shape;17;p2"/>
          <p:cNvGrpSpPr/>
          <p:nvPr/>
        </p:nvGrpSpPr>
        <p:grpSpPr>
          <a:xfrm>
            <a:off x="8263707" y="-434367"/>
            <a:ext cx="188861" cy="1181534"/>
            <a:chOff x="26" y="0"/>
            <a:chExt cx="188859" cy="1181532"/>
          </a:xfrm>
        </p:grpSpPr>
        <p:sp>
          <p:nvSpPr>
            <p:cNvPr id="19" name="Google Shape;18;p2"/>
            <p:cNvSpPr/>
            <p:nvPr/>
          </p:nvSpPr>
          <p:spPr>
            <a:xfrm>
              <a:off x="26" y="992907"/>
              <a:ext cx="188861" cy="188625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19;p2"/>
            <p:cNvSpPr/>
            <p:nvPr/>
          </p:nvSpPr>
          <p:spPr>
            <a:xfrm>
              <a:off x="27960" y="477193"/>
              <a:ext cx="133201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20;p2"/>
            <p:cNvSpPr/>
            <p:nvPr/>
          </p:nvSpPr>
          <p:spPr>
            <a:xfrm>
              <a:off x="54219" y="-1"/>
              <a:ext cx="80450" cy="80712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" name="Google Shape;21;p2"/>
          <p:cNvSpPr/>
          <p:nvPr/>
        </p:nvSpPr>
        <p:spPr>
          <a:xfrm>
            <a:off x="8486022" y="1614631"/>
            <a:ext cx="80450" cy="8045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6" name="Google Shape;22;p2"/>
          <p:cNvGrpSpPr/>
          <p:nvPr/>
        </p:nvGrpSpPr>
        <p:grpSpPr>
          <a:xfrm>
            <a:off x="3090746" y="-533631"/>
            <a:ext cx="98033" cy="1147543"/>
            <a:chOff x="0" y="26"/>
            <a:chExt cx="98032" cy="1147542"/>
          </a:xfrm>
        </p:grpSpPr>
        <p:sp>
          <p:nvSpPr>
            <p:cNvPr id="24" name="Google Shape;23;p2"/>
            <p:cNvSpPr/>
            <p:nvPr/>
          </p:nvSpPr>
          <p:spPr>
            <a:xfrm>
              <a:off x="-1" y="1049300"/>
              <a:ext cx="98034" cy="98269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" name="Google Shape;24;p2"/>
            <p:cNvSpPr/>
            <p:nvPr/>
          </p:nvSpPr>
          <p:spPr>
            <a:xfrm>
              <a:off x="42679" y="26"/>
              <a:ext cx="12701" cy="89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9" name="Google Shape;25;p2"/>
          <p:cNvGrpSpPr/>
          <p:nvPr/>
        </p:nvGrpSpPr>
        <p:grpSpPr>
          <a:xfrm>
            <a:off x="4892771" y="-340086"/>
            <a:ext cx="121173" cy="760443"/>
            <a:chOff x="0" y="26"/>
            <a:chExt cx="121172" cy="760442"/>
          </a:xfrm>
        </p:grpSpPr>
        <p:sp>
          <p:nvSpPr>
            <p:cNvPr id="27" name="Google Shape;26;p2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7;p2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" name="Google Shape;28;p2"/>
          <p:cNvGrpSpPr/>
          <p:nvPr/>
        </p:nvGrpSpPr>
        <p:grpSpPr>
          <a:xfrm>
            <a:off x="250616" y="2402327"/>
            <a:ext cx="188625" cy="2468303"/>
            <a:chOff x="0" y="26"/>
            <a:chExt cx="188623" cy="2468302"/>
          </a:xfrm>
        </p:grpSpPr>
        <p:sp>
          <p:nvSpPr>
            <p:cNvPr id="30" name="Google Shape;29;p2"/>
            <p:cNvSpPr/>
            <p:nvPr/>
          </p:nvSpPr>
          <p:spPr>
            <a:xfrm>
              <a:off x="0" y="2279495"/>
              <a:ext cx="188624" cy="188834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30;p2"/>
            <p:cNvSpPr/>
            <p:nvPr/>
          </p:nvSpPr>
          <p:spPr>
            <a:xfrm>
              <a:off x="27725" y="1763990"/>
              <a:ext cx="133201" cy="133227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31;p2"/>
            <p:cNvSpPr/>
            <p:nvPr/>
          </p:nvSpPr>
          <p:spPr>
            <a:xfrm>
              <a:off x="53982" y="1286797"/>
              <a:ext cx="80451" cy="80477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32;p2"/>
            <p:cNvSpPr/>
            <p:nvPr/>
          </p:nvSpPr>
          <p:spPr>
            <a:xfrm>
              <a:off x="87961" y="26"/>
              <a:ext cx="12701" cy="101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" name="Google Shape;33;p2"/>
          <p:cNvSpPr/>
          <p:nvPr/>
        </p:nvSpPr>
        <p:spPr>
          <a:xfrm>
            <a:off x="8933621" y="9"/>
            <a:ext cx="12701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Google Shape;34;p2"/>
          <p:cNvSpPr/>
          <p:nvPr/>
        </p:nvSpPr>
        <p:spPr>
          <a:xfrm>
            <a:off x="644744" y="21445"/>
            <a:ext cx="12701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9" name="Google Shape;35;p2"/>
          <p:cNvGrpSpPr/>
          <p:nvPr/>
        </p:nvGrpSpPr>
        <p:grpSpPr>
          <a:xfrm>
            <a:off x="2038715" y="173933"/>
            <a:ext cx="57547" cy="831747"/>
            <a:chOff x="26" y="26"/>
            <a:chExt cx="57546" cy="831746"/>
          </a:xfrm>
        </p:grpSpPr>
        <p:sp>
          <p:nvSpPr>
            <p:cNvPr id="37" name="Google Shape;36;p2"/>
            <p:cNvSpPr/>
            <p:nvPr/>
          </p:nvSpPr>
          <p:spPr>
            <a:xfrm>
              <a:off x="26" y="773965"/>
              <a:ext cx="57547" cy="5780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7;p2"/>
            <p:cNvSpPr/>
            <p:nvPr/>
          </p:nvSpPr>
          <p:spPr>
            <a:xfrm>
              <a:off x="22448" y="26"/>
              <a:ext cx="12701" cy="69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3068675" y="3075325"/>
            <a:ext cx="3055801" cy="54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2333000" y="1799075"/>
            <a:ext cx="4478100" cy="792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Google Shape;178;p11"/>
          <p:cNvSpPr/>
          <p:nvPr/>
        </p:nvSpPr>
        <p:spPr>
          <a:xfrm>
            <a:off x="1621195" y="2890613"/>
            <a:ext cx="121172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1" name="Google Shape;179;p11"/>
          <p:cNvSpPr/>
          <p:nvPr/>
        </p:nvSpPr>
        <p:spPr>
          <a:xfrm>
            <a:off x="1238739" y="2106910"/>
            <a:ext cx="121409" cy="12140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2" name="Google Shape;180;p11"/>
          <p:cNvSpPr/>
          <p:nvPr/>
        </p:nvSpPr>
        <p:spPr>
          <a:xfrm>
            <a:off x="8710048" y="4821494"/>
            <a:ext cx="98034" cy="98270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3" name="Google Shape;181;p11"/>
          <p:cNvSpPr/>
          <p:nvPr/>
        </p:nvSpPr>
        <p:spPr>
          <a:xfrm>
            <a:off x="275669" y="1557059"/>
            <a:ext cx="57835" cy="57573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4" name="Google Shape;182;p11"/>
          <p:cNvSpPr/>
          <p:nvPr/>
        </p:nvSpPr>
        <p:spPr>
          <a:xfrm>
            <a:off x="8263673" y="2953707"/>
            <a:ext cx="104087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38" name="Google Shape;183;p11"/>
          <p:cNvGrpSpPr/>
          <p:nvPr/>
        </p:nvGrpSpPr>
        <p:grpSpPr>
          <a:xfrm>
            <a:off x="8217033" y="3576771"/>
            <a:ext cx="188860" cy="1181534"/>
            <a:chOff x="26" y="0"/>
            <a:chExt cx="188859" cy="1181532"/>
          </a:xfrm>
        </p:grpSpPr>
        <p:sp>
          <p:nvSpPr>
            <p:cNvPr id="235" name="Google Shape;184;p11"/>
            <p:cNvSpPr/>
            <p:nvPr/>
          </p:nvSpPr>
          <p:spPr>
            <a:xfrm>
              <a:off x="26" y="992907"/>
              <a:ext cx="188861" cy="188625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Google Shape;185;p11"/>
            <p:cNvSpPr/>
            <p:nvPr/>
          </p:nvSpPr>
          <p:spPr>
            <a:xfrm>
              <a:off x="27960" y="477193"/>
              <a:ext cx="133201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Google Shape;186;p11"/>
            <p:cNvSpPr/>
            <p:nvPr/>
          </p:nvSpPr>
          <p:spPr>
            <a:xfrm>
              <a:off x="54219" y="-1"/>
              <a:ext cx="80450" cy="80712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9" name="Google Shape;187;p11"/>
          <p:cNvSpPr/>
          <p:nvPr/>
        </p:nvSpPr>
        <p:spPr>
          <a:xfrm>
            <a:off x="8718822" y="1164881"/>
            <a:ext cx="80450" cy="8045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42" name="Google Shape;188;p11"/>
          <p:cNvGrpSpPr/>
          <p:nvPr/>
        </p:nvGrpSpPr>
        <p:grpSpPr>
          <a:xfrm>
            <a:off x="7519345" y="3243344"/>
            <a:ext cx="98034" cy="1147543"/>
            <a:chOff x="0" y="26"/>
            <a:chExt cx="98032" cy="1147542"/>
          </a:xfrm>
        </p:grpSpPr>
        <p:sp>
          <p:nvSpPr>
            <p:cNvPr id="240" name="Google Shape;189;p11"/>
            <p:cNvSpPr/>
            <p:nvPr/>
          </p:nvSpPr>
          <p:spPr>
            <a:xfrm>
              <a:off x="-1" y="1049300"/>
              <a:ext cx="98034" cy="98269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Google Shape;190;p11"/>
            <p:cNvSpPr/>
            <p:nvPr/>
          </p:nvSpPr>
          <p:spPr>
            <a:xfrm>
              <a:off x="42679" y="26"/>
              <a:ext cx="12701" cy="89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5" name="Google Shape;191;p11"/>
          <p:cNvGrpSpPr/>
          <p:nvPr/>
        </p:nvGrpSpPr>
        <p:grpSpPr>
          <a:xfrm>
            <a:off x="805821" y="2953689"/>
            <a:ext cx="121173" cy="760443"/>
            <a:chOff x="0" y="26"/>
            <a:chExt cx="121172" cy="760442"/>
          </a:xfrm>
        </p:grpSpPr>
        <p:sp>
          <p:nvSpPr>
            <p:cNvPr id="243" name="Google Shape;192;p11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Google Shape;193;p11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0" name="Google Shape;194;p11"/>
          <p:cNvGrpSpPr/>
          <p:nvPr/>
        </p:nvGrpSpPr>
        <p:grpSpPr>
          <a:xfrm>
            <a:off x="250616" y="2402327"/>
            <a:ext cx="188625" cy="2468303"/>
            <a:chOff x="0" y="26"/>
            <a:chExt cx="188623" cy="2468302"/>
          </a:xfrm>
        </p:grpSpPr>
        <p:sp>
          <p:nvSpPr>
            <p:cNvPr id="246" name="Google Shape;195;p11"/>
            <p:cNvSpPr/>
            <p:nvPr/>
          </p:nvSpPr>
          <p:spPr>
            <a:xfrm>
              <a:off x="0" y="2279495"/>
              <a:ext cx="188624" cy="188834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Google Shape;196;p11"/>
            <p:cNvSpPr/>
            <p:nvPr/>
          </p:nvSpPr>
          <p:spPr>
            <a:xfrm>
              <a:off x="27725" y="1763990"/>
              <a:ext cx="133201" cy="133227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" name="Google Shape;197;p11"/>
            <p:cNvSpPr/>
            <p:nvPr/>
          </p:nvSpPr>
          <p:spPr>
            <a:xfrm>
              <a:off x="53982" y="1286797"/>
              <a:ext cx="80451" cy="80477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Google Shape;198;p11"/>
            <p:cNvSpPr/>
            <p:nvPr/>
          </p:nvSpPr>
          <p:spPr>
            <a:xfrm>
              <a:off x="87961" y="26"/>
              <a:ext cx="12701" cy="101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1" name="Google Shape;199;p11"/>
          <p:cNvSpPr/>
          <p:nvPr/>
        </p:nvSpPr>
        <p:spPr>
          <a:xfrm>
            <a:off x="8305109" y="-383978"/>
            <a:ext cx="12701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2" name="Google Shape;200;p11"/>
          <p:cNvSpPr/>
          <p:nvPr/>
        </p:nvSpPr>
        <p:spPr>
          <a:xfrm>
            <a:off x="644744" y="21445"/>
            <a:ext cx="12701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55" name="Google Shape;201;p11"/>
          <p:cNvGrpSpPr/>
          <p:nvPr/>
        </p:nvGrpSpPr>
        <p:grpSpPr>
          <a:xfrm>
            <a:off x="2038715" y="173933"/>
            <a:ext cx="57547" cy="831747"/>
            <a:chOff x="26" y="26"/>
            <a:chExt cx="57546" cy="831746"/>
          </a:xfrm>
        </p:grpSpPr>
        <p:sp>
          <p:nvSpPr>
            <p:cNvPr id="253" name="Google Shape;202;p11"/>
            <p:cNvSpPr/>
            <p:nvPr/>
          </p:nvSpPr>
          <p:spPr>
            <a:xfrm>
              <a:off x="26" y="773965"/>
              <a:ext cx="57547" cy="5780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" name="Google Shape;203;p11"/>
            <p:cNvSpPr/>
            <p:nvPr/>
          </p:nvSpPr>
          <p:spPr>
            <a:xfrm>
              <a:off x="22448" y="26"/>
              <a:ext cx="12701" cy="69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6" name="Google Shape;204;p11"/>
          <p:cNvSpPr/>
          <p:nvPr/>
        </p:nvSpPr>
        <p:spPr>
          <a:xfrm>
            <a:off x="7582340" y="1834560"/>
            <a:ext cx="121409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60" name="Google Shape;205;p11"/>
          <p:cNvGrpSpPr/>
          <p:nvPr/>
        </p:nvGrpSpPr>
        <p:grpSpPr>
          <a:xfrm>
            <a:off x="4920196" y="-496492"/>
            <a:ext cx="188860" cy="1181534"/>
            <a:chOff x="26" y="0"/>
            <a:chExt cx="188859" cy="1181532"/>
          </a:xfrm>
        </p:grpSpPr>
        <p:sp>
          <p:nvSpPr>
            <p:cNvPr id="257" name="Google Shape;206;p11"/>
            <p:cNvSpPr/>
            <p:nvPr/>
          </p:nvSpPr>
          <p:spPr>
            <a:xfrm>
              <a:off x="26" y="992907"/>
              <a:ext cx="188861" cy="188625"/>
            </a:xfrm>
            <a:prstGeom prst="rect">
              <a:avLst/>
            </a:prstGeom>
            <a:noFill/>
            <a:ln w="5750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Google Shape;207;p11"/>
            <p:cNvSpPr/>
            <p:nvPr/>
          </p:nvSpPr>
          <p:spPr>
            <a:xfrm>
              <a:off x="27960" y="477193"/>
              <a:ext cx="133201" cy="133200"/>
            </a:xfrm>
            <a:prstGeom prst="rect">
              <a:avLst/>
            </a:prstGeom>
            <a:noFill/>
            <a:ln w="412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Google Shape;208;p11"/>
            <p:cNvSpPr/>
            <p:nvPr/>
          </p:nvSpPr>
          <p:spPr>
            <a:xfrm>
              <a:off x="54219" y="-1"/>
              <a:ext cx="80450" cy="80712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1" name="Google Shape;209;p11"/>
          <p:cNvSpPr/>
          <p:nvPr/>
        </p:nvSpPr>
        <p:spPr>
          <a:xfrm>
            <a:off x="7084830" y="549598"/>
            <a:ext cx="80451" cy="804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64" name="Google Shape;210;p11"/>
          <p:cNvGrpSpPr/>
          <p:nvPr/>
        </p:nvGrpSpPr>
        <p:grpSpPr>
          <a:xfrm>
            <a:off x="3030471" y="-223823"/>
            <a:ext cx="121173" cy="760443"/>
            <a:chOff x="0" y="26"/>
            <a:chExt cx="121172" cy="760442"/>
          </a:xfrm>
        </p:grpSpPr>
        <p:sp>
          <p:nvSpPr>
            <p:cNvPr id="262" name="Google Shape;211;p11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3" name="Google Shape;212;p11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68" name="Google Shape;213;p11"/>
          <p:cNvGrpSpPr/>
          <p:nvPr/>
        </p:nvGrpSpPr>
        <p:grpSpPr>
          <a:xfrm>
            <a:off x="2306291" y="2569221"/>
            <a:ext cx="199212" cy="2828909"/>
            <a:chOff x="0" y="0"/>
            <a:chExt cx="199210" cy="2828908"/>
          </a:xfrm>
        </p:grpSpPr>
        <p:sp>
          <p:nvSpPr>
            <p:cNvPr id="265" name="Google Shape;214;p11"/>
            <p:cNvSpPr/>
            <p:nvPr/>
          </p:nvSpPr>
          <p:spPr>
            <a:xfrm>
              <a:off x="-1" y="2629724"/>
              <a:ext cx="199212" cy="19918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Google Shape;215;p11"/>
            <p:cNvSpPr/>
            <p:nvPr/>
          </p:nvSpPr>
          <p:spPr>
            <a:xfrm>
              <a:off x="47458" y="1989457"/>
              <a:ext cx="104060" cy="10406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7" name="Google Shape;216;p11"/>
            <p:cNvSpPr/>
            <p:nvPr/>
          </p:nvSpPr>
          <p:spPr>
            <a:xfrm>
              <a:off x="93255" y="0"/>
              <a:ext cx="12701" cy="179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xx%"/>
          <p:cNvSpPr txBox="1"/>
          <p:nvPr>
            <p:ph type="title" hasCustomPrompt="1"/>
          </p:nvPr>
        </p:nvSpPr>
        <p:spPr>
          <a:xfrm>
            <a:off x="1733724" y="856650"/>
            <a:ext cx="5676602" cy="1230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8000">
                <a:solidFill>
                  <a:schemeClr val="accent2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77" name="Body Level One…"/>
          <p:cNvSpPr txBox="1"/>
          <p:nvPr>
            <p:ph type="body" sz="quarter" idx="1"/>
          </p:nvPr>
        </p:nvSpPr>
        <p:spPr>
          <a:xfrm>
            <a:off x="3208074" y="2086949"/>
            <a:ext cx="2727901" cy="71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3" name="Google Shape;220;p12"/>
          <p:cNvGrpSpPr/>
          <p:nvPr/>
        </p:nvGrpSpPr>
        <p:grpSpPr>
          <a:xfrm>
            <a:off x="722514" y="3412540"/>
            <a:ext cx="7699053" cy="1884581"/>
            <a:chOff x="0" y="0"/>
            <a:chExt cx="7699051" cy="1884579"/>
          </a:xfrm>
        </p:grpSpPr>
        <p:sp>
          <p:nvSpPr>
            <p:cNvPr id="278" name="Google Shape;221;p12"/>
            <p:cNvSpPr/>
            <p:nvPr/>
          </p:nvSpPr>
          <p:spPr>
            <a:xfrm>
              <a:off x="4145041" y="0"/>
              <a:ext cx="107835" cy="10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fill="norm" stroke="1" extrusionOk="0">
                  <a:moveTo>
                    <a:pt x="9343" y="0"/>
                  </a:moveTo>
                  <a:cubicBezTo>
                    <a:pt x="1050" y="0"/>
                    <a:pt x="-3084" y="11716"/>
                    <a:pt x="2683" y="18428"/>
                  </a:cubicBezTo>
                  <a:cubicBezTo>
                    <a:pt x="4609" y="20616"/>
                    <a:pt x="6958" y="21600"/>
                    <a:pt x="9249" y="21600"/>
                  </a:cubicBezTo>
                  <a:cubicBezTo>
                    <a:pt x="14006" y="21600"/>
                    <a:pt x="18516" y="17362"/>
                    <a:pt x="18516" y="10855"/>
                  </a:cubicBezTo>
                  <a:cubicBezTo>
                    <a:pt x="18516" y="4826"/>
                    <a:pt x="14370" y="0"/>
                    <a:pt x="934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Google Shape;222;p12"/>
            <p:cNvSpPr/>
            <p:nvPr/>
          </p:nvSpPr>
          <p:spPr>
            <a:xfrm>
              <a:off x="396475" y="198237"/>
              <a:ext cx="7061176" cy="167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5" y="0"/>
                  </a:moveTo>
                  <a:lnTo>
                    <a:pt x="7277" y="12048"/>
                  </a:lnTo>
                  <a:lnTo>
                    <a:pt x="4374" y="16119"/>
                  </a:lnTo>
                  <a:lnTo>
                    <a:pt x="3225" y="14877"/>
                  </a:lnTo>
                  <a:lnTo>
                    <a:pt x="1896" y="8709"/>
                  </a:lnTo>
                  <a:lnTo>
                    <a:pt x="0" y="21534"/>
                  </a:lnTo>
                  <a:lnTo>
                    <a:pt x="26" y="21600"/>
                  </a:lnTo>
                  <a:lnTo>
                    <a:pt x="1901" y="8919"/>
                  </a:lnTo>
                  <a:lnTo>
                    <a:pt x="3209" y="14988"/>
                  </a:lnTo>
                  <a:lnTo>
                    <a:pt x="4372" y="16242"/>
                  </a:lnTo>
                  <a:lnTo>
                    <a:pt x="4377" y="16253"/>
                  </a:lnTo>
                  <a:lnTo>
                    <a:pt x="7293" y="12159"/>
                  </a:lnTo>
                  <a:lnTo>
                    <a:pt x="9925" y="189"/>
                  </a:lnTo>
                  <a:lnTo>
                    <a:pt x="12366" y="11250"/>
                  </a:lnTo>
                  <a:lnTo>
                    <a:pt x="14120" y="17274"/>
                  </a:lnTo>
                  <a:lnTo>
                    <a:pt x="16010" y="16020"/>
                  </a:lnTo>
                  <a:lnTo>
                    <a:pt x="17202" y="17507"/>
                  </a:lnTo>
                  <a:lnTo>
                    <a:pt x="18552" y="7955"/>
                  </a:lnTo>
                  <a:lnTo>
                    <a:pt x="19907" y="5159"/>
                  </a:lnTo>
                  <a:lnTo>
                    <a:pt x="21574" y="21567"/>
                  </a:lnTo>
                  <a:lnTo>
                    <a:pt x="21600" y="21511"/>
                  </a:lnTo>
                  <a:lnTo>
                    <a:pt x="19923" y="4993"/>
                  </a:lnTo>
                  <a:lnTo>
                    <a:pt x="18536" y="7855"/>
                  </a:lnTo>
                  <a:lnTo>
                    <a:pt x="18531" y="7866"/>
                  </a:lnTo>
                  <a:lnTo>
                    <a:pt x="17189" y="17351"/>
                  </a:lnTo>
                  <a:lnTo>
                    <a:pt x="16016" y="15898"/>
                  </a:lnTo>
                  <a:lnTo>
                    <a:pt x="16010" y="15887"/>
                  </a:lnTo>
                  <a:lnTo>
                    <a:pt x="14130" y="17141"/>
                  </a:lnTo>
                  <a:lnTo>
                    <a:pt x="12385" y="11150"/>
                  </a:lnTo>
                  <a:lnTo>
                    <a:pt x="9925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Google Shape;223;p12"/>
            <p:cNvSpPr/>
            <p:nvPr/>
          </p:nvSpPr>
          <p:spPr>
            <a:xfrm>
              <a:off x="397364" y="251730"/>
              <a:ext cx="7066375" cy="1629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35" y="0"/>
                  </a:moveTo>
                  <a:lnTo>
                    <a:pt x="12141" y="5391"/>
                  </a:lnTo>
                  <a:lnTo>
                    <a:pt x="9851" y="8898"/>
                  </a:lnTo>
                  <a:lnTo>
                    <a:pt x="8729" y="16311"/>
                  </a:lnTo>
                  <a:lnTo>
                    <a:pt x="5633" y="788"/>
                  </a:lnTo>
                  <a:lnTo>
                    <a:pt x="4144" y="12165"/>
                  </a:lnTo>
                  <a:lnTo>
                    <a:pt x="1831" y="14552"/>
                  </a:lnTo>
                  <a:lnTo>
                    <a:pt x="1826" y="14552"/>
                  </a:lnTo>
                  <a:lnTo>
                    <a:pt x="0" y="21451"/>
                  </a:lnTo>
                  <a:lnTo>
                    <a:pt x="21" y="21543"/>
                  </a:lnTo>
                  <a:lnTo>
                    <a:pt x="1842" y="14666"/>
                  </a:lnTo>
                  <a:lnTo>
                    <a:pt x="4158" y="12279"/>
                  </a:lnTo>
                  <a:lnTo>
                    <a:pt x="4163" y="12279"/>
                  </a:lnTo>
                  <a:lnTo>
                    <a:pt x="5638" y="1016"/>
                  </a:lnTo>
                  <a:lnTo>
                    <a:pt x="8718" y="16459"/>
                  </a:lnTo>
                  <a:lnTo>
                    <a:pt x="8732" y="16528"/>
                  </a:lnTo>
                  <a:lnTo>
                    <a:pt x="9870" y="9001"/>
                  </a:lnTo>
                  <a:lnTo>
                    <a:pt x="12152" y="5517"/>
                  </a:lnTo>
                  <a:lnTo>
                    <a:pt x="14028" y="171"/>
                  </a:lnTo>
                  <a:lnTo>
                    <a:pt x="15311" y="8052"/>
                  </a:lnTo>
                  <a:lnTo>
                    <a:pt x="15319" y="8099"/>
                  </a:lnTo>
                  <a:lnTo>
                    <a:pt x="16963" y="5060"/>
                  </a:lnTo>
                  <a:lnTo>
                    <a:pt x="19674" y="12153"/>
                  </a:lnTo>
                  <a:lnTo>
                    <a:pt x="21576" y="21600"/>
                  </a:lnTo>
                  <a:lnTo>
                    <a:pt x="21600" y="21508"/>
                  </a:lnTo>
                  <a:lnTo>
                    <a:pt x="19695" y="12062"/>
                  </a:lnTo>
                  <a:lnTo>
                    <a:pt x="16965" y="4911"/>
                  </a:lnTo>
                  <a:lnTo>
                    <a:pt x="15329" y="7938"/>
                  </a:lnTo>
                  <a:lnTo>
                    <a:pt x="140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Google Shape;224;p12"/>
            <p:cNvSpPr/>
            <p:nvPr/>
          </p:nvSpPr>
          <p:spPr>
            <a:xfrm>
              <a:off x="962927" y="840423"/>
              <a:ext cx="107612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fill="norm" stroke="1" extrusionOk="0">
                  <a:moveTo>
                    <a:pt x="9299" y="0"/>
                  </a:moveTo>
                  <a:cubicBezTo>
                    <a:pt x="1011" y="0"/>
                    <a:pt x="-3133" y="11590"/>
                    <a:pt x="2784" y="18346"/>
                  </a:cubicBezTo>
                  <a:cubicBezTo>
                    <a:pt x="4662" y="20598"/>
                    <a:pt x="6974" y="21600"/>
                    <a:pt x="9240" y="21600"/>
                  </a:cubicBezTo>
                  <a:cubicBezTo>
                    <a:pt x="13947" y="21600"/>
                    <a:pt x="18467" y="17261"/>
                    <a:pt x="18467" y="10724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Google Shape;225;p12"/>
            <p:cNvSpPr/>
            <p:nvPr/>
          </p:nvSpPr>
          <p:spPr>
            <a:xfrm>
              <a:off x="1395379" y="1305851"/>
              <a:ext cx="107890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335" y="0"/>
                  </a:moveTo>
                  <a:cubicBezTo>
                    <a:pt x="1059" y="0"/>
                    <a:pt x="-3085" y="11603"/>
                    <a:pt x="2679" y="18346"/>
                  </a:cubicBezTo>
                  <a:cubicBezTo>
                    <a:pt x="4604" y="20598"/>
                    <a:pt x="6952" y="21600"/>
                    <a:pt x="9241" y="21600"/>
                  </a:cubicBezTo>
                  <a:cubicBezTo>
                    <a:pt x="13995" y="21600"/>
                    <a:pt x="18515" y="17275"/>
                    <a:pt x="18515" y="10738"/>
                  </a:cubicBezTo>
                  <a:cubicBezTo>
                    <a:pt x="18515" y="4847"/>
                    <a:pt x="14371" y="0"/>
                    <a:pt x="9335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Google Shape;226;p12"/>
            <p:cNvSpPr/>
            <p:nvPr/>
          </p:nvSpPr>
          <p:spPr>
            <a:xfrm>
              <a:off x="1779898" y="1399839"/>
              <a:ext cx="108628" cy="10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4802"/>
                    <a:pt x="0" y="10800"/>
                  </a:cubicBezTo>
                  <a:cubicBezTo>
                    <a:pt x="0" y="16622"/>
                    <a:pt x="4802" y="21600"/>
                    <a:pt x="10800" y="21600"/>
                  </a:cubicBezTo>
                  <a:cubicBezTo>
                    <a:pt x="16798" y="21600"/>
                    <a:pt x="21600" y="16622"/>
                    <a:pt x="21600" y="10800"/>
                  </a:cubicBezTo>
                  <a:cubicBezTo>
                    <a:pt x="21600" y="4802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Google Shape;227;p12"/>
            <p:cNvSpPr/>
            <p:nvPr/>
          </p:nvSpPr>
          <p:spPr>
            <a:xfrm>
              <a:off x="1700764" y="1122252"/>
              <a:ext cx="107591" cy="10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4" h="21600" fill="norm" stroke="1" extrusionOk="0">
                  <a:moveTo>
                    <a:pt x="9296" y="0"/>
                  </a:moveTo>
                  <a:cubicBezTo>
                    <a:pt x="1008" y="0"/>
                    <a:pt x="-3136" y="11567"/>
                    <a:pt x="2792" y="18465"/>
                  </a:cubicBezTo>
                  <a:cubicBezTo>
                    <a:pt x="4647" y="20628"/>
                    <a:pt x="6936" y="21600"/>
                    <a:pt x="9178" y="21600"/>
                  </a:cubicBezTo>
                  <a:cubicBezTo>
                    <a:pt x="13909" y="21600"/>
                    <a:pt x="18464" y="17302"/>
                    <a:pt x="18464" y="10868"/>
                  </a:cubicBezTo>
                  <a:cubicBezTo>
                    <a:pt x="18464" y="4832"/>
                    <a:pt x="14320" y="0"/>
                    <a:pt x="9296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228;p12"/>
            <p:cNvSpPr/>
            <p:nvPr/>
          </p:nvSpPr>
          <p:spPr>
            <a:xfrm>
              <a:off x="2189497" y="272388"/>
              <a:ext cx="107612" cy="10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fill="norm" stroke="1" extrusionOk="0">
                  <a:moveTo>
                    <a:pt x="9299" y="0"/>
                  </a:moveTo>
                  <a:cubicBezTo>
                    <a:pt x="1011" y="0"/>
                    <a:pt x="-3133" y="11716"/>
                    <a:pt x="2784" y="18428"/>
                  </a:cubicBezTo>
                  <a:cubicBezTo>
                    <a:pt x="4662" y="20616"/>
                    <a:pt x="6974" y="21600"/>
                    <a:pt x="9240" y="21600"/>
                  </a:cubicBezTo>
                  <a:cubicBezTo>
                    <a:pt x="13947" y="21600"/>
                    <a:pt x="18467" y="17362"/>
                    <a:pt x="18467" y="10855"/>
                  </a:cubicBezTo>
                  <a:cubicBezTo>
                    <a:pt x="18467" y="4826"/>
                    <a:pt x="14323" y="0"/>
                    <a:pt x="92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229;p12"/>
            <p:cNvSpPr/>
            <p:nvPr/>
          </p:nvSpPr>
          <p:spPr>
            <a:xfrm>
              <a:off x="3202018" y="1421387"/>
              <a:ext cx="107895" cy="10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fill="norm" stroke="1" extrusionOk="0">
                  <a:moveTo>
                    <a:pt x="9195" y="0"/>
                  </a:moveTo>
                  <a:cubicBezTo>
                    <a:pt x="1060" y="0"/>
                    <a:pt x="-3084" y="11716"/>
                    <a:pt x="2692" y="18428"/>
                  </a:cubicBezTo>
                  <a:cubicBezTo>
                    <a:pt x="4605" y="20616"/>
                    <a:pt x="6953" y="21600"/>
                    <a:pt x="9242" y="21600"/>
                  </a:cubicBezTo>
                  <a:cubicBezTo>
                    <a:pt x="13996" y="21600"/>
                    <a:pt x="18516" y="17362"/>
                    <a:pt x="18516" y="10855"/>
                  </a:cubicBezTo>
                  <a:cubicBezTo>
                    <a:pt x="18516" y="4826"/>
                    <a:pt x="14372" y="0"/>
                    <a:pt x="919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Google Shape;230;p12"/>
            <p:cNvSpPr/>
            <p:nvPr/>
          </p:nvSpPr>
          <p:spPr>
            <a:xfrm>
              <a:off x="3576130" y="871479"/>
              <a:ext cx="107890" cy="10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335" y="0"/>
                  </a:moveTo>
                  <a:cubicBezTo>
                    <a:pt x="1059" y="0"/>
                    <a:pt x="-3085" y="11560"/>
                    <a:pt x="2679" y="18463"/>
                  </a:cubicBezTo>
                  <a:cubicBezTo>
                    <a:pt x="4592" y="20628"/>
                    <a:pt x="6905" y="21600"/>
                    <a:pt x="9182" y="21600"/>
                  </a:cubicBezTo>
                  <a:cubicBezTo>
                    <a:pt x="13960" y="21600"/>
                    <a:pt x="18515" y="17299"/>
                    <a:pt x="18515" y="10862"/>
                  </a:cubicBezTo>
                  <a:cubicBezTo>
                    <a:pt x="18515" y="4821"/>
                    <a:pt x="14371" y="0"/>
                    <a:pt x="933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8" name="Google Shape;231;p12"/>
            <p:cNvSpPr/>
            <p:nvPr/>
          </p:nvSpPr>
          <p:spPr>
            <a:xfrm>
              <a:off x="4320021" y="607709"/>
              <a:ext cx="107835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fill="norm" stroke="1" extrusionOk="0">
                  <a:moveTo>
                    <a:pt x="9343" y="0"/>
                  </a:moveTo>
                  <a:cubicBezTo>
                    <a:pt x="1050" y="0"/>
                    <a:pt x="-3084" y="11590"/>
                    <a:pt x="2683" y="18332"/>
                  </a:cubicBezTo>
                  <a:cubicBezTo>
                    <a:pt x="4609" y="20584"/>
                    <a:pt x="6958" y="21600"/>
                    <a:pt x="9249" y="21600"/>
                  </a:cubicBezTo>
                  <a:cubicBezTo>
                    <a:pt x="14006" y="21600"/>
                    <a:pt x="18516" y="17261"/>
                    <a:pt x="18516" y="10724"/>
                  </a:cubicBezTo>
                  <a:cubicBezTo>
                    <a:pt x="18516" y="4669"/>
                    <a:pt x="14370" y="0"/>
                    <a:pt x="9343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Google Shape;232;p12"/>
            <p:cNvSpPr/>
            <p:nvPr/>
          </p:nvSpPr>
          <p:spPr>
            <a:xfrm>
              <a:off x="4940883" y="206856"/>
              <a:ext cx="107612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fill="norm" stroke="1" extrusionOk="0">
                  <a:moveTo>
                    <a:pt x="9299" y="0"/>
                  </a:moveTo>
                  <a:cubicBezTo>
                    <a:pt x="1011" y="0"/>
                    <a:pt x="-3133" y="11603"/>
                    <a:pt x="2784" y="18346"/>
                  </a:cubicBezTo>
                  <a:cubicBezTo>
                    <a:pt x="4662" y="20598"/>
                    <a:pt x="6974" y="21600"/>
                    <a:pt x="9240" y="21600"/>
                  </a:cubicBezTo>
                  <a:cubicBezTo>
                    <a:pt x="13947" y="21600"/>
                    <a:pt x="18467" y="17275"/>
                    <a:pt x="18467" y="10738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0" name="Google Shape;233;p12"/>
            <p:cNvSpPr/>
            <p:nvPr/>
          </p:nvSpPr>
          <p:spPr>
            <a:xfrm>
              <a:off x="5356912" y="792129"/>
              <a:ext cx="107896" cy="10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fill="norm" stroke="1" extrusionOk="0">
                  <a:moveTo>
                    <a:pt x="9195" y="0"/>
                  </a:moveTo>
                  <a:cubicBezTo>
                    <a:pt x="1060" y="0"/>
                    <a:pt x="-3084" y="11567"/>
                    <a:pt x="2692" y="18465"/>
                  </a:cubicBezTo>
                  <a:cubicBezTo>
                    <a:pt x="4546" y="20628"/>
                    <a:pt x="6847" y="21600"/>
                    <a:pt x="9113" y="21600"/>
                  </a:cubicBezTo>
                  <a:cubicBezTo>
                    <a:pt x="13891" y="21600"/>
                    <a:pt x="18516" y="17302"/>
                    <a:pt x="18516" y="10868"/>
                  </a:cubicBezTo>
                  <a:cubicBezTo>
                    <a:pt x="18516" y="4832"/>
                    <a:pt x="14372" y="0"/>
                    <a:pt x="919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Google Shape;234;p12"/>
            <p:cNvSpPr/>
            <p:nvPr/>
          </p:nvSpPr>
          <p:spPr>
            <a:xfrm>
              <a:off x="5898275" y="580963"/>
              <a:ext cx="107822" cy="10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3" h="21600" fill="norm" stroke="1" extrusionOk="0">
                  <a:moveTo>
                    <a:pt x="9340" y="0"/>
                  </a:moveTo>
                  <a:cubicBezTo>
                    <a:pt x="1059" y="0"/>
                    <a:pt x="-3087" y="11560"/>
                    <a:pt x="2680" y="18463"/>
                  </a:cubicBezTo>
                  <a:cubicBezTo>
                    <a:pt x="4583" y="20628"/>
                    <a:pt x="6897" y="21600"/>
                    <a:pt x="9164" y="21600"/>
                  </a:cubicBezTo>
                  <a:cubicBezTo>
                    <a:pt x="13944" y="21600"/>
                    <a:pt x="18513" y="17258"/>
                    <a:pt x="18513" y="10697"/>
                  </a:cubicBezTo>
                  <a:cubicBezTo>
                    <a:pt x="18513" y="4835"/>
                    <a:pt x="14379" y="0"/>
                    <a:pt x="9340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Google Shape;235;p12"/>
            <p:cNvSpPr/>
            <p:nvPr/>
          </p:nvSpPr>
          <p:spPr>
            <a:xfrm>
              <a:off x="6787598" y="1111102"/>
              <a:ext cx="108105" cy="10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52" h="21600" fill="norm" stroke="1" extrusionOk="0">
                  <a:moveTo>
                    <a:pt x="9231" y="0"/>
                  </a:moveTo>
                  <a:cubicBezTo>
                    <a:pt x="943" y="0"/>
                    <a:pt x="-3048" y="11738"/>
                    <a:pt x="2716" y="18463"/>
                  </a:cubicBezTo>
                  <a:cubicBezTo>
                    <a:pt x="4582" y="20628"/>
                    <a:pt x="6883" y="21600"/>
                    <a:pt x="9149" y="21600"/>
                  </a:cubicBezTo>
                  <a:cubicBezTo>
                    <a:pt x="13927" y="21600"/>
                    <a:pt x="18552" y="17299"/>
                    <a:pt x="18552" y="10875"/>
                  </a:cubicBezTo>
                  <a:cubicBezTo>
                    <a:pt x="18552" y="4821"/>
                    <a:pt x="14408" y="0"/>
                    <a:pt x="9231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3" name="Google Shape;236;p12"/>
            <p:cNvSpPr/>
            <p:nvPr/>
          </p:nvSpPr>
          <p:spPr>
            <a:xfrm>
              <a:off x="948010" y="1299010"/>
              <a:ext cx="107890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335" y="0"/>
                  </a:moveTo>
                  <a:cubicBezTo>
                    <a:pt x="1059" y="0"/>
                    <a:pt x="-3085" y="11590"/>
                    <a:pt x="2679" y="18332"/>
                  </a:cubicBezTo>
                  <a:cubicBezTo>
                    <a:pt x="4604" y="20584"/>
                    <a:pt x="6952" y="21600"/>
                    <a:pt x="9241" y="21600"/>
                  </a:cubicBezTo>
                  <a:cubicBezTo>
                    <a:pt x="13995" y="21600"/>
                    <a:pt x="18515" y="17261"/>
                    <a:pt x="18515" y="10724"/>
                  </a:cubicBezTo>
                  <a:cubicBezTo>
                    <a:pt x="18515" y="4669"/>
                    <a:pt x="14371" y="0"/>
                    <a:pt x="9335" y="0"/>
                  </a:cubicBez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4" name="Google Shape;237;p12"/>
            <p:cNvSpPr/>
            <p:nvPr/>
          </p:nvSpPr>
          <p:spPr>
            <a:xfrm>
              <a:off x="2734272" y="1083466"/>
              <a:ext cx="107614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8" h="21600" fill="norm" stroke="1" extrusionOk="0">
                  <a:moveTo>
                    <a:pt x="9288" y="0"/>
                  </a:moveTo>
                  <a:cubicBezTo>
                    <a:pt x="1012" y="0"/>
                    <a:pt x="-3132" y="11603"/>
                    <a:pt x="2785" y="18346"/>
                  </a:cubicBezTo>
                  <a:cubicBezTo>
                    <a:pt x="4663" y="20598"/>
                    <a:pt x="6975" y="21600"/>
                    <a:pt x="9241" y="21600"/>
                  </a:cubicBezTo>
                  <a:cubicBezTo>
                    <a:pt x="13948" y="21600"/>
                    <a:pt x="18468" y="17275"/>
                    <a:pt x="18468" y="10738"/>
                  </a:cubicBezTo>
                  <a:cubicBezTo>
                    <a:pt x="18468" y="4683"/>
                    <a:pt x="14324" y="0"/>
                    <a:pt x="928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Google Shape;238;p12"/>
            <p:cNvSpPr/>
            <p:nvPr/>
          </p:nvSpPr>
          <p:spPr>
            <a:xfrm>
              <a:off x="3642394" y="188592"/>
              <a:ext cx="108557" cy="10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2" h="21600" fill="norm" stroke="1" extrusionOk="0">
                  <a:moveTo>
                    <a:pt x="9416" y="0"/>
                  </a:moveTo>
                  <a:cubicBezTo>
                    <a:pt x="5736" y="0"/>
                    <a:pt x="2260" y="2473"/>
                    <a:pt x="798" y="6585"/>
                  </a:cubicBezTo>
                  <a:cubicBezTo>
                    <a:pt x="-1324" y="12091"/>
                    <a:pt x="941" y="18458"/>
                    <a:pt x="5784" y="20698"/>
                  </a:cubicBezTo>
                  <a:cubicBezTo>
                    <a:pt x="7007" y="21313"/>
                    <a:pt x="8289" y="21600"/>
                    <a:pt x="9548" y="21600"/>
                  </a:cubicBezTo>
                  <a:cubicBezTo>
                    <a:pt x="13240" y="21600"/>
                    <a:pt x="16740" y="19113"/>
                    <a:pt x="18322" y="15015"/>
                  </a:cubicBezTo>
                  <a:cubicBezTo>
                    <a:pt x="20276" y="9509"/>
                    <a:pt x="18011" y="3142"/>
                    <a:pt x="13180" y="902"/>
                  </a:cubicBezTo>
                  <a:cubicBezTo>
                    <a:pt x="11945" y="287"/>
                    <a:pt x="10675" y="0"/>
                    <a:pt x="941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Google Shape;239;p12"/>
            <p:cNvSpPr/>
            <p:nvPr/>
          </p:nvSpPr>
          <p:spPr>
            <a:xfrm>
              <a:off x="4397689" y="1013693"/>
              <a:ext cx="108628" cy="108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978" y="0"/>
                    <a:pt x="0" y="4805"/>
                    <a:pt x="0" y="10807"/>
                  </a:cubicBezTo>
                  <a:cubicBezTo>
                    <a:pt x="0" y="16632"/>
                    <a:pt x="4978" y="21600"/>
                    <a:pt x="10800" y="21600"/>
                  </a:cubicBezTo>
                  <a:cubicBezTo>
                    <a:pt x="16798" y="21600"/>
                    <a:pt x="21600" y="16632"/>
                    <a:pt x="21600" y="10807"/>
                  </a:cubicBezTo>
                  <a:cubicBezTo>
                    <a:pt x="21600" y="4805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Google Shape;240;p12"/>
            <p:cNvSpPr/>
            <p:nvPr/>
          </p:nvSpPr>
          <p:spPr>
            <a:xfrm>
              <a:off x="4965724" y="1482609"/>
              <a:ext cx="108628" cy="10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4827"/>
                    <a:pt x="0" y="10875"/>
                  </a:cubicBezTo>
                  <a:cubicBezTo>
                    <a:pt x="0" y="16759"/>
                    <a:pt x="4802" y="21600"/>
                    <a:pt x="10800" y="21600"/>
                  </a:cubicBezTo>
                  <a:cubicBezTo>
                    <a:pt x="16798" y="21600"/>
                    <a:pt x="21600" y="16759"/>
                    <a:pt x="21600" y="10875"/>
                  </a:cubicBezTo>
                  <a:cubicBezTo>
                    <a:pt x="21600" y="4827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Google Shape;241;p12"/>
            <p:cNvSpPr/>
            <p:nvPr/>
          </p:nvSpPr>
          <p:spPr>
            <a:xfrm>
              <a:off x="5588813" y="1383490"/>
              <a:ext cx="107888" cy="10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347" y="0"/>
                  </a:moveTo>
                  <a:cubicBezTo>
                    <a:pt x="1059" y="0"/>
                    <a:pt x="-3085" y="11597"/>
                    <a:pt x="2679" y="18344"/>
                  </a:cubicBezTo>
                  <a:cubicBezTo>
                    <a:pt x="4604" y="20597"/>
                    <a:pt x="6952" y="21600"/>
                    <a:pt x="9241" y="21600"/>
                  </a:cubicBezTo>
                  <a:cubicBezTo>
                    <a:pt x="13995" y="21600"/>
                    <a:pt x="18515" y="17272"/>
                    <a:pt x="18515" y="10731"/>
                  </a:cubicBezTo>
                  <a:cubicBezTo>
                    <a:pt x="18515" y="4837"/>
                    <a:pt x="14371" y="0"/>
                    <a:pt x="934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Google Shape;242;p12"/>
            <p:cNvSpPr/>
            <p:nvPr/>
          </p:nvSpPr>
          <p:spPr>
            <a:xfrm>
              <a:off x="5961469" y="1488629"/>
              <a:ext cx="107560" cy="10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9" h="21600" fill="norm" stroke="1" extrusionOk="0">
                  <a:moveTo>
                    <a:pt x="9296" y="0"/>
                  </a:moveTo>
                  <a:cubicBezTo>
                    <a:pt x="1003" y="0"/>
                    <a:pt x="-3131" y="11738"/>
                    <a:pt x="2789" y="18463"/>
                  </a:cubicBezTo>
                  <a:cubicBezTo>
                    <a:pt x="4645" y="20628"/>
                    <a:pt x="6935" y="21600"/>
                    <a:pt x="9178" y="21600"/>
                  </a:cubicBezTo>
                  <a:cubicBezTo>
                    <a:pt x="13912" y="21600"/>
                    <a:pt x="18469" y="17313"/>
                    <a:pt x="18469" y="10875"/>
                  </a:cubicBezTo>
                  <a:cubicBezTo>
                    <a:pt x="18469" y="4835"/>
                    <a:pt x="14335" y="0"/>
                    <a:pt x="9296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Google Shape;243;p12"/>
            <p:cNvSpPr/>
            <p:nvPr/>
          </p:nvSpPr>
          <p:spPr>
            <a:xfrm>
              <a:off x="6400751" y="759432"/>
              <a:ext cx="107917" cy="10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0" h="21600" fill="norm" stroke="1" extrusionOk="0">
                  <a:moveTo>
                    <a:pt x="9199" y="0"/>
                  </a:moveTo>
                  <a:cubicBezTo>
                    <a:pt x="1064" y="0"/>
                    <a:pt x="-3080" y="11597"/>
                    <a:pt x="2684" y="18344"/>
                  </a:cubicBezTo>
                  <a:cubicBezTo>
                    <a:pt x="4562" y="20597"/>
                    <a:pt x="6898" y="21600"/>
                    <a:pt x="9187" y="21600"/>
                  </a:cubicBezTo>
                  <a:cubicBezTo>
                    <a:pt x="13942" y="21600"/>
                    <a:pt x="18520" y="17272"/>
                    <a:pt x="18520" y="10731"/>
                  </a:cubicBezTo>
                  <a:cubicBezTo>
                    <a:pt x="18520" y="4837"/>
                    <a:pt x="14376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Google Shape;244;p12"/>
            <p:cNvSpPr/>
            <p:nvPr/>
          </p:nvSpPr>
          <p:spPr>
            <a:xfrm>
              <a:off x="6859641" y="537868"/>
              <a:ext cx="107546" cy="10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6" h="21600" fill="norm" stroke="1" extrusionOk="0">
                  <a:moveTo>
                    <a:pt x="9293" y="0"/>
                  </a:moveTo>
                  <a:cubicBezTo>
                    <a:pt x="1012" y="0"/>
                    <a:pt x="-3134" y="11560"/>
                    <a:pt x="2786" y="18463"/>
                  </a:cubicBezTo>
                  <a:cubicBezTo>
                    <a:pt x="4642" y="20641"/>
                    <a:pt x="6932" y="21600"/>
                    <a:pt x="9175" y="21600"/>
                  </a:cubicBezTo>
                  <a:cubicBezTo>
                    <a:pt x="13909" y="21600"/>
                    <a:pt x="18466" y="17313"/>
                    <a:pt x="18466" y="10875"/>
                  </a:cubicBezTo>
                  <a:cubicBezTo>
                    <a:pt x="18466" y="4835"/>
                    <a:pt x="14332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245;p12"/>
            <p:cNvSpPr/>
            <p:nvPr/>
          </p:nvSpPr>
          <p:spPr>
            <a:xfrm>
              <a:off x="408514" y="48293"/>
              <a:ext cx="7047427" cy="182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22" y="0"/>
                  </a:moveTo>
                  <a:lnTo>
                    <a:pt x="9701" y="6429"/>
                  </a:lnTo>
                  <a:lnTo>
                    <a:pt x="7535" y="4452"/>
                  </a:lnTo>
                  <a:lnTo>
                    <a:pt x="7529" y="4452"/>
                  </a:lnTo>
                  <a:lnTo>
                    <a:pt x="5722" y="9649"/>
                  </a:lnTo>
                  <a:lnTo>
                    <a:pt x="3435" y="5003"/>
                  </a:lnTo>
                  <a:lnTo>
                    <a:pt x="2407" y="18828"/>
                  </a:lnTo>
                  <a:lnTo>
                    <a:pt x="0" y="21447"/>
                  </a:lnTo>
                  <a:lnTo>
                    <a:pt x="8" y="21559"/>
                  </a:lnTo>
                  <a:lnTo>
                    <a:pt x="2431" y="18920"/>
                  </a:lnTo>
                  <a:lnTo>
                    <a:pt x="3453" y="5165"/>
                  </a:lnTo>
                  <a:lnTo>
                    <a:pt x="5725" y="9781"/>
                  </a:lnTo>
                  <a:lnTo>
                    <a:pt x="7535" y="4575"/>
                  </a:lnTo>
                  <a:lnTo>
                    <a:pt x="9709" y="6551"/>
                  </a:lnTo>
                  <a:lnTo>
                    <a:pt x="11619" y="173"/>
                  </a:lnTo>
                  <a:lnTo>
                    <a:pt x="13619" y="9852"/>
                  </a:lnTo>
                  <a:lnTo>
                    <a:pt x="13621" y="9873"/>
                  </a:lnTo>
                  <a:lnTo>
                    <a:pt x="16702" y="12787"/>
                  </a:lnTo>
                  <a:lnTo>
                    <a:pt x="16713" y="12796"/>
                  </a:lnTo>
                  <a:lnTo>
                    <a:pt x="18279" y="4279"/>
                  </a:lnTo>
                  <a:lnTo>
                    <a:pt x="19040" y="15659"/>
                  </a:lnTo>
                  <a:lnTo>
                    <a:pt x="19040" y="15680"/>
                  </a:lnTo>
                  <a:lnTo>
                    <a:pt x="21584" y="21600"/>
                  </a:lnTo>
                  <a:lnTo>
                    <a:pt x="21600" y="21498"/>
                  </a:lnTo>
                  <a:lnTo>
                    <a:pt x="19066" y="15609"/>
                  </a:lnTo>
                  <a:lnTo>
                    <a:pt x="18292" y="4015"/>
                  </a:lnTo>
                  <a:lnTo>
                    <a:pt x="16699" y="12665"/>
                  </a:lnTo>
                  <a:lnTo>
                    <a:pt x="13637" y="9771"/>
                  </a:lnTo>
                  <a:lnTo>
                    <a:pt x="1162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Google Shape;246;p12"/>
            <p:cNvSpPr/>
            <p:nvPr/>
          </p:nvSpPr>
          <p:spPr>
            <a:xfrm>
              <a:off x="0" y="1871879"/>
              <a:ext cx="7699052" cy="12701"/>
            </a:xfrm>
            <a:prstGeom prst="rect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Google Shape;247;p12"/>
            <p:cNvSpPr/>
            <p:nvPr/>
          </p:nvSpPr>
          <p:spPr>
            <a:xfrm>
              <a:off x="1135053" y="1586858"/>
              <a:ext cx="107866" cy="10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1" h="21600" fill="norm" stroke="1" extrusionOk="0">
                  <a:moveTo>
                    <a:pt x="9343" y="0"/>
                  </a:moveTo>
                  <a:cubicBezTo>
                    <a:pt x="1055" y="0"/>
                    <a:pt x="-3089" y="11574"/>
                    <a:pt x="2687" y="18477"/>
                  </a:cubicBezTo>
                  <a:cubicBezTo>
                    <a:pt x="4588" y="20628"/>
                    <a:pt x="6889" y="21600"/>
                    <a:pt x="9155" y="21600"/>
                  </a:cubicBezTo>
                  <a:cubicBezTo>
                    <a:pt x="13944" y="21600"/>
                    <a:pt x="18511" y="17272"/>
                    <a:pt x="18511" y="10711"/>
                  </a:cubicBezTo>
                  <a:cubicBezTo>
                    <a:pt x="18511" y="4835"/>
                    <a:pt x="14367" y="0"/>
                    <a:pt x="934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248;p12"/>
            <p:cNvSpPr/>
            <p:nvPr/>
          </p:nvSpPr>
          <p:spPr>
            <a:xfrm>
              <a:off x="1487948" y="420075"/>
              <a:ext cx="108511" cy="10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2" h="21600" fill="norm" stroke="1" extrusionOk="0">
                  <a:moveTo>
                    <a:pt x="9896" y="0"/>
                  </a:moveTo>
                  <a:cubicBezTo>
                    <a:pt x="9404" y="0"/>
                    <a:pt x="8912" y="41"/>
                    <a:pt x="8408" y="109"/>
                  </a:cubicBezTo>
                  <a:cubicBezTo>
                    <a:pt x="2847" y="1140"/>
                    <a:pt x="-797" y="6608"/>
                    <a:pt x="149" y="12428"/>
                  </a:cubicBezTo>
                  <a:cubicBezTo>
                    <a:pt x="867" y="17855"/>
                    <a:pt x="5268" y="21600"/>
                    <a:pt x="10110" y="21600"/>
                  </a:cubicBezTo>
                  <a:cubicBezTo>
                    <a:pt x="10602" y="21600"/>
                    <a:pt x="11094" y="21559"/>
                    <a:pt x="11585" y="21478"/>
                  </a:cubicBezTo>
                  <a:cubicBezTo>
                    <a:pt x="16995" y="20460"/>
                    <a:pt x="20803" y="14992"/>
                    <a:pt x="19857" y="9009"/>
                  </a:cubicBezTo>
                  <a:cubicBezTo>
                    <a:pt x="19126" y="3731"/>
                    <a:pt x="14738" y="0"/>
                    <a:pt x="98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249;p12"/>
            <p:cNvSpPr/>
            <p:nvPr/>
          </p:nvSpPr>
          <p:spPr>
            <a:xfrm>
              <a:off x="2222830" y="813677"/>
              <a:ext cx="107866" cy="10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21" h="21600" fill="norm" stroke="1" extrusionOk="0">
                  <a:moveTo>
                    <a:pt x="9195" y="0"/>
                  </a:moveTo>
                  <a:cubicBezTo>
                    <a:pt x="1055" y="0"/>
                    <a:pt x="-3079" y="11567"/>
                    <a:pt x="2688" y="18465"/>
                  </a:cubicBezTo>
                  <a:cubicBezTo>
                    <a:pt x="4591" y="20628"/>
                    <a:pt x="6916" y="21600"/>
                    <a:pt x="9183" y="21600"/>
                  </a:cubicBezTo>
                  <a:cubicBezTo>
                    <a:pt x="13964" y="21600"/>
                    <a:pt x="18521" y="17302"/>
                    <a:pt x="18521" y="10868"/>
                  </a:cubicBezTo>
                  <a:cubicBezTo>
                    <a:pt x="18521" y="4832"/>
                    <a:pt x="14387" y="0"/>
                    <a:pt x="919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250;p12"/>
            <p:cNvSpPr/>
            <p:nvPr/>
          </p:nvSpPr>
          <p:spPr>
            <a:xfrm>
              <a:off x="2817028" y="377527"/>
              <a:ext cx="107560" cy="10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9" h="21600" fill="norm" stroke="1" extrusionOk="0">
                  <a:moveTo>
                    <a:pt x="9296" y="0"/>
                  </a:moveTo>
                  <a:cubicBezTo>
                    <a:pt x="1003" y="0"/>
                    <a:pt x="-3131" y="11716"/>
                    <a:pt x="2789" y="18442"/>
                  </a:cubicBezTo>
                  <a:cubicBezTo>
                    <a:pt x="4656" y="20616"/>
                    <a:pt x="6970" y="21600"/>
                    <a:pt x="9249" y="21600"/>
                  </a:cubicBezTo>
                  <a:cubicBezTo>
                    <a:pt x="13959" y="21600"/>
                    <a:pt x="18469" y="17362"/>
                    <a:pt x="18469" y="10855"/>
                  </a:cubicBezTo>
                  <a:cubicBezTo>
                    <a:pt x="18469" y="4826"/>
                    <a:pt x="14335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251;p12"/>
            <p:cNvSpPr/>
            <p:nvPr/>
          </p:nvSpPr>
          <p:spPr>
            <a:xfrm>
              <a:off x="3520107" y="539578"/>
              <a:ext cx="107890" cy="10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335" y="0"/>
                  </a:moveTo>
                  <a:cubicBezTo>
                    <a:pt x="1059" y="0"/>
                    <a:pt x="-3085" y="11567"/>
                    <a:pt x="2679" y="18465"/>
                  </a:cubicBezTo>
                  <a:cubicBezTo>
                    <a:pt x="4592" y="20628"/>
                    <a:pt x="6905" y="21600"/>
                    <a:pt x="9182" y="21600"/>
                  </a:cubicBezTo>
                  <a:cubicBezTo>
                    <a:pt x="13960" y="21600"/>
                    <a:pt x="18515" y="17302"/>
                    <a:pt x="18515" y="10868"/>
                  </a:cubicBezTo>
                  <a:cubicBezTo>
                    <a:pt x="18515" y="4832"/>
                    <a:pt x="14371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Google Shape;252;p12"/>
            <p:cNvSpPr/>
            <p:nvPr/>
          </p:nvSpPr>
          <p:spPr>
            <a:xfrm>
              <a:off x="4807982" y="819765"/>
              <a:ext cx="108628" cy="10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02" y="0"/>
                    <a:pt x="0" y="4827"/>
                    <a:pt x="0" y="10711"/>
                  </a:cubicBezTo>
                  <a:cubicBezTo>
                    <a:pt x="0" y="16759"/>
                    <a:pt x="4802" y="21600"/>
                    <a:pt x="10800" y="21600"/>
                  </a:cubicBezTo>
                  <a:cubicBezTo>
                    <a:pt x="16798" y="21600"/>
                    <a:pt x="21600" y="16759"/>
                    <a:pt x="21600" y="10711"/>
                  </a:cubicBezTo>
                  <a:cubicBezTo>
                    <a:pt x="21600" y="4827"/>
                    <a:pt x="16798" y="0"/>
                    <a:pt x="108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0" name="Google Shape;253;p12"/>
            <p:cNvSpPr/>
            <p:nvPr/>
          </p:nvSpPr>
          <p:spPr>
            <a:xfrm>
              <a:off x="5808590" y="1070538"/>
              <a:ext cx="107896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6" h="21600" fill="norm" stroke="1" extrusionOk="0">
                  <a:moveTo>
                    <a:pt x="9195" y="0"/>
                  </a:moveTo>
                  <a:cubicBezTo>
                    <a:pt x="1060" y="0"/>
                    <a:pt x="-3084" y="11603"/>
                    <a:pt x="2692" y="18346"/>
                  </a:cubicBezTo>
                  <a:cubicBezTo>
                    <a:pt x="4617" y="20598"/>
                    <a:pt x="6965" y="21600"/>
                    <a:pt x="9254" y="21600"/>
                  </a:cubicBezTo>
                  <a:cubicBezTo>
                    <a:pt x="14008" y="21600"/>
                    <a:pt x="18516" y="17275"/>
                    <a:pt x="18516" y="10738"/>
                  </a:cubicBezTo>
                  <a:cubicBezTo>
                    <a:pt x="18516" y="4847"/>
                    <a:pt x="14372" y="0"/>
                    <a:pt x="9195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1" name="Google Shape;254;p12"/>
            <p:cNvSpPr/>
            <p:nvPr/>
          </p:nvSpPr>
          <p:spPr>
            <a:xfrm>
              <a:off x="6323483" y="350849"/>
              <a:ext cx="108435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8" h="21600" fill="norm" stroke="1" extrusionOk="0">
                  <a:moveTo>
                    <a:pt x="9228" y="0"/>
                  </a:moveTo>
                  <a:cubicBezTo>
                    <a:pt x="1005" y="0"/>
                    <a:pt x="-3112" y="11590"/>
                    <a:pt x="2766" y="18332"/>
                  </a:cubicBezTo>
                  <a:cubicBezTo>
                    <a:pt x="4632" y="20584"/>
                    <a:pt x="6942" y="21600"/>
                    <a:pt x="9216" y="21600"/>
                  </a:cubicBezTo>
                  <a:cubicBezTo>
                    <a:pt x="13939" y="21600"/>
                    <a:pt x="18488" y="17261"/>
                    <a:pt x="18488" y="10724"/>
                  </a:cubicBezTo>
                  <a:cubicBezTo>
                    <a:pt x="18488" y="4669"/>
                    <a:pt x="14371" y="0"/>
                    <a:pt x="922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2" name="Google Shape;255;p12"/>
            <p:cNvSpPr/>
            <p:nvPr/>
          </p:nvSpPr>
          <p:spPr>
            <a:xfrm>
              <a:off x="6577747" y="1324867"/>
              <a:ext cx="107611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7" h="21600" fill="norm" stroke="1" extrusionOk="0">
                  <a:moveTo>
                    <a:pt x="9299" y="0"/>
                  </a:moveTo>
                  <a:cubicBezTo>
                    <a:pt x="1011" y="0"/>
                    <a:pt x="-3133" y="11590"/>
                    <a:pt x="2784" y="18332"/>
                  </a:cubicBezTo>
                  <a:cubicBezTo>
                    <a:pt x="4662" y="20584"/>
                    <a:pt x="6974" y="21600"/>
                    <a:pt x="9252" y="21600"/>
                  </a:cubicBezTo>
                  <a:cubicBezTo>
                    <a:pt x="13959" y="21600"/>
                    <a:pt x="18467" y="17261"/>
                    <a:pt x="18467" y="10724"/>
                  </a:cubicBezTo>
                  <a:cubicBezTo>
                    <a:pt x="18467" y="4847"/>
                    <a:pt x="14323" y="0"/>
                    <a:pt x="929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Body Level One…"/>
          <p:cNvSpPr txBox="1"/>
          <p:nvPr>
            <p:ph type="body" sz="quarter" idx="1"/>
          </p:nvPr>
        </p:nvSpPr>
        <p:spPr>
          <a:xfrm>
            <a:off x="6429026" y="3829679"/>
            <a:ext cx="2428202" cy="57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Google Shape;258;p13"/>
          <p:cNvSpPr/>
          <p:nvPr/>
        </p:nvSpPr>
        <p:spPr>
          <a:xfrm>
            <a:off x="7647375" y="949599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3" name="Google Shape;259;p13"/>
          <p:cNvSpPr/>
          <p:nvPr/>
        </p:nvSpPr>
        <p:spPr>
          <a:xfrm>
            <a:off x="8985874" y="411700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4" name="Google Shape;260;p13"/>
          <p:cNvSpPr/>
          <p:nvPr/>
        </p:nvSpPr>
        <p:spPr>
          <a:xfrm>
            <a:off x="8359475" y="555874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5" name="Google Shape;261;p13"/>
          <p:cNvSpPr/>
          <p:nvPr/>
        </p:nvSpPr>
        <p:spPr>
          <a:xfrm>
            <a:off x="9122099" y="734249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6" name="Google Shape;262;p13"/>
          <p:cNvSpPr/>
          <p:nvPr/>
        </p:nvSpPr>
        <p:spPr>
          <a:xfrm>
            <a:off x="8798600" y="108865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7" name="Google Shape;263;p13"/>
          <p:cNvSpPr/>
          <p:nvPr/>
        </p:nvSpPr>
        <p:spPr>
          <a:xfrm>
            <a:off x="6099342" y="-150601"/>
            <a:ext cx="96046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8" name="Google Shape;264;p13"/>
          <p:cNvSpPr/>
          <p:nvPr/>
        </p:nvSpPr>
        <p:spPr>
          <a:xfrm>
            <a:off x="6702553" y="444535"/>
            <a:ext cx="95433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9" name="Google Shape;265;p13"/>
          <p:cNvSpPr/>
          <p:nvPr/>
        </p:nvSpPr>
        <p:spPr>
          <a:xfrm>
            <a:off x="5905005" y="143252"/>
            <a:ext cx="82229" cy="8222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0" name="Google Shape;266;p13"/>
          <p:cNvSpPr/>
          <p:nvPr/>
        </p:nvSpPr>
        <p:spPr>
          <a:xfrm>
            <a:off x="285774" y="4542649"/>
            <a:ext cx="52427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1" name="Google Shape;267;p13"/>
          <p:cNvSpPr/>
          <p:nvPr/>
        </p:nvSpPr>
        <p:spPr>
          <a:xfrm>
            <a:off x="439149" y="4803399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2" name="Title Text"/>
          <p:cNvSpPr txBox="1"/>
          <p:nvPr>
            <p:ph type="title"/>
          </p:nvPr>
        </p:nvSpPr>
        <p:spPr>
          <a:xfrm>
            <a:off x="970813" y="3396800"/>
            <a:ext cx="2152502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Text"/>
          <p:cNvSpPr txBox="1"/>
          <p:nvPr>
            <p:ph type="title"/>
          </p:nvPr>
        </p:nvSpPr>
        <p:spPr>
          <a:xfrm>
            <a:off x="4696481" y="1365078"/>
            <a:ext cx="2655601" cy="644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4696481" y="1835141"/>
            <a:ext cx="3039301" cy="938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Google Shape;283;p14"/>
          <p:cNvSpPr/>
          <p:nvPr/>
        </p:nvSpPr>
        <p:spPr>
          <a:xfrm>
            <a:off x="7131387" y="365350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3" name="Google Shape;284;p14"/>
          <p:cNvSpPr/>
          <p:nvPr/>
        </p:nvSpPr>
        <p:spPr>
          <a:xfrm>
            <a:off x="8403212" y="218399"/>
            <a:ext cx="108626" cy="1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4" name="Google Shape;285;p14"/>
          <p:cNvSpPr/>
          <p:nvPr/>
        </p:nvSpPr>
        <p:spPr>
          <a:xfrm>
            <a:off x="7776812" y="362575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5" name="Google Shape;286;p14"/>
          <p:cNvSpPr/>
          <p:nvPr/>
        </p:nvSpPr>
        <p:spPr>
          <a:xfrm>
            <a:off x="8539437" y="540950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48" name="Google Shape;287;p14"/>
          <p:cNvGrpSpPr/>
          <p:nvPr/>
        </p:nvGrpSpPr>
        <p:grpSpPr>
          <a:xfrm>
            <a:off x="6626134" y="-164536"/>
            <a:ext cx="121173" cy="760443"/>
            <a:chOff x="0" y="26"/>
            <a:chExt cx="121172" cy="760442"/>
          </a:xfrm>
        </p:grpSpPr>
        <p:sp>
          <p:nvSpPr>
            <p:cNvPr id="346" name="Google Shape;288;p14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7" name="Google Shape;289;p14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9" name="Google Shape;290;p14"/>
          <p:cNvSpPr/>
          <p:nvPr/>
        </p:nvSpPr>
        <p:spPr>
          <a:xfrm>
            <a:off x="318237" y="4418925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0" name="Google Shape;291;p14"/>
          <p:cNvSpPr/>
          <p:nvPr/>
        </p:nvSpPr>
        <p:spPr>
          <a:xfrm>
            <a:off x="454463" y="47414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94;p15"/>
          <p:cNvSpPr/>
          <p:nvPr/>
        </p:nvSpPr>
        <p:spPr>
          <a:xfrm>
            <a:off x="7131387" y="365350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9" name="Google Shape;295;p15"/>
          <p:cNvSpPr/>
          <p:nvPr/>
        </p:nvSpPr>
        <p:spPr>
          <a:xfrm>
            <a:off x="8403212" y="218399"/>
            <a:ext cx="108626" cy="1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0" name="Google Shape;296;p15"/>
          <p:cNvSpPr/>
          <p:nvPr/>
        </p:nvSpPr>
        <p:spPr>
          <a:xfrm>
            <a:off x="7776812" y="362575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1" name="Google Shape;297;p15"/>
          <p:cNvSpPr/>
          <p:nvPr/>
        </p:nvSpPr>
        <p:spPr>
          <a:xfrm>
            <a:off x="8539437" y="540950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64" name="Google Shape;298;p15"/>
          <p:cNvGrpSpPr/>
          <p:nvPr/>
        </p:nvGrpSpPr>
        <p:grpSpPr>
          <a:xfrm>
            <a:off x="6626134" y="-164536"/>
            <a:ext cx="121173" cy="760443"/>
            <a:chOff x="0" y="26"/>
            <a:chExt cx="121172" cy="760442"/>
          </a:xfrm>
        </p:grpSpPr>
        <p:sp>
          <p:nvSpPr>
            <p:cNvPr id="362" name="Google Shape;299;p15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Google Shape;300;p15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65" name="Google Shape;301;p15"/>
          <p:cNvSpPr/>
          <p:nvPr/>
        </p:nvSpPr>
        <p:spPr>
          <a:xfrm>
            <a:off x="318237" y="4418925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6" name="Google Shape;302;p15"/>
          <p:cNvSpPr/>
          <p:nvPr/>
        </p:nvSpPr>
        <p:spPr>
          <a:xfrm>
            <a:off x="454463" y="47414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7" name="Title Text"/>
          <p:cNvSpPr txBox="1"/>
          <p:nvPr>
            <p:ph type="title"/>
          </p:nvPr>
        </p:nvSpPr>
        <p:spPr>
          <a:xfrm>
            <a:off x="891226" y="1267449"/>
            <a:ext cx="1881301" cy="644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8" name="Body Level One…"/>
          <p:cNvSpPr txBox="1"/>
          <p:nvPr>
            <p:ph type="body" sz="quarter" idx="1"/>
          </p:nvPr>
        </p:nvSpPr>
        <p:spPr>
          <a:xfrm>
            <a:off x="891226" y="3491100"/>
            <a:ext cx="1881301" cy="111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Text"/>
          <p:cNvSpPr txBox="1"/>
          <p:nvPr>
            <p:ph type="title"/>
          </p:nvPr>
        </p:nvSpPr>
        <p:spPr>
          <a:xfrm>
            <a:off x="1121524" y="2302199"/>
            <a:ext cx="1881302" cy="459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16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7" name="Body Level One…"/>
          <p:cNvSpPr txBox="1"/>
          <p:nvPr>
            <p:ph type="body" sz="quarter" idx="1"/>
          </p:nvPr>
        </p:nvSpPr>
        <p:spPr>
          <a:xfrm>
            <a:off x="961925" y="1643751"/>
            <a:ext cx="2200500" cy="824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13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13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13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13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Google Shape;324;p16"/>
          <p:cNvSpPr/>
          <p:nvPr/>
        </p:nvSpPr>
        <p:spPr>
          <a:xfrm>
            <a:off x="7573050" y="27737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9" name="Google Shape;325;p16"/>
          <p:cNvSpPr/>
          <p:nvPr/>
        </p:nvSpPr>
        <p:spPr>
          <a:xfrm>
            <a:off x="8985874" y="411700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0" name="Google Shape;326;p16"/>
          <p:cNvSpPr/>
          <p:nvPr/>
        </p:nvSpPr>
        <p:spPr>
          <a:xfrm>
            <a:off x="8359475" y="555874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1" name="Google Shape;327;p16"/>
          <p:cNvSpPr/>
          <p:nvPr/>
        </p:nvSpPr>
        <p:spPr>
          <a:xfrm>
            <a:off x="9122099" y="734249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2" name="Google Shape;328;p16"/>
          <p:cNvSpPr/>
          <p:nvPr/>
        </p:nvSpPr>
        <p:spPr>
          <a:xfrm>
            <a:off x="8798600" y="108865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3" name="Google Shape;329;p16"/>
          <p:cNvSpPr/>
          <p:nvPr/>
        </p:nvSpPr>
        <p:spPr>
          <a:xfrm>
            <a:off x="6702553" y="444535"/>
            <a:ext cx="95433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4" name="Google Shape;330;p16"/>
          <p:cNvSpPr/>
          <p:nvPr/>
        </p:nvSpPr>
        <p:spPr>
          <a:xfrm>
            <a:off x="5905005" y="143252"/>
            <a:ext cx="82229" cy="8222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5" name="Google Shape;331;p16"/>
          <p:cNvSpPr/>
          <p:nvPr/>
        </p:nvSpPr>
        <p:spPr>
          <a:xfrm>
            <a:off x="303600" y="440172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6" name="Google Shape;332;p16"/>
          <p:cNvSpPr/>
          <p:nvPr/>
        </p:nvSpPr>
        <p:spPr>
          <a:xfrm>
            <a:off x="564075" y="475390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Text"/>
          <p:cNvSpPr txBox="1"/>
          <p:nvPr>
            <p:ph type="title"/>
          </p:nvPr>
        </p:nvSpPr>
        <p:spPr>
          <a:xfrm>
            <a:off x="1218541" y="1373194"/>
            <a:ext cx="1881301" cy="644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5" name="Body Level One…"/>
          <p:cNvSpPr txBox="1"/>
          <p:nvPr>
            <p:ph type="body" sz="quarter" idx="1"/>
          </p:nvPr>
        </p:nvSpPr>
        <p:spPr>
          <a:xfrm>
            <a:off x="1218541" y="1865495"/>
            <a:ext cx="1881301" cy="644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6" name="Google Shape;343;p17"/>
          <p:cNvSpPr/>
          <p:nvPr/>
        </p:nvSpPr>
        <p:spPr>
          <a:xfrm>
            <a:off x="7647375" y="949599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7" name="Google Shape;344;p17"/>
          <p:cNvSpPr/>
          <p:nvPr/>
        </p:nvSpPr>
        <p:spPr>
          <a:xfrm>
            <a:off x="8985874" y="411700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8" name="Google Shape;345;p17"/>
          <p:cNvSpPr/>
          <p:nvPr/>
        </p:nvSpPr>
        <p:spPr>
          <a:xfrm>
            <a:off x="8359475" y="555874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9" name="Google Shape;346;p17"/>
          <p:cNvSpPr/>
          <p:nvPr/>
        </p:nvSpPr>
        <p:spPr>
          <a:xfrm>
            <a:off x="9122099" y="734249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0" name="Google Shape;347;p17"/>
          <p:cNvSpPr/>
          <p:nvPr/>
        </p:nvSpPr>
        <p:spPr>
          <a:xfrm>
            <a:off x="8798600" y="108865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1" name="Google Shape;348;p17"/>
          <p:cNvSpPr/>
          <p:nvPr/>
        </p:nvSpPr>
        <p:spPr>
          <a:xfrm>
            <a:off x="6099342" y="-150601"/>
            <a:ext cx="96046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2" name="Google Shape;349;p17"/>
          <p:cNvSpPr/>
          <p:nvPr/>
        </p:nvSpPr>
        <p:spPr>
          <a:xfrm>
            <a:off x="6702553" y="444535"/>
            <a:ext cx="95433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3" name="Google Shape;350;p17"/>
          <p:cNvSpPr/>
          <p:nvPr/>
        </p:nvSpPr>
        <p:spPr>
          <a:xfrm>
            <a:off x="5905005" y="143252"/>
            <a:ext cx="82229" cy="8222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4" name="Google Shape;351;p17"/>
          <p:cNvSpPr/>
          <p:nvPr/>
        </p:nvSpPr>
        <p:spPr>
          <a:xfrm>
            <a:off x="303600" y="440172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5" name="Google Shape;352;p17"/>
          <p:cNvSpPr/>
          <p:nvPr/>
        </p:nvSpPr>
        <p:spPr>
          <a:xfrm>
            <a:off x="816649" y="4612675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le Text"/>
          <p:cNvSpPr txBox="1"/>
          <p:nvPr>
            <p:ph type="title"/>
          </p:nvPr>
        </p:nvSpPr>
        <p:spPr>
          <a:xfrm>
            <a:off x="915161" y="2299543"/>
            <a:ext cx="1881301" cy="644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defRPr sz="2000"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4" name="Body Level One…"/>
          <p:cNvSpPr txBox="1"/>
          <p:nvPr>
            <p:ph type="body" sz="quarter" idx="1"/>
          </p:nvPr>
        </p:nvSpPr>
        <p:spPr>
          <a:xfrm>
            <a:off x="879138" y="1777396"/>
            <a:ext cx="1917301" cy="644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 algn="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 algn="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 algn="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Google Shape;363;p18"/>
          <p:cNvSpPr/>
          <p:nvPr/>
        </p:nvSpPr>
        <p:spPr>
          <a:xfrm>
            <a:off x="7647375" y="949599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6" name="Google Shape;364;p18"/>
          <p:cNvSpPr/>
          <p:nvPr/>
        </p:nvSpPr>
        <p:spPr>
          <a:xfrm>
            <a:off x="8985874" y="411700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7" name="Google Shape;365;p18"/>
          <p:cNvSpPr/>
          <p:nvPr/>
        </p:nvSpPr>
        <p:spPr>
          <a:xfrm>
            <a:off x="8359475" y="555874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8" name="Google Shape;366;p18"/>
          <p:cNvSpPr/>
          <p:nvPr/>
        </p:nvSpPr>
        <p:spPr>
          <a:xfrm>
            <a:off x="9122099" y="734249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9" name="Google Shape;367;p18"/>
          <p:cNvSpPr/>
          <p:nvPr/>
        </p:nvSpPr>
        <p:spPr>
          <a:xfrm>
            <a:off x="8798600" y="108865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0" name="Google Shape;368;p18"/>
          <p:cNvSpPr/>
          <p:nvPr/>
        </p:nvSpPr>
        <p:spPr>
          <a:xfrm>
            <a:off x="6099342" y="-150601"/>
            <a:ext cx="96046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1" name="Google Shape;369;p18"/>
          <p:cNvSpPr/>
          <p:nvPr/>
        </p:nvSpPr>
        <p:spPr>
          <a:xfrm>
            <a:off x="6702553" y="444535"/>
            <a:ext cx="95433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2" name="Google Shape;370;p18"/>
          <p:cNvSpPr/>
          <p:nvPr/>
        </p:nvSpPr>
        <p:spPr>
          <a:xfrm>
            <a:off x="5905005" y="143252"/>
            <a:ext cx="82229" cy="8222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3" name="Google Shape;371;p18"/>
          <p:cNvSpPr/>
          <p:nvPr/>
        </p:nvSpPr>
        <p:spPr>
          <a:xfrm>
            <a:off x="303600" y="440172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4" name="Google Shape;372;p18"/>
          <p:cNvSpPr/>
          <p:nvPr/>
        </p:nvSpPr>
        <p:spPr>
          <a:xfrm>
            <a:off x="816649" y="4612675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Text"/>
          <p:cNvSpPr txBox="1"/>
          <p:nvPr>
            <p:ph type="title"/>
          </p:nvPr>
        </p:nvSpPr>
        <p:spPr>
          <a:xfrm>
            <a:off x="2471149" y="1830074"/>
            <a:ext cx="3823201" cy="11214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433" name="Body Level One…"/>
          <p:cNvSpPr txBox="1"/>
          <p:nvPr>
            <p:ph type="body" sz="quarter" idx="1"/>
          </p:nvPr>
        </p:nvSpPr>
        <p:spPr>
          <a:xfrm>
            <a:off x="2902549" y="539999"/>
            <a:ext cx="2960401" cy="135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4" name="Google Shape;376;p19"/>
          <p:cNvSpPr txBox="1"/>
          <p:nvPr/>
        </p:nvSpPr>
        <p:spPr>
          <a:xfrm>
            <a:off x="2289499" y="4013795"/>
            <a:ext cx="4186501" cy="51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defRPr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pPr>
            <a:r>
              <a:t>CREDITS: This presentation template was created by </a:t>
            </a:r>
            <a:r>
              <a:rPr u="sng">
                <a:uFill>
                  <a:solidFill>
                    <a:srgbClr val="FFFF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u="sng">
                <a:uFill>
                  <a:solidFill>
                    <a:srgbClr val="FFFF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u="sng">
                <a:uFill>
                  <a:solidFill>
                    <a:srgbClr val="FFFF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435" name="Google Shape;377;p19"/>
          <p:cNvSpPr/>
          <p:nvPr/>
        </p:nvSpPr>
        <p:spPr>
          <a:xfrm>
            <a:off x="858275" y="1380669"/>
            <a:ext cx="130733" cy="1309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6" name="Google Shape;378;p19"/>
          <p:cNvSpPr/>
          <p:nvPr/>
        </p:nvSpPr>
        <p:spPr>
          <a:xfrm>
            <a:off x="1802476" y="4340187"/>
            <a:ext cx="130987" cy="1309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7" name="Google Shape;379;p19"/>
          <p:cNvSpPr/>
          <p:nvPr/>
        </p:nvSpPr>
        <p:spPr>
          <a:xfrm>
            <a:off x="7196621" y="809569"/>
            <a:ext cx="130987" cy="1309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8" name="Google Shape;380;p19"/>
          <p:cNvSpPr/>
          <p:nvPr/>
        </p:nvSpPr>
        <p:spPr>
          <a:xfrm>
            <a:off x="7826512" y="4005522"/>
            <a:ext cx="105769" cy="106023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9" name="Google Shape;381;p19"/>
          <p:cNvSpPr/>
          <p:nvPr/>
        </p:nvSpPr>
        <p:spPr>
          <a:xfrm>
            <a:off x="6669747" y="3108484"/>
            <a:ext cx="62369" cy="62370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0" name="Google Shape;382;p19"/>
          <p:cNvSpPr/>
          <p:nvPr/>
        </p:nvSpPr>
        <p:spPr>
          <a:xfrm>
            <a:off x="2127301" y="2530816"/>
            <a:ext cx="112271" cy="112525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1" name="Google Shape;383;p19"/>
          <p:cNvSpPr/>
          <p:nvPr/>
        </p:nvSpPr>
        <p:spPr>
          <a:xfrm>
            <a:off x="7418926" y="3240543"/>
            <a:ext cx="112299" cy="11252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2" name="Google Shape;384;p19"/>
          <p:cNvSpPr/>
          <p:nvPr/>
        </p:nvSpPr>
        <p:spPr>
          <a:xfrm>
            <a:off x="7751302" y="1218583"/>
            <a:ext cx="86797" cy="867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45" name="Google Shape;385;p19"/>
          <p:cNvGrpSpPr/>
          <p:nvPr/>
        </p:nvGrpSpPr>
        <p:grpSpPr>
          <a:xfrm>
            <a:off x="6669775" y="-389684"/>
            <a:ext cx="143710" cy="2106392"/>
            <a:chOff x="28" y="0"/>
            <a:chExt cx="143709" cy="2106391"/>
          </a:xfrm>
        </p:grpSpPr>
        <p:sp>
          <p:nvSpPr>
            <p:cNvPr id="443" name="Google Shape;386;p19"/>
            <p:cNvSpPr/>
            <p:nvPr/>
          </p:nvSpPr>
          <p:spPr>
            <a:xfrm>
              <a:off x="28" y="1962682"/>
              <a:ext cx="143710" cy="14371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Google Shape;387;p19"/>
            <p:cNvSpPr/>
            <p:nvPr/>
          </p:nvSpPr>
          <p:spPr>
            <a:xfrm>
              <a:off x="65534" y="0"/>
              <a:ext cx="12701" cy="182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0" name="Google Shape;388;p19"/>
          <p:cNvGrpSpPr/>
          <p:nvPr/>
        </p:nvGrpSpPr>
        <p:grpSpPr>
          <a:xfrm>
            <a:off x="1510028" y="507777"/>
            <a:ext cx="203507" cy="2663052"/>
            <a:chOff x="0" y="28"/>
            <a:chExt cx="203505" cy="2663051"/>
          </a:xfrm>
        </p:grpSpPr>
        <p:sp>
          <p:nvSpPr>
            <p:cNvPr id="446" name="Google Shape;389;p19"/>
            <p:cNvSpPr/>
            <p:nvPr/>
          </p:nvSpPr>
          <p:spPr>
            <a:xfrm>
              <a:off x="0" y="2459347"/>
              <a:ext cx="203506" cy="203733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Google Shape;390;p19"/>
            <p:cNvSpPr/>
            <p:nvPr/>
          </p:nvSpPr>
          <p:spPr>
            <a:xfrm>
              <a:off x="29912" y="1903168"/>
              <a:ext cx="143710" cy="143739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391;p19"/>
            <p:cNvSpPr/>
            <p:nvPr/>
          </p:nvSpPr>
          <p:spPr>
            <a:xfrm>
              <a:off x="58241" y="1388325"/>
              <a:ext cx="86798" cy="86826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392;p19"/>
            <p:cNvSpPr/>
            <p:nvPr/>
          </p:nvSpPr>
          <p:spPr>
            <a:xfrm>
              <a:off x="95402" y="28"/>
              <a:ext cx="12701" cy="109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4" name="Google Shape;393;p19"/>
          <p:cNvGrpSpPr/>
          <p:nvPr/>
        </p:nvGrpSpPr>
        <p:grpSpPr>
          <a:xfrm>
            <a:off x="385354" y="1380670"/>
            <a:ext cx="199212" cy="2828910"/>
            <a:chOff x="0" y="0"/>
            <a:chExt cx="199210" cy="2828908"/>
          </a:xfrm>
        </p:grpSpPr>
        <p:sp>
          <p:nvSpPr>
            <p:cNvPr id="451" name="Google Shape;394;p19"/>
            <p:cNvSpPr/>
            <p:nvPr/>
          </p:nvSpPr>
          <p:spPr>
            <a:xfrm>
              <a:off x="-1" y="2629724"/>
              <a:ext cx="199212" cy="19918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Google Shape;395;p19"/>
            <p:cNvSpPr/>
            <p:nvPr/>
          </p:nvSpPr>
          <p:spPr>
            <a:xfrm>
              <a:off x="47458" y="1989457"/>
              <a:ext cx="104060" cy="10406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396;p19"/>
            <p:cNvSpPr/>
            <p:nvPr/>
          </p:nvSpPr>
          <p:spPr>
            <a:xfrm>
              <a:off x="93255" y="0"/>
              <a:ext cx="12701" cy="179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5" name="Google Shape;397;p19"/>
          <p:cNvSpPr/>
          <p:nvPr/>
        </p:nvSpPr>
        <p:spPr>
          <a:xfrm>
            <a:off x="1048807" y="3209674"/>
            <a:ext cx="12701" cy="2718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6" name="Google Shape;398;p19"/>
          <p:cNvSpPr/>
          <p:nvPr/>
        </p:nvSpPr>
        <p:spPr>
          <a:xfrm>
            <a:off x="7088527" y="2590837"/>
            <a:ext cx="12701" cy="1822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532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59" name="Google Shape;399;p19"/>
          <p:cNvGrpSpPr/>
          <p:nvPr/>
        </p:nvGrpSpPr>
        <p:grpSpPr>
          <a:xfrm>
            <a:off x="989033" y="-389638"/>
            <a:ext cx="62087" cy="897372"/>
            <a:chOff x="28" y="28"/>
            <a:chExt cx="62086" cy="897371"/>
          </a:xfrm>
        </p:grpSpPr>
        <p:sp>
          <p:nvSpPr>
            <p:cNvPr id="457" name="Google Shape;400;p19"/>
            <p:cNvSpPr/>
            <p:nvPr/>
          </p:nvSpPr>
          <p:spPr>
            <a:xfrm>
              <a:off x="28" y="835030"/>
              <a:ext cx="62087" cy="62370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401;p19"/>
            <p:cNvSpPr/>
            <p:nvPr/>
          </p:nvSpPr>
          <p:spPr>
            <a:xfrm>
              <a:off x="24720" y="28"/>
              <a:ext cx="12701" cy="74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62" name="Google Shape;402;p19"/>
          <p:cNvGrpSpPr/>
          <p:nvPr/>
        </p:nvGrpSpPr>
        <p:grpSpPr>
          <a:xfrm>
            <a:off x="8568750" y="2184837"/>
            <a:ext cx="214647" cy="2308571"/>
            <a:chOff x="28" y="28"/>
            <a:chExt cx="214645" cy="2308569"/>
          </a:xfrm>
        </p:grpSpPr>
        <p:sp>
          <p:nvSpPr>
            <p:cNvPr id="460" name="Google Shape;403;p19"/>
            <p:cNvSpPr/>
            <p:nvPr/>
          </p:nvSpPr>
          <p:spPr>
            <a:xfrm>
              <a:off x="28" y="2093923"/>
              <a:ext cx="214646" cy="2146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404;p19"/>
            <p:cNvSpPr/>
            <p:nvPr/>
          </p:nvSpPr>
          <p:spPr>
            <a:xfrm>
              <a:off x="100859" y="28"/>
              <a:ext cx="12701" cy="193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3" name="Google Shape;405;p19"/>
          <p:cNvSpPr/>
          <p:nvPr/>
        </p:nvSpPr>
        <p:spPr>
          <a:xfrm>
            <a:off x="6423239" y="3192658"/>
            <a:ext cx="86797" cy="867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66" name="Google Shape;406;p19"/>
          <p:cNvGrpSpPr/>
          <p:nvPr/>
        </p:nvGrpSpPr>
        <p:grpSpPr>
          <a:xfrm>
            <a:off x="8221251" y="37"/>
            <a:ext cx="214646" cy="2308571"/>
            <a:chOff x="28" y="28"/>
            <a:chExt cx="214645" cy="2308569"/>
          </a:xfrm>
        </p:grpSpPr>
        <p:sp>
          <p:nvSpPr>
            <p:cNvPr id="464" name="Google Shape;407;p19"/>
            <p:cNvSpPr/>
            <p:nvPr/>
          </p:nvSpPr>
          <p:spPr>
            <a:xfrm>
              <a:off x="28" y="2093923"/>
              <a:ext cx="214646" cy="21467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408;p19"/>
            <p:cNvSpPr/>
            <p:nvPr/>
          </p:nvSpPr>
          <p:spPr>
            <a:xfrm>
              <a:off x="100859" y="28"/>
              <a:ext cx="12701" cy="193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Body Level One…"/>
          <p:cNvSpPr txBox="1"/>
          <p:nvPr>
            <p:ph type="body" sz="half" idx="1"/>
          </p:nvPr>
        </p:nvSpPr>
        <p:spPr>
          <a:xfrm>
            <a:off x="597375" y="1063525"/>
            <a:ext cx="3908701" cy="3786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292100">
              <a:lnSpc>
                <a:spcPct val="100000"/>
              </a:lnSpc>
              <a:buSzPts val="1200"/>
              <a:defRPr sz="1200"/>
            </a:lvl1pPr>
            <a:lvl2pPr marL="872671" indent="-250371">
              <a:lnSpc>
                <a:spcPct val="100000"/>
              </a:lnSpc>
              <a:buSzPts val="1200"/>
              <a:defRPr sz="1200"/>
            </a:lvl2pPr>
            <a:lvl3pPr marL="1329871" indent="-250371">
              <a:lnSpc>
                <a:spcPct val="100000"/>
              </a:lnSpc>
              <a:buSzPts val="1200"/>
              <a:defRPr sz="1200"/>
            </a:lvl3pPr>
            <a:lvl4pPr marL="1787071" indent="-250371">
              <a:lnSpc>
                <a:spcPct val="100000"/>
              </a:lnSpc>
              <a:buSzPts val="1200"/>
              <a:defRPr sz="1200"/>
            </a:lvl4pPr>
            <a:lvl5pPr marL="2244271" indent="-250371">
              <a:lnSpc>
                <a:spcPct val="100000"/>
              </a:lnSpc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Title Text"/>
          <p:cNvSpPr txBox="1"/>
          <p:nvPr>
            <p:ph type="title"/>
          </p:nvPr>
        </p:nvSpPr>
        <p:spPr>
          <a:xfrm>
            <a:off x="618825" y="411675"/>
            <a:ext cx="4727701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476" name="Google Shape;412;p20"/>
          <p:cNvSpPr txBox="1"/>
          <p:nvPr>
            <p:ph type="body" sz="half" idx="21"/>
          </p:nvPr>
        </p:nvSpPr>
        <p:spPr>
          <a:xfrm>
            <a:off x="4690124" y="1063525"/>
            <a:ext cx="3908702" cy="37869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292100">
              <a:lnSpc>
                <a:spcPct val="100000"/>
              </a:lnSpc>
              <a:buClr>
                <a:srgbClr val="EC5D37"/>
              </a:buClr>
              <a:buSzPts val="1200"/>
              <a:defRPr sz="1200"/>
            </a:pPr>
          </a:p>
        </p:txBody>
      </p:sp>
      <p:sp>
        <p:nvSpPr>
          <p:cNvPr id="477" name="Google Shape;413;p20"/>
          <p:cNvSpPr/>
          <p:nvPr/>
        </p:nvSpPr>
        <p:spPr>
          <a:xfrm>
            <a:off x="8829950" y="1123700"/>
            <a:ext cx="108626" cy="10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014" y="1675"/>
                </a:moveTo>
                <a:lnTo>
                  <a:pt x="20014" y="19925"/>
                </a:lnTo>
                <a:lnTo>
                  <a:pt x="1675" y="19925"/>
                </a:lnTo>
                <a:lnTo>
                  <a:pt x="1675" y="167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8" name="Google Shape;414;p20"/>
          <p:cNvSpPr/>
          <p:nvPr/>
        </p:nvSpPr>
        <p:spPr>
          <a:xfrm>
            <a:off x="9156249" y="1340474"/>
            <a:ext cx="111426" cy="11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24" y="2093"/>
                </a:moveTo>
                <a:lnTo>
                  <a:pt x="19424" y="19502"/>
                </a:lnTo>
                <a:lnTo>
                  <a:pt x="2089" y="19502"/>
                </a:lnTo>
                <a:lnTo>
                  <a:pt x="2089" y="2093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9" name="Google Shape;415;p20"/>
          <p:cNvSpPr/>
          <p:nvPr/>
        </p:nvSpPr>
        <p:spPr>
          <a:xfrm>
            <a:off x="5809850" y="214399"/>
            <a:ext cx="108626" cy="10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5" y="1675"/>
                </a:moveTo>
                <a:lnTo>
                  <a:pt x="19925" y="19925"/>
                </a:lnTo>
                <a:lnTo>
                  <a:pt x="1675" y="19925"/>
                </a:lnTo>
                <a:lnTo>
                  <a:pt x="1675" y="167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0" name="Google Shape;416;p20"/>
          <p:cNvSpPr/>
          <p:nvPr/>
        </p:nvSpPr>
        <p:spPr>
          <a:xfrm>
            <a:off x="7079824" y="420113"/>
            <a:ext cx="164801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1" name="Google Shape;417;p20"/>
          <p:cNvSpPr/>
          <p:nvPr/>
        </p:nvSpPr>
        <p:spPr>
          <a:xfrm>
            <a:off x="7952724" y="278537"/>
            <a:ext cx="44926" cy="444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2" name="Google Shape;418;p20"/>
          <p:cNvSpPr/>
          <p:nvPr/>
        </p:nvSpPr>
        <p:spPr>
          <a:xfrm>
            <a:off x="7372449" y="-69326"/>
            <a:ext cx="155901" cy="155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3" name="Google Shape;419;p20"/>
          <p:cNvSpPr/>
          <p:nvPr/>
        </p:nvSpPr>
        <p:spPr>
          <a:xfrm>
            <a:off x="8464299" y="355075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4" name="Google Shape;420;p20"/>
          <p:cNvSpPr/>
          <p:nvPr/>
        </p:nvSpPr>
        <p:spPr>
          <a:xfrm>
            <a:off x="7264275" y="607388"/>
            <a:ext cx="122676" cy="122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5" name="Google Shape;421;p20"/>
          <p:cNvSpPr/>
          <p:nvPr/>
        </p:nvSpPr>
        <p:spPr>
          <a:xfrm>
            <a:off x="6298874" y="907625"/>
            <a:ext cx="155901" cy="155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6" name="Google Shape;422;p20"/>
          <p:cNvSpPr/>
          <p:nvPr/>
        </p:nvSpPr>
        <p:spPr>
          <a:xfrm>
            <a:off x="-82976" y="4540488"/>
            <a:ext cx="164802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96" y="1107"/>
                </a:moveTo>
                <a:lnTo>
                  <a:pt x="20496" y="20493"/>
                </a:lnTo>
                <a:lnTo>
                  <a:pt x="1104" y="20493"/>
                </a:lnTo>
                <a:lnTo>
                  <a:pt x="1104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7" name="Google Shape;423;p20"/>
          <p:cNvSpPr/>
          <p:nvPr/>
        </p:nvSpPr>
        <p:spPr>
          <a:xfrm>
            <a:off x="101475" y="4727763"/>
            <a:ext cx="122675" cy="1226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9;p3"/>
          <p:cNvSpPr/>
          <p:nvPr/>
        </p:nvSpPr>
        <p:spPr>
          <a:xfrm>
            <a:off x="7202389" y="916085"/>
            <a:ext cx="121409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" name="Google Shape;40;p3"/>
          <p:cNvSpPr/>
          <p:nvPr/>
        </p:nvSpPr>
        <p:spPr>
          <a:xfrm>
            <a:off x="8263673" y="2953707"/>
            <a:ext cx="104087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2" name="Google Shape;41;p3"/>
          <p:cNvGrpSpPr/>
          <p:nvPr/>
        </p:nvGrpSpPr>
        <p:grpSpPr>
          <a:xfrm>
            <a:off x="8263707" y="-434367"/>
            <a:ext cx="188861" cy="1181534"/>
            <a:chOff x="26" y="0"/>
            <a:chExt cx="188859" cy="1181532"/>
          </a:xfrm>
        </p:grpSpPr>
        <p:sp>
          <p:nvSpPr>
            <p:cNvPr id="49" name="Google Shape;42;p3"/>
            <p:cNvSpPr/>
            <p:nvPr/>
          </p:nvSpPr>
          <p:spPr>
            <a:xfrm>
              <a:off x="26" y="992907"/>
              <a:ext cx="188861" cy="188625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43;p3"/>
            <p:cNvSpPr/>
            <p:nvPr/>
          </p:nvSpPr>
          <p:spPr>
            <a:xfrm>
              <a:off x="27960" y="477193"/>
              <a:ext cx="133201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44;p3"/>
            <p:cNvSpPr/>
            <p:nvPr/>
          </p:nvSpPr>
          <p:spPr>
            <a:xfrm>
              <a:off x="54219" y="-1"/>
              <a:ext cx="80450" cy="80712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3" name="Google Shape;45;p3"/>
          <p:cNvSpPr/>
          <p:nvPr/>
        </p:nvSpPr>
        <p:spPr>
          <a:xfrm>
            <a:off x="8486022" y="1614631"/>
            <a:ext cx="80450" cy="8045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6" name="Google Shape;46;p3"/>
          <p:cNvGrpSpPr/>
          <p:nvPr/>
        </p:nvGrpSpPr>
        <p:grpSpPr>
          <a:xfrm>
            <a:off x="3643924" y="-436199"/>
            <a:ext cx="133200" cy="1952352"/>
            <a:chOff x="26" y="0"/>
            <a:chExt cx="133199" cy="1952350"/>
          </a:xfrm>
        </p:grpSpPr>
        <p:sp>
          <p:nvSpPr>
            <p:cNvPr id="54" name="Google Shape;47;p3"/>
            <p:cNvSpPr/>
            <p:nvPr/>
          </p:nvSpPr>
          <p:spPr>
            <a:xfrm>
              <a:off x="26" y="1819151"/>
              <a:ext cx="133200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" name="Google Shape;48;p3"/>
            <p:cNvSpPr/>
            <p:nvPr/>
          </p:nvSpPr>
          <p:spPr>
            <a:xfrm>
              <a:off x="60277" y="-1"/>
              <a:ext cx="12701" cy="169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7" name="Google Shape;49;p3"/>
          <p:cNvSpPr/>
          <p:nvPr/>
        </p:nvSpPr>
        <p:spPr>
          <a:xfrm>
            <a:off x="8933621" y="9"/>
            <a:ext cx="12701" cy="251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68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068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0" name="Google Shape;50;p3"/>
          <p:cNvGrpSpPr/>
          <p:nvPr/>
        </p:nvGrpSpPr>
        <p:grpSpPr>
          <a:xfrm>
            <a:off x="8008121" y="2108936"/>
            <a:ext cx="198950" cy="2139745"/>
            <a:chOff x="26" y="26"/>
            <a:chExt cx="198948" cy="2139743"/>
          </a:xfrm>
        </p:grpSpPr>
        <p:sp>
          <p:nvSpPr>
            <p:cNvPr id="58" name="Google Shape;51;p3"/>
            <p:cNvSpPr/>
            <p:nvPr/>
          </p:nvSpPr>
          <p:spPr>
            <a:xfrm>
              <a:off x="26" y="1940795"/>
              <a:ext cx="198949" cy="1989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Google Shape;52;p3"/>
            <p:cNvSpPr/>
            <p:nvPr/>
          </p:nvSpPr>
          <p:spPr>
            <a:xfrm>
              <a:off x="93018" y="26"/>
              <a:ext cx="12701" cy="17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" name="Google Shape;53;p3"/>
          <p:cNvGrpSpPr/>
          <p:nvPr/>
        </p:nvGrpSpPr>
        <p:grpSpPr>
          <a:xfrm>
            <a:off x="521022" y="1091574"/>
            <a:ext cx="198949" cy="2139745"/>
            <a:chOff x="26" y="26"/>
            <a:chExt cx="198948" cy="2139743"/>
          </a:xfrm>
        </p:grpSpPr>
        <p:sp>
          <p:nvSpPr>
            <p:cNvPr id="61" name="Google Shape;54;p3"/>
            <p:cNvSpPr/>
            <p:nvPr/>
          </p:nvSpPr>
          <p:spPr>
            <a:xfrm>
              <a:off x="26" y="1940795"/>
              <a:ext cx="198949" cy="1989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55;p3"/>
            <p:cNvSpPr/>
            <p:nvPr/>
          </p:nvSpPr>
          <p:spPr>
            <a:xfrm>
              <a:off x="93018" y="26"/>
              <a:ext cx="12701" cy="17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4" name="Title Text"/>
          <p:cNvSpPr txBox="1"/>
          <p:nvPr>
            <p:ph type="title"/>
          </p:nvPr>
        </p:nvSpPr>
        <p:spPr>
          <a:xfrm>
            <a:off x="2031287" y="1742775"/>
            <a:ext cx="2622001" cy="837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1791586" y="2417449"/>
            <a:ext cx="3101401" cy="1048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618825" y="1679175"/>
            <a:ext cx="3534301" cy="2090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618825" y="411675"/>
            <a:ext cx="2686500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Google Shape;62;p4"/>
          <p:cNvSpPr/>
          <p:nvPr/>
        </p:nvSpPr>
        <p:spPr>
          <a:xfrm>
            <a:off x="719999" y="4690124"/>
            <a:ext cx="167152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6" name="Google Shape;63;p4"/>
          <p:cNvSpPr/>
          <p:nvPr/>
        </p:nvSpPr>
        <p:spPr>
          <a:xfrm>
            <a:off x="2058499" y="4152225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64;p4"/>
          <p:cNvSpPr/>
          <p:nvPr/>
        </p:nvSpPr>
        <p:spPr>
          <a:xfrm>
            <a:off x="1432099" y="4296400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8" name="Google Shape;65;p4"/>
          <p:cNvSpPr/>
          <p:nvPr/>
        </p:nvSpPr>
        <p:spPr>
          <a:xfrm>
            <a:off x="2194724" y="44747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9" name="Google Shape;66;p4"/>
          <p:cNvSpPr/>
          <p:nvPr/>
        </p:nvSpPr>
        <p:spPr>
          <a:xfrm>
            <a:off x="1585475" y="4695513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2" name="Google Shape;67;p4"/>
          <p:cNvGrpSpPr/>
          <p:nvPr/>
        </p:nvGrpSpPr>
        <p:grpSpPr>
          <a:xfrm>
            <a:off x="8148521" y="3004619"/>
            <a:ext cx="98034" cy="1147543"/>
            <a:chOff x="0" y="26"/>
            <a:chExt cx="98032" cy="1147542"/>
          </a:xfrm>
        </p:grpSpPr>
        <p:sp>
          <p:nvSpPr>
            <p:cNvPr id="80" name="Google Shape;68;p4"/>
            <p:cNvSpPr/>
            <p:nvPr/>
          </p:nvSpPr>
          <p:spPr>
            <a:xfrm>
              <a:off x="-1" y="1049300"/>
              <a:ext cx="98034" cy="98269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" name="Google Shape;69;p4"/>
            <p:cNvSpPr/>
            <p:nvPr/>
          </p:nvSpPr>
          <p:spPr>
            <a:xfrm>
              <a:off x="42679" y="26"/>
              <a:ext cx="12701" cy="89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5" name="Google Shape;70;p4"/>
          <p:cNvGrpSpPr/>
          <p:nvPr/>
        </p:nvGrpSpPr>
        <p:grpSpPr>
          <a:xfrm>
            <a:off x="281420" y="3769289"/>
            <a:ext cx="121174" cy="760443"/>
            <a:chOff x="0" y="26"/>
            <a:chExt cx="121172" cy="760442"/>
          </a:xfrm>
        </p:grpSpPr>
        <p:sp>
          <p:nvSpPr>
            <p:cNvPr id="83" name="Google Shape;71;p4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72;p4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8" name="Google Shape;73;p4"/>
          <p:cNvGrpSpPr/>
          <p:nvPr/>
        </p:nvGrpSpPr>
        <p:grpSpPr>
          <a:xfrm>
            <a:off x="8534764" y="4069658"/>
            <a:ext cx="57548" cy="831747"/>
            <a:chOff x="26" y="26"/>
            <a:chExt cx="57546" cy="831746"/>
          </a:xfrm>
        </p:grpSpPr>
        <p:sp>
          <p:nvSpPr>
            <p:cNvPr id="86" name="Google Shape;74;p4"/>
            <p:cNvSpPr/>
            <p:nvPr/>
          </p:nvSpPr>
          <p:spPr>
            <a:xfrm>
              <a:off x="26" y="773965"/>
              <a:ext cx="57547" cy="5780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75;p4"/>
            <p:cNvSpPr/>
            <p:nvPr/>
          </p:nvSpPr>
          <p:spPr>
            <a:xfrm>
              <a:off x="22448" y="26"/>
              <a:ext cx="12701" cy="69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9" name="Google Shape;76;p4"/>
          <p:cNvSpPr/>
          <p:nvPr/>
        </p:nvSpPr>
        <p:spPr>
          <a:xfrm>
            <a:off x="7686099" y="45688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Google Shape;77;p4"/>
          <p:cNvSpPr/>
          <p:nvPr/>
        </p:nvSpPr>
        <p:spPr>
          <a:xfrm>
            <a:off x="8868125" y="3769262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xfrm>
            <a:off x="923625" y="1196026"/>
            <a:ext cx="982201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923637" y="1684092"/>
            <a:ext cx="2620500" cy="111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84;p5"/>
          <p:cNvSpPr/>
          <p:nvPr/>
        </p:nvSpPr>
        <p:spPr>
          <a:xfrm>
            <a:off x="7131387" y="365350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Google Shape;85;p5"/>
          <p:cNvSpPr/>
          <p:nvPr/>
        </p:nvSpPr>
        <p:spPr>
          <a:xfrm>
            <a:off x="8403212" y="218399"/>
            <a:ext cx="108626" cy="1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2" name="Google Shape;86;p5"/>
          <p:cNvSpPr/>
          <p:nvPr/>
        </p:nvSpPr>
        <p:spPr>
          <a:xfrm>
            <a:off x="7776812" y="362575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" name="Google Shape;87;p5"/>
          <p:cNvSpPr/>
          <p:nvPr/>
        </p:nvSpPr>
        <p:spPr>
          <a:xfrm>
            <a:off x="8539437" y="540950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06" name="Google Shape;88;p5"/>
          <p:cNvGrpSpPr/>
          <p:nvPr/>
        </p:nvGrpSpPr>
        <p:grpSpPr>
          <a:xfrm>
            <a:off x="6626134" y="-164536"/>
            <a:ext cx="121173" cy="760443"/>
            <a:chOff x="0" y="26"/>
            <a:chExt cx="121172" cy="760442"/>
          </a:xfrm>
        </p:grpSpPr>
        <p:sp>
          <p:nvSpPr>
            <p:cNvPr id="104" name="Google Shape;89;p5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90;p5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7" name="Google Shape;91;p5"/>
          <p:cNvSpPr/>
          <p:nvPr/>
        </p:nvSpPr>
        <p:spPr>
          <a:xfrm>
            <a:off x="318237" y="4418925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8" name="Google Shape;92;p5"/>
          <p:cNvSpPr/>
          <p:nvPr/>
        </p:nvSpPr>
        <p:spPr>
          <a:xfrm>
            <a:off x="454463" y="47414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618825" y="411675"/>
            <a:ext cx="4727701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Google Shape;95;p6"/>
          <p:cNvSpPr/>
          <p:nvPr/>
        </p:nvSpPr>
        <p:spPr>
          <a:xfrm>
            <a:off x="7573050" y="27737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8" name="Google Shape;96;p6"/>
          <p:cNvSpPr/>
          <p:nvPr/>
        </p:nvSpPr>
        <p:spPr>
          <a:xfrm>
            <a:off x="8985874" y="411700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9" name="Google Shape;97;p6"/>
          <p:cNvSpPr/>
          <p:nvPr/>
        </p:nvSpPr>
        <p:spPr>
          <a:xfrm>
            <a:off x="8359475" y="555874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0" name="Google Shape;98;p6"/>
          <p:cNvSpPr/>
          <p:nvPr/>
        </p:nvSpPr>
        <p:spPr>
          <a:xfrm>
            <a:off x="9122099" y="734249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1" name="Google Shape;99;p6"/>
          <p:cNvSpPr/>
          <p:nvPr/>
        </p:nvSpPr>
        <p:spPr>
          <a:xfrm>
            <a:off x="8798600" y="108865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2" name="Google Shape;100;p6"/>
          <p:cNvSpPr/>
          <p:nvPr/>
        </p:nvSpPr>
        <p:spPr>
          <a:xfrm>
            <a:off x="6099342" y="-150601"/>
            <a:ext cx="96046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93" y="2994"/>
                </a:moveTo>
                <a:lnTo>
                  <a:pt x="18493" y="18474"/>
                </a:lnTo>
                <a:lnTo>
                  <a:pt x="3107" y="18474"/>
                </a:lnTo>
                <a:lnTo>
                  <a:pt x="3107" y="299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Google Shape;101;p6"/>
          <p:cNvSpPr/>
          <p:nvPr/>
        </p:nvSpPr>
        <p:spPr>
          <a:xfrm>
            <a:off x="6702553" y="444535"/>
            <a:ext cx="95433" cy="95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05" y="3126"/>
                </a:moveTo>
                <a:lnTo>
                  <a:pt x="18605" y="18606"/>
                </a:lnTo>
                <a:lnTo>
                  <a:pt x="3120" y="18606"/>
                </a:lnTo>
                <a:lnTo>
                  <a:pt x="3120" y="3126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4" name="Google Shape;102;p6"/>
          <p:cNvSpPr/>
          <p:nvPr/>
        </p:nvSpPr>
        <p:spPr>
          <a:xfrm>
            <a:off x="5905005" y="143252"/>
            <a:ext cx="82229" cy="8222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" name="Google Shape;103;p6"/>
          <p:cNvSpPr/>
          <p:nvPr/>
        </p:nvSpPr>
        <p:spPr>
          <a:xfrm>
            <a:off x="303600" y="4401725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Google Shape;104;p6"/>
          <p:cNvSpPr/>
          <p:nvPr/>
        </p:nvSpPr>
        <p:spPr>
          <a:xfrm>
            <a:off x="564075" y="4753900"/>
            <a:ext cx="155901" cy="1563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618306" y="2199025"/>
            <a:ext cx="1905900" cy="1296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600"/>
              <a:defRPr sz="1600"/>
            </a:lvl1pPr>
            <a:lvl2pPr marL="1016000" indent="-406400">
              <a:buSzPts val="1600"/>
              <a:defRPr sz="1600"/>
            </a:lvl2pPr>
            <a:lvl3pPr marL="1473200" indent="-406400">
              <a:buSzPts val="1600"/>
              <a:defRPr sz="1600"/>
            </a:lvl3pPr>
            <a:lvl4pPr marL="1930400" indent="-406400">
              <a:buSzPts val="1600"/>
              <a:defRPr sz="1600"/>
            </a:lvl4pPr>
            <a:lvl5pPr marL="2387600" indent="-4064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618825" y="411675"/>
            <a:ext cx="4727701" cy="577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Google Shape;108;p7"/>
          <p:cNvSpPr/>
          <p:nvPr/>
        </p:nvSpPr>
        <p:spPr>
          <a:xfrm>
            <a:off x="7131387" y="365350"/>
            <a:ext cx="167151" cy="167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6" y="1454"/>
                </a:moveTo>
                <a:lnTo>
                  <a:pt x="20146" y="20146"/>
                </a:lnTo>
                <a:lnTo>
                  <a:pt x="1454" y="20146"/>
                </a:lnTo>
                <a:lnTo>
                  <a:pt x="1454" y="145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109;p7"/>
          <p:cNvSpPr/>
          <p:nvPr/>
        </p:nvSpPr>
        <p:spPr>
          <a:xfrm>
            <a:off x="8403212" y="218399"/>
            <a:ext cx="108626" cy="1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Google Shape;110;p7"/>
          <p:cNvSpPr/>
          <p:nvPr/>
        </p:nvSpPr>
        <p:spPr>
          <a:xfrm>
            <a:off x="7776812" y="362575"/>
            <a:ext cx="52426" cy="5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29" y="3284"/>
                </a:moveTo>
                <a:lnTo>
                  <a:pt x="18129" y="18130"/>
                </a:lnTo>
                <a:lnTo>
                  <a:pt x="3276" y="18130"/>
                </a:lnTo>
                <a:lnTo>
                  <a:pt x="3276" y="3284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9" name="Google Shape;111;p7"/>
          <p:cNvSpPr/>
          <p:nvPr/>
        </p:nvSpPr>
        <p:spPr>
          <a:xfrm>
            <a:off x="8539437" y="540950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42" name="Google Shape;112;p7"/>
          <p:cNvGrpSpPr/>
          <p:nvPr/>
        </p:nvGrpSpPr>
        <p:grpSpPr>
          <a:xfrm>
            <a:off x="6626134" y="-164536"/>
            <a:ext cx="121173" cy="760443"/>
            <a:chOff x="0" y="26"/>
            <a:chExt cx="121172" cy="760442"/>
          </a:xfrm>
        </p:grpSpPr>
        <p:sp>
          <p:nvSpPr>
            <p:cNvPr id="140" name="Google Shape;113;p7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Google Shape;114;p7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3" name="Google Shape;115;p7"/>
          <p:cNvSpPr/>
          <p:nvPr/>
        </p:nvSpPr>
        <p:spPr>
          <a:xfrm>
            <a:off x="318237" y="4418925"/>
            <a:ext cx="108626" cy="10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0" y="1765"/>
                </a:moveTo>
                <a:lnTo>
                  <a:pt x="19920" y="20019"/>
                </a:lnTo>
                <a:lnTo>
                  <a:pt x="1675" y="20019"/>
                </a:lnTo>
                <a:lnTo>
                  <a:pt x="1675" y="1765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4" name="Google Shape;116;p7"/>
          <p:cNvSpPr/>
          <p:nvPr/>
        </p:nvSpPr>
        <p:spPr>
          <a:xfrm>
            <a:off x="454463" y="4741474"/>
            <a:ext cx="164326" cy="164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3" y="1107"/>
                </a:moveTo>
                <a:lnTo>
                  <a:pt x="20433" y="20493"/>
                </a:lnTo>
                <a:lnTo>
                  <a:pt x="1048" y="20493"/>
                </a:lnTo>
                <a:lnTo>
                  <a:pt x="1048" y="1107"/>
                </a:lnTo>
                <a:close/>
                <a:moveTo>
                  <a:pt x="0" y="0"/>
                </a:moveTo>
                <a:lnTo>
                  <a:pt x="0" y="21600"/>
                </a:lnTo>
                <a:lnTo>
                  <a:pt x="2154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Google Shape;119;p8"/>
          <p:cNvSpPr/>
          <p:nvPr/>
        </p:nvSpPr>
        <p:spPr>
          <a:xfrm>
            <a:off x="1060482" y="1158637"/>
            <a:ext cx="121172" cy="1214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4" name="Google Shape;120;p8"/>
          <p:cNvSpPr/>
          <p:nvPr/>
        </p:nvSpPr>
        <p:spPr>
          <a:xfrm>
            <a:off x="7799740" y="916085"/>
            <a:ext cx="121408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5" name="Google Shape;121;p8"/>
          <p:cNvSpPr/>
          <p:nvPr/>
        </p:nvSpPr>
        <p:spPr>
          <a:xfrm>
            <a:off x="5257959" y="2452431"/>
            <a:ext cx="57574" cy="57573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Google Shape;122;p8"/>
          <p:cNvSpPr/>
          <p:nvPr/>
        </p:nvSpPr>
        <p:spPr>
          <a:xfrm>
            <a:off x="275669" y="1557059"/>
            <a:ext cx="57835" cy="57573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7" name="Google Shape;123;p8"/>
          <p:cNvSpPr/>
          <p:nvPr/>
        </p:nvSpPr>
        <p:spPr>
          <a:xfrm>
            <a:off x="2307908" y="3002412"/>
            <a:ext cx="104060" cy="104296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8" name="Google Shape;124;p8"/>
          <p:cNvSpPr/>
          <p:nvPr/>
        </p:nvSpPr>
        <p:spPr>
          <a:xfrm>
            <a:off x="8263673" y="2953707"/>
            <a:ext cx="104087" cy="10429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2" name="Google Shape;125;p8"/>
          <p:cNvGrpSpPr/>
          <p:nvPr/>
        </p:nvGrpSpPr>
        <p:grpSpPr>
          <a:xfrm>
            <a:off x="8263707" y="-434367"/>
            <a:ext cx="188861" cy="1181534"/>
            <a:chOff x="26" y="0"/>
            <a:chExt cx="188859" cy="1181532"/>
          </a:xfrm>
        </p:grpSpPr>
        <p:sp>
          <p:nvSpPr>
            <p:cNvPr id="159" name="Google Shape;126;p8"/>
            <p:cNvSpPr/>
            <p:nvPr/>
          </p:nvSpPr>
          <p:spPr>
            <a:xfrm>
              <a:off x="26" y="992907"/>
              <a:ext cx="188861" cy="188625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27;p8"/>
            <p:cNvSpPr/>
            <p:nvPr/>
          </p:nvSpPr>
          <p:spPr>
            <a:xfrm>
              <a:off x="27960" y="477193"/>
              <a:ext cx="133201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28;p8"/>
            <p:cNvSpPr/>
            <p:nvPr/>
          </p:nvSpPr>
          <p:spPr>
            <a:xfrm>
              <a:off x="54219" y="-1"/>
              <a:ext cx="80450" cy="80712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3" name="Google Shape;129;p8"/>
          <p:cNvSpPr/>
          <p:nvPr/>
        </p:nvSpPr>
        <p:spPr>
          <a:xfrm>
            <a:off x="8486022" y="1614631"/>
            <a:ext cx="80450" cy="8045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4" name="Google Shape;130;p8"/>
          <p:cNvSpPr/>
          <p:nvPr/>
        </p:nvSpPr>
        <p:spPr>
          <a:xfrm>
            <a:off x="6293030" y="835635"/>
            <a:ext cx="80451" cy="804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5" name="Google Shape;131;p8"/>
          <p:cNvSpPr/>
          <p:nvPr/>
        </p:nvSpPr>
        <p:spPr>
          <a:xfrm>
            <a:off x="1778530" y="2156778"/>
            <a:ext cx="119941" cy="1199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8" name="Google Shape;132;p8"/>
          <p:cNvGrpSpPr/>
          <p:nvPr/>
        </p:nvGrpSpPr>
        <p:grpSpPr>
          <a:xfrm>
            <a:off x="3090746" y="-533631"/>
            <a:ext cx="98033" cy="1147543"/>
            <a:chOff x="0" y="26"/>
            <a:chExt cx="98032" cy="1147542"/>
          </a:xfrm>
        </p:grpSpPr>
        <p:sp>
          <p:nvSpPr>
            <p:cNvPr id="166" name="Google Shape;133;p8"/>
            <p:cNvSpPr/>
            <p:nvPr/>
          </p:nvSpPr>
          <p:spPr>
            <a:xfrm>
              <a:off x="-1" y="1049300"/>
              <a:ext cx="98034" cy="98269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34;p8"/>
            <p:cNvSpPr/>
            <p:nvPr/>
          </p:nvSpPr>
          <p:spPr>
            <a:xfrm>
              <a:off x="42679" y="26"/>
              <a:ext cx="12701" cy="89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6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1" name="Google Shape;135;p8"/>
          <p:cNvGrpSpPr/>
          <p:nvPr/>
        </p:nvGrpSpPr>
        <p:grpSpPr>
          <a:xfrm>
            <a:off x="4892771" y="-340086"/>
            <a:ext cx="121173" cy="760443"/>
            <a:chOff x="0" y="26"/>
            <a:chExt cx="121172" cy="760442"/>
          </a:xfrm>
        </p:grpSpPr>
        <p:sp>
          <p:nvSpPr>
            <p:cNvPr id="169" name="Google Shape;136;p8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137;p8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4" name="Google Shape;138;p8"/>
          <p:cNvGrpSpPr/>
          <p:nvPr/>
        </p:nvGrpSpPr>
        <p:grpSpPr>
          <a:xfrm>
            <a:off x="6967862" y="85438"/>
            <a:ext cx="133200" cy="1952352"/>
            <a:chOff x="26" y="0"/>
            <a:chExt cx="133199" cy="1952350"/>
          </a:xfrm>
        </p:grpSpPr>
        <p:sp>
          <p:nvSpPr>
            <p:cNvPr id="172" name="Google Shape;139;p8"/>
            <p:cNvSpPr/>
            <p:nvPr/>
          </p:nvSpPr>
          <p:spPr>
            <a:xfrm>
              <a:off x="26" y="1819151"/>
              <a:ext cx="133200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3" name="Google Shape;140;p8"/>
            <p:cNvSpPr/>
            <p:nvPr/>
          </p:nvSpPr>
          <p:spPr>
            <a:xfrm>
              <a:off x="60277" y="-1"/>
              <a:ext cx="12701" cy="169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9" name="Google Shape;141;p8"/>
          <p:cNvGrpSpPr/>
          <p:nvPr/>
        </p:nvGrpSpPr>
        <p:grpSpPr>
          <a:xfrm>
            <a:off x="250616" y="2402327"/>
            <a:ext cx="188625" cy="2468303"/>
            <a:chOff x="0" y="26"/>
            <a:chExt cx="188623" cy="2468302"/>
          </a:xfrm>
        </p:grpSpPr>
        <p:sp>
          <p:nvSpPr>
            <p:cNvPr id="175" name="Google Shape;142;p8"/>
            <p:cNvSpPr/>
            <p:nvPr/>
          </p:nvSpPr>
          <p:spPr>
            <a:xfrm>
              <a:off x="0" y="2279495"/>
              <a:ext cx="188624" cy="188834"/>
            </a:xfrm>
            <a:prstGeom prst="rect">
              <a:avLst/>
            </a:prstGeom>
            <a:noFill/>
            <a:ln w="5750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Google Shape;143;p8"/>
            <p:cNvSpPr/>
            <p:nvPr/>
          </p:nvSpPr>
          <p:spPr>
            <a:xfrm>
              <a:off x="27725" y="1763990"/>
              <a:ext cx="133201" cy="133227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Google Shape;144;p8"/>
            <p:cNvSpPr/>
            <p:nvPr/>
          </p:nvSpPr>
          <p:spPr>
            <a:xfrm>
              <a:off x="53982" y="1286797"/>
              <a:ext cx="80451" cy="80477"/>
            </a:xfrm>
            <a:prstGeom prst="rect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Google Shape;145;p8"/>
            <p:cNvSpPr/>
            <p:nvPr/>
          </p:nvSpPr>
          <p:spPr>
            <a:xfrm>
              <a:off x="87961" y="26"/>
              <a:ext cx="12701" cy="1011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83" name="Google Shape;146;p8"/>
          <p:cNvGrpSpPr/>
          <p:nvPr/>
        </p:nvGrpSpPr>
        <p:grpSpPr>
          <a:xfrm>
            <a:off x="982416" y="1695095"/>
            <a:ext cx="199212" cy="2828910"/>
            <a:chOff x="0" y="0"/>
            <a:chExt cx="199210" cy="2828908"/>
          </a:xfrm>
        </p:grpSpPr>
        <p:sp>
          <p:nvSpPr>
            <p:cNvPr id="180" name="Google Shape;147;p8"/>
            <p:cNvSpPr/>
            <p:nvPr/>
          </p:nvSpPr>
          <p:spPr>
            <a:xfrm>
              <a:off x="-1" y="2629724"/>
              <a:ext cx="199212" cy="19918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Google Shape;148;p8"/>
            <p:cNvSpPr/>
            <p:nvPr/>
          </p:nvSpPr>
          <p:spPr>
            <a:xfrm>
              <a:off x="47458" y="1989457"/>
              <a:ext cx="104060" cy="10406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Google Shape;149;p8"/>
            <p:cNvSpPr/>
            <p:nvPr/>
          </p:nvSpPr>
          <p:spPr>
            <a:xfrm>
              <a:off x="93255" y="0"/>
              <a:ext cx="12701" cy="179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Google Shape;150;p8"/>
          <p:cNvSpPr/>
          <p:nvPr/>
        </p:nvSpPr>
        <p:spPr>
          <a:xfrm>
            <a:off x="644744" y="21445"/>
            <a:ext cx="12701" cy="1689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7" name="Google Shape;151;p8"/>
          <p:cNvGrpSpPr/>
          <p:nvPr/>
        </p:nvGrpSpPr>
        <p:grpSpPr>
          <a:xfrm>
            <a:off x="2038715" y="173933"/>
            <a:ext cx="57547" cy="831747"/>
            <a:chOff x="26" y="26"/>
            <a:chExt cx="57546" cy="831746"/>
          </a:xfrm>
        </p:grpSpPr>
        <p:sp>
          <p:nvSpPr>
            <p:cNvPr id="185" name="Google Shape;152;p8"/>
            <p:cNvSpPr/>
            <p:nvPr/>
          </p:nvSpPr>
          <p:spPr>
            <a:xfrm>
              <a:off x="26" y="773965"/>
              <a:ext cx="57547" cy="5780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Google Shape;153;p8"/>
            <p:cNvSpPr/>
            <p:nvPr/>
          </p:nvSpPr>
          <p:spPr>
            <a:xfrm>
              <a:off x="22448" y="26"/>
              <a:ext cx="12701" cy="69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0" name="Google Shape;154;p8"/>
          <p:cNvGrpSpPr/>
          <p:nvPr/>
        </p:nvGrpSpPr>
        <p:grpSpPr>
          <a:xfrm>
            <a:off x="8008121" y="2108936"/>
            <a:ext cx="198950" cy="2139745"/>
            <a:chOff x="26" y="26"/>
            <a:chExt cx="198948" cy="2139743"/>
          </a:xfrm>
        </p:grpSpPr>
        <p:sp>
          <p:nvSpPr>
            <p:cNvPr id="188" name="Google Shape;155;p8"/>
            <p:cNvSpPr/>
            <p:nvPr/>
          </p:nvSpPr>
          <p:spPr>
            <a:xfrm>
              <a:off x="26" y="1940795"/>
              <a:ext cx="198949" cy="1989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Google Shape;156;p8"/>
            <p:cNvSpPr/>
            <p:nvPr/>
          </p:nvSpPr>
          <p:spPr>
            <a:xfrm>
              <a:off x="93018" y="26"/>
              <a:ext cx="12701" cy="17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1" name="Google Shape;157;p8"/>
          <p:cNvSpPr/>
          <p:nvPr/>
        </p:nvSpPr>
        <p:spPr>
          <a:xfrm>
            <a:off x="2702045" y="1158650"/>
            <a:ext cx="121172" cy="1214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94" name="Google Shape;158;p8"/>
          <p:cNvGrpSpPr/>
          <p:nvPr/>
        </p:nvGrpSpPr>
        <p:grpSpPr>
          <a:xfrm>
            <a:off x="4095172" y="-859664"/>
            <a:ext cx="198949" cy="2139745"/>
            <a:chOff x="26" y="26"/>
            <a:chExt cx="198948" cy="2139743"/>
          </a:xfrm>
        </p:grpSpPr>
        <p:sp>
          <p:nvSpPr>
            <p:cNvPr id="192" name="Google Shape;159;p8"/>
            <p:cNvSpPr/>
            <p:nvPr/>
          </p:nvSpPr>
          <p:spPr>
            <a:xfrm>
              <a:off x="26" y="1940795"/>
              <a:ext cx="198949" cy="1989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Google Shape;160;p8"/>
            <p:cNvSpPr/>
            <p:nvPr/>
          </p:nvSpPr>
          <p:spPr>
            <a:xfrm>
              <a:off x="93018" y="26"/>
              <a:ext cx="12701" cy="17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97" name="Google Shape;161;p8"/>
          <p:cNvGrpSpPr/>
          <p:nvPr/>
        </p:nvGrpSpPr>
        <p:grpSpPr>
          <a:xfrm>
            <a:off x="6333312" y="3704938"/>
            <a:ext cx="133200" cy="1952352"/>
            <a:chOff x="26" y="0"/>
            <a:chExt cx="133199" cy="1952350"/>
          </a:xfrm>
        </p:grpSpPr>
        <p:sp>
          <p:nvSpPr>
            <p:cNvPr id="195" name="Google Shape;162;p8"/>
            <p:cNvSpPr/>
            <p:nvPr/>
          </p:nvSpPr>
          <p:spPr>
            <a:xfrm>
              <a:off x="26" y="1819151"/>
              <a:ext cx="133200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Google Shape;163;p8"/>
            <p:cNvSpPr/>
            <p:nvPr/>
          </p:nvSpPr>
          <p:spPr>
            <a:xfrm>
              <a:off x="60277" y="-1"/>
              <a:ext cx="12701" cy="169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00" name="Google Shape;164;p8"/>
          <p:cNvGrpSpPr/>
          <p:nvPr/>
        </p:nvGrpSpPr>
        <p:grpSpPr>
          <a:xfrm>
            <a:off x="2702020" y="3612789"/>
            <a:ext cx="121173" cy="760443"/>
            <a:chOff x="0" y="26"/>
            <a:chExt cx="121172" cy="760442"/>
          </a:xfrm>
        </p:grpSpPr>
        <p:sp>
          <p:nvSpPr>
            <p:cNvPr id="198" name="Google Shape;165;p8"/>
            <p:cNvSpPr/>
            <p:nvPr/>
          </p:nvSpPr>
          <p:spPr>
            <a:xfrm>
              <a:off x="-1" y="639323"/>
              <a:ext cx="121173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Google Shape;166;p8"/>
            <p:cNvSpPr/>
            <p:nvPr/>
          </p:nvSpPr>
          <p:spPr>
            <a:xfrm>
              <a:off x="61679" y="26"/>
              <a:ext cx="12701" cy="55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01" name="Google Shape;167;p8"/>
          <p:cNvSpPr/>
          <p:nvPr/>
        </p:nvSpPr>
        <p:spPr>
          <a:xfrm>
            <a:off x="5539523" y="4516744"/>
            <a:ext cx="104087" cy="1042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2" name="Google Shape;168;p8"/>
          <p:cNvSpPr/>
          <p:nvPr/>
        </p:nvSpPr>
        <p:spPr>
          <a:xfrm>
            <a:off x="6994243" y="3378810"/>
            <a:ext cx="80451" cy="8045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172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/>
          <p:nvPr>
            <p:ph type="title"/>
          </p:nvPr>
        </p:nvSpPr>
        <p:spPr>
          <a:xfrm>
            <a:off x="581924" y="3391646"/>
            <a:ext cx="4126502" cy="13212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28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Share Tech"/>
          <a:ea typeface="Share Tech"/>
          <a:cs typeface="Share Tech"/>
          <a:sym typeface="Share Tech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Maven Pro"/>
          <a:ea typeface="Maven Pro"/>
          <a:cs typeface="Maven Pro"/>
          <a:sym typeface="Maven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34;p25"/>
          <p:cNvSpPr txBox="1"/>
          <p:nvPr>
            <p:ph type="subTitle" sz="quarter" idx="1"/>
          </p:nvPr>
        </p:nvSpPr>
        <p:spPr>
          <a:xfrm>
            <a:off x="6374362" y="4754792"/>
            <a:ext cx="3967551" cy="402735"/>
          </a:xfrm>
          <a:prstGeom prst="rect">
            <a:avLst/>
          </a:prstGeom>
        </p:spPr>
        <p:txBody>
          <a:bodyPr/>
          <a:lstStyle>
            <a:lvl1pPr marL="0" indent="0" defTabSz="749808">
              <a:defRPr sz="1476"/>
            </a:lvl1pPr>
          </a:lstStyle>
          <a:p>
            <a:pPr/>
            <a:r>
              <a:t>By Ravi Kumar</a:t>
            </a:r>
          </a:p>
        </p:txBody>
      </p:sp>
      <p:sp>
        <p:nvSpPr>
          <p:cNvPr id="519" name="Google Shape;435;p25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/>
          <a:lstStyle/>
          <a:p>
            <a:pPr/>
            <a:r>
              <a:t>Analysis On Used Cars</a:t>
            </a:r>
          </a:p>
        </p:txBody>
      </p:sp>
      <p:sp>
        <p:nvSpPr>
          <p:cNvPr id="520" name="Google Shape;436;p25"/>
          <p:cNvSpPr/>
          <p:nvPr/>
        </p:nvSpPr>
        <p:spPr>
          <a:xfrm>
            <a:off x="1917307" y="4715495"/>
            <a:ext cx="121408" cy="121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1" name="Google Shape;437;p25"/>
          <p:cNvSpPr/>
          <p:nvPr/>
        </p:nvSpPr>
        <p:spPr>
          <a:xfrm>
            <a:off x="7047944" y="3537842"/>
            <a:ext cx="57809" cy="57808"/>
          </a:xfrm>
          <a:prstGeom prst="rect">
            <a:avLst/>
          </a:prstGeom>
          <a:ln w="3175">
            <a:solidFill>
              <a:schemeClr val="accent1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2" name="Google Shape;438;p25"/>
          <p:cNvSpPr/>
          <p:nvPr/>
        </p:nvSpPr>
        <p:spPr>
          <a:xfrm>
            <a:off x="2307908" y="3002412"/>
            <a:ext cx="104060" cy="104296"/>
          </a:xfrm>
          <a:prstGeom prst="rect">
            <a:avLst/>
          </a:prstGeom>
          <a:ln w="3175">
            <a:solidFill>
              <a:schemeClr val="accent2"/>
            </a:solidFill>
            <a:miter lim="9192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3" name="Google Shape;439;p25"/>
          <p:cNvSpPr/>
          <p:nvPr/>
        </p:nvSpPr>
        <p:spPr>
          <a:xfrm>
            <a:off x="6293030" y="835635"/>
            <a:ext cx="80451" cy="804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4" name="Google Shape;440;p25"/>
          <p:cNvSpPr/>
          <p:nvPr/>
        </p:nvSpPr>
        <p:spPr>
          <a:xfrm>
            <a:off x="5969530" y="3118803"/>
            <a:ext cx="119941" cy="1199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5" name="Google Shape;441;p25"/>
          <p:cNvSpPr/>
          <p:nvPr/>
        </p:nvSpPr>
        <p:spPr>
          <a:xfrm>
            <a:off x="2924242" y="4302234"/>
            <a:ext cx="119967" cy="11994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28" name="Google Shape;442;p25"/>
          <p:cNvGrpSpPr/>
          <p:nvPr/>
        </p:nvGrpSpPr>
        <p:grpSpPr>
          <a:xfrm>
            <a:off x="6232314" y="3696330"/>
            <a:ext cx="121408" cy="1073122"/>
            <a:chOff x="0" y="0"/>
            <a:chExt cx="121407" cy="1073120"/>
          </a:xfrm>
        </p:grpSpPr>
        <p:sp>
          <p:nvSpPr>
            <p:cNvPr id="526" name="Google Shape;443;p25"/>
            <p:cNvSpPr/>
            <p:nvPr/>
          </p:nvSpPr>
          <p:spPr>
            <a:xfrm>
              <a:off x="0" y="951975"/>
              <a:ext cx="121408" cy="1211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Google Shape;444;p25"/>
            <p:cNvSpPr/>
            <p:nvPr/>
          </p:nvSpPr>
          <p:spPr>
            <a:xfrm>
              <a:off x="54353" y="-1"/>
              <a:ext cx="12701" cy="87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1" name="Google Shape;445;p25"/>
          <p:cNvGrpSpPr/>
          <p:nvPr/>
        </p:nvGrpSpPr>
        <p:grpSpPr>
          <a:xfrm>
            <a:off x="6780574" y="337713"/>
            <a:ext cx="133200" cy="1952352"/>
            <a:chOff x="26" y="0"/>
            <a:chExt cx="133199" cy="1952350"/>
          </a:xfrm>
        </p:grpSpPr>
        <p:sp>
          <p:nvSpPr>
            <p:cNvPr id="529" name="Google Shape;446;p25"/>
            <p:cNvSpPr/>
            <p:nvPr/>
          </p:nvSpPr>
          <p:spPr>
            <a:xfrm>
              <a:off x="26" y="1819151"/>
              <a:ext cx="133200" cy="133200"/>
            </a:xfrm>
            <a:prstGeom prst="rect">
              <a:avLst/>
            </a:prstGeom>
            <a:noFill/>
            <a:ln w="4125" cap="flat">
              <a:solidFill>
                <a:schemeClr val="accent3"/>
              </a:solidFill>
              <a:prstDash val="solid"/>
              <a:miter lim="9192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Google Shape;447;p25"/>
            <p:cNvSpPr/>
            <p:nvPr/>
          </p:nvSpPr>
          <p:spPr>
            <a:xfrm>
              <a:off x="60277" y="-1"/>
              <a:ext cx="12701" cy="169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5" name="Google Shape;448;p25"/>
          <p:cNvGrpSpPr/>
          <p:nvPr/>
        </p:nvGrpSpPr>
        <p:grpSpPr>
          <a:xfrm>
            <a:off x="1608717" y="1280046"/>
            <a:ext cx="199211" cy="2828909"/>
            <a:chOff x="0" y="0"/>
            <a:chExt cx="199210" cy="2828908"/>
          </a:xfrm>
        </p:grpSpPr>
        <p:sp>
          <p:nvSpPr>
            <p:cNvPr id="532" name="Google Shape;449;p25"/>
            <p:cNvSpPr/>
            <p:nvPr/>
          </p:nvSpPr>
          <p:spPr>
            <a:xfrm>
              <a:off x="-1" y="2629724"/>
              <a:ext cx="199212" cy="19918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Google Shape;450;p25"/>
            <p:cNvSpPr/>
            <p:nvPr/>
          </p:nvSpPr>
          <p:spPr>
            <a:xfrm>
              <a:off x="47458" y="1989457"/>
              <a:ext cx="104060" cy="10406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Google Shape;451;p25"/>
            <p:cNvSpPr/>
            <p:nvPr/>
          </p:nvSpPr>
          <p:spPr>
            <a:xfrm>
              <a:off x="93255" y="0"/>
              <a:ext cx="12701" cy="179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3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0532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36" name="Google Shape;452;p25"/>
          <p:cNvSpPr/>
          <p:nvPr/>
        </p:nvSpPr>
        <p:spPr>
          <a:xfrm>
            <a:off x="2353573" y="3696354"/>
            <a:ext cx="12701" cy="2519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1103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7" name="Google Shape;453;p25"/>
          <p:cNvSpPr/>
          <p:nvPr/>
        </p:nvSpPr>
        <p:spPr>
          <a:xfrm>
            <a:off x="7444470" y="3454982"/>
            <a:ext cx="12701" cy="168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3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532" y="0"/>
                </a:lnTo>
                <a:close/>
              </a:path>
            </a:pathLst>
          </a:custGeom>
          <a:solidFill>
            <a:srgbClr val="FFD6E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40" name="Google Shape;454;p25"/>
          <p:cNvGrpSpPr/>
          <p:nvPr/>
        </p:nvGrpSpPr>
        <p:grpSpPr>
          <a:xfrm>
            <a:off x="8008121" y="2108936"/>
            <a:ext cx="198950" cy="2139745"/>
            <a:chOff x="26" y="26"/>
            <a:chExt cx="198948" cy="2139743"/>
          </a:xfrm>
        </p:grpSpPr>
        <p:sp>
          <p:nvSpPr>
            <p:cNvPr id="538" name="Google Shape;455;p25"/>
            <p:cNvSpPr/>
            <p:nvPr/>
          </p:nvSpPr>
          <p:spPr>
            <a:xfrm>
              <a:off x="26" y="1940795"/>
              <a:ext cx="198949" cy="19897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456;p25"/>
            <p:cNvSpPr/>
            <p:nvPr/>
          </p:nvSpPr>
          <p:spPr>
            <a:xfrm>
              <a:off x="93018" y="26"/>
              <a:ext cx="12701" cy="17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4" name="Google Shape;457;p25"/>
          <p:cNvGrpSpPr/>
          <p:nvPr/>
        </p:nvGrpSpPr>
        <p:grpSpPr>
          <a:xfrm>
            <a:off x="4472526" y="3928605"/>
            <a:ext cx="198949" cy="867200"/>
            <a:chOff x="26" y="0"/>
            <a:chExt cx="198948" cy="867199"/>
          </a:xfrm>
        </p:grpSpPr>
        <p:sp>
          <p:nvSpPr>
            <p:cNvPr id="541" name="Google Shape;458;p25"/>
            <p:cNvSpPr/>
            <p:nvPr/>
          </p:nvSpPr>
          <p:spPr>
            <a:xfrm>
              <a:off x="26" y="0"/>
              <a:ext cx="198949" cy="22012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459;p25"/>
            <p:cNvSpPr/>
            <p:nvPr/>
          </p:nvSpPr>
          <p:spPr>
            <a:xfrm>
              <a:off x="47463" y="441596"/>
              <a:ext cx="104069" cy="11514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460;p25"/>
            <p:cNvSpPr/>
            <p:nvPr/>
          </p:nvSpPr>
          <p:spPr>
            <a:xfrm>
              <a:off x="59263" y="778209"/>
              <a:ext cx="80457" cy="8899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ar Category analysis with respect to Price, Year, engV and Mileage"/>
          <p:cNvSpPr txBox="1"/>
          <p:nvPr/>
        </p:nvSpPr>
        <p:spPr>
          <a:xfrm>
            <a:off x="250026" y="228822"/>
            <a:ext cx="8466395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Car Category analysis with respect to Price, Year, engV and Mileage</a:t>
            </a:r>
          </a:p>
        </p:txBody>
      </p:sp>
      <p:pic>
        <p:nvPicPr>
          <p:cNvPr id="631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01" y="498343"/>
            <a:ext cx="4468288" cy="3694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1154" y="1699360"/>
            <a:ext cx="4468289" cy="3395835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Budget Cars -…"/>
          <p:cNvSpPr txBox="1"/>
          <p:nvPr/>
        </p:nvSpPr>
        <p:spPr>
          <a:xfrm>
            <a:off x="858058" y="4379089"/>
            <a:ext cx="3533827" cy="54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Budget Cars -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 have high mileage and low price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Cars Year &lt; 2000 sold in very low prices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50% cars have engV =2</a:t>
            </a:r>
          </a:p>
        </p:txBody>
      </p:sp>
      <p:sp>
        <p:nvSpPr>
          <p:cNvPr id="634" name="Luxury Cars -…"/>
          <p:cNvSpPr txBox="1"/>
          <p:nvPr/>
        </p:nvSpPr>
        <p:spPr>
          <a:xfrm>
            <a:off x="4795549" y="1113250"/>
            <a:ext cx="3533827" cy="54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Luxury Cars -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Are very low in mileage and very high in price.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Cars with recent Year sold on very high prices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50% cars have engV &gt; 2.5</a:t>
            </a:r>
          </a:p>
        </p:txBody>
      </p:sp>
      <p:sp>
        <p:nvSpPr>
          <p:cNvPr id="635" name="Mid Range Cars -…"/>
          <p:cNvSpPr txBox="1"/>
          <p:nvPr/>
        </p:nvSpPr>
        <p:spPr>
          <a:xfrm>
            <a:off x="4795549" y="537470"/>
            <a:ext cx="3533827" cy="54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Mid Range Cars -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Have low mileage and high prices.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50% cars sold have year &lt; 10</a:t>
            </a:r>
          </a:p>
          <a:p>
            <a:pPr lvl="1" marL="521368" indent="-140368">
              <a:buSzPct val="100000"/>
              <a:buChar char="•"/>
              <a:defRPr sz="800">
                <a:solidFill>
                  <a:srgbClr val="FFFFFF"/>
                </a:solidFill>
              </a:defRPr>
            </a:pPr>
            <a:r>
              <a:t>engV is between 2 - 5.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10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1000"/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10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1000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1000"/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1" dur="10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5" grpId="2"/>
      <p:bldP build="p" bldLvl="5" animBg="1" rev="0" advAuto="0" spid="634" grpId="3"/>
      <p:bldP build="p" bldLvl="5" animBg="1" rev="0" advAuto="0" spid="6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45" y="106915"/>
            <a:ext cx="4432785" cy="4929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9523" y="76055"/>
            <a:ext cx="4308270" cy="4929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479;p27"/>
          <p:cNvSpPr txBox="1"/>
          <p:nvPr/>
        </p:nvSpPr>
        <p:spPr>
          <a:xfrm>
            <a:off x="470863" y="169366"/>
            <a:ext cx="45762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768095">
              <a:defRPr sz="252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4. Inferences / Insight</a:t>
            </a:r>
          </a:p>
        </p:txBody>
      </p:sp>
      <p:sp>
        <p:nvSpPr>
          <p:cNvPr id="641" name="Our target audience is more declined towards Budget cars…"/>
          <p:cNvSpPr txBox="1"/>
          <p:nvPr/>
        </p:nvSpPr>
        <p:spPr>
          <a:xfrm>
            <a:off x="434295" y="1207492"/>
            <a:ext cx="7738175" cy="948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>
              <a:buSzPct val="100000"/>
              <a:buChar char="•"/>
              <a:defRPr sz="1500">
                <a:solidFill>
                  <a:srgbClr val="FFFFFF"/>
                </a:solidFill>
              </a:defRPr>
            </a:pPr>
            <a:r>
              <a:t>Our target audience is more declined towards </a:t>
            </a:r>
            <a:r>
              <a:rPr b="1"/>
              <a:t>Budget</a:t>
            </a:r>
            <a:r>
              <a:t> cars</a:t>
            </a:r>
          </a:p>
          <a:p>
            <a:pPr marL="160421" indent="-160421">
              <a:buSzPct val="100000"/>
              <a:buChar char="•"/>
              <a:defRPr sz="1500">
                <a:solidFill>
                  <a:srgbClr val="FFFFFF"/>
                </a:solidFill>
              </a:defRPr>
            </a:pPr>
            <a:r>
              <a:t>Dealing in Budget Cars should be good</a:t>
            </a:r>
          </a:p>
          <a:p>
            <a:pPr marL="160421" indent="-160421">
              <a:buSzPct val="100000"/>
              <a:buChar char="•"/>
              <a:defRPr sz="1500">
                <a:solidFill>
                  <a:srgbClr val="FFFFFF"/>
                </a:solidFill>
              </a:defRPr>
            </a:pPr>
            <a:r>
              <a:t>Sale of Crossover and Sedan Body of car could be beneficial in any Car Category</a:t>
            </a:r>
          </a:p>
          <a:p>
            <a:pPr marL="160421" indent="-160421">
              <a:buSzPct val="100000"/>
              <a:buChar char="•"/>
              <a:defRPr sz="1500">
                <a:solidFill>
                  <a:srgbClr val="FFFFFF"/>
                </a:solidFill>
              </a:defRPr>
            </a:pPr>
            <a:r>
              <a:t>Luxury cars might have less sales but would give more profits in terms of Price</a:t>
            </a:r>
          </a:p>
        </p:txBody>
      </p:sp>
      <p:graphicFrame>
        <p:nvGraphicFramePr>
          <p:cNvPr id="642" name="Table"/>
          <p:cNvGraphicFramePr/>
          <p:nvPr/>
        </p:nvGraphicFramePr>
        <p:xfrm>
          <a:off x="2118311" y="2948767"/>
          <a:ext cx="6350001" cy="101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{33BA23B1-9221-436E-865A-0063620EA4FD}</a:tableStyleId>
              </a:tblPr>
              <a:tblGrid>
                <a:gridCol w="1209717"/>
                <a:gridCol w="1101723"/>
                <a:gridCol w="1543050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Car Category</a:t>
                      </a:r>
                    </a:p>
                  </a:txBody>
                  <a:tcPr marL="63500" marR="63500" marT="0" marB="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Sales (in %)</a:t>
                      </a:r>
                    </a:p>
                  </a:txBody>
                  <a:tcPr marL="63500" marR="63500" marT="0" marB="0" anchor="ctr" anchorCtr="0" horzOverflow="overflow"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Selling Price (in %)</a:t>
                      </a:r>
                    </a:p>
                  </a:txBody>
                  <a:tcPr marL="63500" marR="63500" marT="0" marB="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Budget</a:t>
                      </a:r>
                    </a:p>
                  </a:txBody>
                  <a:tcPr marL="63500" marR="63500" marT="0" marB="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81%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45%</a:t>
                      </a:r>
                    </a:p>
                  </a:txBody>
                  <a:tcPr marL="63500" marR="63500" marT="0" marB="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Mid Range</a:t>
                      </a:r>
                    </a:p>
                  </a:txBody>
                  <a:tcPr marL="63500" marR="63500" marT="0" marB="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12%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21%</a:t>
                      </a:r>
                    </a:p>
                  </a:txBody>
                  <a:tcPr marL="63500" marR="63500" marT="0" marB="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Luxury</a:t>
                      </a:r>
                    </a:p>
                  </a:txBody>
                  <a:tcPr marL="63500" marR="63500" marT="0" marB="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7%</a:t>
                      </a:r>
                    </a:p>
                  </a:txBody>
                  <a:tcPr marL="63500" marR="63500" marT="0" marB="0" anchor="ctr" anchorCtr="0" horzOverflow="overflow"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A5E8F"/>
                          </a:solidFill>
                        </a:rPr>
                        <a:t>34%</a:t>
                      </a:r>
                    </a:p>
                  </a:txBody>
                  <a:tcPr marL="63500" marR="63500" marT="0" marB="0" anchor="ctr" anchorCtr="0" horzOverflow="overflow"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HANKS"/>
          <p:cNvSpPr txBox="1"/>
          <p:nvPr>
            <p:ph type="title" idx="4294967295"/>
          </p:nvPr>
        </p:nvSpPr>
        <p:spPr>
          <a:xfrm>
            <a:off x="2471149" y="1589144"/>
            <a:ext cx="3823201" cy="11214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 defTabSz="777240">
              <a:defRPr sz="6120"/>
            </a:lvl1pPr>
          </a:lstStyle>
          <a:p>
            <a:pPr/>
            <a:r>
              <a:t>THANKS</a:t>
            </a:r>
          </a:p>
        </p:txBody>
      </p:sp>
      <p:sp>
        <p:nvSpPr>
          <p:cNvPr id="645" name="Do you have any questions?…"/>
          <p:cNvSpPr txBox="1"/>
          <p:nvPr>
            <p:ph type="body" sz="quarter" idx="4294967295"/>
          </p:nvPr>
        </p:nvSpPr>
        <p:spPr>
          <a:xfrm>
            <a:off x="2902549" y="539999"/>
            <a:ext cx="2960402" cy="135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2"/>
                </a:solidFill>
              </a:defRPr>
            </a:pPr>
            <a:r>
              <a:t>Do you have any questions?</a:t>
            </a:r>
          </a:p>
          <a:p>
            <a:pPr marL="0" indent="0" algn="ctr">
              <a:lnSpc>
                <a:spcPct val="100000"/>
              </a:lnSpc>
              <a:buClrTx/>
              <a:buSzTx/>
              <a:buFontTx/>
              <a:buNone/>
              <a:defRPr sz="1400"/>
            </a:pPr>
            <a:r>
              <a:rPr>
                <a:solidFill>
                  <a:schemeClr val="accent2"/>
                </a:solidFill>
              </a:rPr>
              <a:t>Ask over email :</a:t>
            </a:r>
            <a:endParaRPr>
              <a:solidFill>
                <a:schemeClr val="accent2"/>
              </a:solidFill>
            </a:endParaRPr>
          </a:p>
          <a:p>
            <a:pPr marL="0" indent="0" algn="ctr">
              <a:lnSpc>
                <a:spcPct val="100000"/>
              </a:lnSpc>
              <a:buClrTx/>
              <a:buSzTx/>
              <a:buFontTx/>
              <a:buNone/>
              <a:defRPr sz="1400"/>
            </a:pPr>
            <a:r>
              <a:t>rvchaudhary48@outlook.com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1084;p38"/>
          <p:cNvSpPr/>
          <p:nvPr/>
        </p:nvSpPr>
        <p:spPr>
          <a:xfrm flipH="1">
            <a:off x="1429504" y="1600904"/>
            <a:ext cx="460170" cy="1"/>
          </a:xfrm>
          <a:prstGeom prst="line">
            <a:avLst/>
          </a:prstGeom>
          <a:ln w="19050">
            <a:solidFill>
              <a:srgbClr val="FFD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Google Shape;1085;p38"/>
          <p:cNvSpPr/>
          <p:nvPr/>
        </p:nvSpPr>
        <p:spPr>
          <a:xfrm>
            <a:off x="1429504" y="2348116"/>
            <a:ext cx="460171" cy="1"/>
          </a:xfrm>
          <a:prstGeom prst="line">
            <a:avLst/>
          </a:prstGeom>
          <a:ln w="19050">
            <a:solidFill>
              <a:srgbClr val="FFD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Google Shape;1086;p38"/>
          <p:cNvSpPr/>
          <p:nvPr/>
        </p:nvSpPr>
        <p:spPr>
          <a:xfrm flipH="1">
            <a:off x="1429504" y="3068178"/>
            <a:ext cx="441120" cy="1"/>
          </a:xfrm>
          <a:prstGeom prst="line">
            <a:avLst/>
          </a:prstGeom>
          <a:ln w="19050">
            <a:solidFill>
              <a:srgbClr val="FFD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Google Shape;1087;p38"/>
          <p:cNvSpPr/>
          <p:nvPr/>
        </p:nvSpPr>
        <p:spPr>
          <a:xfrm>
            <a:off x="1439029" y="3755386"/>
            <a:ext cx="373501" cy="1"/>
          </a:xfrm>
          <a:prstGeom prst="line">
            <a:avLst/>
          </a:prstGeom>
          <a:ln w="19050">
            <a:solidFill>
              <a:srgbClr val="FFD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Google Shape;1088;p38"/>
          <p:cNvSpPr txBox="1"/>
          <p:nvPr>
            <p:ph type="title"/>
          </p:nvPr>
        </p:nvSpPr>
        <p:spPr>
          <a:xfrm>
            <a:off x="618824" y="411675"/>
            <a:ext cx="4727702" cy="710219"/>
          </a:xfrm>
          <a:prstGeom prst="rect">
            <a:avLst/>
          </a:prstGeom>
        </p:spPr>
        <p:txBody>
          <a:bodyPr/>
          <a:lstStyle/>
          <a:p>
            <a:pPr/>
            <a:r>
              <a:rPr sz="3400"/>
              <a:t>Agenda</a:t>
            </a:r>
            <a:r>
              <a:t> :</a:t>
            </a:r>
          </a:p>
        </p:txBody>
      </p:sp>
      <p:sp>
        <p:nvSpPr>
          <p:cNvPr id="551" name="Google Shape;1089;p38"/>
          <p:cNvSpPr/>
          <p:nvPr/>
        </p:nvSpPr>
        <p:spPr>
          <a:xfrm flipH="1">
            <a:off x="1027928" y="1334570"/>
            <a:ext cx="1" cy="2797157"/>
          </a:xfrm>
          <a:prstGeom prst="line">
            <a:avLst/>
          </a:prstGeom>
          <a:ln w="19050">
            <a:solidFill>
              <a:srgbClr val="FFD6E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4" name="Google Shape;1090;p38"/>
          <p:cNvGrpSpPr/>
          <p:nvPr/>
        </p:nvGrpSpPr>
        <p:grpSpPr>
          <a:xfrm>
            <a:off x="1046729" y="1414155"/>
            <a:ext cx="373501" cy="373501"/>
            <a:chOff x="0" y="0"/>
            <a:chExt cx="373499" cy="373499"/>
          </a:xfrm>
        </p:grpSpPr>
        <p:sp>
          <p:nvSpPr>
            <p:cNvPr id="552" name="Google Shape;1091;p38"/>
            <p:cNvSpPr/>
            <p:nvPr/>
          </p:nvSpPr>
          <p:spPr>
            <a:xfrm>
              <a:off x="91337" y="91349"/>
              <a:ext cx="190801" cy="190802"/>
            </a:xfrm>
            <a:prstGeom prst="ellipse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Google Shape;1092;p38"/>
            <p:cNvSpPr/>
            <p:nvPr/>
          </p:nvSpPr>
          <p:spPr>
            <a:xfrm>
              <a:off x="0" y="0"/>
              <a:ext cx="373500" cy="37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02" y="10800"/>
                  </a:moveTo>
                  <a:cubicBezTo>
                    <a:pt x="2202" y="15549"/>
                    <a:pt x="6051" y="19398"/>
                    <a:pt x="10800" y="19398"/>
                  </a:cubicBezTo>
                  <a:cubicBezTo>
                    <a:pt x="15549" y="19398"/>
                    <a:pt x="19398" y="15549"/>
                    <a:pt x="19398" y="10800"/>
                  </a:cubicBezTo>
                  <a:cubicBezTo>
                    <a:pt x="19398" y="6051"/>
                    <a:pt x="15549" y="2202"/>
                    <a:pt x="10800" y="2202"/>
                  </a:cubicBezTo>
                  <a:cubicBezTo>
                    <a:pt x="6051" y="2202"/>
                    <a:pt x="2202" y="6051"/>
                    <a:pt x="2202" y="108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57" name="Google Shape;1093;p38"/>
          <p:cNvGrpSpPr/>
          <p:nvPr/>
        </p:nvGrpSpPr>
        <p:grpSpPr>
          <a:xfrm>
            <a:off x="1046729" y="2161366"/>
            <a:ext cx="373501" cy="373501"/>
            <a:chOff x="0" y="0"/>
            <a:chExt cx="373499" cy="373499"/>
          </a:xfrm>
        </p:grpSpPr>
        <p:sp>
          <p:nvSpPr>
            <p:cNvPr id="555" name="Google Shape;1094;p38"/>
            <p:cNvSpPr/>
            <p:nvPr/>
          </p:nvSpPr>
          <p:spPr>
            <a:xfrm>
              <a:off x="91337" y="91349"/>
              <a:ext cx="190801" cy="190802"/>
            </a:xfrm>
            <a:prstGeom prst="ellipse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Google Shape;1095;p38"/>
            <p:cNvSpPr/>
            <p:nvPr/>
          </p:nvSpPr>
          <p:spPr>
            <a:xfrm>
              <a:off x="0" y="0"/>
              <a:ext cx="373500" cy="37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02" y="10800"/>
                  </a:moveTo>
                  <a:cubicBezTo>
                    <a:pt x="2202" y="15549"/>
                    <a:pt x="6051" y="19398"/>
                    <a:pt x="10800" y="19398"/>
                  </a:cubicBezTo>
                  <a:cubicBezTo>
                    <a:pt x="15549" y="19398"/>
                    <a:pt x="19398" y="15549"/>
                    <a:pt x="19398" y="10800"/>
                  </a:cubicBezTo>
                  <a:cubicBezTo>
                    <a:pt x="19398" y="6051"/>
                    <a:pt x="15549" y="2202"/>
                    <a:pt x="10800" y="2202"/>
                  </a:cubicBezTo>
                  <a:cubicBezTo>
                    <a:pt x="6051" y="2202"/>
                    <a:pt x="2202" y="6051"/>
                    <a:pt x="2202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60" name="Google Shape;1096;p38"/>
          <p:cNvGrpSpPr/>
          <p:nvPr/>
        </p:nvGrpSpPr>
        <p:grpSpPr>
          <a:xfrm>
            <a:off x="1046729" y="2881428"/>
            <a:ext cx="373501" cy="373501"/>
            <a:chOff x="0" y="0"/>
            <a:chExt cx="373499" cy="373499"/>
          </a:xfrm>
        </p:grpSpPr>
        <p:sp>
          <p:nvSpPr>
            <p:cNvPr id="558" name="Google Shape;1097;p38"/>
            <p:cNvSpPr/>
            <p:nvPr/>
          </p:nvSpPr>
          <p:spPr>
            <a:xfrm>
              <a:off x="91337" y="91349"/>
              <a:ext cx="190801" cy="190802"/>
            </a:xfrm>
            <a:prstGeom prst="ellipse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Google Shape;1098;p38"/>
            <p:cNvSpPr/>
            <p:nvPr/>
          </p:nvSpPr>
          <p:spPr>
            <a:xfrm>
              <a:off x="0" y="0"/>
              <a:ext cx="373500" cy="37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02" y="10800"/>
                  </a:moveTo>
                  <a:cubicBezTo>
                    <a:pt x="2202" y="15549"/>
                    <a:pt x="6051" y="19398"/>
                    <a:pt x="10800" y="19398"/>
                  </a:cubicBezTo>
                  <a:cubicBezTo>
                    <a:pt x="15549" y="19398"/>
                    <a:pt x="19398" y="15549"/>
                    <a:pt x="19398" y="10800"/>
                  </a:cubicBezTo>
                  <a:cubicBezTo>
                    <a:pt x="19398" y="6051"/>
                    <a:pt x="15549" y="2202"/>
                    <a:pt x="10800" y="2202"/>
                  </a:cubicBezTo>
                  <a:cubicBezTo>
                    <a:pt x="6051" y="2202"/>
                    <a:pt x="2202" y="6051"/>
                    <a:pt x="2202" y="108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63" name="Google Shape;1099;p38"/>
          <p:cNvGrpSpPr/>
          <p:nvPr/>
        </p:nvGrpSpPr>
        <p:grpSpPr>
          <a:xfrm>
            <a:off x="1046729" y="3574340"/>
            <a:ext cx="373501" cy="373501"/>
            <a:chOff x="0" y="0"/>
            <a:chExt cx="373499" cy="373499"/>
          </a:xfrm>
        </p:grpSpPr>
        <p:sp>
          <p:nvSpPr>
            <p:cNvPr id="561" name="Google Shape;1100;p38"/>
            <p:cNvSpPr/>
            <p:nvPr/>
          </p:nvSpPr>
          <p:spPr>
            <a:xfrm>
              <a:off x="91337" y="91349"/>
              <a:ext cx="190801" cy="190802"/>
            </a:xfrm>
            <a:prstGeom prst="ellipse">
              <a:avLst/>
            </a:prstGeom>
            <a:solidFill>
              <a:srgbClr val="FFD6E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Google Shape;1101;p38"/>
            <p:cNvSpPr/>
            <p:nvPr/>
          </p:nvSpPr>
          <p:spPr>
            <a:xfrm>
              <a:off x="0" y="0"/>
              <a:ext cx="373500" cy="37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202" y="10800"/>
                  </a:moveTo>
                  <a:cubicBezTo>
                    <a:pt x="2202" y="15549"/>
                    <a:pt x="6051" y="19398"/>
                    <a:pt x="10800" y="19398"/>
                  </a:cubicBezTo>
                  <a:cubicBezTo>
                    <a:pt x="15549" y="19398"/>
                    <a:pt x="19398" y="15549"/>
                    <a:pt x="19398" y="10800"/>
                  </a:cubicBezTo>
                  <a:cubicBezTo>
                    <a:pt x="19398" y="6051"/>
                    <a:pt x="15549" y="2202"/>
                    <a:pt x="10800" y="2202"/>
                  </a:cubicBezTo>
                  <a:cubicBezTo>
                    <a:pt x="6051" y="2202"/>
                    <a:pt x="2202" y="6051"/>
                    <a:pt x="2202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4" name="Google Shape;1105;p38"/>
          <p:cNvSpPr txBox="1"/>
          <p:nvPr/>
        </p:nvSpPr>
        <p:spPr>
          <a:xfrm>
            <a:off x="2281725" y="3433036"/>
            <a:ext cx="4152947" cy="6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spcBef>
                <a:spcPts val="1600"/>
              </a:spcBef>
              <a:def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pPr/>
            <a:r>
              <a:t>Inferences</a:t>
            </a:r>
          </a:p>
        </p:txBody>
      </p:sp>
      <p:sp>
        <p:nvSpPr>
          <p:cNvPr id="565" name="Google Shape;1107;p38"/>
          <p:cNvSpPr txBox="1"/>
          <p:nvPr/>
        </p:nvSpPr>
        <p:spPr>
          <a:xfrm>
            <a:off x="2281725" y="2025766"/>
            <a:ext cx="3360014" cy="6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spcBef>
                <a:spcPts val="1600"/>
              </a:spcBef>
              <a:def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566" name="Google Shape;1109;p38"/>
          <p:cNvSpPr txBox="1"/>
          <p:nvPr/>
        </p:nvSpPr>
        <p:spPr>
          <a:xfrm>
            <a:off x="2281725" y="2745828"/>
            <a:ext cx="3724662" cy="6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567" name="Google Shape;1110;p38"/>
          <p:cNvSpPr txBox="1"/>
          <p:nvPr/>
        </p:nvSpPr>
        <p:spPr>
          <a:xfrm>
            <a:off x="310386" y="1414155"/>
            <a:ext cx="987020" cy="4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12648">
              <a:defRPr sz="1608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568" name="Google Shape;1111;p38"/>
          <p:cNvSpPr txBox="1"/>
          <p:nvPr/>
        </p:nvSpPr>
        <p:spPr>
          <a:xfrm>
            <a:off x="365517" y="2134217"/>
            <a:ext cx="876758" cy="4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12648">
              <a:defRPr sz="1608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569" name="Google Shape;1112;p38"/>
          <p:cNvSpPr txBox="1"/>
          <p:nvPr/>
        </p:nvSpPr>
        <p:spPr>
          <a:xfrm>
            <a:off x="384728" y="2854278"/>
            <a:ext cx="838337" cy="4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12648">
              <a:defRPr sz="1608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570" name="Google Shape;1113;p38"/>
          <p:cNvSpPr txBox="1"/>
          <p:nvPr/>
        </p:nvSpPr>
        <p:spPr>
          <a:xfrm>
            <a:off x="365517" y="3574340"/>
            <a:ext cx="876758" cy="4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12648">
              <a:defRPr sz="1608">
                <a:solidFill>
                  <a:schemeClr val="accent4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571" name="Google Shape;1107;p38"/>
          <p:cNvSpPr txBox="1"/>
          <p:nvPr/>
        </p:nvSpPr>
        <p:spPr>
          <a:xfrm>
            <a:off x="2281725" y="1316235"/>
            <a:ext cx="3360014" cy="6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spcBef>
                <a:spcPts val="1600"/>
              </a:spcBef>
              <a:def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5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nodeType="with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1" grpId="4"/>
      <p:bldP build="whole" bldLvl="1" animBg="1" rev="0" advAuto="0" spid="560" grpId="10"/>
      <p:bldP build="p" bldLvl="1" animBg="1" rev="0" advAuto="0" spid="565" grpId="8"/>
      <p:bldP build="whole" bldLvl="1" animBg="1" rev="0" advAuto="0" spid="549" grpId="15"/>
      <p:bldP build="whole" bldLvl="1" animBg="1" rev="0" advAuto="0" spid="566" grpId="12"/>
      <p:bldP build="whole" bldLvl="1" animBg="1" rev="0" advAuto="0" spid="569" grpId="9"/>
      <p:bldP build="whole" bldLvl="1" animBg="1" rev="0" advAuto="0" spid="557" grpId="6"/>
      <p:bldP build="whole" bldLvl="1" animBg="1" rev="0" advAuto="0" spid="546" grpId="3"/>
      <p:bldP build="whole" bldLvl="1" animBg="1" rev="0" advAuto="0" spid="548" grpId="11"/>
      <p:bldP build="whole" bldLvl="1" animBg="1" rev="0" advAuto="0" spid="554" grpId="2"/>
      <p:bldP build="whole" bldLvl="1" animBg="1" rev="0" advAuto="0" spid="568" grpId="5"/>
      <p:bldP build="whole" bldLvl="1" animBg="1" rev="0" advAuto="0" spid="564" grpId="16"/>
      <p:bldP build="whole" bldLvl="1" animBg="1" rev="0" advAuto="0" spid="547" grpId="7"/>
      <p:bldP build="whole" bldLvl="1" animBg="1" rev="0" advAuto="0" spid="563" grpId="14"/>
      <p:bldP build="whole" bldLvl="1" animBg="1" rev="0" advAuto="0" spid="570" grpId="13"/>
      <p:bldP build="whole" bldLvl="1" animBg="1" rev="0" advAuto="0" spid="56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465;p26"/>
          <p:cNvSpPr txBox="1"/>
          <p:nvPr>
            <p:ph type="body" sz="quarter" idx="1"/>
          </p:nvPr>
        </p:nvSpPr>
        <p:spPr>
          <a:xfrm>
            <a:off x="863705" y="1250851"/>
            <a:ext cx="7949250" cy="70756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None/>
              <a:defRPr sz="1500"/>
            </a:lvl1pPr>
          </a:lstStyle>
          <a:p>
            <a:pPr/>
            <a:r>
              <a:t>Following are the 10 features given in the dataset.</a:t>
            </a:r>
          </a:p>
        </p:txBody>
      </p:sp>
      <p:sp>
        <p:nvSpPr>
          <p:cNvPr id="574" name="Google Shape;466;p26"/>
          <p:cNvSpPr txBox="1"/>
          <p:nvPr>
            <p:ph type="title"/>
          </p:nvPr>
        </p:nvSpPr>
        <p:spPr>
          <a:xfrm>
            <a:off x="707601" y="379813"/>
            <a:ext cx="4727701" cy="764524"/>
          </a:xfrm>
          <a:prstGeom prst="rect">
            <a:avLst/>
          </a:prstGeom>
        </p:spPr>
        <p:txBody>
          <a:bodyPr/>
          <a:lstStyle/>
          <a:p>
            <a:pPr/>
            <a:r>
              <a:t>1. Introduction</a:t>
            </a:r>
          </a:p>
        </p:txBody>
      </p:sp>
      <p:graphicFrame>
        <p:nvGraphicFramePr>
          <p:cNvPr id="575" name="Table"/>
          <p:cNvGraphicFramePr/>
          <p:nvPr/>
        </p:nvGraphicFramePr>
        <p:xfrm>
          <a:off x="982708" y="2005747"/>
          <a:ext cx="5273843" cy="22889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556424"/>
                <a:gridCol w="917192"/>
                <a:gridCol w="3162300"/>
              </a:tblGrid>
              <a:tr h="21008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000000"/>
                    </a:solidFill>
                  </a:tcPr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car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Car brand name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model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Available car different Variants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year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purchasing Year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body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Body type-Hatchback, Sedan, Crossover etc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mileage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car Mileage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engV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Engine version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engType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Car Fuel type - Petrol, Diesel, gas etc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drive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Wheel Drive Front, back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551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registration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Check if the vechile is registered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189209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10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price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424242"/>
                          </a:solidFill>
                        </a:rPr>
                        <a:t>Price of Car in $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471;p27"/>
          <p:cNvSpPr txBox="1"/>
          <p:nvPr>
            <p:ph type="title"/>
          </p:nvPr>
        </p:nvSpPr>
        <p:spPr>
          <a:xfrm>
            <a:off x="6233699" y="3244717"/>
            <a:ext cx="2617809" cy="824101"/>
          </a:xfrm>
          <a:prstGeom prst="rect">
            <a:avLst/>
          </a:prstGeom>
        </p:spPr>
        <p:txBody>
          <a:bodyPr anchor="ctr"/>
          <a:lstStyle>
            <a:lvl1pPr defTabSz="768095">
              <a:defRPr sz="1679"/>
            </a:lvl1pPr>
          </a:lstStyle>
          <a:p>
            <a:pPr/>
            <a:r>
              <a:t>Features that may or may not impact Price of a Car</a:t>
            </a:r>
          </a:p>
        </p:txBody>
      </p:sp>
      <p:sp>
        <p:nvSpPr>
          <p:cNvPr id="578" name="Google Shape;473;p27"/>
          <p:cNvSpPr txBox="1"/>
          <p:nvPr/>
        </p:nvSpPr>
        <p:spPr>
          <a:xfrm>
            <a:off x="3772678" y="3288446"/>
            <a:ext cx="1732038" cy="8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>
              <a:defRPr sz="20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Correlation In Features</a:t>
            </a:r>
          </a:p>
        </p:txBody>
      </p:sp>
      <p:sp>
        <p:nvSpPr>
          <p:cNvPr id="579" name="Google Shape;474;p27"/>
          <p:cNvSpPr txBox="1"/>
          <p:nvPr/>
        </p:nvSpPr>
        <p:spPr>
          <a:xfrm>
            <a:off x="824605" y="3367866"/>
            <a:ext cx="2152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896111">
              <a:defRPr sz="196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</a:lstStyle>
          <a:p>
            <a:pPr/>
            <a:r>
              <a:t>Most Selling Cars</a:t>
            </a:r>
          </a:p>
        </p:txBody>
      </p:sp>
      <p:sp>
        <p:nvSpPr>
          <p:cNvPr id="580" name="Google Shape;476;p27"/>
          <p:cNvSpPr txBox="1"/>
          <p:nvPr/>
        </p:nvSpPr>
        <p:spPr>
          <a:xfrm>
            <a:off x="1223300" y="2645886"/>
            <a:ext cx="1753799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475487">
              <a:defRPr sz="2496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581" name="Google Shape;478;p27"/>
          <p:cNvSpPr txBox="1"/>
          <p:nvPr/>
        </p:nvSpPr>
        <p:spPr>
          <a:xfrm>
            <a:off x="3942827" y="2645886"/>
            <a:ext cx="1753800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475487">
              <a:defRPr sz="2496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582" name="Google Shape;479;p27"/>
          <p:cNvSpPr txBox="1"/>
          <p:nvPr/>
        </p:nvSpPr>
        <p:spPr>
          <a:xfrm>
            <a:off x="618824" y="411675"/>
            <a:ext cx="4576202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768095">
              <a:defRPr sz="252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2. Problem Statement</a:t>
            </a:r>
          </a:p>
        </p:txBody>
      </p:sp>
      <p:sp>
        <p:nvSpPr>
          <p:cNvPr id="583" name="Google Shape;480;p27"/>
          <p:cNvSpPr txBox="1"/>
          <p:nvPr/>
        </p:nvSpPr>
        <p:spPr>
          <a:xfrm>
            <a:off x="6665703" y="2645886"/>
            <a:ext cx="1753800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475487">
              <a:defRPr sz="2496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584" name="Google Shape;481;p27"/>
          <p:cNvSpPr/>
          <p:nvPr/>
        </p:nvSpPr>
        <p:spPr>
          <a:xfrm>
            <a:off x="1223300" y="1562749"/>
            <a:ext cx="824101" cy="824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5" name="Google Shape;482;p27"/>
          <p:cNvSpPr/>
          <p:nvPr/>
        </p:nvSpPr>
        <p:spPr>
          <a:xfrm>
            <a:off x="3942827" y="1562749"/>
            <a:ext cx="824101" cy="824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6" name="Google Shape;483;p27"/>
          <p:cNvSpPr/>
          <p:nvPr/>
        </p:nvSpPr>
        <p:spPr>
          <a:xfrm>
            <a:off x="6665703" y="1562749"/>
            <a:ext cx="824101" cy="824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587" name="Google Shape;484;p27"/>
          <p:cNvCxnSpPr>
            <a:stCxn id="584" idx="0"/>
            <a:endCxn id="580" idx="0"/>
          </p:cNvCxnSpPr>
          <p:nvPr/>
        </p:nvCxnSpPr>
        <p:spPr>
          <a:xfrm>
            <a:off x="1638300" y="1968500"/>
            <a:ext cx="457200" cy="965200"/>
          </a:xfrm>
          <a:prstGeom prst="bentConnector5">
            <a:avLst>
              <a:gd name="adj1" fmla="val 144444"/>
              <a:gd name="adj2" fmla="val 50000"/>
              <a:gd name="adj3" fmla="val -147222"/>
            </a:avLst>
          </a:prstGeom>
          <a:ln>
            <a:solidFill>
              <a:srgbClr val="FFFFFF"/>
            </a:solidFill>
          </a:ln>
        </p:spPr>
      </p:cxnSp>
      <p:cxnSp>
        <p:nvCxnSpPr>
          <p:cNvPr id="588" name="Google Shape;485;p27"/>
          <p:cNvCxnSpPr>
            <a:stCxn id="585" idx="0"/>
            <a:endCxn id="581" idx="0"/>
          </p:cNvCxnSpPr>
          <p:nvPr/>
        </p:nvCxnSpPr>
        <p:spPr>
          <a:xfrm>
            <a:off x="4356100" y="1968500"/>
            <a:ext cx="469900" cy="965200"/>
          </a:xfrm>
          <a:prstGeom prst="bentConnector5">
            <a:avLst>
              <a:gd name="adj1" fmla="val 140540"/>
              <a:gd name="adj2" fmla="val 50000"/>
              <a:gd name="adj3" fmla="val -143243"/>
            </a:avLst>
          </a:prstGeom>
          <a:ln>
            <a:solidFill>
              <a:srgbClr val="FFFFFF"/>
            </a:solidFill>
          </a:ln>
        </p:spPr>
      </p:cxnSp>
      <p:cxnSp>
        <p:nvCxnSpPr>
          <p:cNvPr id="589" name="Google Shape;486;p27"/>
          <p:cNvCxnSpPr>
            <a:stCxn id="586" idx="0"/>
            <a:endCxn id="583" idx="0"/>
          </p:cNvCxnSpPr>
          <p:nvPr/>
        </p:nvCxnSpPr>
        <p:spPr>
          <a:xfrm>
            <a:off x="7073900" y="1968500"/>
            <a:ext cx="469900" cy="965200"/>
          </a:xfrm>
          <a:prstGeom prst="bentConnector5">
            <a:avLst>
              <a:gd name="adj1" fmla="val 143243"/>
              <a:gd name="adj2" fmla="val 50000"/>
              <a:gd name="adj3" fmla="val -140540"/>
            </a:avLst>
          </a:prstGeom>
          <a:ln>
            <a:solidFill>
              <a:srgbClr val="FFFFFF"/>
            </a:solidFill>
          </a:ln>
        </p:spPr>
      </p:cxnSp>
      <p:sp>
        <p:nvSpPr>
          <p:cNvPr id="590" name="Google Shape;489;p27"/>
          <p:cNvSpPr/>
          <p:nvPr/>
        </p:nvSpPr>
        <p:spPr>
          <a:xfrm>
            <a:off x="1346800" y="1669318"/>
            <a:ext cx="577093" cy="577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61" y="688"/>
                </a:moveTo>
                <a:cubicBezTo>
                  <a:pt x="7904" y="688"/>
                  <a:pt x="8386" y="1217"/>
                  <a:pt x="8386" y="1812"/>
                </a:cubicBezTo>
                <a:cubicBezTo>
                  <a:pt x="8386" y="2204"/>
                  <a:pt x="8180" y="2593"/>
                  <a:pt x="7836" y="2776"/>
                </a:cubicBezTo>
                <a:cubicBezTo>
                  <a:pt x="7744" y="2846"/>
                  <a:pt x="7674" y="2960"/>
                  <a:pt x="7674" y="3075"/>
                </a:cubicBezTo>
                <a:lnTo>
                  <a:pt x="7674" y="3856"/>
                </a:lnTo>
                <a:cubicBezTo>
                  <a:pt x="7674" y="4039"/>
                  <a:pt x="7813" y="4199"/>
                  <a:pt x="8020" y="4199"/>
                </a:cubicBezTo>
                <a:lnTo>
                  <a:pt x="10409" y="4199"/>
                </a:lnTo>
                <a:lnTo>
                  <a:pt x="10409" y="6565"/>
                </a:lnTo>
                <a:cubicBezTo>
                  <a:pt x="10409" y="6771"/>
                  <a:pt x="10548" y="6908"/>
                  <a:pt x="10755" y="6908"/>
                </a:cubicBezTo>
                <a:lnTo>
                  <a:pt x="11513" y="6908"/>
                </a:lnTo>
                <a:cubicBezTo>
                  <a:pt x="11627" y="6908"/>
                  <a:pt x="11743" y="6864"/>
                  <a:pt x="11810" y="6748"/>
                </a:cubicBezTo>
                <a:cubicBezTo>
                  <a:pt x="12019" y="6403"/>
                  <a:pt x="12386" y="6197"/>
                  <a:pt x="12775" y="6197"/>
                </a:cubicBezTo>
                <a:cubicBezTo>
                  <a:pt x="13420" y="6197"/>
                  <a:pt x="13903" y="6725"/>
                  <a:pt x="13903" y="7323"/>
                </a:cubicBezTo>
                <a:cubicBezTo>
                  <a:pt x="13903" y="7942"/>
                  <a:pt x="13397" y="8447"/>
                  <a:pt x="12775" y="8447"/>
                </a:cubicBezTo>
                <a:cubicBezTo>
                  <a:pt x="12386" y="8447"/>
                  <a:pt x="12019" y="8241"/>
                  <a:pt x="11810" y="7895"/>
                </a:cubicBezTo>
                <a:cubicBezTo>
                  <a:pt x="11743" y="7782"/>
                  <a:pt x="11627" y="7712"/>
                  <a:pt x="11513" y="7712"/>
                </a:cubicBezTo>
                <a:lnTo>
                  <a:pt x="10755" y="7712"/>
                </a:lnTo>
                <a:cubicBezTo>
                  <a:pt x="10548" y="7712"/>
                  <a:pt x="10409" y="7872"/>
                  <a:pt x="10409" y="8057"/>
                </a:cubicBezTo>
                <a:lnTo>
                  <a:pt x="10409" y="10444"/>
                </a:lnTo>
                <a:lnTo>
                  <a:pt x="8363" y="10444"/>
                </a:lnTo>
                <a:lnTo>
                  <a:pt x="8363" y="10215"/>
                </a:lnTo>
                <a:cubicBezTo>
                  <a:pt x="8825" y="9870"/>
                  <a:pt x="9077" y="9318"/>
                  <a:pt x="9077" y="8792"/>
                </a:cubicBezTo>
                <a:cubicBezTo>
                  <a:pt x="9077" y="7782"/>
                  <a:pt x="8273" y="6978"/>
                  <a:pt x="7284" y="6978"/>
                </a:cubicBezTo>
                <a:cubicBezTo>
                  <a:pt x="6273" y="6978"/>
                  <a:pt x="5468" y="7782"/>
                  <a:pt x="5468" y="8792"/>
                </a:cubicBezTo>
                <a:cubicBezTo>
                  <a:pt x="5468" y="9365"/>
                  <a:pt x="5721" y="9893"/>
                  <a:pt x="6180" y="10215"/>
                </a:cubicBezTo>
                <a:lnTo>
                  <a:pt x="6180" y="10467"/>
                </a:lnTo>
                <a:lnTo>
                  <a:pt x="4136" y="10467"/>
                </a:lnTo>
                <a:lnTo>
                  <a:pt x="4136" y="4199"/>
                </a:lnTo>
                <a:lnTo>
                  <a:pt x="6526" y="4199"/>
                </a:lnTo>
                <a:cubicBezTo>
                  <a:pt x="6732" y="4199"/>
                  <a:pt x="6871" y="4039"/>
                  <a:pt x="6871" y="3856"/>
                </a:cubicBezTo>
                <a:lnTo>
                  <a:pt x="6871" y="3075"/>
                </a:lnTo>
                <a:cubicBezTo>
                  <a:pt x="6871" y="2960"/>
                  <a:pt x="6825" y="2846"/>
                  <a:pt x="6686" y="2776"/>
                </a:cubicBezTo>
                <a:cubicBezTo>
                  <a:pt x="6366" y="2593"/>
                  <a:pt x="6157" y="2204"/>
                  <a:pt x="6157" y="1812"/>
                </a:cubicBezTo>
                <a:cubicBezTo>
                  <a:pt x="6157" y="1170"/>
                  <a:pt x="6663" y="688"/>
                  <a:pt x="7261" y="688"/>
                </a:cubicBezTo>
                <a:close/>
                <a:moveTo>
                  <a:pt x="17396" y="11202"/>
                </a:moveTo>
                <a:lnTo>
                  <a:pt x="17396" y="17445"/>
                </a:lnTo>
                <a:lnTo>
                  <a:pt x="15005" y="17445"/>
                </a:lnTo>
                <a:cubicBezTo>
                  <a:pt x="14798" y="17445"/>
                  <a:pt x="14661" y="17584"/>
                  <a:pt x="14661" y="17790"/>
                </a:cubicBezTo>
                <a:lnTo>
                  <a:pt x="14661" y="18571"/>
                </a:lnTo>
                <a:cubicBezTo>
                  <a:pt x="14661" y="18685"/>
                  <a:pt x="14708" y="18800"/>
                  <a:pt x="14821" y="18847"/>
                </a:cubicBezTo>
                <a:cubicBezTo>
                  <a:pt x="15167" y="19053"/>
                  <a:pt x="15373" y="19419"/>
                  <a:pt x="15373" y="19834"/>
                </a:cubicBezTo>
                <a:cubicBezTo>
                  <a:pt x="15373" y="20453"/>
                  <a:pt x="14868" y="20958"/>
                  <a:pt x="14246" y="20958"/>
                </a:cubicBezTo>
                <a:cubicBezTo>
                  <a:pt x="13627" y="20958"/>
                  <a:pt x="13144" y="20430"/>
                  <a:pt x="13144" y="19834"/>
                </a:cubicBezTo>
                <a:cubicBezTo>
                  <a:pt x="13144" y="19419"/>
                  <a:pt x="13327" y="19053"/>
                  <a:pt x="13673" y="18847"/>
                </a:cubicBezTo>
                <a:cubicBezTo>
                  <a:pt x="13787" y="18800"/>
                  <a:pt x="13856" y="18685"/>
                  <a:pt x="13856" y="18571"/>
                </a:cubicBezTo>
                <a:lnTo>
                  <a:pt x="13856" y="17790"/>
                </a:lnTo>
                <a:cubicBezTo>
                  <a:pt x="13856" y="17584"/>
                  <a:pt x="13719" y="17445"/>
                  <a:pt x="13511" y="17445"/>
                </a:cubicBezTo>
                <a:lnTo>
                  <a:pt x="11121" y="17445"/>
                </a:lnTo>
                <a:lnTo>
                  <a:pt x="11121" y="15058"/>
                </a:lnTo>
                <a:cubicBezTo>
                  <a:pt x="11121" y="14875"/>
                  <a:pt x="10984" y="14713"/>
                  <a:pt x="10778" y="14713"/>
                </a:cubicBezTo>
                <a:lnTo>
                  <a:pt x="9996" y="14713"/>
                </a:lnTo>
                <a:cubicBezTo>
                  <a:pt x="9880" y="14713"/>
                  <a:pt x="9766" y="14782"/>
                  <a:pt x="9720" y="14898"/>
                </a:cubicBezTo>
                <a:cubicBezTo>
                  <a:pt x="9514" y="15241"/>
                  <a:pt x="9145" y="15448"/>
                  <a:pt x="8732" y="15448"/>
                </a:cubicBezTo>
                <a:cubicBezTo>
                  <a:pt x="8110" y="15448"/>
                  <a:pt x="7628" y="14921"/>
                  <a:pt x="7628" y="14324"/>
                </a:cubicBezTo>
                <a:cubicBezTo>
                  <a:pt x="7628" y="13726"/>
                  <a:pt x="8134" y="13199"/>
                  <a:pt x="8732" y="13199"/>
                </a:cubicBezTo>
                <a:cubicBezTo>
                  <a:pt x="9145" y="13199"/>
                  <a:pt x="9514" y="13406"/>
                  <a:pt x="9720" y="13749"/>
                </a:cubicBezTo>
                <a:cubicBezTo>
                  <a:pt x="9766" y="13865"/>
                  <a:pt x="9880" y="13911"/>
                  <a:pt x="9996" y="13911"/>
                </a:cubicBezTo>
                <a:lnTo>
                  <a:pt x="10778" y="13911"/>
                </a:lnTo>
                <a:cubicBezTo>
                  <a:pt x="10984" y="13911"/>
                  <a:pt x="11121" y="13772"/>
                  <a:pt x="11121" y="13566"/>
                </a:cubicBezTo>
                <a:lnTo>
                  <a:pt x="11121" y="11202"/>
                </a:lnTo>
                <a:lnTo>
                  <a:pt x="13167" y="11202"/>
                </a:lnTo>
                <a:lnTo>
                  <a:pt x="13167" y="11455"/>
                </a:lnTo>
                <a:cubicBezTo>
                  <a:pt x="12708" y="11798"/>
                  <a:pt x="12455" y="12349"/>
                  <a:pt x="12455" y="12877"/>
                </a:cubicBezTo>
                <a:cubicBezTo>
                  <a:pt x="12455" y="13888"/>
                  <a:pt x="13258" y="14692"/>
                  <a:pt x="14246" y="14692"/>
                </a:cubicBezTo>
                <a:cubicBezTo>
                  <a:pt x="15258" y="14692"/>
                  <a:pt x="16062" y="13888"/>
                  <a:pt x="16062" y="12877"/>
                </a:cubicBezTo>
                <a:cubicBezTo>
                  <a:pt x="16062" y="12303"/>
                  <a:pt x="15810" y="11775"/>
                  <a:pt x="15350" y="11455"/>
                </a:cubicBezTo>
                <a:lnTo>
                  <a:pt x="15350" y="11202"/>
                </a:lnTo>
                <a:close/>
                <a:moveTo>
                  <a:pt x="7331" y="0"/>
                </a:moveTo>
                <a:cubicBezTo>
                  <a:pt x="6319" y="0"/>
                  <a:pt x="5514" y="802"/>
                  <a:pt x="5514" y="1812"/>
                </a:cubicBezTo>
                <a:cubicBezTo>
                  <a:pt x="5514" y="2387"/>
                  <a:pt x="5790" y="2938"/>
                  <a:pt x="6250" y="3235"/>
                </a:cubicBezTo>
                <a:lnTo>
                  <a:pt x="6250" y="3511"/>
                </a:lnTo>
                <a:lnTo>
                  <a:pt x="3860" y="3511"/>
                </a:lnTo>
                <a:cubicBezTo>
                  <a:pt x="3654" y="3511"/>
                  <a:pt x="3515" y="3650"/>
                  <a:pt x="3515" y="3856"/>
                </a:cubicBezTo>
                <a:lnTo>
                  <a:pt x="3515" y="13199"/>
                </a:lnTo>
                <a:lnTo>
                  <a:pt x="3262" y="13199"/>
                </a:lnTo>
                <a:cubicBezTo>
                  <a:pt x="2918" y="12741"/>
                  <a:pt x="2366" y="12488"/>
                  <a:pt x="1814" y="12488"/>
                </a:cubicBezTo>
                <a:cubicBezTo>
                  <a:pt x="803" y="12488"/>
                  <a:pt x="0" y="13290"/>
                  <a:pt x="0" y="14277"/>
                </a:cubicBezTo>
                <a:cubicBezTo>
                  <a:pt x="0" y="15288"/>
                  <a:pt x="803" y="16092"/>
                  <a:pt x="1814" y="16092"/>
                </a:cubicBezTo>
                <a:cubicBezTo>
                  <a:pt x="2389" y="16092"/>
                  <a:pt x="2942" y="15839"/>
                  <a:pt x="3262" y="15380"/>
                </a:cubicBezTo>
                <a:lnTo>
                  <a:pt x="3515" y="15380"/>
                </a:lnTo>
                <a:lnTo>
                  <a:pt x="3515" y="17767"/>
                </a:lnTo>
                <a:cubicBezTo>
                  <a:pt x="3515" y="17950"/>
                  <a:pt x="3654" y="18112"/>
                  <a:pt x="3860" y="18112"/>
                </a:cubicBezTo>
                <a:lnTo>
                  <a:pt x="5055" y="18112"/>
                </a:lnTo>
                <a:cubicBezTo>
                  <a:pt x="5262" y="18112"/>
                  <a:pt x="5400" y="17950"/>
                  <a:pt x="5400" y="17767"/>
                </a:cubicBezTo>
                <a:cubicBezTo>
                  <a:pt x="5400" y="17561"/>
                  <a:pt x="5262" y="17422"/>
                  <a:pt x="5055" y="17422"/>
                </a:cubicBezTo>
                <a:lnTo>
                  <a:pt x="4204" y="17422"/>
                </a:lnTo>
                <a:lnTo>
                  <a:pt x="4204" y="15035"/>
                </a:lnTo>
                <a:cubicBezTo>
                  <a:pt x="4204" y="14829"/>
                  <a:pt x="4067" y="14692"/>
                  <a:pt x="3860" y="14692"/>
                </a:cubicBezTo>
                <a:lnTo>
                  <a:pt x="3079" y="14692"/>
                </a:lnTo>
                <a:cubicBezTo>
                  <a:pt x="2963" y="14692"/>
                  <a:pt x="2849" y="14736"/>
                  <a:pt x="2803" y="14852"/>
                </a:cubicBezTo>
                <a:cubicBezTo>
                  <a:pt x="2596" y="15195"/>
                  <a:pt x="2227" y="15403"/>
                  <a:pt x="1814" y="15403"/>
                </a:cubicBezTo>
                <a:cubicBezTo>
                  <a:pt x="1195" y="15403"/>
                  <a:pt x="689" y="14898"/>
                  <a:pt x="689" y="14277"/>
                </a:cubicBezTo>
                <a:cubicBezTo>
                  <a:pt x="689" y="13658"/>
                  <a:pt x="1218" y="13176"/>
                  <a:pt x="1814" y="13176"/>
                </a:cubicBezTo>
                <a:cubicBezTo>
                  <a:pt x="2227" y="13176"/>
                  <a:pt x="2596" y="13359"/>
                  <a:pt x="2803" y="13705"/>
                </a:cubicBezTo>
                <a:cubicBezTo>
                  <a:pt x="2849" y="13818"/>
                  <a:pt x="2963" y="13888"/>
                  <a:pt x="3079" y="13888"/>
                </a:cubicBezTo>
                <a:lnTo>
                  <a:pt x="3860" y="13888"/>
                </a:lnTo>
                <a:cubicBezTo>
                  <a:pt x="4067" y="13888"/>
                  <a:pt x="4204" y="13749"/>
                  <a:pt x="4204" y="13543"/>
                </a:cubicBezTo>
                <a:lnTo>
                  <a:pt x="4204" y="11156"/>
                </a:lnTo>
                <a:lnTo>
                  <a:pt x="6595" y="11156"/>
                </a:lnTo>
                <a:cubicBezTo>
                  <a:pt x="6779" y="11156"/>
                  <a:pt x="6939" y="11019"/>
                  <a:pt x="6939" y="10811"/>
                </a:cubicBezTo>
                <a:lnTo>
                  <a:pt x="6939" y="10032"/>
                </a:lnTo>
                <a:cubicBezTo>
                  <a:pt x="6939" y="9916"/>
                  <a:pt x="6871" y="9802"/>
                  <a:pt x="6755" y="9756"/>
                </a:cubicBezTo>
                <a:cubicBezTo>
                  <a:pt x="6410" y="9550"/>
                  <a:pt x="6203" y="9181"/>
                  <a:pt x="6203" y="8769"/>
                </a:cubicBezTo>
                <a:cubicBezTo>
                  <a:pt x="6203" y="8148"/>
                  <a:pt x="6732" y="7666"/>
                  <a:pt x="7331" y="7666"/>
                </a:cubicBezTo>
                <a:cubicBezTo>
                  <a:pt x="7973" y="7666"/>
                  <a:pt x="8456" y="8171"/>
                  <a:pt x="8456" y="8769"/>
                </a:cubicBezTo>
                <a:cubicBezTo>
                  <a:pt x="8456" y="9181"/>
                  <a:pt x="8249" y="9550"/>
                  <a:pt x="7904" y="9756"/>
                </a:cubicBezTo>
                <a:cubicBezTo>
                  <a:pt x="7790" y="9802"/>
                  <a:pt x="7744" y="9916"/>
                  <a:pt x="7744" y="10032"/>
                </a:cubicBezTo>
                <a:lnTo>
                  <a:pt x="7744" y="10811"/>
                </a:lnTo>
                <a:cubicBezTo>
                  <a:pt x="7744" y="11019"/>
                  <a:pt x="7881" y="11156"/>
                  <a:pt x="8089" y="11156"/>
                </a:cubicBezTo>
                <a:lnTo>
                  <a:pt x="10455" y="11156"/>
                </a:lnTo>
                <a:lnTo>
                  <a:pt x="10455" y="13199"/>
                </a:lnTo>
                <a:lnTo>
                  <a:pt x="10203" y="13199"/>
                </a:lnTo>
                <a:cubicBezTo>
                  <a:pt x="9857" y="12741"/>
                  <a:pt x="9307" y="12488"/>
                  <a:pt x="8778" y="12488"/>
                </a:cubicBezTo>
                <a:cubicBezTo>
                  <a:pt x="7767" y="12488"/>
                  <a:pt x="6962" y="13290"/>
                  <a:pt x="6962" y="14277"/>
                </a:cubicBezTo>
                <a:cubicBezTo>
                  <a:pt x="6962" y="15288"/>
                  <a:pt x="7767" y="16092"/>
                  <a:pt x="8778" y="16092"/>
                </a:cubicBezTo>
                <a:cubicBezTo>
                  <a:pt x="9351" y="16092"/>
                  <a:pt x="9880" y="15839"/>
                  <a:pt x="10203" y="15380"/>
                </a:cubicBezTo>
                <a:lnTo>
                  <a:pt x="10455" y="15380"/>
                </a:lnTo>
                <a:lnTo>
                  <a:pt x="10455" y="17422"/>
                </a:lnTo>
                <a:lnTo>
                  <a:pt x="6113" y="17422"/>
                </a:lnTo>
                <a:cubicBezTo>
                  <a:pt x="5927" y="17422"/>
                  <a:pt x="5790" y="17561"/>
                  <a:pt x="5790" y="17767"/>
                </a:cubicBezTo>
                <a:cubicBezTo>
                  <a:pt x="5790" y="17950"/>
                  <a:pt x="5927" y="18112"/>
                  <a:pt x="6113" y="18112"/>
                </a:cubicBezTo>
                <a:lnTo>
                  <a:pt x="13190" y="18112"/>
                </a:lnTo>
                <a:lnTo>
                  <a:pt x="13190" y="18365"/>
                </a:lnTo>
                <a:cubicBezTo>
                  <a:pt x="12731" y="18708"/>
                  <a:pt x="12478" y="19259"/>
                  <a:pt x="12478" y="19788"/>
                </a:cubicBezTo>
                <a:cubicBezTo>
                  <a:pt x="12478" y="20798"/>
                  <a:pt x="13281" y="21600"/>
                  <a:pt x="14293" y="21600"/>
                </a:cubicBezTo>
                <a:cubicBezTo>
                  <a:pt x="15281" y="21600"/>
                  <a:pt x="16086" y="20798"/>
                  <a:pt x="16086" y="19788"/>
                </a:cubicBezTo>
                <a:cubicBezTo>
                  <a:pt x="16086" y="19213"/>
                  <a:pt x="15833" y="18685"/>
                  <a:pt x="15373" y="18365"/>
                </a:cubicBezTo>
                <a:lnTo>
                  <a:pt x="15373" y="18112"/>
                </a:lnTo>
                <a:lnTo>
                  <a:pt x="17763" y="18112"/>
                </a:lnTo>
                <a:cubicBezTo>
                  <a:pt x="17969" y="18112"/>
                  <a:pt x="18108" y="17950"/>
                  <a:pt x="18108" y="17767"/>
                </a:cubicBezTo>
                <a:lnTo>
                  <a:pt x="18108" y="8401"/>
                </a:lnTo>
                <a:lnTo>
                  <a:pt x="18361" y="8401"/>
                </a:lnTo>
                <a:cubicBezTo>
                  <a:pt x="18705" y="8859"/>
                  <a:pt x="19257" y="9112"/>
                  <a:pt x="19809" y="9112"/>
                </a:cubicBezTo>
                <a:cubicBezTo>
                  <a:pt x="20797" y="9112"/>
                  <a:pt x="21600" y="8310"/>
                  <a:pt x="21600" y="7323"/>
                </a:cubicBezTo>
                <a:cubicBezTo>
                  <a:pt x="21600" y="6336"/>
                  <a:pt x="20797" y="5508"/>
                  <a:pt x="19809" y="5508"/>
                </a:cubicBezTo>
                <a:cubicBezTo>
                  <a:pt x="19234" y="5508"/>
                  <a:pt x="18682" y="5761"/>
                  <a:pt x="18361" y="6220"/>
                </a:cubicBezTo>
                <a:lnTo>
                  <a:pt x="18108" y="6220"/>
                </a:lnTo>
                <a:lnTo>
                  <a:pt x="18108" y="3856"/>
                </a:lnTo>
                <a:cubicBezTo>
                  <a:pt x="18108" y="3650"/>
                  <a:pt x="17969" y="3511"/>
                  <a:pt x="17763" y="3511"/>
                </a:cubicBezTo>
                <a:lnTo>
                  <a:pt x="16614" y="3511"/>
                </a:lnTo>
                <a:cubicBezTo>
                  <a:pt x="16408" y="3511"/>
                  <a:pt x="16269" y="3650"/>
                  <a:pt x="16269" y="3856"/>
                </a:cubicBezTo>
                <a:cubicBezTo>
                  <a:pt x="16269" y="4039"/>
                  <a:pt x="16408" y="4199"/>
                  <a:pt x="16614" y="4199"/>
                </a:cubicBezTo>
                <a:lnTo>
                  <a:pt x="17419" y="4199"/>
                </a:lnTo>
                <a:lnTo>
                  <a:pt x="17419" y="6565"/>
                </a:lnTo>
                <a:cubicBezTo>
                  <a:pt x="17419" y="6771"/>
                  <a:pt x="17556" y="6908"/>
                  <a:pt x="17763" y="6908"/>
                </a:cubicBezTo>
                <a:lnTo>
                  <a:pt x="18545" y="6908"/>
                </a:lnTo>
                <a:cubicBezTo>
                  <a:pt x="18658" y="6908"/>
                  <a:pt x="18774" y="6864"/>
                  <a:pt x="18821" y="6748"/>
                </a:cubicBezTo>
                <a:cubicBezTo>
                  <a:pt x="19027" y="6403"/>
                  <a:pt x="19394" y="6197"/>
                  <a:pt x="19809" y="6197"/>
                </a:cubicBezTo>
                <a:cubicBezTo>
                  <a:pt x="20428" y="6197"/>
                  <a:pt x="20911" y="6725"/>
                  <a:pt x="20911" y="7323"/>
                </a:cubicBezTo>
                <a:cubicBezTo>
                  <a:pt x="20911" y="7942"/>
                  <a:pt x="20405" y="8447"/>
                  <a:pt x="19809" y="8447"/>
                </a:cubicBezTo>
                <a:cubicBezTo>
                  <a:pt x="19394" y="8447"/>
                  <a:pt x="19027" y="8241"/>
                  <a:pt x="18821" y="7895"/>
                </a:cubicBezTo>
                <a:cubicBezTo>
                  <a:pt x="18774" y="7782"/>
                  <a:pt x="18658" y="7712"/>
                  <a:pt x="18545" y="7712"/>
                </a:cubicBezTo>
                <a:lnTo>
                  <a:pt x="17763" y="7712"/>
                </a:lnTo>
                <a:cubicBezTo>
                  <a:pt x="17556" y="7712"/>
                  <a:pt x="17419" y="7872"/>
                  <a:pt x="17419" y="8057"/>
                </a:cubicBezTo>
                <a:lnTo>
                  <a:pt x="17419" y="10444"/>
                </a:lnTo>
                <a:lnTo>
                  <a:pt x="15028" y="10444"/>
                </a:lnTo>
                <a:cubicBezTo>
                  <a:pt x="14821" y="10444"/>
                  <a:pt x="14684" y="10581"/>
                  <a:pt x="14684" y="10787"/>
                </a:cubicBezTo>
                <a:lnTo>
                  <a:pt x="14684" y="11568"/>
                </a:lnTo>
                <a:cubicBezTo>
                  <a:pt x="14684" y="11684"/>
                  <a:pt x="14752" y="11798"/>
                  <a:pt x="14868" y="11844"/>
                </a:cubicBezTo>
                <a:cubicBezTo>
                  <a:pt x="15213" y="12050"/>
                  <a:pt x="15397" y="12419"/>
                  <a:pt x="15397" y="12831"/>
                </a:cubicBezTo>
                <a:cubicBezTo>
                  <a:pt x="15397" y="13452"/>
                  <a:pt x="14891" y="13957"/>
                  <a:pt x="14293" y="13957"/>
                </a:cubicBezTo>
                <a:cubicBezTo>
                  <a:pt x="13650" y="13957"/>
                  <a:pt x="13167" y="13429"/>
                  <a:pt x="13167" y="12831"/>
                </a:cubicBezTo>
                <a:cubicBezTo>
                  <a:pt x="13167" y="12419"/>
                  <a:pt x="13374" y="12050"/>
                  <a:pt x="13719" y="11844"/>
                </a:cubicBezTo>
                <a:cubicBezTo>
                  <a:pt x="13833" y="11798"/>
                  <a:pt x="13880" y="11684"/>
                  <a:pt x="13880" y="11568"/>
                </a:cubicBezTo>
                <a:lnTo>
                  <a:pt x="13880" y="10787"/>
                </a:lnTo>
                <a:cubicBezTo>
                  <a:pt x="13880" y="10581"/>
                  <a:pt x="13742" y="10444"/>
                  <a:pt x="13534" y="10444"/>
                </a:cubicBezTo>
                <a:lnTo>
                  <a:pt x="11145" y="10444"/>
                </a:lnTo>
                <a:lnTo>
                  <a:pt x="11145" y="8401"/>
                </a:lnTo>
                <a:lnTo>
                  <a:pt x="11421" y="8401"/>
                </a:lnTo>
                <a:cubicBezTo>
                  <a:pt x="11766" y="8859"/>
                  <a:pt x="12293" y="9135"/>
                  <a:pt x="12845" y="9135"/>
                </a:cubicBezTo>
                <a:cubicBezTo>
                  <a:pt x="13856" y="9135"/>
                  <a:pt x="14661" y="8333"/>
                  <a:pt x="14661" y="7323"/>
                </a:cubicBezTo>
                <a:cubicBezTo>
                  <a:pt x="14661" y="6312"/>
                  <a:pt x="13856" y="5508"/>
                  <a:pt x="12845" y="5508"/>
                </a:cubicBezTo>
                <a:cubicBezTo>
                  <a:pt x="12272" y="5508"/>
                  <a:pt x="11720" y="5761"/>
                  <a:pt x="11421" y="6220"/>
                </a:cubicBezTo>
                <a:lnTo>
                  <a:pt x="11145" y="6220"/>
                </a:lnTo>
                <a:lnTo>
                  <a:pt x="11145" y="4199"/>
                </a:lnTo>
                <a:lnTo>
                  <a:pt x="15487" y="4199"/>
                </a:lnTo>
                <a:cubicBezTo>
                  <a:pt x="15696" y="4199"/>
                  <a:pt x="15833" y="4039"/>
                  <a:pt x="15833" y="3856"/>
                </a:cubicBezTo>
                <a:cubicBezTo>
                  <a:pt x="15833" y="3650"/>
                  <a:pt x="15696" y="3511"/>
                  <a:pt x="15487" y="3511"/>
                </a:cubicBezTo>
                <a:lnTo>
                  <a:pt x="8433" y="3511"/>
                </a:lnTo>
                <a:lnTo>
                  <a:pt x="8433" y="3235"/>
                </a:lnTo>
                <a:cubicBezTo>
                  <a:pt x="8892" y="2892"/>
                  <a:pt x="9145" y="2364"/>
                  <a:pt x="9145" y="1812"/>
                </a:cubicBezTo>
                <a:cubicBezTo>
                  <a:pt x="9145" y="802"/>
                  <a:pt x="8342" y="0"/>
                  <a:pt x="7331" y="0"/>
                </a:cubicBezTo>
                <a:close/>
              </a:path>
            </a:pathLst>
          </a:custGeom>
          <a:solidFill>
            <a:srgbClr val="00284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97" name="Google Shape;490;p27"/>
          <p:cNvGrpSpPr/>
          <p:nvPr/>
        </p:nvGrpSpPr>
        <p:grpSpPr>
          <a:xfrm>
            <a:off x="4075557" y="1684659"/>
            <a:ext cx="577159" cy="580233"/>
            <a:chOff x="0" y="0"/>
            <a:chExt cx="577157" cy="580231"/>
          </a:xfrm>
        </p:grpSpPr>
        <p:sp>
          <p:nvSpPr>
            <p:cNvPr id="591" name="Google Shape;491;p27"/>
            <p:cNvSpPr/>
            <p:nvPr/>
          </p:nvSpPr>
          <p:spPr>
            <a:xfrm>
              <a:off x="-1" y="0"/>
              <a:ext cx="445118" cy="44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70" y="0"/>
                  </a:moveTo>
                  <a:cubicBezTo>
                    <a:pt x="9508" y="0"/>
                    <a:pt x="8906" y="453"/>
                    <a:pt x="8815" y="1116"/>
                  </a:cubicBezTo>
                  <a:lnTo>
                    <a:pt x="8393" y="3193"/>
                  </a:lnTo>
                  <a:cubicBezTo>
                    <a:pt x="7971" y="3345"/>
                    <a:pt x="7522" y="3494"/>
                    <a:pt x="7160" y="3707"/>
                  </a:cubicBezTo>
                  <a:lnTo>
                    <a:pt x="5387" y="2561"/>
                  </a:lnTo>
                  <a:cubicBezTo>
                    <a:pt x="5144" y="2396"/>
                    <a:pt x="4874" y="2315"/>
                    <a:pt x="4611" y="2315"/>
                  </a:cubicBezTo>
                  <a:cubicBezTo>
                    <a:pt x="4252" y="2315"/>
                    <a:pt x="3901" y="2464"/>
                    <a:pt x="3641" y="2743"/>
                  </a:cubicBezTo>
                  <a:lnTo>
                    <a:pt x="2739" y="3646"/>
                  </a:lnTo>
                  <a:cubicBezTo>
                    <a:pt x="2287" y="4096"/>
                    <a:pt x="2226" y="4850"/>
                    <a:pt x="2557" y="5361"/>
                  </a:cubicBezTo>
                  <a:lnTo>
                    <a:pt x="3732" y="7140"/>
                  </a:lnTo>
                  <a:cubicBezTo>
                    <a:pt x="3489" y="7563"/>
                    <a:pt x="3340" y="7983"/>
                    <a:pt x="3189" y="8375"/>
                  </a:cubicBezTo>
                  <a:lnTo>
                    <a:pt x="1145" y="8797"/>
                  </a:lnTo>
                  <a:cubicBezTo>
                    <a:pt x="483" y="8916"/>
                    <a:pt x="0" y="9521"/>
                    <a:pt x="0" y="10154"/>
                  </a:cubicBezTo>
                  <a:lnTo>
                    <a:pt x="0" y="11449"/>
                  </a:lnTo>
                  <a:cubicBezTo>
                    <a:pt x="0" y="12082"/>
                    <a:pt x="452" y="12684"/>
                    <a:pt x="1145" y="12803"/>
                  </a:cubicBezTo>
                  <a:lnTo>
                    <a:pt x="3189" y="13195"/>
                  </a:lnTo>
                  <a:cubicBezTo>
                    <a:pt x="3340" y="13617"/>
                    <a:pt x="3489" y="14068"/>
                    <a:pt x="3732" y="14460"/>
                  </a:cubicBezTo>
                  <a:lnTo>
                    <a:pt x="2557" y="16208"/>
                  </a:lnTo>
                  <a:cubicBezTo>
                    <a:pt x="2196" y="16780"/>
                    <a:pt x="2256" y="17504"/>
                    <a:pt x="2739" y="17954"/>
                  </a:cubicBezTo>
                  <a:lnTo>
                    <a:pt x="3641" y="18857"/>
                  </a:lnTo>
                  <a:cubicBezTo>
                    <a:pt x="3901" y="19120"/>
                    <a:pt x="4262" y="19249"/>
                    <a:pt x="4624" y="19249"/>
                  </a:cubicBezTo>
                  <a:cubicBezTo>
                    <a:pt x="4889" y="19249"/>
                    <a:pt x="5157" y="19179"/>
                    <a:pt x="5387" y="19039"/>
                  </a:cubicBezTo>
                  <a:lnTo>
                    <a:pt x="7160" y="17865"/>
                  </a:lnTo>
                  <a:cubicBezTo>
                    <a:pt x="7552" y="18106"/>
                    <a:pt x="7971" y="18255"/>
                    <a:pt x="8393" y="18407"/>
                  </a:cubicBezTo>
                  <a:lnTo>
                    <a:pt x="8815" y="20484"/>
                  </a:lnTo>
                  <a:cubicBezTo>
                    <a:pt x="8906" y="21117"/>
                    <a:pt x="9508" y="21600"/>
                    <a:pt x="10170" y="21600"/>
                  </a:cubicBezTo>
                  <a:lnTo>
                    <a:pt x="11433" y="21600"/>
                  </a:lnTo>
                  <a:cubicBezTo>
                    <a:pt x="12065" y="21600"/>
                    <a:pt x="12666" y="21147"/>
                    <a:pt x="12785" y="20484"/>
                  </a:cubicBezTo>
                  <a:lnTo>
                    <a:pt x="13207" y="18407"/>
                  </a:lnTo>
                  <a:cubicBezTo>
                    <a:pt x="13538" y="18285"/>
                    <a:pt x="13869" y="18167"/>
                    <a:pt x="14230" y="18015"/>
                  </a:cubicBezTo>
                  <a:cubicBezTo>
                    <a:pt x="14381" y="17924"/>
                    <a:pt x="14470" y="17653"/>
                    <a:pt x="14381" y="17443"/>
                  </a:cubicBezTo>
                  <a:cubicBezTo>
                    <a:pt x="14288" y="17258"/>
                    <a:pt x="14109" y="17180"/>
                    <a:pt x="13934" y="17180"/>
                  </a:cubicBezTo>
                  <a:cubicBezTo>
                    <a:pt x="13881" y="17180"/>
                    <a:pt x="13828" y="17187"/>
                    <a:pt x="13778" y="17203"/>
                  </a:cubicBezTo>
                  <a:cubicBezTo>
                    <a:pt x="13389" y="17382"/>
                    <a:pt x="13027" y="17504"/>
                    <a:pt x="12636" y="17623"/>
                  </a:cubicBezTo>
                  <a:cubicBezTo>
                    <a:pt x="12484" y="17653"/>
                    <a:pt x="12335" y="17805"/>
                    <a:pt x="12335" y="17954"/>
                  </a:cubicBezTo>
                  <a:lnTo>
                    <a:pt x="11883" y="20305"/>
                  </a:lnTo>
                  <a:cubicBezTo>
                    <a:pt x="11852" y="20515"/>
                    <a:pt x="11612" y="20697"/>
                    <a:pt x="11403" y="20697"/>
                  </a:cubicBezTo>
                  <a:lnTo>
                    <a:pt x="10109" y="20697"/>
                  </a:lnTo>
                  <a:cubicBezTo>
                    <a:pt x="9897" y="20697"/>
                    <a:pt x="9657" y="20545"/>
                    <a:pt x="9626" y="20305"/>
                  </a:cubicBezTo>
                  <a:lnTo>
                    <a:pt x="9177" y="17954"/>
                  </a:lnTo>
                  <a:cubicBezTo>
                    <a:pt x="9146" y="17805"/>
                    <a:pt x="9025" y="17653"/>
                    <a:pt x="8876" y="17623"/>
                  </a:cubicBezTo>
                  <a:cubicBezTo>
                    <a:pt x="8363" y="17473"/>
                    <a:pt x="7822" y="17233"/>
                    <a:pt x="7340" y="16960"/>
                  </a:cubicBezTo>
                  <a:cubicBezTo>
                    <a:pt x="7267" y="16929"/>
                    <a:pt x="7183" y="16917"/>
                    <a:pt x="7105" y="16917"/>
                  </a:cubicBezTo>
                  <a:cubicBezTo>
                    <a:pt x="7024" y="16917"/>
                    <a:pt x="6951" y="16929"/>
                    <a:pt x="6890" y="16960"/>
                  </a:cubicBezTo>
                  <a:lnTo>
                    <a:pt x="4904" y="18285"/>
                  </a:lnTo>
                  <a:cubicBezTo>
                    <a:pt x="4811" y="18341"/>
                    <a:pt x="4710" y="18369"/>
                    <a:pt x="4609" y="18369"/>
                  </a:cubicBezTo>
                  <a:cubicBezTo>
                    <a:pt x="4482" y="18369"/>
                    <a:pt x="4358" y="18326"/>
                    <a:pt x="4242" y="18225"/>
                  </a:cubicBezTo>
                  <a:lnTo>
                    <a:pt x="3340" y="17321"/>
                  </a:lnTo>
                  <a:cubicBezTo>
                    <a:pt x="3189" y="17172"/>
                    <a:pt x="3158" y="16901"/>
                    <a:pt x="3280" y="16659"/>
                  </a:cubicBezTo>
                  <a:lnTo>
                    <a:pt x="4603" y="14672"/>
                  </a:lnTo>
                  <a:cubicBezTo>
                    <a:pt x="4664" y="14521"/>
                    <a:pt x="4694" y="14369"/>
                    <a:pt x="4603" y="14220"/>
                  </a:cubicBezTo>
                  <a:cubicBezTo>
                    <a:pt x="4333" y="13736"/>
                    <a:pt x="4093" y="13195"/>
                    <a:pt x="3942" y="12684"/>
                  </a:cubicBezTo>
                  <a:cubicBezTo>
                    <a:pt x="3911" y="12532"/>
                    <a:pt x="3762" y="12383"/>
                    <a:pt x="3611" y="12383"/>
                  </a:cubicBezTo>
                  <a:lnTo>
                    <a:pt x="1294" y="11930"/>
                  </a:lnTo>
                  <a:cubicBezTo>
                    <a:pt x="1054" y="11899"/>
                    <a:pt x="874" y="11659"/>
                    <a:pt x="874" y="11449"/>
                  </a:cubicBezTo>
                  <a:lnTo>
                    <a:pt x="874" y="10154"/>
                  </a:lnTo>
                  <a:cubicBezTo>
                    <a:pt x="874" y="9941"/>
                    <a:pt x="1023" y="9701"/>
                    <a:pt x="1294" y="9670"/>
                  </a:cubicBezTo>
                  <a:lnTo>
                    <a:pt x="3611" y="9217"/>
                  </a:lnTo>
                  <a:cubicBezTo>
                    <a:pt x="3762" y="9190"/>
                    <a:pt x="3911" y="9068"/>
                    <a:pt x="3942" y="8916"/>
                  </a:cubicBezTo>
                  <a:cubicBezTo>
                    <a:pt x="4093" y="8405"/>
                    <a:pt x="4333" y="7864"/>
                    <a:pt x="4603" y="7380"/>
                  </a:cubicBezTo>
                  <a:cubicBezTo>
                    <a:pt x="4664" y="7231"/>
                    <a:pt x="4664" y="7049"/>
                    <a:pt x="4603" y="6930"/>
                  </a:cubicBezTo>
                  <a:lnTo>
                    <a:pt x="3280" y="4911"/>
                  </a:lnTo>
                  <a:cubicBezTo>
                    <a:pt x="3158" y="4729"/>
                    <a:pt x="3158" y="4458"/>
                    <a:pt x="3340" y="4279"/>
                  </a:cubicBezTo>
                  <a:lnTo>
                    <a:pt x="4242" y="3375"/>
                  </a:lnTo>
                  <a:cubicBezTo>
                    <a:pt x="4331" y="3287"/>
                    <a:pt x="4459" y="3239"/>
                    <a:pt x="4598" y="3239"/>
                  </a:cubicBezTo>
                  <a:cubicBezTo>
                    <a:pt x="4697" y="3239"/>
                    <a:pt x="4803" y="3264"/>
                    <a:pt x="4904" y="3315"/>
                  </a:cubicBezTo>
                  <a:lnTo>
                    <a:pt x="6890" y="4610"/>
                  </a:lnTo>
                  <a:cubicBezTo>
                    <a:pt x="6971" y="4658"/>
                    <a:pt x="7052" y="4688"/>
                    <a:pt x="7130" y="4688"/>
                  </a:cubicBezTo>
                  <a:cubicBezTo>
                    <a:pt x="7201" y="4688"/>
                    <a:pt x="7272" y="4666"/>
                    <a:pt x="7340" y="4610"/>
                  </a:cubicBezTo>
                  <a:cubicBezTo>
                    <a:pt x="7822" y="4370"/>
                    <a:pt x="8363" y="4127"/>
                    <a:pt x="8876" y="3977"/>
                  </a:cubicBezTo>
                  <a:cubicBezTo>
                    <a:pt x="9025" y="3947"/>
                    <a:pt x="9177" y="3795"/>
                    <a:pt x="9177" y="3646"/>
                  </a:cubicBezTo>
                  <a:lnTo>
                    <a:pt x="9626" y="1295"/>
                  </a:lnTo>
                  <a:cubicBezTo>
                    <a:pt x="9657" y="1085"/>
                    <a:pt x="9897" y="903"/>
                    <a:pt x="10109" y="903"/>
                  </a:cubicBezTo>
                  <a:lnTo>
                    <a:pt x="11403" y="903"/>
                  </a:lnTo>
                  <a:cubicBezTo>
                    <a:pt x="11612" y="903"/>
                    <a:pt x="11852" y="1055"/>
                    <a:pt x="11883" y="1295"/>
                  </a:cubicBezTo>
                  <a:lnTo>
                    <a:pt x="12335" y="3646"/>
                  </a:lnTo>
                  <a:cubicBezTo>
                    <a:pt x="12365" y="3795"/>
                    <a:pt x="12484" y="3947"/>
                    <a:pt x="12636" y="3977"/>
                  </a:cubicBezTo>
                  <a:cubicBezTo>
                    <a:pt x="13176" y="4127"/>
                    <a:pt x="13689" y="4370"/>
                    <a:pt x="14169" y="4610"/>
                  </a:cubicBezTo>
                  <a:cubicBezTo>
                    <a:pt x="14245" y="4655"/>
                    <a:pt x="14336" y="4678"/>
                    <a:pt x="14417" y="4678"/>
                  </a:cubicBezTo>
                  <a:cubicBezTo>
                    <a:pt x="14500" y="4678"/>
                    <a:pt x="14576" y="4655"/>
                    <a:pt x="14621" y="4610"/>
                  </a:cubicBezTo>
                  <a:lnTo>
                    <a:pt x="16635" y="3315"/>
                  </a:lnTo>
                  <a:cubicBezTo>
                    <a:pt x="16719" y="3259"/>
                    <a:pt x="16817" y="3231"/>
                    <a:pt x="16918" y="3231"/>
                  </a:cubicBezTo>
                  <a:cubicBezTo>
                    <a:pt x="17042" y="3231"/>
                    <a:pt x="17168" y="3274"/>
                    <a:pt x="17269" y="3375"/>
                  </a:cubicBezTo>
                  <a:lnTo>
                    <a:pt x="18171" y="4279"/>
                  </a:lnTo>
                  <a:cubicBezTo>
                    <a:pt x="18320" y="4428"/>
                    <a:pt x="18351" y="4701"/>
                    <a:pt x="18232" y="4911"/>
                  </a:cubicBezTo>
                  <a:lnTo>
                    <a:pt x="16938" y="6930"/>
                  </a:lnTo>
                  <a:cubicBezTo>
                    <a:pt x="16847" y="7079"/>
                    <a:pt x="16817" y="7231"/>
                    <a:pt x="16938" y="7380"/>
                  </a:cubicBezTo>
                  <a:cubicBezTo>
                    <a:pt x="17178" y="7864"/>
                    <a:pt x="17418" y="8405"/>
                    <a:pt x="17570" y="8916"/>
                  </a:cubicBezTo>
                  <a:cubicBezTo>
                    <a:pt x="17598" y="9068"/>
                    <a:pt x="17749" y="9217"/>
                    <a:pt x="17901" y="9217"/>
                  </a:cubicBezTo>
                  <a:lnTo>
                    <a:pt x="20246" y="9670"/>
                  </a:lnTo>
                  <a:cubicBezTo>
                    <a:pt x="20458" y="9701"/>
                    <a:pt x="20637" y="9941"/>
                    <a:pt x="20637" y="10154"/>
                  </a:cubicBezTo>
                  <a:lnTo>
                    <a:pt x="20637" y="11449"/>
                  </a:lnTo>
                  <a:cubicBezTo>
                    <a:pt x="20637" y="11659"/>
                    <a:pt x="20486" y="11899"/>
                    <a:pt x="20246" y="11930"/>
                  </a:cubicBezTo>
                  <a:lnTo>
                    <a:pt x="17901" y="12383"/>
                  </a:lnTo>
                  <a:cubicBezTo>
                    <a:pt x="17749" y="12413"/>
                    <a:pt x="17598" y="12532"/>
                    <a:pt x="17570" y="12684"/>
                  </a:cubicBezTo>
                  <a:cubicBezTo>
                    <a:pt x="17449" y="13046"/>
                    <a:pt x="17297" y="13466"/>
                    <a:pt x="17148" y="13858"/>
                  </a:cubicBezTo>
                  <a:cubicBezTo>
                    <a:pt x="17027" y="14068"/>
                    <a:pt x="17148" y="14341"/>
                    <a:pt x="17388" y="14460"/>
                  </a:cubicBezTo>
                  <a:cubicBezTo>
                    <a:pt x="17441" y="14483"/>
                    <a:pt x="17499" y="14495"/>
                    <a:pt x="17557" y="14495"/>
                  </a:cubicBezTo>
                  <a:cubicBezTo>
                    <a:pt x="17727" y="14495"/>
                    <a:pt x="17901" y="14399"/>
                    <a:pt x="17989" y="14220"/>
                  </a:cubicBezTo>
                  <a:cubicBezTo>
                    <a:pt x="18141" y="13888"/>
                    <a:pt x="18290" y="13557"/>
                    <a:pt x="18381" y="13195"/>
                  </a:cubicBezTo>
                  <a:lnTo>
                    <a:pt x="20458" y="12803"/>
                  </a:lnTo>
                  <a:cubicBezTo>
                    <a:pt x="21090" y="12684"/>
                    <a:pt x="21600" y="12082"/>
                    <a:pt x="21600" y="11449"/>
                  </a:cubicBezTo>
                  <a:lnTo>
                    <a:pt x="21600" y="10154"/>
                  </a:lnTo>
                  <a:cubicBezTo>
                    <a:pt x="21600" y="9521"/>
                    <a:pt x="21148" y="8916"/>
                    <a:pt x="20458" y="8797"/>
                  </a:cubicBezTo>
                  <a:lnTo>
                    <a:pt x="18381" y="8375"/>
                  </a:lnTo>
                  <a:cubicBezTo>
                    <a:pt x="18232" y="7983"/>
                    <a:pt x="18080" y="7532"/>
                    <a:pt x="17871" y="7140"/>
                  </a:cubicBezTo>
                  <a:lnTo>
                    <a:pt x="19043" y="5361"/>
                  </a:lnTo>
                  <a:cubicBezTo>
                    <a:pt x="19404" y="4820"/>
                    <a:pt x="19344" y="4096"/>
                    <a:pt x="18833" y="3646"/>
                  </a:cubicBezTo>
                  <a:lnTo>
                    <a:pt x="17929" y="2743"/>
                  </a:lnTo>
                  <a:cubicBezTo>
                    <a:pt x="17666" y="2480"/>
                    <a:pt x="17302" y="2338"/>
                    <a:pt x="16941" y="2338"/>
                  </a:cubicBezTo>
                  <a:cubicBezTo>
                    <a:pt x="16683" y="2338"/>
                    <a:pt x="16428" y="2411"/>
                    <a:pt x="16216" y="2561"/>
                  </a:cubicBezTo>
                  <a:lnTo>
                    <a:pt x="14440" y="3707"/>
                  </a:lnTo>
                  <a:cubicBezTo>
                    <a:pt x="14020" y="3494"/>
                    <a:pt x="13629" y="3345"/>
                    <a:pt x="13207" y="3193"/>
                  </a:cubicBezTo>
                  <a:lnTo>
                    <a:pt x="12785" y="1116"/>
                  </a:lnTo>
                  <a:cubicBezTo>
                    <a:pt x="12666" y="483"/>
                    <a:pt x="12065" y="0"/>
                    <a:pt x="11433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Google Shape;492;p27"/>
            <p:cNvSpPr/>
            <p:nvPr/>
          </p:nvSpPr>
          <p:spPr>
            <a:xfrm>
              <a:off x="146618" y="120274"/>
              <a:ext cx="178225" cy="15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9083" y="0"/>
                  </a:moveTo>
                  <a:cubicBezTo>
                    <a:pt x="5794" y="0"/>
                    <a:pt x="2731" y="1390"/>
                    <a:pt x="339" y="4096"/>
                  </a:cubicBezTo>
                  <a:cubicBezTo>
                    <a:pt x="-113" y="4616"/>
                    <a:pt x="-113" y="5398"/>
                    <a:pt x="339" y="5925"/>
                  </a:cubicBezTo>
                  <a:cubicBezTo>
                    <a:pt x="596" y="6225"/>
                    <a:pt x="879" y="6378"/>
                    <a:pt x="1161" y="6378"/>
                  </a:cubicBezTo>
                  <a:cubicBezTo>
                    <a:pt x="1437" y="6378"/>
                    <a:pt x="1720" y="6225"/>
                    <a:pt x="1984" y="5925"/>
                  </a:cubicBezTo>
                  <a:cubicBezTo>
                    <a:pt x="3848" y="3745"/>
                    <a:pt x="6315" y="2611"/>
                    <a:pt x="9083" y="2611"/>
                  </a:cubicBezTo>
                  <a:cubicBezTo>
                    <a:pt x="14689" y="2611"/>
                    <a:pt x="19246" y="7922"/>
                    <a:pt x="19246" y="14454"/>
                  </a:cubicBezTo>
                  <a:cubicBezTo>
                    <a:pt x="19246" y="16282"/>
                    <a:pt x="18869" y="18111"/>
                    <a:pt x="18122" y="19859"/>
                  </a:cubicBezTo>
                  <a:cubicBezTo>
                    <a:pt x="17752" y="20466"/>
                    <a:pt x="18053" y="21161"/>
                    <a:pt x="18574" y="21512"/>
                  </a:cubicBezTo>
                  <a:cubicBezTo>
                    <a:pt x="18800" y="21600"/>
                    <a:pt x="18945" y="21600"/>
                    <a:pt x="19020" y="21600"/>
                  </a:cubicBezTo>
                  <a:cubicBezTo>
                    <a:pt x="19397" y="21600"/>
                    <a:pt x="19767" y="21424"/>
                    <a:pt x="20068" y="20986"/>
                  </a:cubicBezTo>
                  <a:cubicBezTo>
                    <a:pt x="21041" y="18901"/>
                    <a:pt x="21487" y="16721"/>
                    <a:pt x="21487" y="14454"/>
                  </a:cubicBezTo>
                  <a:cubicBezTo>
                    <a:pt x="21487" y="6532"/>
                    <a:pt x="15957" y="0"/>
                    <a:pt x="9083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Google Shape;493;p27"/>
            <p:cNvSpPr/>
            <p:nvPr/>
          </p:nvSpPr>
          <p:spPr>
            <a:xfrm>
              <a:off x="118398" y="183119"/>
              <a:ext cx="167170" cy="142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1854" y="0"/>
                  </a:moveTo>
                  <a:cubicBezTo>
                    <a:pt x="1359" y="0"/>
                    <a:pt x="910" y="300"/>
                    <a:pt x="723" y="909"/>
                  </a:cubicBezTo>
                  <a:cubicBezTo>
                    <a:pt x="241" y="2504"/>
                    <a:pt x="0" y="4195"/>
                    <a:pt x="0" y="5989"/>
                  </a:cubicBezTo>
                  <a:cubicBezTo>
                    <a:pt x="0" y="14545"/>
                    <a:pt x="5897" y="21600"/>
                    <a:pt x="13233" y="21600"/>
                  </a:cubicBezTo>
                  <a:cubicBezTo>
                    <a:pt x="16024" y="21600"/>
                    <a:pt x="18728" y="20565"/>
                    <a:pt x="21044" y="18685"/>
                  </a:cubicBezTo>
                  <a:cubicBezTo>
                    <a:pt x="21520" y="18211"/>
                    <a:pt x="21600" y="17365"/>
                    <a:pt x="21359" y="16804"/>
                  </a:cubicBezTo>
                  <a:cubicBezTo>
                    <a:pt x="21165" y="16394"/>
                    <a:pt x="20790" y="16204"/>
                    <a:pt x="20415" y="16204"/>
                  </a:cubicBezTo>
                  <a:cubicBezTo>
                    <a:pt x="20181" y="16204"/>
                    <a:pt x="19953" y="16283"/>
                    <a:pt x="19766" y="16425"/>
                  </a:cubicBezTo>
                  <a:cubicBezTo>
                    <a:pt x="17852" y="18029"/>
                    <a:pt x="15623" y="18874"/>
                    <a:pt x="13394" y="18874"/>
                  </a:cubicBezTo>
                  <a:cubicBezTo>
                    <a:pt x="7416" y="18874"/>
                    <a:pt x="2477" y="13131"/>
                    <a:pt x="2477" y="6075"/>
                  </a:cubicBezTo>
                  <a:cubicBezTo>
                    <a:pt x="2477" y="4669"/>
                    <a:pt x="2711" y="3255"/>
                    <a:pt x="3112" y="1944"/>
                  </a:cubicBezTo>
                  <a:cubicBezTo>
                    <a:pt x="3112" y="1090"/>
                    <a:pt x="2791" y="340"/>
                    <a:pt x="2236" y="55"/>
                  </a:cubicBezTo>
                  <a:cubicBezTo>
                    <a:pt x="2108" y="24"/>
                    <a:pt x="1981" y="0"/>
                    <a:pt x="1854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Google Shape;494;p27"/>
            <p:cNvSpPr/>
            <p:nvPr/>
          </p:nvSpPr>
          <p:spPr>
            <a:xfrm>
              <a:off x="276525" y="279598"/>
              <a:ext cx="300633" cy="30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43" y="0"/>
                  </a:moveTo>
                  <a:cubicBezTo>
                    <a:pt x="9528" y="0"/>
                    <a:pt x="8862" y="580"/>
                    <a:pt x="8683" y="1291"/>
                  </a:cubicBezTo>
                  <a:lnTo>
                    <a:pt x="8282" y="3161"/>
                  </a:lnTo>
                  <a:cubicBezTo>
                    <a:pt x="7972" y="3296"/>
                    <a:pt x="7613" y="3475"/>
                    <a:pt x="7302" y="3561"/>
                  </a:cubicBezTo>
                  <a:lnTo>
                    <a:pt x="5701" y="2495"/>
                  </a:lnTo>
                  <a:cubicBezTo>
                    <a:pt x="5436" y="2342"/>
                    <a:pt x="5129" y="2263"/>
                    <a:pt x="4826" y="2263"/>
                  </a:cubicBezTo>
                  <a:cubicBezTo>
                    <a:pt x="4414" y="2263"/>
                    <a:pt x="4003" y="2409"/>
                    <a:pt x="3696" y="2716"/>
                  </a:cubicBezTo>
                  <a:lnTo>
                    <a:pt x="2806" y="3606"/>
                  </a:lnTo>
                  <a:cubicBezTo>
                    <a:pt x="2316" y="4141"/>
                    <a:pt x="2181" y="4942"/>
                    <a:pt x="2581" y="5611"/>
                  </a:cubicBezTo>
                  <a:lnTo>
                    <a:pt x="3651" y="7261"/>
                  </a:lnTo>
                  <a:cubicBezTo>
                    <a:pt x="3427" y="7706"/>
                    <a:pt x="3251" y="8151"/>
                    <a:pt x="3071" y="8641"/>
                  </a:cubicBezTo>
                  <a:cubicBezTo>
                    <a:pt x="2937" y="8952"/>
                    <a:pt x="3206" y="9352"/>
                    <a:pt x="3516" y="9487"/>
                  </a:cubicBezTo>
                  <a:cubicBezTo>
                    <a:pt x="3565" y="9502"/>
                    <a:pt x="3614" y="9506"/>
                    <a:pt x="3662" y="9506"/>
                  </a:cubicBezTo>
                  <a:cubicBezTo>
                    <a:pt x="3943" y="9506"/>
                    <a:pt x="4250" y="9307"/>
                    <a:pt x="4362" y="9042"/>
                  </a:cubicBezTo>
                  <a:cubicBezTo>
                    <a:pt x="4497" y="8507"/>
                    <a:pt x="4676" y="8017"/>
                    <a:pt x="4942" y="7572"/>
                  </a:cubicBezTo>
                  <a:cubicBezTo>
                    <a:pt x="5076" y="7347"/>
                    <a:pt x="5076" y="7082"/>
                    <a:pt x="4942" y="6902"/>
                  </a:cubicBezTo>
                  <a:lnTo>
                    <a:pt x="3696" y="4942"/>
                  </a:lnTo>
                  <a:cubicBezTo>
                    <a:pt x="3651" y="4856"/>
                    <a:pt x="3651" y="4721"/>
                    <a:pt x="3741" y="4631"/>
                  </a:cubicBezTo>
                  <a:lnTo>
                    <a:pt x="4631" y="3741"/>
                  </a:lnTo>
                  <a:cubicBezTo>
                    <a:pt x="4702" y="3666"/>
                    <a:pt x="4762" y="3636"/>
                    <a:pt x="4826" y="3636"/>
                  </a:cubicBezTo>
                  <a:cubicBezTo>
                    <a:pt x="4874" y="3636"/>
                    <a:pt x="4927" y="3655"/>
                    <a:pt x="4987" y="3696"/>
                  </a:cubicBezTo>
                  <a:lnTo>
                    <a:pt x="6902" y="4942"/>
                  </a:lnTo>
                  <a:cubicBezTo>
                    <a:pt x="7022" y="5017"/>
                    <a:pt x="7141" y="5061"/>
                    <a:pt x="7261" y="5061"/>
                  </a:cubicBezTo>
                  <a:cubicBezTo>
                    <a:pt x="7362" y="5061"/>
                    <a:pt x="7467" y="5028"/>
                    <a:pt x="7572" y="4942"/>
                  </a:cubicBezTo>
                  <a:cubicBezTo>
                    <a:pt x="8017" y="4676"/>
                    <a:pt x="8552" y="4497"/>
                    <a:pt x="9038" y="4321"/>
                  </a:cubicBezTo>
                  <a:cubicBezTo>
                    <a:pt x="9262" y="4276"/>
                    <a:pt x="9487" y="4051"/>
                    <a:pt x="9487" y="3831"/>
                  </a:cubicBezTo>
                  <a:lnTo>
                    <a:pt x="9932" y="1560"/>
                  </a:lnTo>
                  <a:cubicBezTo>
                    <a:pt x="9932" y="1425"/>
                    <a:pt x="10018" y="1336"/>
                    <a:pt x="10198" y="1336"/>
                  </a:cubicBezTo>
                  <a:lnTo>
                    <a:pt x="11443" y="1336"/>
                  </a:lnTo>
                  <a:cubicBezTo>
                    <a:pt x="11533" y="1336"/>
                    <a:pt x="11668" y="1470"/>
                    <a:pt x="11713" y="1560"/>
                  </a:cubicBezTo>
                  <a:lnTo>
                    <a:pt x="12158" y="3831"/>
                  </a:lnTo>
                  <a:cubicBezTo>
                    <a:pt x="12203" y="4051"/>
                    <a:pt x="12379" y="4276"/>
                    <a:pt x="12603" y="4321"/>
                  </a:cubicBezTo>
                  <a:cubicBezTo>
                    <a:pt x="13093" y="4497"/>
                    <a:pt x="13583" y="4676"/>
                    <a:pt x="14028" y="4942"/>
                  </a:cubicBezTo>
                  <a:cubicBezTo>
                    <a:pt x="14141" y="5009"/>
                    <a:pt x="14272" y="5043"/>
                    <a:pt x="14395" y="5043"/>
                  </a:cubicBezTo>
                  <a:cubicBezTo>
                    <a:pt x="14518" y="5043"/>
                    <a:pt x="14631" y="5009"/>
                    <a:pt x="14698" y="4942"/>
                  </a:cubicBezTo>
                  <a:lnTo>
                    <a:pt x="16655" y="3696"/>
                  </a:lnTo>
                  <a:cubicBezTo>
                    <a:pt x="16714" y="3655"/>
                    <a:pt x="16767" y="3636"/>
                    <a:pt x="16819" y="3636"/>
                  </a:cubicBezTo>
                  <a:cubicBezTo>
                    <a:pt x="16879" y="3636"/>
                    <a:pt x="16939" y="3666"/>
                    <a:pt x="17014" y="3741"/>
                  </a:cubicBezTo>
                  <a:lnTo>
                    <a:pt x="17904" y="4631"/>
                  </a:lnTo>
                  <a:cubicBezTo>
                    <a:pt x="17994" y="4721"/>
                    <a:pt x="17994" y="4856"/>
                    <a:pt x="17949" y="4942"/>
                  </a:cubicBezTo>
                  <a:lnTo>
                    <a:pt x="16655" y="6902"/>
                  </a:lnTo>
                  <a:cubicBezTo>
                    <a:pt x="16568" y="7126"/>
                    <a:pt x="16479" y="7347"/>
                    <a:pt x="16655" y="7572"/>
                  </a:cubicBezTo>
                  <a:cubicBezTo>
                    <a:pt x="16924" y="8017"/>
                    <a:pt x="17103" y="8507"/>
                    <a:pt x="17279" y="9042"/>
                  </a:cubicBezTo>
                  <a:cubicBezTo>
                    <a:pt x="17324" y="9262"/>
                    <a:pt x="17549" y="9487"/>
                    <a:pt x="17769" y="9487"/>
                  </a:cubicBezTo>
                  <a:lnTo>
                    <a:pt x="20040" y="9932"/>
                  </a:lnTo>
                  <a:cubicBezTo>
                    <a:pt x="20175" y="9932"/>
                    <a:pt x="20264" y="10022"/>
                    <a:pt x="20264" y="10198"/>
                  </a:cubicBezTo>
                  <a:lnTo>
                    <a:pt x="20264" y="11402"/>
                  </a:lnTo>
                  <a:cubicBezTo>
                    <a:pt x="20264" y="11537"/>
                    <a:pt x="20175" y="11623"/>
                    <a:pt x="20040" y="11713"/>
                  </a:cubicBezTo>
                  <a:lnTo>
                    <a:pt x="17769" y="12158"/>
                  </a:lnTo>
                  <a:cubicBezTo>
                    <a:pt x="17549" y="12203"/>
                    <a:pt x="17324" y="12382"/>
                    <a:pt x="17279" y="12603"/>
                  </a:cubicBezTo>
                  <a:cubicBezTo>
                    <a:pt x="17103" y="13093"/>
                    <a:pt x="16924" y="13583"/>
                    <a:pt x="16655" y="14028"/>
                  </a:cubicBezTo>
                  <a:cubicBezTo>
                    <a:pt x="16568" y="14253"/>
                    <a:pt x="16568" y="14518"/>
                    <a:pt x="16655" y="14698"/>
                  </a:cubicBezTo>
                  <a:lnTo>
                    <a:pt x="17949" y="16658"/>
                  </a:lnTo>
                  <a:cubicBezTo>
                    <a:pt x="17994" y="16748"/>
                    <a:pt x="17994" y="16879"/>
                    <a:pt x="17904" y="16969"/>
                  </a:cubicBezTo>
                  <a:lnTo>
                    <a:pt x="17014" y="17859"/>
                  </a:lnTo>
                  <a:cubicBezTo>
                    <a:pt x="16928" y="17945"/>
                    <a:pt x="16860" y="17975"/>
                    <a:pt x="16789" y="17975"/>
                  </a:cubicBezTo>
                  <a:cubicBezTo>
                    <a:pt x="16748" y="17975"/>
                    <a:pt x="16707" y="17964"/>
                    <a:pt x="16655" y="17949"/>
                  </a:cubicBezTo>
                  <a:lnTo>
                    <a:pt x="14698" y="16658"/>
                  </a:lnTo>
                  <a:cubicBezTo>
                    <a:pt x="14578" y="16587"/>
                    <a:pt x="14459" y="16539"/>
                    <a:pt x="14339" y="16539"/>
                  </a:cubicBezTo>
                  <a:cubicBezTo>
                    <a:pt x="14234" y="16539"/>
                    <a:pt x="14133" y="16576"/>
                    <a:pt x="14028" y="16658"/>
                  </a:cubicBezTo>
                  <a:cubicBezTo>
                    <a:pt x="13583" y="16924"/>
                    <a:pt x="13093" y="17103"/>
                    <a:pt x="12603" y="17283"/>
                  </a:cubicBezTo>
                  <a:cubicBezTo>
                    <a:pt x="12379" y="17324"/>
                    <a:pt x="12158" y="17549"/>
                    <a:pt x="12158" y="17769"/>
                  </a:cubicBezTo>
                  <a:lnTo>
                    <a:pt x="11713" y="20044"/>
                  </a:lnTo>
                  <a:cubicBezTo>
                    <a:pt x="11713" y="20175"/>
                    <a:pt x="11578" y="20264"/>
                    <a:pt x="11443" y="20264"/>
                  </a:cubicBezTo>
                  <a:lnTo>
                    <a:pt x="10198" y="20264"/>
                  </a:lnTo>
                  <a:cubicBezTo>
                    <a:pt x="10108" y="20264"/>
                    <a:pt x="9977" y="20175"/>
                    <a:pt x="9932" y="20044"/>
                  </a:cubicBezTo>
                  <a:lnTo>
                    <a:pt x="9487" y="17769"/>
                  </a:lnTo>
                  <a:cubicBezTo>
                    <a:pt x="9442" y="17549"/>
                    <a:pt x="9262" y="17324"/>
                    <a:pt x="9038" y="17283"/>
                  </a:cubicBezTo>
                  <a:cubicBezTo>
                    <a:pt x="8552" y="17103"/>
                    <a:pt x="8017" y="16924"/>
                    <a:pt x="7572" y="16658"/>
                  </a:cubicBezTo>
                  <a:cubicBezTo>
                    <a:pt x="7459" y="16591"/>
                    <a:pt x="7336" y="16557"/>
                    <a:pt x="7220" y="16557"/>
                  </a:cubicBezTo>
                  <a:cubicBezTo>
                    <a:pt x="7104" y="16557"/>
                    <a:pt x="6992" y="16591"/>
                    <a:pt x="6902" y="16658"/>
                  </a:cubicBezTo>
                  <a:lnTo>
                    <a:pt x="4987" y="17949"/>
                  </a:lnTo>
                  <a:cubicBezTo>
                    <a:pt x="4938" y="17964"/>
                    <a:pt x="4893" y="17975"/>
                    <a:pt x="4852" y="17975"/>
                  </a:cubicBezTo>
                  <a:cubicBezTo>
                    <a:pt x="4781" y="17975"/>
                    <a:pt x="4714" y="17945"/>
                    <a:pt x="4631" y="17859"/>
                  </a:cubicBezTo>
                  <a:lnTo>
                    <a:pt x="3741" y="16969"/>
                  </a:lnTo>
                  <a:cubicBezTo>
                    <a:pt x="3651" y="16879"/>
                    <a:pt x="3651" y="16748"/>
                    <a:pt x="3696" y="16658"/>
                  </a:cubicBezTo>
                  <a:lnTo>
                    <a:pt x="4942" y="14698"/>
                  </a:lnTo>
                  <a:cubicBezTo>
                    <a:pt x="5076" y="14474"/>
                    <a:pt x="5121" y="14253"/>
                    <a:pt x="4942" y="14028"/>
                  </a:cubicBezTo>
                  <a:cubicBezTo>
                    <a:pt x="4676" y="13583"/>
                    <a:pt x="4541" y="13093"/>
                    <a:pt x="4362" y="12603"/>
                  </a:cubicBezTo>
                  <a:cubicBezTo>
                    <a:pt x="4276" y="12382"/>
                    <a:pt x="4051" y="12158"/>
                    <a:pt x="3827" y="12158"/>
                  </a:cubicBezTo>
                  <a:lnTo>
                    <a:pt x="1556" y="11713"/>
                  </a:lnTo>
                  <a:cubicBezTo>
                    <a:pt x="1466" y="11713"/>
                    <a:pt x="1336" y="11582"/>
                    <a:pt x="1336" y="11402"/>
                  </a:cubicBezTo>
                  <a:lnTo>
                    <a:pt x="1336" y="10198"/>
                  </a:lnTo>
                  <a:cubicBezTo>
                    <a:pt x="1336" y="10067"/>
                    <a:pt x="1466" y="9977"/>
                    <a:pt x="1556" y="9932"/>
                  </a:cubicBezTo>
                  <a:lnTo>
                    <a:pt x="1736" y="9842"/>
                  </a:lnTo>
                  <a:cubicBezTo>
                    <a:pt x="2046" y="9797"/>
                    <a:pt x="2361" y="9442"/>
                    <a:pt x="2226" y="9087"/>
                  </a:cubicBezTo>
                  <a:cubicBezTo>
                    <a:pt x="2188" y="8795"/>
                    <a:pt x="1942" y="8559"/>
                    <a:pt x="1657" y="8559"/>
                  </a:cubicBezTo>
                  <a:cubicBezTo>
                    <a:pt x="1597" y="8559"/>
                    <a:pt x="1530" y="8570"/>
                    <a:pt x="1466" y="8597"/>
                  </a:cubicBezTo>
                  <a:lnTo>
                    <a:pt x="1291" y="8641"/>
                  </a:lnTo>
                  <a:cubicBezTo>
                    <a:pt x="576" y="8817"/>
                    <a:pt x="0" y="9397"/>
                    <a:pt x="0" y="10198"/>
                  </a:cubicBezTo>
                  <a:lnTo>
                    <a:pt x="0" y="11402"/>
                  </a:lnTo>
                  <a:cubicBezTo>
                    <a:pt x="0" y="12158"/>
                    <a:pt x="576" y="12828"/>
                    <a:pt x="1291" y="12962"/>
                  </a:cubicBezTo>
                  <a:lnTo>
                    <a:pt x="3161" y="13363"/>
                  </a:lnTo>
                  <a:cubicBezTo>
                    <a:pt x="3296" y="13718"/>
                    <a:pt x="3472" y="14028"/>
                    <a:pt x="3561" y="14388"/>
                  </a:cubicBezTo>
                  <a:lnTo>
                    <a:pt x="2536" y="15989"/>
                  </a:lnTo>
                  <a:cubicBezTo>
                    <a:pt x="2136" y="16613"/>
                    <a:pt x="2181" y="17414"/>
                    <a:pt x="2716" y="17994"/>
                  </a:cubicBezTo>
                  <a:lnTo>
                    <a:pt x="3651" y="18884"/>
                  </a:lnTo>
                  <a:cubicBezTo>
                    <a:pt x="3943" y="19176"/>
                    <a:pt x="4347" y="19344"/>
                    <a:pt x="4777" y="19344"/>
                  </a:cubicBezTo>
                  <a:cubicBezTo>
                    <a:pt x="5069" y="19344"/>
                    <a:pt x="5368" y="19269"/>
                    <a:pt x="5656" y="19109"/>
                  </a:cubicBezTo>
                  <a:lnTo>
                    <a:pt x="7257" y="18039"/>
                  </a:lnTo>
                  <a:cubicBezTo>
                    <a:pt x="7572" y="18218"/>
                    <a:pt x="7927" y="18304"/>
                    <a:pt x="8237" y="18439"/>
                  </a:cubicBezTo>
                  <a:lnTo>
                    <a:pt x="8638" y="20309"/>
                  </a:lnTo>
                  <a:cubicBezTo>
                    <a:pt x="8817" y="21069"/>
                    <a:pt x="9397" y="21600"/>
                    <a:pt x="10198" y="21600"/>
                  </a:cubicBezTo>
                  <a:lnTo>
                    <a:pt x="11443" y="21600"/>
                  </a:lnTo>
                  <a:cubicBezTo>
                    <a:pt x="12158" y="21600"/>
                    <a:pt x="12828" y="21069"/>
                    <a:pt x="12959" y="20309"/>
                  </a:cubicBezTo>
                  <a:lnTo>
                    <a:pt x="13359" y="18439"/>
                  </a:lnTo>
                  <a:cubicBezTo>
                    <a:pt x="13718" y="18304"/>
                    <a:pt x="14028" y="18173"/>
                    <a:pt x="14384" y="18039"/>
                  </a:cubicBezTo>
                  <a:lnTo>
                    <a:pt x="15989" y="19109"/>
                  </a:lnTo>
                  <a:cubicBezTo>
                    <a:pt x="16247" y="19273"/>
                    <a:pt x="16539" y="19355"/>
                    <a:pt x="16830" y="19355"/>
                  </a:cubicBezTo>
                  <a:cubicBezTo>
                    <a:pt x="17242" y="19355"/>
                    <a:pt x="17653" y="19195"/>
                    <a:pt x="17994" y="18884"/>
                  </a:cubicBezTo>
                  <a:lnTo>
                    <a:pt x="18884" y="17994"/>
                  </a:lnTo>
                  <a:cubicBezTo>
                    <a:pt x="19374" y="17504"/>
                    <a:pt x="19505" y="16658"/>
                    <a:pt x="19105" y="15989"/>
                  </a:cubicBezTo>
                  <a:lnTo>
                    <a:pt x="18039" y="14388"/>
                  </a:lnTo>
                  <a:cubicBezTo>
                    <a:pt x="18214" y="14028"/>
                    <a:pt x="18304" y="13718"/>
                    <a:pt x="18439" y="13363"/>
                  </a:cubicBezTo>
                  <a:lnTo>
                    <a:pt x="20354" y="12962"/>
                  </a:lnTo>
                  <a:cubicBezTo>
                    <a:pt x="21065" y="12828"/>
                    <a:pt x="21600" y="12203"/>
                    <a:pt x="21600" y="11402"/>
                  </a:cubicBezTo>
                  <a:lnTo>
                    <a:pt x="21600" y="10198"/>
                  </a:lnTo>
                  <a:cubicBezTo>
                    <a:pt x="21600" y="9397"/>
                    <a:pt x="21110" y="8817"/>
                    <a:pt x="20399" y="8641"/>
                  </a:cubicBezTo>
                  <a:lnTo>
                    <a:pt x="18484" y="8241"/>
                  </a:lnTo>
                  <a:cubicBezTo>
                    <a:pt x="18394" y="7927"/>
                    <a:pt x="18214" y="7572"/>
                    <a:pt x="18125" y="7261"/>
                  </a:cubicBezTo>
                  <a:lnTo>
                    <a:pt x="19150" y="5611"/>
                  </a:lnTo>
                  <a:cubicBezTo>
                    <a:pt x="19550" y="5032"/>
                    <a:pt x="19505" y="4186"/>
                    <a:pt x="18929" y="3606"/>
                  </a:cubicBezTo>
                  <a:lnTo>
                    <a:pt x="18039" y="2716"/>
                  </a:lnTo>
                  <a:cubicBezTo>
                    <a:pt x="17747" y="2428"/>
                    <a:pt x="17332" y="2278"/>
                    <a:pt x="16905" y="2278"/>
                  </a:cubicBezTo>
                  <a:cubicBezTo>
                    <a:pt x="16610" y="2278"/>
                    <a:pt x="16307" y="2349"/>
                    <a:pt x="16034" y="2495"/>
                  </a:cubicBezTo>
                  <a:lnTo>
                    <a:pt x="14429" y="3561"/>
                  </a:lnTo>
                  <a:cubicBezTo>
                    <a:pt x="14073" y="3386"/>
                    <a:pt x="13763" y="3296"/>
                    <a:pt x="13449" y="3161"/>
                  </a:cubicBezTo>
                  <a:lnTo>
                    <a:pt x="13048" y="1291"/>
                  </a:lnTo>
                  <a:cubicBezTo>
                    <a:pt x="12869" y="580"/>
                    <a:pt x="12248" y="0"/>
                    <a:pt x="11488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Google Shape;495;p27"/>
            <p:cNvSpPr/>
            <p:nvPr/>
          </p:nvSpPr>
          <p:spPr>
            <a:xfrm>
              <a:off x="377534" y="378786"/>
              <a:ext cx="102311" cy="10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40" y="0"/>
                  </a:moveTo>
                  <a:cubicBezTo>
                    <a:pt x="4848" y="0"/>
                    <a:pt x="0" y="4971"/>
                    <a:pt x="0" y="10866"/>
                  </a:cubicBezTo>
                  <a:cubicBezTo>
                    <a:pt x="0" y="16761"/>
                    <a:pt x="4848" y="21600"/>
                    <a:pt x="10740" y="21600"/>
                  </a:cubicBezTo>
                  <a:cubicBezTo>
                    <a:pt x="13224" y="21600"/>
                    <a:pt x="15576" y="20819"/>
                    <a:pt x="17280" y="19378"/>
                  </a:cubicBezTo>
                  <a:cubicBezTo>
                    <a:pt x="18192" y="18719"/>
                    <a:pt x="18324" y="17542"/>
                    <a:pt x="17676" y="16497"/>
                  </a:cubicBezTo>
                  <a:cubicBezTo>
                    <a:pt x="17302" y="16057"/>
                    <a:pt x="16763" y="15815"/>
                    <a:pt x="16192" y="15815"/>
                  </a:cubicBezTo>
                  <a:cubicBezTo>
                    <a:pt x="15763" y="15815"/>
                    <a:pt x="15323" y="15958"/>
                    <a:pt x="14928" y="16233"/>
                  </a:cubicBezTo>
                  <a:cubicBezTo>
                    <a:pt x="13740" y="17157"/>
                    <a:pt x="12300" y="17674"/>
                    <a:pt x="10608" y="17674"/>
                  </a:cubicBezTo>
                  <a:cubicBezTo>
                    <a:pt x="6804" y="17674"/>
                    <a:pt x="3803" y="14528"/>
                    <a:pt x="3803" y="10734"/>
                  </a:cubicBezTo>
                  <a:cubicBezTo>
                    <a:pt x="3803" y="7072"/>
                    <a:pt x="6804" y="3926"/>
                    <a:pt x="10740" y="3926"/>
                  </a:cubicBezTo>
                  <a:cubicBezTo>
                    <a:pt x="14532" y="3926"/>
                    <a:pt x="17676" y="7072"/>
                    <a:pt x="17676" y="10866"/>
                  </a:cubicBezTo>
                  <a:cubicBezTo>
                    <a:pt x="17676" y="11911"/>
                    <a:pt x="18456" y="12835"/>
                    <a:pt x="19632" y="12835"/>
                  </a:cubicBezTo>
                  <a:cubicBezTo>
                    <a:pt x="20809" y="12835"/>
                    <a:pt x="21600" y="11911"/>
                    <a:pt x="21600" y="10866"/>
                  </a:cubicBezTo>
                  <a:cubicBezTo>
                    <a:pt x="21600" y="4971"/>
                    <a:pt x="16620" y="0"/>
                    <a:pt x="10740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Google Shape;496;p27"/>
            <p:cNvSpPr/>
            <p:nvPr/>
          </p:nvSpPr>
          <p:spPr>
            <a:xfrm>
              <a:off x="164893" y="167394"/>
              <a:ext cx="111631" cy="111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598"/>
                  </a:moveTo>
                  <a:cubicBezTo>
                    <a:pt x="14880" y="3598"/>
                    <a:pt x="17993" y="6844"/>
                    <a:pt x="17993" y="10795"/>
                  </a:cubicBezTo>
                  <a:cubicBezTo>
                    <a:pt x="17993" y="14877"/>
                    <a:pt x="14759" y="18002"/>
                    <a:pt x="10800" y="18002"/>
                  </a:cubicBezTo>
                  <a:cubicBezTo>
                    <a:pt x="6962" y="18002"/>
                    <a:pt x="3607" y="14635"/>
                    <a:pt x="3607" y="10795"/>
                  </a:cubicBezTo>
                  <a:cubicBezTo>
                    <a:pt x="3607" y="6723"/>
                    <a:pt x="6962" y="3598"/>
                    <a:pt x="10800" y="3598"/>
                  </a:cubicBezTo>
                  <a:close/>
                  <a:moveTo>
                    <a:pt x="10800" y="0"/>
                  </a:moveTo>
                  <a:cubicBezTo>
                    <a:pt x="4806" y="0"/>
                    <a:pt x="0" y="4798"/>
                    <a:pt x="0" y="10795"/>
                  </a:cubicBezTo>
                  <a:cubicBezTo>
                    <a:pt x="0" y="16802"/>
                    <a:pt x="4806" y="21600"/>
                    <a:pt x="10800" y="21600"/>
                  </a:cubicBezTo>
                  <a:cubicBezTo>
                    <a:pt x="16794" y="21600"/>
                    <a:pt x="21600" y="16681"/>
                    <a:pt x="21600" y="10795"/>
                  </a:cubicBezTo>
                  <a:cubicBezTo>
                    <a:pt x="21600" y="4798"/>
                    <a:pt x="16794" y="0"/>
                    <a:pt x="10800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2" name="Google Shape;497;p27"/>
          <p:cNvGrpSpPr/>
          <p:nvPr/>
        </p:nvGrpSpPr>
        <p:grpSpPr>
          <a:xfrm>
            <a:off x="6792182" y="1684700"/>
            <a:ext cx="580234" cy="580261"/>
            <a:chOff x="0" y="0"/>
            <a:chExt cx="580232" cy="580260"/>
          </a:xfrm>
        </p:grpSpPr>
        <p:sp>
          <p:nvSpPr>
            <p:cNvPr id="598" name="Google Shape;498;p27"/>
            <p:cNvSpPr/>
            <p:nvPr/>
          </p:nvSpPr>
          <p:spPr>
            <a:xfrm>
              <a:off x="0" y="0"/>
              <a:ext cx="580161" cy="58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8194" y="12556"/>
                  </a:moveTo>
                  <a:cubicBezTo>
                    <a:pt x="8429" y="12816"/>
                    <a:pt x="8712" y="13124"/>
                    <a:pt x="9018" y="13384"/>
                  </a:cubicBezTo>
                  <a:lnTo>
                    <a:pt x="7840" y="14566"/>
                  </a:lnTo>
                  <a:lnTo>
                    <a:pt x="7747" y="14470"/>
                  </a:lnTo>
                  <a:lnTo>
                    <a:pt x="7066" y="13785"/>
                  </a:lnTo>
                  <a:lnTo>
                    <a:pt x="6971" y="13713"/>
                  </a:lnTo>
                  <a:lnTo>
                    <a:pt x="8194" y="12556"/>
                  </a:lnTo>
                  <a:close/>
                  <a:moveTo>
                    <a:pt x="6289" y="14144"/>
                  </a:moveTo>
                  <a:cubicBezTo>
                    <a:pt x="6423" y="14144"/>
                    <a:pt x="6560" y="14198"/>
                    <a:pt x="6664" y="14305"/>
                  </a:cubicBezTo>
                  <a:lnTo>
                    <a:pt x="7324" y="14967"/>
                  </a:lnTo>
                  <a:cubicBezTo>
                    <a:pt x="7512" y="15155"/>
                    <a:pt x="7512" y="15487"/>
                    <a:pt x="7301" y="15676"/>
                  </a:cubicBezTo>
                  <a:lnTo>
                    <a:pt x="6923" y="16079"/>
                  </a:lnTo>
                  <a:lnTo>
                    <a:pt x="5536" y="14683"/>
                  </a:lnTo>
                  <a:lnTo>
                    <a:pt x="5911" y="14305"/>
                  </a:lnTo>
                  <a:cubicBezTo>
                    <a:pt x="6018" y="14198"/>
                    <a:pt x="6153" y="14144"/>
                    <a:pt x="6289" y="14144"/>
                  </a:cubicBezTo>
                  <a:close/>
                  <a:moveTo>
                    <a:pt x="5087" y="15086"/>
                  </a:moveTo>
                  <a:lnTo>
                    <a:pt x="6477" y="16480"/>
                  </a:lnTo>
                  <a:lnTo>
                    <a:pt x="2194" y="20808"/>
                  </a:lnTo>
                  <a:cubicBezTo>
                    <a:pt x="2088" y="20903"/>
                    <a:pt x="1953" y="20951"/>
                    <a:pt x="1817" y="20951"/>
                  </a:cubicBezTo>
                  <a:cubicBezTo>
                    <a:pt x="1682" y="20951"/>
                    <a:pt x="1548" y="20903"/>
                    <a:pt x="1441" y="20808"/>
                  </a:cubicBezTo>
                  <a:lnTo>
                    <a:pt x="783" y="20122"/>
                  </a:lnTo>
                  <a:cubicBezTo>
                    <a:pt x="594" y="19934"/>
                    <a:pt x="594" y="19626"/>
                    <a:pt x="807" y="19413"/>
                  </a:cubicBezTo>
                  <a:lnTo>
                    <a:pt x="5087" y="15086"/>
                  </a:lnTo>
                  <a:close/>
                  <a:moveTo>
                    <a:pt x="13959" y="0"/>
                  </a:moveTo>
                  <a:cubicBezTo>
                    <a:pt x="7771" y="0"/>
                    <a:pt x="4218" y="7023"/>
                    <a:pt x="7795" y="12059"/>
                  </a:cubicBezTo>
                  <a:lnTo>
                    <a:pt x="6358" y="13501"/>
                  </a:lnTo>
                  <a:cubicBezTo>
                    <a:pt x="6309" y="13495"/>
                    <a:pt x="6257" y="13491"/>
                    <a:pt x="6208" y="13491"/>
                  </a:cubicBezTo>
                  <a:cubicBezTo>
                    <a:pt x="5913" y="13491"/>
                    <a:pt x="5643" y="13610"/>
                    <a:pt x="5441" y="13833"/>
                  </a:cubicBezTo>
                  <a:lnTo>
                    <a:pt x="335" y="18963"/>
                  </a:lnTo>
                  <a:cubicBezTo>
                    <a:pt x="-112" y="19413"/>
                    <a:pt x="-112" y="20146"/>
                    <a:pt x="335" y="20595"/>
                  </a:cubicBezTo>
                  <a:lnTo>
                    <a:pt x="1018" y="21280"/>
                  </a:lnTo>
                  <a:cubicBezTo>
                    <a:pt x="1230" y="21493"/>
                    <a:pt x="1524" y="21600"/>
                    <a:pt x="1817" y="21600"/>
                  </a:cubicBezTo>
                  <a:cubicBezTo>
                    <a:pt x="2111" y="21600"/>
                    <a:pt x="2406" y="21493"/>
                    <a:pt x="2617" y="21280"/>
                  </a:cubicBezTo>
                  <a:lnTo>
                    <a:pt x="7111" y="16740"/>
                  </a:lnTo>
                  <a:lnTo>
                    <a:pt x="7747" y="16127"/>
                  </a:lnTo>
                  <a:cubicBezTo>
                    <a:pt x="7983" y="15890"/>
                    <a:pt x="8099" y="15559"/>
                    <a:pt x="8077" y="15203"/>
                  </a:cubicBezTo>
                  <a:lnTo>
                    <a:pt x="9512" y="13761"/>
                  </a:lnTo>
                  <a:cubicBezTo>
                    <a:pt x="10571" y="14542"/>
                    <a:pt x="11818" y="15038"/>
                    <a:pt x="13158" y="15155"/>
                  </a:cubicBezTo>
                  <a:lnTo>
                    <a:pt x="13182" y="15155"/>
                  </a:lnTo>
                  <a:cubicBezTo>
                    <a:pt x="13324" y="15155"/>
                    <a:pt x="13488" y="15038"/>
                    <a:pt x="13512" y="14850"/>
                  </a:cubicBezTo>
                  <a:cubicBezTo>
                    <a:pt x="13536" y="14683"/>
                    <a:pt x="13393" y="14542"/>
                    <a:pt x="13206" y="14494"/>
                  </a:cubicBezTo>
                  <a:cubicBezTo>
                    <a:pt x="11818" y="14353"/>
                    <a:pt x="10571" y="13833"/>
                    <a:pt x="9536" y="13004"/>
                  </a:cubicBezTo>
                  <a:cubicBezTo>
                    <a:pt x="4429" y="8866"/>
                    <a:pt x="7441" y="614"/>
                    <a:pt x="13911" y="614"/>
                  </a:cubicBezTo>
                  <a:cubicBezTo>
                    <a:pt x="17559" y="614"/>
                    <a:pt x="20476" y="3380"/>
                    <a:pt x="20830" y="6880"/>
                  </a:cubicBezTo>
                  <a:cubicBezTo>
                    <a:pt x="20854" y="7046"/>
                    <a:pt x="21018" y="7164"/>
                    <a:pt x="21182" y="7164"/>
                  </a:cubicBezTo>
                  <a:cubicBezTo>
                    <a:pt x="21371" y="7140"/>
                    <a:pt x="21488" y="6999"/>
                    <a:pt x="21488" y="6810"/>
                  </a:cubicBezTo>
                  <a:cubicBezTo>
                    <a:pt x="21089" y="3027"/>
                    <a:pt x="17911" y="0"/>
                    <a:pt x="13959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Google Shape;499;p27"/>
            <p:cNvSpPr/>
            <p:nvPr/>
          </p:nvSpPr>
          <p:spPr>
            <a:xfrm>
              <a:off x="209488" y="37292"/>
              <a:ext cx="333859" cy="33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fill="norm" stroke="1" extrusionOk="0">
                  <a:moveTo>
                    <a:pt x="10328" y="1158"/>
                  </a:moveTo>
                  <a:cubicBezTo>
                    <a:pt x="15425" y="1158"/>
                    <a:pt x="19579" y="5471"/>
                    <a:pt x="19579" y="10845"/>
                  </a:cubicBezTo>
                  <a:cubicBezTo>
                    <a:pt x="19579" y="16181"/>
                    <a:pt x="15425" y="20490"/>
                    <a:pt x="10328" y="20490"/>
                  </a:cubicBezTo>
                  <a:cubicBezTo>
                    <a:pt x="7978" y="20490"/>
                    <a:pt x="5548" y="19587"/>
                    <a:pt x="3744" y="17701"/>
                  </a:cubicBezTo>
                  <a:cubicBezTo>
                    <a:pt x="136" y="13882"/>
                    <a:pt x="136" y="7725"/>
                    <a:pt x="3744" y="3992"/>
                  </a:cubicBezTo>
                  <a:cubicBezTo>
                    <a:pt x="5548" y="2061"/>
                    <a:pt x="7899" y="1158"/>
                    <a:pt x="10328" y="1158"/>
                  </a:cubicBezTo>
                  <a:close/>
                  <a:moveTo>
                    <a:pt x="10286" y="0"/>
                  </a:moveTo>
                  <a:cubicBezTo>
                    <a:pt x="7652" y="0"/>
                    <a:pt x="5018" y="1058"/>
                    <a:pt x="3000" y="3171"/>
                  </a:cubicBezTo>
                  <a:cubicBezTo>
                    <a:pt x="-1000" y="7356"/>
                    <a:pt x="-1000" y="14213"/>
                    <a:pt x="3000" y="18398"/>
                  </a:cubicBezTo>
                  <a:cubicBezTo>
                    <a:pt x="4998" y="20490"/>
                    <a:pt x="7662" y="21600"/>
                    <a:pt x="10289" y="21600"/>
                  </a:cubicBezTo>
                  <a:cubicBezTo>
                    <a:pt x="15935" y="21600"/>
                    <a:pt x="20600" y="16798"/>
                    <a:pt x="20600" y="10803"/>
                  </a:cubicBezTo>
                  <a:cubicBezTo>
                    <a:pt x="20600" y="7932"/>
                    <a:pt x="19500" y="5222"/>
                    <a:pt x="17542" y="3171"/>
                  </a:cubicBezTo>
                  <a:cubicBezTo>
                    <a:pt x="15543" y="1058"/>
                    <a:pt x="12916" y="0"/>
                    <a:pt x="10286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Google Shape;500;p27"/>
            <p:cNvSpPr/>
            <p:nvPr/>
          </p:nvSpPr>
          <p:spPr>
            <a:xfrm>
              <a:off x="298124" y="99714"/>
              <a:ext cx="159427" cy="19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70" y="1974"/>
                  </a:moveTo>
                  <a:cubicBezTo>
                    <a:pt x="13251" y="1974"/>
                    <a:pt x="15405" y="3741"/>
                    <a:pt x="15405" y="5858"/>
                  </a:cubicBezTo>
                  <a:cubicBezTo>
                    <a:pt x="15405" y="7904"/>
                    <a:pt x="13251" y="9670"/>
                    <a:pt x="10670" y="9670"/>
                  </a:cubicBezTo>
                  <a:cubicBezTo>
                    <a:pt x="8089" y="9670"/>
                    <a:pt x="5935" y="7904"/>
                    <a:pt x="5935" y="5858"/>
                  </a:cubicBezTo>
                  <a:cubicBezTo>
                    <a:pt x="5935" y="3599"/>
                    <a:pt x="8089" y="1974"/>
                    <a:pt x="10670" y="1974"/>
                  </a:cubicBezTo>
                  <a:close/>
                  <a:moveTo>
                    <a:pt x="13771" y="11574"/>
                  </a:moveTo>
                  <a:cubicBezTo>
                    <a:pt x="16525" y="11574"/>
                    <a:pt x="18933" y="13412"/>
                    <a:pt x="18933" y="15813"/>
                  </a:cubicBezTo>
                  <a:lnTo>
                    <a:pt x="18933" y="19768"/>
                  </a:lnTo>
                  <a:lnTo>
                    <a:pt x="16439" y="19768"/>
                  </a:lnTo>
                  <a:lnTo>
                    <a:pt x="16439" y="15600"/>
                  </a:lnTo>
                  <a:cubicBezTo>
                    <a:pt x="16439" y="15108"/>
                    <a:pt x="15918" y="14681"/>
                    <a:pt x="15231" y="14681"/>
                  </a:cubicBezTo>
                  <a:cubicBezTo>
                    <a:pt x="14631" y="14681"/>
                    <a:pt x="14111" y="15108"/>
                    <a:pt x="14111" y="15600"/>
                  </a:cubicBezTo>
                  <a:lnTo>
                    <a:pt x="14111" y="19768"/>
                  </a:lnTo>
                  <a:lnTo>
                    <a:pt x="6882" y="19768"/>
                  </a:lnTo>
                  <a:lnTo>
                    <a:pt x="6882" y="15600"/>
                  </a:lnTo>
                  <a:cubicBezTo>
                    <a:pt x="6882" y="15108"/>
                    <a:pt x="6369" y="14681"/>
                    <a:pt x="5682" y="14681"/>
                  </a:cubicBezTo>
                  <a:cubicBezTo>
                    <a:pt x="4988" y="14681"/>
                    <a:pt x="4475" y="15108"/>
                    <a:pt x="4475" y="15600"/>
                  </a:cubicBezTo>
                  <a:lnTo>
                    <a:pt x="4475" y="19768"/>
                  </a:lnTo>
                  <a:lnTo>
                    <a:pt x="1894" y="19768"/>
                  </a:lnTo>
                  <a:lnTo>
                    <a:pt x="1894" y="15813"/>
                  </a:lnTo>
                  <a:cubicBezTo>
                    <a:pt x="1894" y="13483"/>
                    <a:pt x="4214" y="11574"/>
                    <a:pt x="7055" y="11574"/>
                  </a:cubicBezTo>
                  <a:close/>
                  <a:moveTo>
                    <a:pt x="10670" y="0"/>
                  </a:moveTo>
                  <a:cubicBezTo>
                    <a:pt x="6795" y="0"/>
                    <a:pt x="3614" y="2538"/>
                    <a:pt x="3614" y="5716"/>
                  </a:cubicBezTo>
                  <a:cubicBezTo>
                    <a:pt x="3614" y="7340"/>
                    <a:pt x="4388" y="8751"/>
                    <a:pt x="5682" y="9813"/>
                  </a:cubicBezTo>
                  <a:cubicBezTo>
                    <a:pt x="2320" y="10447"/>
                    <a:pt x="0" y="12920"/>
                    <a:pt x="0" y="15742"/>
                  </a:cubicBezTo>
                  <a:lnTo>
                    <a:pt x="0" y="19768"/>
                  </a:lnTo>
                  <a:cubicBezTo>
                    <a:pt x="0" y="20752"/>
                    <a:pt x="947" y="21600"/>
                    <a:pt x="2234" y="21600"/>
                  </a:cubicBezTo>
                  <a:lnTo>
                    <a:pt x="19366" y="21600"/>
                  </a:lnTo>
                  <a:cubicBezTo>
                    <a:pt x="20566" y="21600"/>
                    <a:pt x="21600" y="20823"/>
                    <a:pt x="21600" y="19768"/>
                  </a:cubicBezTo>
                  <a:lnTo>
                    <a:pt x="21600" y="15742"/>
                  </a:lnTo>
                  <a:cubicBezTo>
                    <a:pt x="21427" y="12920"/>
                    <a:pt x="18933" y="10447"/>
                    <a:pt x="15578" y="9813"/>
                  </a:cubicBezTo>
                  <a:cubicBezTo>
                    <a:pt x="16865" y="8751"/>
                    <a:pt x="17646" y="7340"/>
                    <a:pt x="17646" y="5716"/>
                  </a:cubicBezTo>
                  <a:cubicBezTo>
                    <a:pt x="17646" y="2538"/>
                    <a:pt x="14545" y="0"/>
                    <a:pt x="10670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Google Shape;501;p27"/>
            <p:cNvSpPr/>
            <p:nvPr/>
          </p:nvSpPr>
          <p:spPr>
            <a:xfrm>
              <a:off x="387069" y="215702"/>
              <a:ext cx="193164" cy="19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20416" y="0"/>
                  </a:moveTo>
                  <a:cubicBezTo>
                    <a:pt x="19988" y="0"/>
                    <a:pt x="19607" y="389"/>
                    <a:pt x="19548" y="885"/>
                  </a:cubicBezTo>
                  <a:cubicBezTo>
                    <a:pt x="18554" y="10782"/>
                    <a:pt x="10761" y="18610"/>
                    <a:pt x="845" y="19680"/>
                  </a:cubicBezTo>
                  <a:cubicBezTo>
                    <a:pt x="351" y="19752"/>
                    <a:pt x="0" y="20177"/>
                    <a:pt x="0" y="20745"/>
                  </a:cubicBezTo>
                  <a:cubicBezTo>
                    <a:pt x="71" y="21247"/>
                    <a:pt x="422" y="21600"/>
                    <a:pt x="987" y="21600"/>
                  </a:cubicBezTo>
                  <a:lnTo>
                    <a:pt x="1059" y="21600"/>
                  </a:lnTo>
                  <a:cubicBezTo>
                    <a:pt x="11826" y="20464"/>
                    <a:pt x="20470" y="11918"/>
                    <a:pt x="21529" y="1094"/>
                  </a:cubicBezTo>
                  <a:cubicBezTo>
                    <a:pt x="21600" y="526"/>
                    <a:pt x="21178" y="102"/>
                    <a:pt x="20607" y="30"/>
                  </a:cubicBezTo>
                  <a:cubicBezTo>
                    <a:pt x="20541" y="12"/>
                    <a:pt x="20476" y="0"/>
                    <a:pt x="20416" y="0"/>
                  </a:cubicBezTo>
                  <a:close/>
                </a:path>
              </a:pathLst>
            </a:custGeom>
            <a:solidFill>
              <a:srgbClr val="0028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03" name="In terms of price, volume brand etc."/>
          <p:cNvSpPr txBox="1"/>
          <p:nvPr/>
        </p:nvSpPr>
        <p:spPr>
          <a:xfrm>
            <a:off x="913606" y="3910765"/>
            <a:ext cx="1974500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In terms of price, volume brand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2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2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2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2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2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2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2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2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2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2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2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2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2" dur="2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2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2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6"/>
      <p:bldP build="whole" bldLvl="1" animBg="1" rev="0" advAuto="0" spid="588" grpId="9"/>
      <p:bldP build="whole" bldLvl="1" animBg="1" rev="0" advAuto="0" spid="602" grpId="13"/>
      <p:bldP build="whole" bldLvl="1" animBg="1" rev="0" advAuto="0" spid="577" grpId="16"/>
      <p:bldP build="whole" bldLvl="1" animBg="1" rev="0" advAuto="0" spid="584" grpId="1"/>
      <p:bldP build="whole" bldLvl="1" animBg="1" rev="0" advAuto="0" spid="579" grpId="5"/>
      <p:bldP build="whole" bldLvl="1" animBg="1" rev="0" advAuto="0" spid="590" grpId="2"/>
      <p:bldP build="whole" bldLvl="1" animBg="1" rev="0" advAuto="0" spid="586" grpId="12"/>
      <p:bldP build="whole" bldLvl="1" animBg="1" rev="0" advAuto="0" spid="581" grpId="10"/>
      <p:bldP build="whole" bldLvl="1" animBg="1" rev="0" advAuto="0" spid="597" grpId="8"/>
      <p:bldP build="whole" bldLvl="1" animBg="1" rev="0" advAuto="0" spid="587" grpId="3"/>
      <p:bldP build="whole" bldLvl="1" animBg="1" rev="0" advAuto="0" spid="578" grpId="11"/>
      <p:bldP build="whole" bldLvl="1" animBg="1" rev="0" advAuto="0" spid="589" grpId="14"/>
      <p:bldP build="whole" bldLvl="1" animBg="1" rev="0" advAuto="0" spid="583" grpId="15"/>
      <p:bldP build="whole" bldLvl="1" animBg="1" rev="0" advAuto="0" spid="580" grpId="4"/>
      <p:bldP build="whole" bldLvl="1" animBg="1" rev="0" advAuto="0" spid="585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479;p27"/>
          <p:cNvSpPr txBox="1"/>
          <p:nvPr/>
        </p:nvSpPr>
        <p:spPr>
          <a:xfrm>
            <a:off x="470863" y="169366"/>
            <a:ext cx="45762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768095">
              <a:defRPr sz="252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</a:lstStyle>
          <a:p>
            <a:pPr/>
            <a:r>
              <a:t>3. Data Analysis</a:t>
            </a:r>
          </a:p>
        </p:txBody>
      </p:sp>
      <p:pic>
        <p:nvPicPr>
          <p:cNvPr id="60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06" y="1243681"/>
            <a:ext cx="4185120" cy="3044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4073" y="1243681"/>
            <a:ext cx="4576201" cy="3044448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Volkswagen is the top most selling cars in terms of volume followed by Mercedes-Benz, BMW, Toyota and VAZ which is 37% of overall sales of cars. Volkswagen alone holds 10% from overall sales.…"/>
          <p:cNvSpPr txBox="1"/>
          <p:nvPr/>
        </p:nvSpPr>
        <p:spPr>
          <a:xfrm>
            <a:off x="213035" y="4404259"/>
            <a:ext cx="7731086" cy="5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rPr b="1"/>
              <a:t>Volkswagen </a:t>
            </a:r>
            <a:r>
              <a:t>is the top most selling cars in terms of volume followed by Mercedes-Benz, BMW, Toyota and VAZ which is 37% of overall sales of cars. Volkswagen alone holds 10% from overall sales.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Mercedes is the top most selling car with respect to the Price followed by BMW, Volkswagen, Toyota and Audi.</a:t>
            </a:r>
          </a:p>
        </p:txBody>
      </p:sp>
      <p:sp>
        <p:nvSpPr>
          <p:cNvPr id="609" name="Which Car is sold most with respect to volume and price?"/>
          <p:cNvSpPr txBox="1"/>
          <p:nvPr/>
        </p:nvSpPr>
        <p:spPr>
          <a:xfrm>
            <a:off x="338803" y="863296"/>
            <a:ext cx="846639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Which Car is sold most with respect to volume and price?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Features Correlation with Price"/>
          <p:cNvSpPr txBox="1"/>
          <p:nvPr/>
        </p:nvSpPr>
        <p:spPr>
          <a:xfrm>
            <a:off x="250026" y="228822"/>
            <a:ext cx="8466395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Features Correlation with Price</a:t>
            </a:r>
          </a:p>
        </p:txBody>
      </p:sp>
      <p:pic>
        <p:nvPicPr>
          <p:cNvPr id="612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469" y="584891"/>
            <a:ext cx="6977062" cy="3528010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Mileage and Price has negative correlation.…"/>
          <p:cNvSpPr txBox="1"/>
          <p:nvPr/>
        </p:nvSpPr>
        <p:spPr>
          <a:xfrm>
            <a:off x="1023572" y="4213057"/>
            <a:ext cx="7223856" cy="5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Mileage and Price has negative correlation.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Engine Variant and Price has positive relation.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Year and Price also have positive relation which depicts if year is high then the price of car would also be high too.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Drive &amp; Body impact on Price."/>
          <p:cNvSpPr txBox="1"/>
          <p:nvPr/>
        </p:nvSpPr>
        <p:spPr>
          <a:xfrm>
            <a:off x="250026" y="228822"/>
            <a:ext cx="8466395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Drive &amp; Body impact on Price.</a:t>
            </a:r>
          </a:p>
        </p:txBody>
      </p:sp>
      <p:pic>
        <p:nvPicPr>
          <p:cNvPr id="61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6481" y="1890156"/>
            <a:ext cx="4515018" cy="3165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486" y="515805"/>
            <a:ext cx="4378178" cy="2011334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Crossover is the most selling Body type across any Car Category followed by Sedan cars.…"/>
          <p:cNvSpPr txBox="1"/>
          <p:nvPr/>
        </p:nvSpPr>
        <p:spPr>
          <a:xfrm>
            <a:off x="4816523" y="1137495"/>
            <a:ext cx="3740395" cy="64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Crossover is the most selling Body type across any Car Category followed by Sedan cars.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Merced-Benz and BMW has most selling cars’ Body with respect to Price and Volume</a:t>
            </a:r>
          </a:p>
        </p:txBody>
      </p:sp>
      <p:sp>
        <p:nvSpPr>
          <p:cNvPr id="619" name="Front Drive cars are sold most in terms of volume.…"/>
          <p:cNvSpPr txBox="1"/>
          <p:nvPr/>
        </p:nvSpPr>
        <p:spPr>
          <a:xfrm>
            <a:off x="559427" y="4397031"/>
            <a:ext cx="3970159" cy="64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Front Drive cars are sold most in terms of volume. 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Front Drive cars are cheaper than the Full drive cars. </a:t>
            </a:r>
          </a:p>
          <a:p>
            <a: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pPr>
            <a:r>
              <a:t>Full drive cars are premium and hence such cars have more re-sale price.</a:t>
            </a:r>
          </a:p>
        </p:txBody>
      </p:sp>
      <p:pic>
        <p:nvPicPr>
          <p:cNvPr id="620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705" y="2549867"/>
            <a:ext cx="4395741" cy="1791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6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8" grpId="2"/>
      <p:bldP build="p" bldLvl="5" animBg="1" rev="0" advAuto="0" spid="6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02" y="164473"/>
            <a:ext cx="8753733" cy="4839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engType and Registration impact on Price."/>
          <p:cNvSpPr txBox="1"/>
          <p:nvPr/>
        </p:nvSpPr>
        <p:spPr>
          <a:xfrm>
            <a:off x="250026" y="228822"/>
            <a:ext cx="8466395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engType and Registration impact on Price.</a:t>
            </a:r>
          </a:p>
        </p:txBody>
      </p:sp>
      <p:sp>
        <p:nvSpPr>
          <p:cNvPr id="625" name="Petrol cars are sold most Followed by Diesel and Gas cars"/>
          <p:cNvSpPr txBox="1"/>
          <p:nvPr/>
        </p:nvSpPr>
        <p:spPr>
          <a:xfrm>
            <a:off x="462660" y="4226085"/>
            <a:ext cx="353382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Petrol cars are sold most Followed by Diesel and Gas cars</a:t>
            </a:r>
          </a:p>
        </p:txBody>
      </p:sp>
      <p:sp>
        <p:nvSpPr>
          <p:cNvPr id="626" name="Almost, 500 cars don’t have Registrations"/>
          <p:cNvSpPr txBox="1"/>
          <p:nvPr/>
        </p:nvSpPr>
        <p:spPr>
          <a:xfrm>
            <a:off x="4332216" y="1162381"/>
            <a:ext cx="4224699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40368" indent="-140368">
              <a:buSzPct val="100000"/>
              <a:buChar char="•"/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Almost, 500 cars don’t have Registrations</a:t>
            </a:r>
          </a:p>
        </p:txBody>
      </p:sp>
      <p:pic>
        <p:nvPicPr>
          <p:cNvPr id="627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44" y="528024"/>
            <a:ext cx="3796058" cy="3587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8199" y="1427699"/>
            <a:ext cx="4762636" cy="358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1"/>
      <p:bldP build="whole" bldLvl="1" animBg="1" rev="0" advAuto="0" spid="62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Data Science Consulting by Slidesgo">
      <a:dk1>
        <a:srgbClr val="002845"/>
      </a:dk1>
      <a:lt1>
        <a:srgbClr val="1A5E8F"/>
      </a:lt1>
      <a:dk2>
        <a:srgbClr val="A7A7A7"/>
      </a:dk2>
      <a:lt2>
        <a:srgbClr val="535353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0000FF"/>
      </a:hlink>
      <a:folHlink>
        <a:srgbClr val="FF00FF"/>
      </a:folHlink>
    </a:clrScheme>
    <a:fontScheme name="Data Science Consulting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Consulting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5E8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5E8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Data Science Consulting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0000FF"/>
      </a:hlink>
      <a:folHlink>
        <a:srgbClr val="FF00FF"/>
      </a:folHlink>
    </a:clrScheme>
    <a:fontScheme name="Data Science Consulting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Consulting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5E8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5E8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