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256" r:id="rId5"/>
    <p:sldId id="274" r:id="rId6"/>
    <p:sldId id="257" r:id="rId7"/>
    <p:sldId id="309" r:id="rId8"/>
    <p:sldId id="310" r:id="rId9"/>
    <p:sldId id="311" r:id="rId10"/>
    <p:sldId id="312" r:id="rId11"/>
    <p:sldId id="275" r:id="rId12"/>
    <p:sldId id="313" r:id="rId13"/>
    <p:sldId id="277" r:id="rId14"/>
    <p:sldId id="276" r:id="rId15"/>
    <p:sldId id="278" r:id="rId16"/>
    <p:sldId id="314" r:id="rId17"/>
    <p:sldId id="280" r:id="rId18"/>
    <p:sldId id="322" r:id="rId19"/>
    <p:sldId id="317" r:id="rId20"/>
    <p:sldId id="318" r:id="rId21"/>
    <p:sldId id="319" r:id="rId22"/>
    <p:sldId id="320" r:id="rId23"/>
    <p:sldId id="321" r:id="rId24"/>
    <p:sldId id="294" r:id="rId25"/>
    <p:sldId id="315" r:id="rId26"/>
    <p:sldId id="303" r:id="rId27"/>
    <p:sldId id="273" r:id="rId28"/>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34" autoAdjust="0"/>
  </p:normalViewPr>
  <p:slideViewPr>
    <p:cSldViewPr snapToGrid="0">
      <p:cViewPr varScale="1">
        <p:scale>
          <a:sx n="86" d="100"/>
          <a:sy n="86" d="100"/>
        </p:scale>
        <p:origin x="533" y="72"/>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iconchunking_colorful5">
  <dgm:title val="iconchunking_colorful5"/>
  <dgm:desc val="iconchunking_colorful5"/>
  <dgm:catLst>
    <dgm:cat type="Other" pri="2"/>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bg1"/>
    </dgm:fillClrLst>
    <dgm:linClrLst meth="repeat">
      <a:schemeClr val="lt1">
        <a:alpha val="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4EE30-C4AA-422F-951E-1C5C3D204AE0}" type="doc">
      <dgm:prSet loTypeId="urn:microsoft.com/office/officeart/2005/8/layout/cycle2" loCatId="cycle" qsTypeId="urn:microsoft.com/office/officeart/2005/8/quickstyle/3d4" qsCatId="3D" csTypeId="urn:microsoft.com/office/officeart/2005/8/colors/colorful3" csCatId="colorful" phldr="1"/>
      <dgm:spPr/>
      <dgm:t>
        <a:bodyPr/>
        <a:lstStyle/>
        <a:p>
          <a:endParaRPr lang="en-US"/>
        </a:p>
      </dgm:t>
    </dgm:pt>
    <dgm:pt modelId="{A31651A5-AB32-4D7B-BEA6-2AA28F25410C}">
      <dgm:prSet custT="1"/>
      <dgm:spPr/>
      <dgm:t>
        <a:bodyPr/>
        <a:lstStyle/>
        <a:p>
          <a:pPr algn="ctr"/>
          <a:r>
            <a:rPr lang="en-US" sz="1800" b="1" i="0" baseline="0" dirty="0">
              <a:effectLst>
                <a:outerShdw blurRad="38100" dist="38100" dir="2700000" algn="tl">
                  <a:srgbClr val="000000">
                    <a:alpha val="43137"/>
                  </a:srgbClr>
                </a:outerShdw>
              </a:effectLst>
            </a:rPr>
            <a:t>Raveeha Mohsin</a:t>
          </a:r>
        </a:p>
        <a:p>
          <a:pPr algn="ctr"/>
          <a:r>
            <a:rPr lang="en-US" sz="1800" b="1" i="0" baseline="0" dirty="0">
              <a:effectLst>
                <a:outerShdw blurRad="38100" dist="38100" dir="2700000" algn="tl">
                  <a:srgbClr val="000000">
                    <a:alpha val="43137"/>
                  </a:srgbClr>
                </a:outerShdw>
              </a:effectLst>
            </a:rPr>
            <a:t>(2022-CS-149)</a:t>
          </a:r>
          <a:endParaRPr lang="en-US" sz="1800" dirty="0">
            <a:effectLst>
              <a:outerShdw blurRad="38100" dist="38100" dir="2700000" algn="tl">
                <a:srgbClr val="000000">
                  <a:alpha val="43137"/>
                </a:srgbClr>
              </a:outerShdw>
            </a:effectLst>
          </a:endParaRPr>
        </a:p>
      </dgm:t>
    </dgm:pt>
    <dgm:pt modelId="{10395E37-E768-4DC1-9C26-F96C3E8665D4}" type="parTrans" cxnId="{CC7131D0-91EE-40A8-AC1E-6222CD973835}">
      <dgm:prSet/>
      <dgm:spPr/>
      <dgm:t>
        <a:bodyPr/>
        <a:lstStyle/>
        <a:p>
          <a:endParaRPr lang="en-US"/>
        </a:p>
      </dgm:t>
    </dgm:pt>
    <dgm:pt modelId="{03AF7A26-CBF2-4EB0-9FB0-E24721FDD410}" type="sibTrans" cxnId="{CC7131D0-91EE-40A8-AC1E-6222CD973835}">
      <dgm:prSet/>
      <dgm:spPr/>
      <dgm:t>
        <a:bodyPr/>
        <a:lstStyle/>
        <a:p>
          <a:endParaRPr lang="en-US"/>
        </a:p>
      </dgm:t>
    </dgm:pt>
    <dgm:pt modelId="{0C7C8C21-F13B-4A18-9C2B-8E5E586FBA45}">
      <dgm:prSet/>
      <dgm:spPr/>
      <dgm:t>
        <a:bodyPr/>
        <a:lstStyle/>
        <a:p>
          <a:pPr algn="l"/>
          <a:r>
            <a:rPr lang="en-US" sz="1200" b="1" i="0" baseline="0" dirty="0"/>
            <a:t>Assigned Task</a:t>
          </a:r>
          <a:r>
            <a:rPr lang="en-US" sz="1200" b="0" i="0" baseline="0" dirty="0"/>
            <a:t>:</a:t>
          </a:r>
          <a:endParaRPr lang="en-US" sz="1200" dirty="0"/>
        </a:p>
      </dgm:t>
    </dgm:pt>
    <dgm:pt modelId="{CB2D152B-E5B7-45CD-9428-1FE2E5F99FDD}" type="parTrans" cxnId="{25316801-6B7E-4D11-A2D6-3E8868A05F62}">
      <dgm:prSet/>
      <dgm:spPr/>
      <dgm:t>
        <a:bodyPr/>
        <a:lstStyle/>
        <a:p>
          <a:endParaRPr lang="en-US"/>
        </a:p>
      </dgm:t>
    </dgm:pt>
    <dgm:pt modelId="{4DEE223D-ACB5-4AE2-B4BE-A7678A0A5C61}" type="sibTrans" cxnId="{25316801-6B7E-4D11-A2D6-3E8868A05F62}">
      <dgm:prSet/>
      <dgm:spPr/>
      <dgm:t>
        <a:bodyPr/>
        <a:lstStyle/>
        <a:p>
          <a:endParaRPr lang="en-US"/>
        </a:p>
      </dgm:t>
    </dgm:pt>
    <dgm:pt modelId="{46D5B380-BA13-4CAF-8063-B3ED653370A6}">
      <dgm:prSet/>
      <dgm:spPr/>
      <dgm:t>
        <a:bodyPr/>
        <a:lstStyle/>
        <a:p>
          <a:pPr algn="l"/>
          <a:r>
            <a:rPr lang="en-US" sz="1200" dirty="0"/>
            <a:t>Trained and tested the machine learning model.
Developed the application, integrating the predictive model and UI.</a:t>
          </a:r>
        </a:p>
      </dgm:t>
    </dgm:pt>
    <dgm:pt modelId="{C1E0E3BF-DFB4-4AB6-A81B-671075ECD013}" type="parTrans" cxnId="{05DC56D0-8B25-4EC2-B410-9E906702A0C6}">
      <dgm:prSet/>
      <dgm:spPr/>
      <dgm:t>
        <a:bodyPr/>
        <a:lstStyle/>
        <a:p>
          <a:endParaRPr lang="en-US"/>
        </a:p>
      </dgm:t>
    </dgm:pt>
    <dgm:pt modelId="{939F50B5-D61C-4535-B6DA-15C392467507}" type="sibTrans" cxnId="{05DC56D0-8B25-4EC2-B410-9E906702A0C6}">
      <dgm:prSet/>
      <dgm:spPr/>
      <dgm:t>
        <a:bodyPr/>
        <a:lstStyle/>
        <a:p>
          <a:endParaRPr lang="en-US"/>
        </a:p>
      </dgm:t>
    </dgm:pt>
    <dgm:pt modelId="{A1A0E94F-5021-4698-AB6F-4234326E3685}">
      <dgm:prSet custT="1"/>
      <dgm:spPr/>
      <dgm:t>
        <a:bodyPr/>
        <a:lstStyle/>
        <a:p>
          <a:pPr algn="ctr"/>
          <a:r>
            <a:rPr lang="en-US" sz="1800" b="1" i="0" baseline="0" dirty="0">
              <a:effectLst>
                <a:outerShdw blurRad="38100" dist="38100" dir="2700000" algn="tl">
                  <a:srgbClr val="000000">
                    <a:alpha val="43137"/>
                  </a:srgbClr>
                </a:outerShdw>
              </a:effectLst>
            </a:rPr>
            <a:t>Tayyaba Afzal</a:t>
          </a:r>
        </a:p>
        <a:p>
          <a:pPr algn="ctr"/>
          <a:r>
            <a:rPr lang="en-US" sz="1800" b="1" dirty="0">
              <a:effectLst>
                <a:outerShdw blurRad="38100" dist="38100" dir="2700000" algn="tl">
                  <a:srgbClr val="000000">
                    <a:alpha val="43137"/>
                  </a:srgbClr>
                </a:outerShdw>
              </a:effectLst>
            </a:rPr>
            <a:t>(2022-CS-134)</a:t>
          </a:r>
        </a:p>
      </dgm:t>
    </dgm:pt>
    <dgm:pt modelId="{3F050BB8-EBDB-4A78-8EBC-18DACA541382}" type="parTrans" cxnId="{DC512BA0-573C-4318-A1BE-FF1570324891}">
      <dgm:prSet/>
      <dgm:spPr/>
      <dgm:t>
        <a:bodyPr/>
        <a:lstStyle/>
        <a:p>
          <a:endParaRPr lang="en-US"/>
        </a:p>
      </dgm:t>
    </dgm:pt>
    <dgm:pt modelId="{F581FF0F-2DB5-4B00-A53E-7574EAA44145}" type="sibTrans" cxnId="{DC512BA0-573C-4318-A1BE-FF1570324891}">
      <dgm:prSet/>
      <dgm:spPr/>
      <dgm:t>
        <a:bodyPr/>
        <a:lstStyle/>
        <a:p>
          <a:endParaRPr lang="en-US"/>
        </a:p>
      </dgm:t>
    </dgm:pt>
    <dgm:pt modelId="{37C87C70-447B-4341-9C12-106D8C368046}">
      <dgm:prSet/>
      <dgm:spPr/>
      <dgm:t>
        <a:bodyPr/>
        <a:lstStyle/>
        <a:p>
          <a:pPr algn="l"/>
          <a:r>
            <a:rPr lang="en-US" sz="1100" b="1" i="0" baseline="0" dirty="0"/>
            <a:t>Assigned Task</a:t>
          </a:r>
          <a:r>
            <a:rPr lang="en-US" sz="1100" b="0" i="0" baseline="0" dirty="0"/>
            <a:t>:</a:t>
          </a:r>
          <a:endParaRPr lang="en-US" sz="1100" dirty="0"/>
        </a:p>
      </dgm:t>
    </dgm:pt>
    <dgm:pt modelId="{733D42D2-AEC0-4FDC-8687-CD4A5FB9AC3F}" type="parTrans" cxnId="{82BBA248-A6B9-44C5-9282-6FA0A8AF57DC}">
      <dgm:prSet/>
      <dgm:spPr/>
      <dgm:t>
        <a:bodyPr/>
        <a:lstStyle/>
        <a:p>
          <a:endParaRPr lang="en-US"/>
        </a:p>
      </dgm:t>
    </dgm:pt>
    <dgm:pt modelId="{D1CF0FBA-8517-41B5-8EA7-9DCD0CB14193}" type="sibTrans" cxnId="{82BBA248-A6B9-44C5-9282-6FA0A8AF57DC}">
      <dgm:prSet/>
      <dgm:spPr/>
      <dgm:t>
        <a:bodyPr/>
        <a:lstStyle/>
        <a:p>
          <a:endParaRPr lang="en-US"/>
        </a:p>
      </dgm:t>
    </dgm:pt>
    <dgm:pt modelId="{C33D4E34-2563-4AFF-8021-6850D49764A9}">
      <dgm:prSet/>
      <dgm:spPr/>
      <dgm:t>
        <a:bodyPr/>
        <a:lstStyle/>
        <a:p>
          <a:pPr algn="l">
            <a:buFont typeface="+mj-lt"/>
            <a:buAutoNum type="arabicPeriod"/>
          </a:pPr>
          <a:r>
            <a:rPr lang="en-US" sz="1100"/>
            <a:t>Managed the KPIs to ensure project goals were met.</a:t>
          </a:r>
        </a:p>
      </dgm:t>
    </dgm:pt>
    <dgm:pt modelId="{64D32ACB-1150-4066-B600-37663CEEAC9F}" type="parTrans" cxnId="{D5C57644-4572-4D85-BB6F-BD0E176DBCB5}">
      <dgm:prSet/>
      <dgm:spPr/>
      <dgm:t>
        <a:bodyPr/>
        <a:lstStyle/>
        <a:p>
          <a:endParaRPr lang="en-US"/>
        </a:p>
      </dgm:t>
    </dgm:pt>
    <dgm:pt modelId="{8B50DF99-701C-483B-A644-5CA167CC4DD6}" type="sibTrans" cxnId="{D5C57644-4572-4D85-BB6F-BD0E176DBCB5}">
      <dgm:prSet/>
      <dgm:spPr/>
      <dgm:t>
        <a:bodyPr/>
        <a:lstStyle/>
        <a:p>
          <a:endParaRPr lang="en-US"/>
        </a:p>
      </dgm:t>
    </dgm:pt>
    <dgm:pt modelId="{6EBFB935-1583-455A-AB95-29B6F7F87941}">
      <dgm:prSet/>
      <dgm:spPr/>
      <dgm:t>
        <a:bodyPr/>
        <a:lstStyle/>
        <a:p>
          <a:pPr algn="l">
            <a:buFont typeface="+mj-lt"/>
            <a:buAutoNum type="arabicPeriod"/>
          </a:pPr>
          <a:r>
            <a:rPr lang="en-US" sz="1100"/>
            <a:t>Gathered the necessary data for model training and evaluation.</a:t>
          </a:r>
        </a:p>
      </dgm:t>
    </dgm:pt>
    <dgm:pt modelId="{69C4D3E5-F10C-4872-A537-A8C6B89F43FB}" type="parTrans" cxnId="{DAEB6C97-ABEC-43E6-8534-2BEE60F4897C}">
      <dgm:prSet/>
      <dgm:spPr/>
      <dgm:t>
        <a:bodyPr/>
        <a:lstStyle/>
        <a:p>
          <a:endParaRPr lang="en-US"/>
        </a:p>
      </dgm:t>
    </dgm:pt>
    <dgm:pt modelId="{C59212DE-648E-4C55-9CFE-9619D68859FA}" type="sibTrans" cxnId="{DAEB6C97-ABEC-43E6-8534-2BEE60F4897C}">
      <dgm:prSet/>
      <dgm:spPr/>
      <dgm:t>
        <a:bodyPr/>
        <a:lstStyle/>
        <a:p>
          <a:endParaRPr lang="en-US"/>
        </a:p>
      </dgm:t>
    </dgm:pt>
    <dgm:pt modelId="{5804371C-F29A-4FBB-8E65-858BD61FB174}">
      <dgm:prSet/>
      <dgm:spPr/>
      <dgm:t>
        <a:bodyPr/>
        <a:lstStyle/>
        <a:p>
          <a:pPr algn="l"/>
          <a:endParaRPr lang="en-US" sz="1100" dirty="0"/>
        </a:p>
      </dgm:t>
    </dgm:pt>
    <dgm:pt modelId="{C5CE26E2-EBAF-471E-ABBB-CCE8DAB8328A}" type="parTrans" cxnId="{3CD16D1B-3BFB-487A-AE05-E735C49E260C}">
      <dgm:prSet/>
      <dgm:spPr/>
      <dgm:t>
        <a:bodyPr/>
        <a:lstStyle/>
        <a:p>
          <a:endParaRPr lang="en-US"/>
        </a:p>
      </dgm:t>
    </dgm:pt>
    <dgm:pt modelId="{36D02FF6-92DB-4824-8A75-1481ED8C52B9}" type="sibTrans" cxnId="{3CD16D1B-3BFB-487A-AE05-E735C49E260C}">
      <dgm:prSet/>
      <dgm:spPr/>
      <dgm:t>
        <a:bodyPr/>
        <a:lstStyle/>
        <a:p>
          <a:endParaRPr lang="en-US"/>
        </a:p>
      </dgm:t>
    </dgm:pt>
    <dgm:pt modelId="{16770F46-9A65-49C9-A7A1-ACCB02719135}" type="pres">
      <dgm:prSet presAssocID="{BFC4EE30-C4AA-422F-951E-1C5C3D204AE0}" presName="cycle" presStyleCnt="0">
        <dgm:presLayoutVars>
          <dgm:dir/>
          <dgm:resizeHandles val="exact"/>
        </dgm:presLayoutVars>
      </dgm:prSet>
      <dgm:spPr/>
    </dgm:pt>
    <dgm:pt modelId="{92BCAB04-F06E-4E83-A68D-DC453F27FA58}" type="pres">
      <dgm:prSet presAssocID="{A31651A5-AB32-4D7B-BEA6-2AA28F25410C}" presName="node" presStyleLbl="node1" presStyleIdx="0" presStyleCnt="2">
        <dgm:presLayoutVars>
          <dgm:bulletEnabled val="1"/>
        </dgm:presLayoutVars>
      </dgm:prSet>
      <dgm:spPr/>
    </dgm:pt>
    <dgm:pt modelId="{EDB8B115-D141-48AD-8EB2-C7DE57138347}" type="pres">
      <dgm:prSet presAssocID="{03AF7A26-CBF2-4EB0-9FB0-E24721FDD410}" presName="sibTrans" presStyleLbl="sibTrans2D1" presStyleIdx="0" presStyleCnt="2"/>
      <dgm:spPr/>
    </dgm:pt>
    <dgm:pt modelId="{26FBBD77-87BB-430A-BB97-87487632104F}" type="pres">
      <dgm:prSet presAssocID="{03AF7A26-CBF2-4EB0-9FB0-E24721FDD410}" presName="connectorText" presStyleLbl="sibTrans2D1" presStyleIdx="0" presStyleCnt="2"/>
      <dgm:spPr/>
    </dgm:pt>
    <dgm:pt modelId="{3059FA68-6BE7-4F31-87E7-1CF115C65B01}" type="pres">
      <dgm:prSet presAssocID="{A1A0E94F-5021-4698-AB6F-4234326E3685}" presName="node" presStyleLbl="node1" presStyleIdx="1" presStyleCnt="2">
        <dgm:presLayoutVars>
          <dgm:bulletEnabled val="1"/>
        </dgm:presLayoutVars>
      </dgm:prSet>
      <dgm:spPr/>
    </dgm:pt>
    <dgm:pt modelId="{8A02822D-BB89-42E1-AA2D-501C1A436C83}" type="pres">
      <dgm:prSet presAssocID="{F581FF0F-2DB5-4B00-A53E-7574EAA44145}" presName="sibTrans" presStyleLbl="sibTrans2D1" presStyleIdx="1" presStyleCnt="2"/>
      <dgm:spPr/>
    </dgm:pt>
    <dgm:pt modelId="{497ED92D-A584-4FFD-A563-FAE16D680D05}" type="pres">
      <dgm:prSet presAssocID="{F581FF0F-2DB5-4B00-A53E-7574EAA44145}" presName="connectorText" presStyleLbl="sibTrans2D1" presStyleIdx="1" presStyleCnt="2"/>
      <dgm:spPr/>
    </dgm:pt>
  </dgm:ptLst>
  <dgm:cxnLst>
    <dgm:cxn modelId="{25316801-6B7E-4D11-A2D6-3E8868A05F62}" srcId="{A31651A5-AB32-4D7B-BEA6-2AA28F25410C}" destId="{0C7C8C21-F13B-4A18-9C2B-8E5E586FBA45}" srcOrd="0" destOrd="0" parTransId="{CB2D152B-E5B7-45CD-9428-1FE2E5F99FDD}" sibTransId="{4DEE223D-ACB5-4AE2-B4BE-A7678A0A5C61}"/>
    <dgm:cxn modelId="{AEABBB03-C8DF-488C-96E4-8F632D0A459C}" type="presOf" srcId="{6EBFB935-1583-455A-AB95-29B6F7F87941}" destId="{3059FA68-6BE7-4F31-87E7-1CF115C65B01}" srcOrd="0" destOrd="3" presId="urn:microsoft.com/office/officeart/2005/8/layout/cycle2"/>
    <dgm:cxn modelId="{B81E9412-6478-4FA5-A84F-E2009AE536F0}" type="presOf" srcId="{5804371C-F29A-4FBB-8E65-858BD61FB174}" destId="{3059FA68-6BE7-4F31-87E7-1CF115C65B01}" srcOrd="0" destOrd="4" presId="urn:microsoft.com/office/officeart/2005/8/layout/cycle2"/>
    <dgm:cxn modelId="{3CD16D1B-3BFB-487A-AE05-E735C49E260C}" srcId="{A1A0E94F-5021-4698-AB6F-4234326E3685}" destId="{5804371C-F29A-4FBB-8E65-858BD61FB174}" srcOrd="1" destOrd="0" parTransId="{C5CE26E2-EBAF-471E-ABBB-CCE8DAB8328A}" sibTransId="{36D02FF6-92DB-4824-8A75-1481ED8C52B9}"/>
    <dgm:cxn modelId="{2B58FC1D-5198-419A-920F-CB011828F530}" type="presOf" srcId="{BFC4EE30-C4AA-422F-951E-1C5C3D204AE0}" destId="{16770F46-9A65-49C9-A7A1-ACCB02719135}" srcOrd="0" destOrd="0" presId="urn:microsoft.com/office/officeart/2005/8/layout/cycle2"/>
    <dgm:cxn modelId="{5F14011E-D2F4-4ABC-848E-8D18D94064DA}" type="presOf" srcId="{46D5B380-BA13-4CAF-8063-B3ED653370A6}" destId="{92BCAB04-F06E-4E83-A68D-DC453F27FA58}" srcOrd="0" destOrd="2" presId="urn:microsoft.com/office/officeart/2005/8/layout/cycle2"/>
    <dgm:cxn modelId="{3292AB23-21AA-4368-995B-7A3BAE04A2CC}" type="presOf" srcId="{F581FF0F-2DB5-4B00-A53E-7574EAA44145}" destId="{8A02822D-BB89-42E1-AA2D-501C1A436C83}" srcOrd="0" destOrd="0" presId="urn:microsoft.com/office/officeart/2005/8/layout/cycle2"/>
    <dgm:cxn modelId="{AD85F33C-7441-4D84-8B77-DF65E01AD709}" type="presOf" srcId="{C33D4E34-2563-4AFF-8021-6850D49764A9}" destId="{3059FA68-6BE7-4F31-87E7-1CF115C65B01}" srcOrd="0" destOrd="2" presId="urn:microsoft.com/office/officeart/2005/8/layout/cycle2"/>
    <dgm:cxn modelId="{D5C57644-4572-4D85-BB6F-BD0E176DBCB5}" srcId="{37C87C70-447B-4341-9C12-106D8C368046}" destId="{C33D4E34-2563-4AFF-8021-6850D49764A9}" srcOrd="0" destOrd="0" parTransId="{64D32ACB-1150-4066-B600-37663CEEAC9F}" sibTransId="{8B50DF99-701C-483B-A644-5CA167CC4DD6}"/>
    <dgm:cxn modelId="{82BBA248-A6B9-44C5-9282-6FA0A8AF57DC}" srcId="{A1A0E94F-5021-4698-AB6F-4234326E3685}" destId="{37C87C70-447B-4341-9C12-106D8C368046}" srcOrd="0" destOrd="0" parTransId="{733D42D2-AEC0-4FDC-8687-CD4A5FB9AC3F}" sibTransId="{D1CF0FBA-8517-41B5-8EA7-9DCD0CB14193}"/>
    <dgm:cxn modelId="{44E02D58-9B13-4EE0-B878-6ADC772DB928}" type="presOf" srcId="{03AF7A26-CBF2-4EB0-9FB0-E24721FDD410}" destId="{EDB8B115-D141-48AD-8EB2-C7DE57138347}" srcOrd="0" destOrd="0" presId="urn:microsoft.com/office/officeart/2005/8/layout/cycle2"/>
    <dgm:cxn modelId="{84DAF558-11D2-48D6-8897-6A03C855C59D}" type="presOf" srcId="{A1A0E94F-5021-4698-AB6F-4234326E3685}" destId="{3059FA68-6BE7-4F31-87E7-1CF115C65B01}" srcOrd="0" destOrd="0" presId="urn:microsoft.com/office/officeart/2005/8/layout/cycle2"/>
    <dgm:cxn modelId="{9E191059-69E8-4A8A-940B-631CC3AF425D}" type="presOf" srcId="{37C87C70-447B-4341-9C12-106D8C368046}" destId="{3059FA68-6BE7-4F31-87E7-1CF115C65B01}" srcOrd="0" destOrd="1" presId="urn:microsoft.com/office/officeart/2005/8/layout/cycle2"/>
    <dgm:cxn modelId="{DC52DD88-C77B-45FF-9E07-956F532AB1FA}" type="presOf" srcId="{03AF7A26-CBF2-4EB0-9FB0-E24721FDD410}" destId="{26FBBD77-87BB-430A-BB97-87487632104F}" srcOrd="1" destOrd="0" presId="urn:microsoft.com/office/officeart/2005/8/layout/cycle2"/>
    <dgm:cxn modelId="{DAEB6C97-ABEC-43E6-8534-2BEE60F4897C}" srcId="{37C87C70-447B-4341-9C12-106D8C368046}" destId="{6EBFB935-1583-455A-AB95-29B6F7F87941}" srcOrd="1" destOrd="0" parTransId="{69C4D3E5-F10C-4872-A537-A8C6B89F43FB}" sibTransId="{C59212DE-648E-4C55-9CFE-9619D68859FA}"/>
    <dgm:cxn modelId="{DC512BA0-573C-4318-A1BE-FF1570324891}" srcId="{BFC4EE30-C4AA-422F-951E-1C5C3D204AE0}" destId="{A1A0E94F-5021-4698-AB6F-4234326E3685}" srcOrd="1" destOrd="0" parTransId="{3F050BB8-EBDB-4A78-8EBC-18DACA541382}" sibTransId="{F581FF0F-2DB5-4B00-A53E-7574EAA44145}"/>
    <dgm:cxn modelId="{3B59C0AA-015B-4952-9DEE-CC33E21F4198}" type="presOf" srcId="{A31651A5-AB32-4D7B-BEA6-2AA28F25410C}" destId="{92BCAB04-F06E-4E83-A68D-DC453F27FA58}" srcOrd="0" destOrd="0" presId="urn:microsoft.com/office/officeart/2005/8/layout/cycle2"/>
    <dgm:cxn modelId="{CC7131D0-91EE-40A8-AC1E-6222CD973835}" srcId="{BFC4EE30-C4AA-422F-951E-1C5C3D204AE0}" destId="{A31651A5-AB32-4D7B-BEA6-2AA28F25410C}" srcOrd="0" destOrd="0" parTransId="{10395E37-E768-4DC1-9C26-F96C3E8665D4}" sibTransId="{03AF7A26-CBF2-4EB0-9FB0-E24721FDD410}"/>
    <dgm:cxn modelId="{05DC56D0-8B25-4EC2-B410-9E906702A0C6}" srcId="{0C7C8C21-F13B-4A18-9C2B-8E5E586FBA45}" destId="{46D5B380-BA13-4CAF-8063-B3ED653370A6}" srcOrd="0" destOrd="0" parTransId="{C1E0E3BF-DFB4-4AB6-A81B-671075ECD013}" sibTransId="{939F50B5-D61C-4535-B6DA-15C392467507}"/>
    <dgm:cxn modelId="{668DFAF2-5EC2-43A6-9710-A7ED458FC8F3}" type="presOf" srcId="{F581FF0F-2DB5-4B00-A53E-7574EAA44145}" destId="{497ED92D-A584-4FFD-A563-FAE16D680D05}" srcOrd="1" destOrd="0" presId="urn:microsoft.com/office/officeart/2005/8/layout/cycle2"/>
    <dgm:cxn modelId="{A860AFF8-76A7-4E85-98EA-38D9A51838E7}" type="presOf" srcId="{0C7C8C21-F13B-4A18-9C2B-8E5E586FBA45}" destId="{92BCAB04-F06E-4E83-A68D-DC453F27FA58}" srcOrd="0" destOrd="1" presId="urn:microsoft.com/office/officeart/2005/8/layout/cycle2"/>
    <dgm:cxn modelId="{F7422D1E-3A27-467D-B7F6-AEF20F359825}" type="presParOf" srcId="{16770F46-9A65-49C9-A7A1-ACCB02719135}" destId="{92BCAB04-F06E-4E83-A68D-DC453F27FA58}" srcOrd="0" destOrd="0" presId="urn:microsoft.com/office/officeart/2005/8/layout/cycle2"/>
    <dgm:cxn modelId="{4E0B0F89-021B-4FFE-9344-3EC0E3A8A3B1}" type="presParOf" srcId="{16770F46-9A65-49C9-A7A1-ACCB02719135}" destId="{EDB8B115-D141-48AD-8EB2-C7DE57138347}" srcOrd="1" destOrd="0" presId="urn:microsoft.com/office/officeart/2005/8/layout/cycle2"/>
    <dgm:cxn modelId="{2C1D0784-C9F2-4759-A4C1-9D1463276220}" type="presParOf" srcId="{EDB8B115-D141-48AD-8EB2-C7DE57138347}" destId="{26FBBD77-87BB-430A-BB97-87487632104F}" srcOrd="0" destOrd="0" presId="urn:microsoft.com/office/officeart/2005/8/layout/cycle2"/>
    <dgm:cxn modelId="{ADAB901E-E031-4062-8FE4-CB82C53D6EFA}" type="presParOf" srcId="{16770F46-9A65-49C9-A7A1-ACCB02719135}" destId="{3059FA68-6BE7-4F31-87E7-1CF115C65B01}" srcOrd="2" destOrd="0" presId="urn:microsoft.com/office/officeart/2005/8/layout/cycle2"/>
    <dgm:cxn modelId="{90E644F9-9292-42D0-ACC4-AFE202CC001B}" type="presParOf" srcId="{16770F46-9A65-49C9-A7A1-ACCB02719135}" destId="{8A02822D-BB89-42E1-AA2D-501C1A436C83}" srcOrd="3" destOrd="0" presId="urn:microsoft.com/office/officeart/2005/8/layout/cycle2"/>
    <dgm:cxn modelId="{6FBCDF9A-91D6-4514-B889-783B36005976}" type="presParOf" srcId="{8A02822D-BB89-42E1-AA2D-501C1A436C83}" destId="{497ED92D-A584-4FFD-A563-FAE16D680D0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3D173B2-BBC4-42E4-AE85-FD78E9C9D74B}"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9BAE20A-5875-41F8-8058-D9BDF6C55E41}">
      <dgm:prSet custT="1"/>
      <dgm:spPr/>
      <dgm:t>
        <a:bodyPr/>
        <a:lstStyle/>
        <a:p>
          <a:r>
            <a:rPr lang="en-US" sz="1050" b="1" dirty="0">
              <a:solidFill>
                <a:schemeClr val="bg1"/>
              </a:solidFill>
            </a:rPr>
            <a:t>In addition to predictive analytics, we incorporated an OCR model for extracting key data from sample reports.</a:t>
          </a:r>
        </a:p>
      </dgm:t>
    </dgm:pt>
    <dgm:pt modelId="{BD1F7095-6912-4564-95D2-4DBD3BAE3C34}" type="parTrans" cxnId="{0848E402-21F4-4F2D-BC98-A80B0869BFD5}">
      <dgm:prSet/>
      <dgm:spPr/>
      <dgm:t>
        <a:bodyPr/>
        <a:lstStyle/>
        <a:p>
          <a:endParaRPr lang="en-US"/>
        </a:p>
      </dgm:t>
    </dgm:pt>
    <dgm:pt modelId="{CC71C493-6E24-4C6A-991D-A310E3EB3870}" type="sibTrans" cxnId="{0848E402-21F4-4F2D-BC98-A80B0869BFD5}">
      <dgm:prSet/>
      <dgm:spPr/>
      <dgm:t>
        <a:bodyPr/>
        <a:lstStyle/>
        <a:p>
          <a:endParaRPr lang="en-US"/>
        </a:p>
      </dgm:t>
    </dgm:pt>
    <dgm:pt modelId="{CD98BA09-C872-455D-BEBE-90A485C77718}">
      <dgm:prSet custT="1"/>
      <dgm:spPr/>
      <dgm:t>
        <a:bodyPr/>
        <a:lstStyle/>
        <a:p>
          <a:r>
            <a:rPr lang="en-US" sz="1050" b="1" dirty="0">
              <a:solidFill>
                <a:schemeClr val="bg1"/>
              </a:solidFill>
            </a:rPr>
            <a:t>This model was trained to process scanned documents (e.g., medical records, health reports) and extract relevant health data automatically</a:t>
          </a:r>
          <a:r>
            <a:rPr lang="en-US" sz="1050" b="1" i="1" dirty="0">
              <a:solidFill>
                <a:schemeClr val="bg1"/>
              </a:solidFill>
            </a:rPr>
            <a:t>.</a:t>
          </a:r>
          <a:endParaRPr lang="en-US" sz="1050" b="1" dirty="0">
            <a:solidFill>
              <a:schemeClr val="bg1"/>
            </a:solidFill>
          </a:endParaRPr>
        </a:p>
      </dgm:t>
    </dgm:pt>
    <dgm:pt modelId="{90E8DC0A-1243-4632-8930-28F28FAF2FA8}" type="parTrans" cxnId="{8C4D9F43-CEE7-4DBC-87C8-ABA1A241A795}">
      <dgm:prSet/>
      <dgm:spPr/>
      <dgm:t>
        <a:bodyPr/>
        <a:lstStyle/>
        <a:p>
          <a:endParaRPr lang="en-US"/>
        </a:p>
      </dgm:t>
    </dgm:pt>
    <dgm:pt modelId="{8E0E7175-15AB-4FE6-87E1-5EAEE9A0E25A}" type="sibTrans" cxnId="{8C4D9F43-CEE7-4DBC-87C8-ABA1A241A795}">
      <dgm:prSet/>
      <dgm:spPr/>
      <dgm:t>
        <a:bodyPr/>
        <a:lstStyle/>
        <a:p>
          <a:endParaRPr lang="en-US"/>
        </a:p>
      </dgm:t>
    </dgm:pt>
    <dgm:pt modelId="{925A3987-E2D2-4222-85B7-07353F8F415B}">
      <dgm:prSet custT="1"/>
      <dgm:spPr/>
      <dgm:t>
        <a:bodyPr/>
        <a:lstStyle/>
        <a:p>
          <a:r>
            <a:rPr lang="en-US" sz="1050" b="1" dirty="0">
              <a:solidFill>
                <a:schemeClr val="bg1"/>
              </a:solidFill>
            </a:rPr>
            <a:t>The OCR model first preprocesses the image (e.g., noise reduction, resizing).</a:t>
          </a:r>
        </a:p>
      </dgm:t>
    </dgm:pt>
    <dgm:pt modelId="{1BCF212B-4599-48E0-8761-4BC8829D4633}" type="parTrans" cxnId="{A449E83A-C1F8-4DCE-98D2-E150842EB9FA}">
      <dgm:prSet/>
      <dgm:spPr/>
      <dgm:t>
        <a:bodyPr/>
        <a:lstStyle/>
        <a:p>
          <a:endParaRPr lang="en-US"/>
        </a:p>
      </dgm:t>
    </dgm:pt>
    <dgm:pt modelId="{F884A52F-81A7-4480-844A-088E32F80BEB}" type="sibTrans" cxnId="{A449E83A-C1F8-4DCE-98D2-E150842EB9FA}">
      <dgm:prSet/>
      <dgm:spPr/>
      <dgm:t>
        <a:bodyPr/>
        <a:lstStyle/>
        <a:p>
          <a:endParaRPr lang="en-US"/>
        </a:p>
      </dgm:t>
    </dgm:pt>
    <dgm:pt modelId="{DA011AAD-382F-4F75-A8F1-3A9C3EF678C2}">
      <dgm:prSet custT="1"/>
      <dgm:spPr/>
      <dgm:t>
        <a:bodyPr/>
        <a:lstStyle/>
        <a:p>
          <a:r>
            <a:rPr lang="en-US" sz="1050" b="1" dirty="0">
              <a:solidFill>
                <a:schemeClr val="bg1"/>
              </a:solidFill>
            </a:rPr>
            <a:t>It then uses machine learning techniques to recognize and extract text from images of the reports, which can then be used for prediction. </a:t>
          </a:r>
        </a:p>
      </dgm:t>
    </dgm:pt>
    <dgm:pt modelId="{CB203495-19F9-4EC4-AC93-6F6D13E904DF}" type="parTrans" cxnId="{5D5EF04F-BE2F-4BD2-AEF2-D4C7E5CB8709}">
      <dgm:prSet/>
      <dgm:spPr/>
      <dgm:t>
        <a:bodyPr/>
        <a:lstStyle/>
        <a:p>
          <a:endParaRPr lang="en-US"/>
        </a:p>
      </dgm:t>
    </dgm:pt>
    <dgm:pt modelId="{3F3B36F1-1A0B-4703-9FC5-C23147799BC0}" type="sibTrans" cxnId="{5D5EF04F-BE2F-4BD2-AEF2-D4C7E5CB8709}">
      <dgm:prSet/>
      <dgm:spPr/>
      <dgm:t>
        <a:bodyPr/>
        <a:lstStyle/>
        <a:p>
          <a:endParaRPr lang="en-US"/>
        </a:p>
      </dgm:t>
    </dgm:pt>
    <dgm:pt modelId="{9AF4A248-8BF5-4458-A8D6-132859AD6B7E}" type="pres">
      <dgm:prSet presAssocID="{13D173B2-BBC4-42E4-AE85-FD78E9C9D74B}" presName="cycle" presStyleCnt="0">
        <dgm:presLayoutVars>
          <dgm:dir/>
          <dgm:resizeHandles val="exact"/>
        </dgm:presLayoutVars>
      </dgm:prSet>
      <dgm:spPr/>
    </dgm:pt>
    <dgm:pt modelId="{D06ACB6C-241D-4C42-9372-7BE7C33DDAE2}" type="pres">
      <dgm:prSet presAssocID="{09BAE20A-5875-41F8-8058-D9BDF6C55E41}" presName="node" presStyleLbl="node1" presStyleIdx="0" presStyleCnt="4" custScaleX="120197" custScaleY="121511">
        <dgm:presLayoutVars>
          <dgm:bulletEnabled val="1"/>
        </dgm:presLayoutVars>
      </dgm:prSet>
      <dgm:spPr/>
    </dgm:pt>
    <dgm:pt modelId="{9261C87E-AE73-433F-BC1F-90287769B770}" type="pres">
      <dgm:prSet presAssocID="{CC71C493-6E24-4C6A-991D-A310E3EB3870}" presName="sibTrans" presStyleLbl="sibTrans2D1" presStyleIdx="0" presStyleCnt="4"/>
      <dgm:spPr/>
    </dgm:pt>
    <dgm:pt modelId="{069F2731-0B96-4E4E-9720-E4697344D624}" type="pres">
      <dgm:prSet presAssocID="{CC71C493-6E24-4C6A-991D-A310E3EB3870}" presName="connectorText" presStyleLbl="sibTrans2D1" presStyleIdx="0" presStyleCnt="4"/>
      <dgm:spPr/>
    </dgm:pt>
    <dgm:pt modelId="{09894ABA-8A01-41C1-9B38-62832BF730A7}" type="pres">
      <dgm:prSet presAssocID="{CD98BA09-C872-455D-BEBE-90A485C77718}" presName="node" presStyleLbl="node1" presStyleIdx="1" presStyleCnt="4" custScaleX="120197" custScaleY="121511">
        <dgm:presLayoutVars>
          <dgm:bulletEnabled val="1"/>
        </dgm:presLayoutVars>
      </dgm:prSet>
      <dgm:spPr/>
    </dgm:pt>
    <dgm:pt modelId="{9563789B-20A3-4878-B472-B14FC4219999}" type="pres">
      <dgm:prSet presAssocID="{8E0E7175-15AB-4FE6-87E1-5EAEE9A0E25A}" presName="sibTrans" presStyleLbl="sibTrans2D1" presStyleIdx="1" presStyleCnt="4"/>
      <dgm:spPr/>
    </dgm:pt>
    <dgm:pt modelId="{F108327B-99BD-429A-B8F1-5ADCE2B1AB1C}" type="pres">
      <dgm:prSet presAssocID="{8E0E7175-15AB-4FE6-87E1-5EAEE9A0E25A}" presName="connectorText" presStyleLbl="sibTrans2D1" presStyleIdx="1" presStyleCnt="4"/>
      <dgm:spPr/>
    </dgm:pt>
    <dgm:pt modelId="{99147734-ACCA-4642-BFE5-4E7254526796}" type="pres">
      <dgm:prSet presAssocID="{925A3987-E2D2-4222-85B7-07353F8F415B}" presName="node" presStyleLbl="node1" presStyleIdx="2" presStyleCnt="4" custScaleX="120197" custScaleY="121511">
        <dgm:presLayoutVars>
          <dgm:bulletEnabled val="1"/>
        </dgm:presLayoutVars>
      </dgm:prSet>
      <dgm:spPr/>
    </dgm:pt>
    <dgm:pt modelId="{54EDF511-61CC-490F-A484-1463A0FEC39F}" type="pres">
      <dgm:prSet presAssocID="{F884A52F-81A7-4480-844A-088E32F80BEB}" presName="sibTrans" presStyleLbl="sibTrans2D1" presStyleIdx="2" presStyleCnt="4"/>
      <dgm:spPr/>
    </dgm:pt>
    <dgm:pt modelId="{347C2A63-495E-4F04-ABFA-2BBA93D23C82}" type="pres">
      <dgm:prSet presAssocID="{F884A52F-81A7-4480-844A-088E32F80BEB}" presName="connectorText" presStyleLbl="sibTrans2D1" presStyleIdx="2" presStyleCnt="4"/>
      <dgm:spPr/>
    </dgm:pt>
    <dgm:pt modelId="{B871A78A-43A0-45E2-B0ED-41A732653888}" type="pres">
      <dgm:prSet presAssocID="{DA011AAD-382F-4F75-A8F1-3A9C3EF678C2}" presName="node" presStyleLbl="node1" presStyleIdx="3" presStyleCnt="4" custScaleX="120197" custScaleY="121511">
        <dgm:presLayoutVars>
          <dgm:bulletEnabled val="1"/>
        </dgm:presLayoutVars>
      </dgm:prSet>
      <dgm:spPr/>
    </dgm:pt>
    <dgm:pt modelId="{E774B7B1-D985-4D18-BCAC-590CDB4BD9B5}" type="pres">
      <dgm:prSet presAssocID="{3F3B36F1-1A0B-4703-9FC5-C23147799BC0}" presName="sibTrans" presStyleLbl="sibTrans2D1" presStyleIdx="3" presStyleCnt="4"/>
      <dgm:spPr/>
    </dgm:pt>
    <dgm:pt modelId="{7E837486-804B-410F-8C19-8802EC6440D7}" type="pres">
      <dgm:prSet presAssocID="{3F3B36F1-1A0B-4703-9FC5-C23147799BC0}" presName="connectorText" presStyleLbl="sibTrans2D1" presStyleIdx="3" presStyleCnt="4"/>
      <dgm:spPr/>
    </dgm:pt>
  </dgm:ptLst>
  <dgm:cxnLst>
    <dgm:cxn modelId="{0848E402-21F4-4F2D-BC98-A80B0869BFD5}" srcId="{13D173B2-BBC4-42E4-AE85-FD78E9C9D74B}" destId="{09BAE20A-5875-41F8-8058-D9BDF6C55E41}" srcOrd="0" destOrd="0" parTransId="{BD1F7095-6912-4564-95D2-4DBD3BAE3C34}" sibTransId="{CC71C493-6E24-4C6A-991D-A310E3EB3870}"/>
    <dgm:cxn modelId="{F677240C-AE54-4981-809D-5F3B15507E70}" type="presOf" srcId="{DA011AAD-382F-4F75-A8F1-3A9C3EF678C2}" destId="{B871A78A-43A0-45E2-B0ED-41A732653888}" srcOrd="0" destOrd="0" presId="urn:microsoft.com/office/officeart/2005/8/layout/cycle2"/>
    <dgm:cxn modelId="{8106AA1B-0DFA-4C5D-BC6F-2E993AB413EC}" type="presOf" srcId="{13D173B2-BBC4-42E4-AE85-FD78E9C9D74B}" destId="{9AF4A248-8BF5-4458-A8D6-132859AD6B7E}" srcOrd="0" destOrd="0" presId="urn:microsoft.com/office/officeart/2005/8/layout/cycle2"/>
    <dgm:cxn modelId="{6B941F1C-ADF9-4196-BB00-C2E8723D75A1}" type="presOf" srcId="{F884A52F-81A7-4480-844A-088E32F80BEB}" destId="{347C2A63-495E-4F04-ABFA-2BBA93D23C82}" srcOrd="1" destOrd="0" presId="urn:microsoft.com/office/officeart/2005/8/layout/cycle2"/>
    <dgm:cxn modelId="{FA51D01E-3666-4806-9092-360399556E7D}" type="presOf" srcId="{CC71C493-6E24-4C6A-991D-A310E3EB3870}" destId="{9261C87E-AE73-433F-BC1F-90287769B770}" srcOrd="0" destOrd="0" presId="urn:microsoft.com/office/officeart/2005/8/layout/cycle2"/>
    <dgm:cxn modelId="{B63F2B34-C313-4B44-8494-AFD5A1C744A8}" type="presOf" srcId="{8E0E7175-15AB-4FE6-87E1-5EAEE9A0E25A}" destId="{F108327B-99BD-429A-B8F1-5ADCE2B1AB1C}" srcOrd="1" destOrd="0" presId="urn:microsoft.com/office/officeart/2005/8/layout/cycle2"/>
    <dgm:cxn modelId="{A449E83A-C1F8-4DCE-98D2-E150842EB9FA}" srcId="{13D173B2-BBC4-42E4-AE85-FD78E9C9D74B}" destId="{925A3987-E2D2-4222-85B7-07353F8F415B}" srcOrd="2" destOrd="0" parTransId="{1BCF212B-4599-48E0-8761-4BC8829D4633}" sibTransId="{F884A52F-81A7-4480-844A-088E32F80BEB}"/>
    <dgm:cxn modelId="{65B8D361-4126-49B2-AADA-61C76D2DC050}" type="presOf" srcId="{8E0E7175-15AB-4FE6-87E1-5EAEE9A0E25A}" destId="{9563789B-20A3-4878-B472-B14FC4219999}" srcOrd="0" destOrd="0" presId="urn:microsoft.com/office/officeart/2005/8/layout/cycle2"/>
    <dgm:cxn modelId="{8C4D9F43-CEE7-4DBC-87C8-ABA1A241A795}" srcId="{13D173B2-BBC4-42E4-AE85-FD78E9C9D74B}" destId="{CD98BA09-C872-455D-BEBE-90A485C77718}" srcOrd="1" destOrd="0" parTransId="{90E8DC0A-1243-4632-8930-28F28FAF2FA8}" sibTransId="{8E0E7175-15AB-4FE6-87E1-5EAEE9A0E25A}"/>
    <dgm:cxn modelId="{F1820045-A9CA-47D9-AD73-E4B485F4807B}" type="presOf" srcId="{3F3B36F1-1A0B-4703-9FC5-C23147799BC0}" destId="{E774B7B1-D985-4D18-BCAC-590CDB4BD9B5}" srcOrd="0" destOrd="0" presId="urn:microsoft.com/office/officeart/2005/8/layout/cycle2"/>
    <dgm:cxn modelId="{D566014D-82A1-416A-810D-C29528B841FE}" type="presOf" srcId="{CC71C493-6E24-4C6A-991D-A310E3EB3870}" destId="{069F2731-0B96-4E4E-9720-E4697344D624}" srcOrd="1" destOrd="0" presId="urn:microsoft.com/office/officeart/2005/8/layout/cycle2"/>
    <dgm:cxn modelId="{5D5EF04F-BE2F-4BD2-AEF2-D4C7E5CB8709}" srcId="{13D173B2-BBC4-42E4-AE85-FD78E9C9D74B}" destId="{DA011AAD-382F-4F75-A8F1-3A9C3EF678C2}" srcOrd="3" destOrd="0" parTransId="{CB203495-19F9-4EC4-AC93-6F6D13E904DF}" sibTransId="{3F3B36F1-1A0B-4703-9FC5-C23147799BC0}"/>
    <dgm:cxn modelId="{83ABD472-8FCC-47FB-A51E-A0DCDAFEE294}" type="presOf" srcId="{925A3987-E2D2-4222-85B7-07353F8F415B}" destId="{99147734-ACCA-4642-BFE5-4E7254526796}" srcOrd="0" destOrd="0" presId="urn:microsoft.com/office/officeart/2005/8/layout/cycle2"/>
    <dgm:cxn modelId="{B499B157-6B0F-4A13-AD50-810A9409B60F}" type="presOf" srcId="{09BAE20A-5875-41F8-8058-D9BDF6C55E41}" destId="{D06ACB6C-241D-4C42-9372-7BE7C33DDAE2}" srcOrd="0" destOrd="0" presId="urn:microsoft.com/office/officeart/2005/8/layout/cycle2"/>
    <dgm:cxn modelId="{134B2D92-F654-4B91-9D36-0F1328BEFD8E}" type="presOf" srcId="{F884A52F-81A7-4480-844A-088E32F80BEB}" destId="{54EDF511-61CC-490F-A484-1463A0FEC39F}" srcOrd="0" destOrd="0" presId="urn:microsoft.com/office/officeart/2005/8/layout/cycle2"/>
    <dgm:cxn modelId="{A6A8E1CC-E042-444E-A7F9-BF23685F26C6}" type="presOf" srcId="{CD98BA09-C872-455D-BEBE-90A485C77718}" destId="{09894ABA-8A01-41C1-9B38-62832BF730A7}" srcOrd="0" destOrd="0" presId="urn:microsoft.com/office/officeart/2005/8/layout/cycle2"/>
    <dgm:cxn modelId="{64493AD5-AE3A-433F-A549-FF65C739DAD3}" type="presOf" srcId="{3F3B36F1-1A0B-4703-9FC5-C23147799BC0}" destId="{7E837486-804B-410F-8C19-8802EC6440D7}" srcOrd="1" destOrd="0" presId="urn:microsoft.com/office/officeart/2005/8/layout/cycle2"/>
    <dgm:cxn modelId="{26B5C0BD-3E4B-481E-B9C9-F771B0F15E16}" type="presParOf" srcId="{9AF4A248-8BF5-4458-A8D6-132859AD6B7E}" destId="{D06ACB6C-241D-4C42-9372-7BE7C33DDAE2}" srcOrd="0" destOrd="0" presId="urn:microsoft.com/office/officeart/2005/8/layout/cycle2"/>
    <dgm:cxn modelId="{9E96B8E2-E451-49FD-A8A7-84EFA088A509}" type="presParOf" srcId="{9AF4A248-8BF5-4458-A8D6-132859AD6B7E}" destId="{9261C87E-AE73-433F-BC1F-90287769B770}" srcOrd="1" destOrd="0" presId="urn:microsoft.com/office/officeart/2005/8/layout/cycle2"/>
    <dgm:cxn modelId="{0C083929-A38E-4C84-8021-2147F48B77D5}" type="presParOf" srcId="{9261C87E-AE73-433F-BC1F-90287769B770}" destId="{069F2731-0B96-4E4E-9720-E4697344D624}" srcOrd="0" destOrd="0" presId="urn:microsoft.com/office/officeart/2005/8/layout/cycle2"/>
    <dgm:cxn modelId="{CC43A8A7-C583-420C-9378-01D0CA90C7D4}" type="presParOf" srcId="{9AF4A248-8BF5-4458-A8D6-132859AD6B7E}" destId="{09894ABA-8A01-41C1-9B38-62832BF730A7}" srcOrd="2" destOrd="0" presId="urn:microsoft.com/office/officeart/2005/8/layout/cycle2"/>
    <dgm:cxn modelId="{97DDBC5D-8B98-44C0-9C36-269F8914792C}" type="presParOf" srcId="{9AF4A248-8BF5-4458-A8D6-132859AD6B7E}" destId="{9563789B-20A3-4878-B472-B14FC4219999}" srcOrd="3" destOrd="0" presId="urn:microsoft.com/office/officeart/2005/8/layout/cycle2"/>
    <dgm:cxn modelId="{C8AA3145-6D15-4A74-98B9-884A703DA281}" type="presParOf" srcId="{9563789B-20A3-4878-B472-B14FC4219999}" destId="{F108327B-99BD-429A-B8F1-5ADCE2B1AB1C}" srcOrd="0" destOrd="0" presId="urn:microsoft.com/office/officeart/2005/8/layout/cycle2"/>
    <dgm:cxn modelId="{156A9417-39E4-4756-A424-6D7A5A5B698E}" type="presParOf" srcId="{9AF4A248-8BF5-4458-A8D6-132859AD6B7E}" destId="{99147734-ACCA-4642-BFE5-4E7254526796}" srcOrd="4" destOrd="0" presId="urn:microsoft.com/office/officeart/2005/8/layout/cycle2"/>
    <dgm:cxn modelId="{E44F424B-8797-4A4C-BCE7-B74780A3D805}" type="presParOf" srcId="{9AF4A248-8BF5-4458-A8D6-132859AD6B7E}" destId="{54EDF511-61CC-490F-A484-1463A0FEC39F}" srcOrd="5" destOrd="0" presId="urn:microsoft.com/office/officeart/2005/8/layout/cycle2"/>
    <dgm:cxn modelId="{A9B866C6-9E00-421B-97EA-94CCD70C77D5}" type="presParOf" srcId="{54EDF511-61CC-490F-A484-1463A0FEC39F}" destId="{347C2A63-495E-4F04-ABFA-2BBA93D23C82}" srcOrd="0" destOrd="0" presId="urn:microsoft.com/office/officeart/2005/8/layout/cycle2"/>
    <dgm:cxn modelId="{C77EFA79-D19A-45CE-B991-64B90904CBA5}" type="presParOf" srcId="{9AF4A248-8BF5-4458-A8D6-132859AD6B7E}" destId="{B871A78A-43A0-45E2-B0ED-41A732653888}" srcOrd="6" destOrd="0" presId="urn:microsoft.com/office/officeart/2005/8/layout/cycle2"/>
    <dgm:cxn modelId="{E44D1999-2FF5-47FF-BF97-9C7A97F99D69}" type="presParOf" srcId="{9AF4A248-8BF5-4458-A8D6-132859AD6B7E}" destId="{E774B7B1-D985-4D18-BCAC-590CDB4BD9B5}" srcOrd="7" destOrd="0" presId="urn:microsoft.com/office/officeart/2005/8/layout/cycle2"/>
    <dgm:cxn modelId="{206E7A80-C7FB-4BE7-A6A9-6FAB9986B016}" type="presParOf" srcId="{E774B7B1-D985-4D18-BCAC-590CDB4BD9B5}" destId="{7E837486-804B-410F-8C19-8802EC6440D7}"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769E59B-0072-4FE2-AA5E-00A1D63A3BCC}"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CC12A861-E61E-48D3-A3DA-A1D8256F4544}">
      <dgm:prSet custT="1"/>
      <dgm:spPr/>
      <dgm:t>
        <a:bodyPr/>
        <a:lstStyle/>
        <a:p>
          <a:r>
            <a:rPr lang="en-US" sz="1600" b="1" dirty="0"/>
            <a:t>Integrating with Wearable Devices</a:t>
          </a:r>
          <a:endParaRPr lang="en-US" sz="1200" dirty="0"/>
        </a:p>
      </dgm:t>
    </dgm:pt>
    <dgm:pt modelId="{A1FB0CCB-D931-4A88-A38B-E28846F5E20D}" type="parTrans" cxnId="{B18BE830-9963-4493-BE77-2469542A6E6C}">
      <dgm:prSet/>
      <dgm:spPr/>
      <dgm:t>
        <a:bodyPr/>
        <a:lstStyle/>
        <a:p>
          <a:endParaRPr lang="en-US"/>
        </a:p>
      </dgm:t>
    </dgm:pt>
    <dgm:pt modelId="{D06B5FA5-0019-409D-B363-E02CFF373113}" type="sibTrans" cxnId="{B18BE830-9963-4493-BE77-2469542A6E6C}">
      <dgm:prSet/>
      <dgm:spPr/>
      <dgm:t>
        <a:bodyPr/>
        <a:lstStyle/>
        <a:p>
          <a:endParaRPr lang="en-US"/>
        </a:p>
      </dgm:t>
    </dgm:pt>
    <dgm:pt modelId="{A2869709-5B3E-4BB4-A46C-D1B459B95B60}">
      <dgm:prSet custT="1"/>
      <dgm:spPr/>
      <dgm:t>
        <a:bodyPr/>
        <a:lstStyle/>
        <a:p>
          <a:r>
            <a:rPr lang="en-US" sz="1200" dirty="0"/>
            <a:t>A key enhancement would be to </a:t>
          </a:r>
          <a:r>
            <a:rPr lang="en-US" sz="1200" b="1" dirty="0"/>
            <a:t>integrate the system with wearable devices</a:t>
          </a:r>
          <a:r>
            <a:rPr lang="en-US" sz="1200" dirty="0"/>
            <a:t> such as </a:t>
          </a:r>
          <a:r>
            <a:rPr lang="en-US" sz="1200" b="1" dirty="0"/>
            <a:t>smartwatches</a:t>
          </a:r>
          <a:r>
            <a:rPr lang="en-US" sz="1200" dirty="0"/>
            <a:t> or </a:t>
          </a:r>
          <a:r>
            <a:rPr lang="en-US" sz="1200" b="1" dirty="0"/>
            <a:t>fitness trackers</a:t>
          </a:r>
          <a:r>
            <a:rPr lang="en-US" sz="1200" dirty="0"/>
            <a:t>. This would allow for the collection of </a:t>
          </a:r>
          <a:r>
            <a:rPr lang="en-US" sz="1200" b="1" dirty="0"/>
            <a:t>real-time health data</a:t>
          </a:r>
          <a:r>
            <a:rPr lang="en-US" sz="1200" dirty="0"/>
            <a:t> like heart rate, blood pressure, and physical activity.</a:t>
          </a:r>
        </a:p>
      </dgm:t>
    </dgm:pt>
    <dgm:pt modelId="{0963B524-EA2E-4056-B73A-A17758FF1EE9}" type="parTrans" cxnId="{34F08FD5-6482-473A-A64B-B0600D286546}">
      <dgm:prSet/>
      <dgm:spPr/>
      <dgm:t>
        <a:bodyPr/>
        <a:lstStyle/>
        <a:p>
          <a:endParaRPr lang="en-US"/>
        </a:p>
      </dgm:t>
    </dgm:pt>
    <dgm:pt modelId="{5BB9CBCA-FDC8-4FB8-8101-9395B4337797}" type="sibTrans" cxnId="{34F08FD5-6482-473A-A64B-B0600D286546}">
      <dgm:prSet/>
      <dgm:spPr/>
      <dgm:t>
        <a:bodyPr/>
        <a:lstStyle/>
        <a:p>
          <a:endParaRPr lang="en-US"/>
        </a:p>
      </dgm:t>
    </dgm:pt>
    <dgm:pt modelId="{7590798A-74C2-4CDF-A527-7E2F9A2A6774}">
      <dgm:prSet custT="1"/>
      <dgm:spPr/>
      <dgm:t>
        <a:bodyPr/>
        <a:lstStyle/>
        <a:p>
          <a:r>
            <a:rPr lang="en-US" sz="1200" b="1" dirty="0"/>
            <a:t>Future Plan</a:t>
          </a:r>
          <a:r>
            <a:rPr lang="en-US" sz="1200" dirty="0"/>
            <a:t>: By linking wearable devices to the system, we could continuously monitor a patient’s health and provide real-time heart disease risk predictions and personalized recommendations</a:t>
          </a:r>
          <a:r>
            <a:rPr lang="en-US" sz="1300" dirty="0"/>
            <a:t>.</a:t>
          </a:r>
        </a:p>
      </dgm:t>
    </dgm:pt>
    <dgm:pt modelId="{201A2E15-8F9A-4E93-BBDE-FA11AA21F61D}" type="parTrans" cxnId="{5522E429-3643-4ABC-9FE1-24D9628C7E74}">
      <dgm:prSet/>
      <dgm:spPr/>
      <dgm:t>
        <a:bodyPr/>
        <a:lstStyle/>
        <a:p>
          <a:endParaRPr lang="en-US"/>
        </a:p>
      </dgm:t>
    </dgm:pt>
    <dgm:pt modelId="{C47B272A-8199-4B69-8091-9A252562AEBF}" type="sibTrans" cxnId="{5522E429-3643-4ABC-9FE1-24D9628C7E74}">
      <dgm:prSet/>
      <dgm:spPr/>
      <dgm:t>
        <a:bodyPr/>
        <a:lstStyle/>
        <a:p>
          <a:endParaRPr lang="en-US"/>
        </a:p>
      </dgm:t>
    </dgm:pt>
    <dgm:pt modelId="{2DDDBC6E-C354-4CAA-A274-B1DA59D416FD}" type="pres">
      <dgm:prSet presAssocID="{1769E59B-0072-4FE2-AA5E-00A1D63A3BCC}" presName="hierChild1" presStyleCnt="0">
        <dgm:presLayoutVars>
          <dgm:orgChart val="1"/>
          <dgm:chPref val="1"/>
          <dgm:dir/>
          <dgm:animOne val="branch"/>
          <dgm:animLvl val="lvl"/>
          <dgm:resizeHandles/>
        </dgm:presLayoutVars>
      </dgm:prSet>
      <dgm:spPr/>
    </dgm:pt>
    <dgm:pt modelId="{1FC77F18-F46C-4441-B485-C34767866E90}" type="pres">
      <dgm:prSet presAssocID="{CC12A861-E61E-48D3-A3DA-A1D8256F4544}" presName="hierRoot1" presStyleCnt="0">
        <dgm:presLayoutVars>
          <dgm:hierBranch val="init"/>
        </dgm:presLayoutVars>
      </dgm:prSet>
      <dgm:spPr/>
    </dgm:pt>
    <dgm:pt modelId="{988AC45B-FF76-45FA-A87F-9F65CC2BEFDD}" type="pres">
      <dgm:prSet presAssocID="{CC12A861-E61E-48D3-A3DA-A1D8256F4544}" presName="rootComposite1" presStyleCnt="0"/>
      <dgm:spPr/>
    </dgm:pt>
    <dgm:pt modelId="{11C292A7-4006-4BF9-B789-CA87CCB791E2}" type="pres">
      <dgm:prSet presAssocID="{CC12A861-E61E-48D3-A3DA-A1D8256F4544}" presName="rootText1" presStyleLbl="node0" presStyleIdx="0" presStyleCnt="1">
        <dgm:presLayoutVars>
          <dgm:chPref val="3"/>
        </dgm:presLayoutVars>
      </dgm:prSet>
      <dgm:spPr/>
    </dgm:pt>
    <dgm:pt modelId="{A9420D29-8F50-432A-A480-FAEB02F4BE36}" type="pres">
      <dgm:prSet presAssocID="{CC12A861-E61E-48D3-A3DA-A1D8256F4544}" presName="rootConnector1" presStyleLbl="node1" presStyleIdx="0" presStyleCnt="0"/>
      <dgm:spPr/>
    </dgm:pt>
    <dgm:pt modelId="{DB9F2E51-311C-438F-ADB0-A8F98CA2697A}" type="pres">
      <dgm:prSet presAssocID="{CC12A861-E61E-48D3-A3DA-A1D8256F4544}" presName="hierChild2" presStyleCnt="0"/>
      <dgm:spPr/>
    </dgm:pt>
    <dgm:pt modelId="{29929E5C-A1A7-4AB6-82CC-2CA71FE8B8C8}" type="pres">
      <dgm:prSet presAssocID="{0963B524-EA2E-4056-B73A-A17758FF1EE9}" presName="Name37" presStyleLbl="parChTrans1D2" presStyleIdx="0" presStyleCnt="2"/>
      <dgm:spPr/>
    </dgm:pt>
    <dgm:pt modelId="{FD1FDFD2-6DD5-46D9-8A52-82B2F88E49C5}" type="pres">
      <dgm:prSet presAssocID="{A2869709-5B3E-4BB4-A46C-D1B459B95B60}" presName="hierRoot2" presStyleCnt="0">
        <dgm:presLayoutVars>
          <dgm:hierBranch val="init"/>
        </dgm:presLayoutVars>
      </dgm:prSet>
      <dgm:spPr/>
    </dgm:pt>
    <dgm:pt modelId="{7F79BE0E-287F-402E-BD46-7DF4116203FF}" type="pres">
      <dgm:prSet presAssocID="{A2869709-5B3E-4BB4-A46C-D1B459B95B60}" presName="rootComposite" presStyleCnt="0"/>
      <dgm:spPr/>
    </dgm:pt>
    <dgm:pt modelId="{CCFD7802-5FE6-41EA-9BAA-08B05C9690D8}" type="pres">
      <dgm:prSet presAssocID="{A2869709-5B3E-4BB4-A46C-D1B459B95B60}" presName="rootText" presStyleLbl="node2" presStyleIdx="0" presStyleCnt="2">
        <dgm:presLayoutVars>
          <dgm:chPref val="3"/>
        </dgm:presLayoutVars>
      </dgm:prSet>
      <dgm:spPr/>
    </dgm:pt>
    <dgm:pt modelId="{CC1BCA3D-502A-4804-8FE7-6EA3CE81566C}" type="pres">
      <dgm:prSet presAssocID="{A2869709-5B3E-4BB4-A46C-D1B459B95B60}" presName="rootConnector" presStyleLbl="node2" presStyleIdx="0" presStyleCnt="2"/>
      <dgm:spPr/>
    </dgm:pt>
    <dgm:pt modelId="{783B3577-8018-40DA-99F7-3ED03EC96E73}" type="pres">
      <dgm:prSet presAssocID="{A2869709-5B3E-4BB4-A46C-D1B459B95B60}" presName="hierChild4" presStyleCnt="0"/>
      <dgm:spPr/>
    </dgm:pt>
    <dgm:pt modelId="{93297638-B3B3-4FB3-A92E-B39E8D23B815}" type="pres">
      <dgm:prSet presAssocID="{A2869709-5B3E-4BB4-A46C-D1B459B95B60}" presName="hierChild5" presStyleCnt="0"/>
      <dgm:spPr/>
    </dgm:pt>
    <dgm:pt modelId="{8C371851-A81B-4CAB-A813-DC737340FC37}" type="pres">
      <dgm:prSet presAssocID="{201A2E15-8F9A-4E93-BBDE-FA11AA21F61D}" presName="Name37" presStyleLbl="parChTrans1D2" presStyleIdx="1" presStyleCnt="2"/>
      <dgm:spPr/>
    </dgm:pt>
    <dgm:pt modelId="{7C00AC89-22B5-4463-9057-E5617E577C5E}" type="pres">
      <dgm:prSet presAssocID="{7590798A-74C2-4CDF-A527-7E2F9A2A6774}" presName="hierRoot2" presStyleCnt="0">
        <dgm:presLayoutVars>
          <dgm:hierBranch val="init"/>
        </dgm:presLayoutVars>
      </dgm:prSet>
      <dgm:spPr/>
    </dgm:pt>
    <dgm:pt modelId="{55019E55-287B-425C-AC33-9DAB0D75D9EB}" type="pres">
      <dgm:prSet presAssocID="{7590798A-74C2-4CDF-A527-7E2F9A2A6774}" presName="rootComposite" presStyleCnt="0"/>
      <dgm:spPr/>
    </dgm:pt>
    <dgm:pt modelId="{BCEE4B18-FDB1-4960-98AD-CD9221F8BFD4}" type="pres">
      <dgm:prSet presAssocID="{7590798A-74C2-4CDF-A527-7E2F9A2A6774}" presName="rootText" presStyleLbl="node2" presStyleIdx="1" presStyleCnt="2">
        <dgm:presLayoutVars>
          <dgm:chPref val="3"/>
        </dgm:presLayoutVars>
      </dgm:prSet>
      <dgm:spPr/>
    </dgm:pt>
    <dgm:pt modelId="{C435234C-51CD-41BB-9DEE-9A039F96C3C8}" type="pres">
      <dgm:prSet presAssocID="{7590798A-74C2-4CDF-A527-7E2F9A2A6774}" presName="rootConnector" presStyleLbl="node2" presStyleIdx="1" presStyleCnt="2"/>
      <dgm:spPr/>
    </dgm:pt>
    <dgm:pt modelId="{745C3756-950B-448D-8BE3-F24261A7432E}" type="pres">
      <dgm:prSet presAssocID="{7590798A-74C2-4CDF-A527-7E2F9A2A6774}" presName="hierChild4" presStyleCnt="0"/>
      <dgm:spPr/>
    </dgm:pt>
    <dgm:pt modelId="{704CCB08-DA65-4971-B683-3EAC0780E20F}" type="pres">
      <dgm:prSet presAssocID="{7590798A-74C2-4CDF-A527-7E2F9A2A6774}" presName="hierChild5" presStyleCnt="0"/>
      <dgm:spPr/>
    </dgm:pt>
    <dgm:pt modelId="{4F087600-9933-424E-ADAE-9C0AB26CFD30}" type="pres">
      <dgm:prSet presAssocID="{CC12A861-E61E-48D3-A3DA-A1D8256F4544}" presName="hierChild3" presStyleCnt="0"/>
      <dgm:spPr/>
    </dgm:pt>
  </dgm:ptLst>
  <dgm:cxnLst>
    <dgm:cxn modelId="{0F820321-1831-462A-80DF-D46EF2C46B47}" type="presOf" srcId="{1769E59B-0072-4FE2-AA5E-00A1D63A3BCC}" destId="{2DDDBC6E-C354-4CAA-A274-B1DA59D416FD}" srcOrd="0" destOrd="0" presId="urn:microsoft.com/office/officeart/2005/8/layout/orgChart1"/>
    <dgm:cxn modelId="{5522E429-3643-4ABC-9FE1-24D9628C7E74}" srcId="{CC12A861-E61E-48D3-A3DA-A1D8256F4544}" destId="{7590798A-74C2-4CDF-A527-7E2F9A2A6774}" srcOrd="1" destOrd="0" parTransId="{201A2E15-8F9A-4E93-BBDE-FA11AA21F61D}" sibTransId="{C47B272A-8199-4B69-8091-9A252562AEBF}"/>
    <dgm:cxn modelId="{B18BE830-9963-4493-BE77-2469542A6E6C}" srcId="{1769E59B-0072-4FE2-AA5E-00A1D63A3BCC}" destId="{CC12A861-E61E-48D3-A3DA-A1D8256F4544}" srcOrd="0" destOrd="0" parTransId="{A1FB0CCB-D931-4A88-A38B-E28846F5E20D}" sibTransId="{D06B5FA5-0019-409D-B363-E02CFF373113}"/>
    <dgm:cxn modelId="{0AB75232-5A1E-460B-BEBA-3F68C90C5EAB}" type="presOf" srcId="{CC12A861-E61E-48D3-A3DA-A1D8256F4544}" destId="{A9420D29-8F50-432A-A480-FAEB02F4BE36}" srcOrd="1" destOrd="0" presId="urn:microsoft.com/office/officeart/2005/8/layout/orgChart1"/>
    <dgm:cxn modelId="{5054E45C-19AE-4A56-86DE-156A4C20C81F}" type="presOf" srcId="{0963B524-EA2E-4056-B73A-A17758FF1EE9}" destId="{29929E5C-A1A7-4AB6-82CC-2CA71FE8B8C8}" srcOrd="0" destOrd="0" presId="urn:microsoft.com/office/officeart/2005/8/layout/orgChart1"/>
    <dgm:cxn modelId="{AD157272-DD47-45DD-8CF4-259AA9C62F80}" type="presOf" srcId="{A2869709-5B3E-4BB4-A46C-D1B459B95B60}" destId="{CC1BCA3D-502A-4804-8FE7-6EA3CE81566C}" srcOrd="1" destOrd="0" presId="urn:microsoft.com/office/officeart/2005/8/layout/orgChart1"/>
    <dgm:cxn modelId="{A9682C9B-BAC9-4974-8C2E-C20C0F3F5848}" type="presOf" srcId="{CC12A861-E61E-48D3-A3DA-A1D8256F4544}" destId="{11C292A7-4006-4BF9-B789-CA87CCB791E2}" srcOrd="0" destOrd="0" presId="urn:microsoft.com/office/officeart/2005/8/layout/orgChart1"/>
    <dgm:cxn modelId="{070C1AA8-6D00-42DA-AF5D-68F169591128}" type="presOf" srcId="{201A2E15-8F9A-4E93-BBDE-FA11AA21F61D}" destId="{8C371851-A81B-4CAB-A813-DC737340FC37}" srcOrd="0" destOrd="0" presId="urn:microsoft.com/office/officeart/2005/8/layout/orgChart1"/>
    <dgm:cxn modelId="{BEC941BB-5421-4054-A1FC-69B170B38411}" type="presOf" srcId="{7590798A-74C2-4CDF-A527-7E2F9A2A6774}" destId="{BCEE4B18-FDB1-4960-98AD-CD9221F8BFD4}" srcOrd="0" destOrd="0" presId="urn:microsoft.com/office/officeart/2005/8/layout/orgChart1"/>
    <dgm:cxn modelId="{29E281BF-44E5-4257-99DA-2861F30F506A}" type="presOf" srcId="{7590798A-74C2-4CDF-A527-7E2F9A2A6774}" destId="{C435234C-51CD-41BB-9DEE-9A039F96C3C8}" srcOrd="1" destOrd="0" presId="urn:microsoft.com/office/officeart/2005/8/layout/orgChart1"/>
    <dgm:cxn modelId="{D1A12AC8-A183-495A-ABB8-C2806D6AA04C}" type="presOf" srcId="{A2869709-5B3E-4BB4-A46C-D1B459B95B60}" destId="{CCFD7802-5FE6-41EA-9BAA-08B05C9690D8}" srcOrd="0" destOrd="0" presId="urn:microsoft.com/office/officeart/2005/8/layout/orgChart1"/>
    <dgm:cxn modelId="{34F08FD5-6482-473A-A64B-B0600D286546}" srcId="{CC12A861-E61E-48D3-A3DA-A1D8256F4544}" destId="{A2869709-5B3E-4BB4-A46C-D1B459B95B60}" srcOrd="0" destOrd="0" parTransId="{0963B524-EA2E-4056-B73A-A17758FF1EE9}" sibTransId="{5BB9CBCA-FDC8-4FB8-8101-9395B4337797}"/>
    <dgm:cxn modelId="{3774DA29-DC17-4673-B9A9-FCFC9BFD9E08}" type="presParOf" srcId="{2DDDBC6E-C354-4CAA-A274-B1DA59D416FD}" destId="{1FC77F18-F46C-4441-B485-C34767866E90}" srcOrd="0" destOrd="0" presId="urn:microsoft.com/office/officeart/2005/8/layout/orgChart1"/>
    <dgm:cxn modelId="{B3965DDE-9013-4ECE-83CA-1881BAC3EB91}" type="presParOf" srcId="{1FC77F18-F46C-4441-B485-C34767866E90}" destId="{988AC45B-FF76-45FA-A87F-9F65CC2BEFDD}" srcOrd="0" destOrd="0" presId="urn:microsoft.com/office/officeart/2005/8/layout/orgChart1"/>
    <dgm:cxn modelId="{F4A363B8-2C69-4CD5-AC11-EA3D7D27F035}" type="presParOf" srcId="{988AC45B-FF76-45FA-A87F-9F65CC2BEFDD}" destId="{11C292A7-4006-4BF9-B789-CA87CCB791E2}" srcOrd="0" destOrd="0" presId="urn:microsoft.com/office/officeart/2005/8/layout/orgChart1"/>
    <dgm:cxn modelId="{28045063-A755-426A-975D-E1D4CE2AA376}" type="presParOf" srcId="{988AC45B-FF76-45FA-A87F-9F65CC2BEFDD}" destId="{A9420D29-8F50-432A-A480-FAEB02F4BE36}" srcOrd="1" destOrd="0" presId="urn:microsoft.com/office/officeart/2005/8/layout/orgChart1"/>
    <dgm:cxn modelId="{C370C3BD-DCBC-470A-9107-813558F6B565}" type="presParOf" srcId="{1FC77F18-F46C-4441-B485-C34767866E90}" destId="{DB9F2E51-311C-438F-ADB0-A8F98CA2697A}" srcOrd="1" destOrd="0" presId="urn:microsoft.com/office/officeart/2005/8/layout/orgChart1"/>
    <dgm:cxn modelId="{01D77576-EF92-4B5A-9781-7504D4F3934E}" type="presParOf" srcId="{DB9F2E51-311C-438F-ADB0-A8F98CA2697A}" destId="{29929E5C-A1A7-4AB6-82CC-2CA71FE8B8C8}" srcOrd="0" destOrd="0" presId="urn:microsoft.com/office/officeart/2005/8/layout/orgChart1"/>
    <dgm:cxn modelId="{61E8CFDF-5AFE-4821-A409-EA3DD72DDA34}" type="presParOf" srcId="{DB9F2E51-311C-438F-ADB0-A8F98CA2697A}" destId="{FD1FDFD2-6DD5-46D9-8A52-82B2F88E49C5}" srcOrd="1" destOrd="0" presId="urn:microsoft.com/office/officeart/2005/8/layout/orgChart1"/>
    <dgm:cxn modelId="{FFF20570-B2A0-4450-8DA2-464A885A5731}" type="presParOf" srcId="{FD1FDFD2-6DD5-46D9-8A52-82B2F88E49C5}" destId="{7F79BE0E-287F-402E-BD46-7DF4116203FF}" srcOrd="0" destOrd="0" presId="urn:microsoft.com/office/officeart/2005/8/layout/orgChart1"/>
    <dgm:cxn modelId="{F0CA4006-E183-4786-9DB2-9DB3BB5CCA2F}" type="presParOf" srcId="{7F79BE0E-287F-402E-BD46-7DF4116203FF}" destId="{CCFD7802-5FE6-41EA-9BAA-08B05C9690D8}" srcOrd="0" destOrd="0" presId="urn:microsoft.com/office/officeart/2005/8/layout/orgChart1"/>
    <dgm:cxn modelId="{20ECF19B-ABB4-4436-BF9A-92F03205762C}" type="presParOf" srcId="{7F79BE0E-287F-402E-BD46-7DF4116203FF}" destId="{CC1BCA3D-502A-4804-8FE7-6EA3CE81566C}" srcOrd="1" destOrd="0" presId="urn:microsoft.com/office/officeart/2005/8/layout/orgChart1"/>
    <dgm:cxn modelId="{E7CC1062-272E-4843-B85E-25975BBC852D}" type="presParOf" srcId="{FD1FDFD2-6DD5-46D9-8A52-82B2F88E49C5}" destId="{783B3577-8018-40DA-99F7-3ED03EC96E73}" srcOrd="1" destOrd="0" presId="urn:microsoft.com/office/officeart/2005/8/layout/orgChart1"/>
    <dgm:cxn modelId="{0DDE2C5D-5385-4C59-9582-88371EBED3AB}" type="presParOf" srcId="{FD1FDFD2-6DD5-46D9-8A52-82B2F88E49C5}" destId="{93297638-B3B3-4FB3-A92E-B39E8D23B815}" srcOrd="2" destOrd="0" presId="urn:microsoft.com/office/officeart/2005/8/layout/orgChart1"/>
    <dgm:cxn modelId="{BA4C3F69-24BC-4EA7-9EF2-8398CD475E3C}" type="presParOf" srcId="{DB9F2E51-311C-438F-ADB0-A8F98CA2697A}" destId="{8C371851-A81B-4CAB-A813-DC737340FC37}" srcOrd="2" destOrd="0" presId="urn:microsoft.com/office/officeart/2005/8/layout/orgChart1"/>
    <dgm:cxn modelId="{5ACF0429-FF14-434C-A891-209FB47031CB}" type="presParOf" srcId="{DB9F2E51-311C-438F-ADB0-A8F98CA2697A}" destId="{7C00AC89-22B5-4463-9057-E5617E577C5E}" srcOrd="3" destOrd="0" presId="urn:microsoft.com/office/officeart/2005/8/layout/orgChart1"/>
    <dgm:cxn modelId="{C29D3773-DB0D-482E-8E3D-D2428547530A}" type="presParOf" srcId="{7C00AC89-22B5-4463-9057-E5617E577C5E}" destId="{55019E55-287B-425C-AC33-9DAB0D75D9EB}" srcOrd="0" destOrd="0" presId="urn:microsoft.com/office/officeart/2005/8/layout/orgChart1"/>
    <dgm:cxn modelId="{78546DFC-66F2-4A85-9E81-1016E49CFBDA}" type="presParOf" srcId="{55019E55-287B-425C-AC33-9DAB0D75D9EB}" destId="{BCEE4B18-FDB1-4960-98AD-CD9221F8BFD4}" srcOrd="0" destOrd="0" presId="urn:microsoft.com/office/officeart/2005/8/layout/orgChart1"/>
    <dgm:cxn modelId="{ECF8D314-69D1-4F3D-826E-7314A1CE156B}" type="presParOf" srcId="{55019E55-287B-425C-AC33-9DAB0D75D9EB}" destId="{C435234C-51CD-41BB-9DEE-9A039F96C3C8}" srcOrd="1" destOrd="0" presId="urn:microsoft.com/office/officeart/2005/8/layout/orgChart1"/>
    <dgm:cxn modelId="{B0B3AD39-392C-423F-A238-B509B7DE7862}" type="presParOf" srcId="{7C00AC89-22B5-4463-9057-E5617E577C5E}" destId="{745C3756-950B-448D-8BE3-F24261A7432E}" srcOrd="1" destOrd="0" presId="urn:microsoft.com/office/officeart/2005/8/layout/orgChart1"/>
    <dgm:cxn modelId="{08151E9C-BFC9-48A9-977B-C4514CFAD49C}" type="presParOf" srcId="{7C00AC89-22B5-4463-9057-E5617E577C5E}" destId="{704CCB08-DA65-4971-B683-3EAC0780E20F}" srcOrd="2" destOrd="0" presId="urn:microsoft.com/office/officeart/2005/8/layout/orgChart1"/>
    <dgm:cxn modelId="{C9150F6B-E2C3-485C-A159-A4188C1B3C3A}" type="presParOf" srcId="{1FC77F18-F46C-4441-B485-C34767866E90}" destId="{4F087600-9933-424E-ADAE-9C0AB26CFD3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8A62881-692C-456E-B226-2DCD08D71E3B}" type="doc">
      <dgm:prSet loTypeId="urn:microsoft.com/office/officeart/2009/3/layout/PhasedProcess" loCatId="process" qsTypeId="urn:microsoft.com/office/officeart/2005/8/quickstyle/3d1" qsCatId="3D" csTypeId="urn:microsoft.com/office/officeart/2005/8/colors/accent3_3" csCatId="accent3" phldr="1"/>
      <dgm:spPr/>
      <dgm:t>
        <a:bodyPr/>
        <a:lstStyle/>
        <a:p>
          <a:endParaRPr lang="en-PK"/>
        </a:p>
      </dgm:t>
    </dgm:pt>
    <dgm:pt modelId="{ECE69D31-4621-4647-B642-33D3217D4CF8}">
      <dgm:prSet/>
      <dgm:spPr/>
      <dgm:t>
        <a:bodyPr/>
        <a:lstStyle/>
        <a:p>
          <a:r>
            <a:rPr lang="en-US" dirty="0"/>
            <a:t>Early detection and prevention of heart disease can lead to better health outcomes and reduced healthcare costs.
Using AI for heart disease prediction enables personalized, data-driven healthcare.</a:t>
          </a:r>
        </a:p>
      </dgm:t>
    </dgm:pt>
    <dgm:pt modelId="{35824F00-5A6A-464D-BBAE-B2C85D98BFFD}" type="parTrans" cxnId="{1BB2C0F9-77A7-4332-8909-52762637672F}">
      <dgm:prSet/>
      <dgm:spPr/>
      <dgm:t>
        <a:bodyPr/>
        <a:lstStyle/>
        <a:p>
          <a:endParaRPr lang="en-US"/>
        </a:p>
      </dgm:t>
    </dgm:pt>
    <dgm:pt modelId="{B4FDE464-4CF5-4D79-842B-3459F948AB8A}" type="sibTrans" cxnId="{1BB2C0F9-77A7-4332-8909-52762637672F}">
      <dgm:prSet/>
      <dgm:spPr/>
      <dgm:t>
        <a:bodyPr/>
        <a:lstStyle/>
        <a:p>
          <a:endParaRPr lang="en-US"/>
        </a:p>
      </dgm:t>
    </dgm:pt>
    <dgm:pt modelId="{801CC65D-40B7-404F-964B-75BB90CFA8F5}">
      <dgm:prSet/>
      <dgm:spPr/>
      <dgm:t>
        <a:bodyPr/>
        <a:lstStyle/>
        <a:p>
          <a:r>
            <a:rPr lang="en-US" dirty="0"/>
            <a:t>Acknowledgments</a:t>
          </a:r>
        </a:p>
      </dgm:t>
    </dgm:pt>
    <dgm:pt modelId="{30AA152E-306A-46D3-9935-A473FC0552CE}" type="parTrans" cxnId="{85F36405-E510-40B8-BBF1-C33924E9DC2B}">
      <dgm:prSet/>
      <dgm:spPr/>
      <dgm:t>
        <a:bodyPr/>
        <a:lstStyle/>
        <a:p>
          <a:endParaRPr lang="en-US"/>
        </a:p>
      </dgm:t>
    </dgm:pt>
    <dgm:pt modelId="{AC7D1165-965A-4710-8589-A18B1936B0B3}" type="sibTrans" cxnId="{85F36405-E510-40B8-BBF1-C33924E9DC2B}">
      <dgm:prSet/>
      <dgm:spPr/>
      <dgm:t>
        <a:bodyPr/>
        <a:lstStyle/>
        <a:p>
          <a:endParaRPr lang="en-US"/>
        </a:p>
      </dgm:t>
    </dgm:pt>
    <dgm:pt modelId="{6552C595-9F0A-400B-905E-E0218DD8DF2D}">
      <dgm:prSet/>
      <dgm:spPr/>
      <dgm:t>
        <a:bodyPr/>
        <a:lstStyle/>
        <a:p>
          <a:r>
            <a:rPr lang="en-US" dirty="0"/>
            <a:t>We thank our mentors and collaborators for their invaluable guidance.
We appreciate the datasets and technologies that made this project possible.</a:t>
          </a:r>
        </a:p>
      </dgm:t>
    </dgm:pt>
    <dgm:pt modelId="{8676E0DD-F158-4431-AB26-2F0336FAEA47}" type="parTrans" cxnId="{BDCCCFDB-1E90-4C3A-A33C-FFACD70A65B3}">
      <dgm:prSet/>
      <dgm:spPr/>
      <dgm:t>
        <a:bodyPr/>
        <a:lstStyle/>
        <a:p>
          <a:endParaRPr lang="en-US"/>
        </a:p>
      </dgm:t>
    </dgm:pt>
    <dgm:pt modelId="{F079961B-8842-484C-A149-CD739FA14118}" type="sibTrans" cxnId="{BDCCCFDB-1E90-4C3A-A33C-FFACD70A65B3}">
      <dgm:prSet/>
      <dgm:spPr/>
      <dgm:t>
        <a:bodyPr/>
        <a:lstStyle/>
        <a:p>
          <a:endParaRPr lang="en-US"/>
        </a:p>
      </dgm:t>
    </dgm:pt>
    <dgm:pt modelId="{C3EE1072-1D80-4A4F-BE32-CBB2D092B819}">
      <dgm:prSet/>
      <dgm:spPr/>
      <dgm:t>
        <a:bodyPr/>
        <a:lstStyle/>
        <a:p>
          <a:r>
            <a:rPr lang="en-US" dirty="0"/>
            <a:t>Key Points</a:t>
          </a:r>
        </a:p>
      </dgm:t>
    </dgm:pt>
    <dgm:pt modelId="{B7DE869C-BBF8-4893-9F54-D79237C99023}" type="parTrans" cxnId="{D23E54C4-0AB9-49C2-BD5D-E5E36AED111A}">
      <dgm:prSet/>
      <dgm:spPr/>
      <dgm:t>
        <a:bodyPr/>
        <a:lstStyle/>
        <a:p>
          <a:endParaRPr lang="en-US"/>
        </a:p>
      </dgm:t>
    </dgm:pt>
    <dgm:pt modelId="{237C1F8F-7F45-4CEF-973E-09095FEF9078}" type="sibTrans" cxnId="{D23E54C4-0AB9-49C2-BD5D-E5E36AED111A}">
      <dgm:prSet/>
      <dgm:spPr/>
      <dgm:t>
        <a:bodyPr/>
        <a:lstStyle/>
        <a:p>
          <a:endParaRPr lang="en-US"/>
        </a:p>
      </dgm:t>
    </dgm:pt>
    <dgm:pt modelId="{46F1F476-BA37-49A2-8D25-4175778C0B2C}">
      <dgm:prSet/>
      <dgm:spPr/>
      <dgm:t>
        <a:bodyPr/>
        <a:lstStyle/>
        <a:p>
          <a:r>
            <a:rPr lang="en-US" dirty="0"/>
            <a:t>Importance</a:t>
          </a:r>
        </a:p>
      </dgm:t>
    </dgm:pt>
    <dgm:pt modelId="{09A1E7B1-7919-448C-8EA7-D6CB6E3748C1}" type="parTrans" cxnId="{84AE3583-0B0C-4C34-A627-A98578BC20B6}">
      <dgm:prSet/>
      <dgm:spPr/>
      <dgm:t>
        <a:bodyPr/>
        <a:lstStyle/>
        <a:p>
          <a:endParaRPr lang="en-US"/>
        </a:p>
      </dgm:t>
    </dgm:pt>
    <dgm:pt modelId="{93436F6C-C270-4FCF-9E9B-6207CC7104FB}" type="sibTrans" cxnId="{84AE3583-0B0C-4C34-A627-A98578BC20B6}">
      <dgm:prSet/>
      <dgm:spPr/>
      <dgm:t>
        <a:bodyPr/>
        <a:lstStyle/>
        <a:p>
          <a:endParaRPr lang="en-US"/>
        </a:p>
      </dgm:t>
    </dgm:pt>
    <dgm:pt modelId="{8C62E506-DBA4-4655-90EA-9DE1A27AB468}">
      <dgm:prSet/>
      <dgm:spPr/>
      <dgm:t>
        <a:bodyPr/>
        <a:lstStyle/>
        <a:p>
          <a:r>
            <a:rPr lang="en-US" dirty="0"/>
            <a:t>This project uses AI and machine learning to predict heart disease risk and provide personalized recommendations through a Neural Network for multi-class classification</a:t>
          </a:r>
        </a:p>
      </dgm:t>
    </dgm:pt>
    <dgm:pt modelId="{45FEC382-BF07-4A39-8C10-FC9F091BC9E0}" type="parTrans" cxnId="{F5B6F679-F4F8-483A-8961-CD634786CC19}">
      <dgm:prSet/>
      <dgm:spPr/>
      <dgm:t>
        <a:bodyPr/>
        <a:lstStyle/>
        <a:p>
          <a:endParaRPr lang="en-US"/>
        </a:p>
      </dgm:t>
    </dgm:pt>
    <dgm:pt modelId="{EAE1C9C2-D757-4361-80BA-3C59FAD6C87A}" type="sibTrans" cxnId="{F5B6F679-F4F8-483A-8961-CD634786CC19}">
      <dgm:prSet/>
      <dgm:spPr/>
      <dgm:t>
        <a:bodyPr/>
        <a:lstStyle/>
        <a:p>
          <a:endParaRPr lang="en-US"/>
        </a:p>
      </dgm:t>
    </dgm:pt>
    <dgm:pt modelId="{D8FF9B7E-FB1D-440B-B5BD-78DD9511116C}" type="pres">
      <dgm:prSet presAssocID="{C8A62881-692C-456E-B226-2DCD08D71E3B}" presName="Name0" presStyleCnt="0">
        <dgm:presLayoutVars>
          <dgm:chMax val="3"/>
          <dgm:chPref val="3"/>
          <dgm:bulletEnabled val="1"/>
          <dgm:dir/>
          <dgm:animLvl val="lvl"/>
        </dgm:presLayoutVars>
      </dgm:prSet>
      <dgm:spPr/>
    </dgm:pt>
    <dgm:pt modelId="{F19CB378-096C-4AD0-9B5E-2D799AD935C1}" type="pres">
      <dgm:prSet presAssocID="{C8A62881-692C-456E-B226-2DCD08D71E3B}" presName="arc1" presStyleLbl="node1" presStyleIdx="0" presStyleCnt="4"/>
      <dgm:spPr/>
    </dgm:pt>
    <dgm:pt modelId="{424129C4-50D3-41F1-A9FA-4B4E503DAA52}" type="pres">
      <dgm:prSet presAssocID="{C8A62881-692C-456E-B226-2DCD08D71E3B}" presName="arc3" presStyleLbl="node1" presStyleIdx="1" presStyleCnt="4"/>
      <dgm:spPr/>
    </dgm:pt>
    <dgm:pt modelId="{299D5F31-C06F-4C4D-8C76-82C34DAE4E69}" type="pres">
      <dgm:prSet presAssocID="{C8A62881-692C-456E-B226-2DCD08D71E3B}" presName="parentText2" presStyleLbl="revTx" presStyleIdx="0" presStyleCnt="3">
        <dgm:presLayoutVars>
          <dgm:chMax val="4"/>
          <dgm:chPref val="3"/>
          <dgm:bulletEnabled val="1"/>
        </dgm:presLayoutVars>
      </dgm:prSet>
      <dgm:spPr/>
    </dgm:pt>
    <dgm:pt modelId="{B8442390-A8CD-4162-9A96-1E58D6A6FF33}" type="pres">
      <dgm:prSet presAssocID="{C8A62881-692C-456E-B226-2DCD08D71E3B}" presName="arc2" presStyleLbl="node1" presStyleIdx="2" presStyleCnt="4"/>
      <dgm:spPr/>
    </dgm:pt>
    <dgm:pt modelId="{D271E99E-D1DC-49F8-9BD7-2F27673FCFE6}" type="pres">
      <dgm:prSet presAssocID="{C8A62881-692C-456E-B226-2DCD08D71E3B}" presName="arc4" presStyleLbl="node1" presStyleIdx="3" presStyleCnt="4"/>
      <dgm:spPr/>
    </dgm:pt>
    <dgm:pt modelId="{2600FA8F-D1B2-4BE7-9E7F-1DC778C866F1}" type="pres">
      <dgm:prSet presAssocID="{C8A62881-692C-456E-B226-2DCD08D71E3B}" presName="parentText3" presStyleLbl="revTx" presStyleIdx="1" presStyleCnt="3">
        <dgm:presLayoutVars>
          <dgm:chMax val="1"/>
          <dgm:chPref val="1"/>
          <dgm:bulletEnabled val="1"/>
        </dgm:presLayoutVars>
      </dgm:prSet>
      <dgm:spPr/>
    </dgm:pt>
    <dgm:pt modelId="{501C7B2B-A9D8-4BA5-B81E-208BA5094074}" type="pres">
      <dgm:prSet presAssocID="{C8A62881-692C-456E-B226-2DCD08D71E3B}" presName="middleComposite" presStyleCnt="0"/>
      <dgm:spPr/>
    </dgm:pt>
    <dgm:pt modelId="{F849C97E-C145-43EB-9181-6EDD587939B7}" type="pres">
      <dgm:prSet presAssocID="{ECE69D31-4621-4647-B642-33D3217D4CF8}" presName="circ1" presStyleLbl="vennNode1" presStyleIdx="0" presStyleCnt="4"/>
      <dgm:spPr/>
    </dgm:pt>
    <dgm:pt modelId="{F9B10ACE-2F36-4530-8F0D-B5E6331736D1}" type="pres">
      <dgm:prSet presAssocID="{ECE69D31-4621-4647-B642-33D3217D4CF8}" presName="circ1Tx" presStyleLbl="revTx" presStyleIdx="1" presStyleCnt="3">
        <dgm:presLayoutVars>
          <dgm:chMax val="0"/>
          <dgm:chPref val="0"/>
        </dgm:presLayoutVars>
      </dgm:prSet>
      <dgm:spPr/>
    </dgm:pt>
    <dgm:pt modelId="{B7A1B26C-5C2E-44CD-BE48-C69ADD46FD22}" type="pres">
      <dgm:prSet presAssocID="{C8A62881-692C-456E-B226-2DCD08D71E3B}" presName="leftComposite" presStyleCnt="0"/>
      <dgm:spPr/>
    </dgm:pt>
    <dgm:pt modelId="{C1056F55-F784-4C9B-B172-2AC66222BB50}" type="pres">
      <dgm:prSet presAssocID="{8C62E506-DBA4-4655-90EA-9DE1A27AB468}" presName="childText1_1" presStyleLbl="vennNode1" presStyleIdx="1" presStyleCnt="4">
        <dgm:presLayoutVars>
          <dgm:chMax val="0"/>
          <dgm:chPref val="0"/>
        </dgm:presLayoutVars>
      </dgm:prSet>
      <dgm:spPr/>
    </dgm:pt>
    <dgm:pt modelId="{990FDD87-CB6A-4FDD-99D7-AD2F44181312}" type="pres">
      <dgm:prSet presAssocID="{8C62E506-DBA4-4655-90EA-9DE1A27AB468}" presName="ellipse1" presStyleLbl="vennNode1" presStyleIdx="2" presStyleCnt="4"/>
      <dgm:spPr/>
    </dgm:pt>
    <dgm:pt modelId="{C591732A-06ED-4883-B57A-1B7219E7F5E4}" type="pres">
      <dgm:prSet presAssocID="{8C62E506-DBA4-4655-90EA-9DE1A27AB468}" presName="ellipse2" presStyleLbl="vennNode1" presStyleIdx="3" presStyleCnt="4"/>
      <dgm:spPr/>
    </dgm:pt>
    <dgm:pt modelId="{7EE940D2-2332-47A1-8258-3ADA9D5ADFA4}" type="pres">
      <dgm:prSet presAssocID="{C8A62881-692C-456E-B226-2DCD08D71E3B}" presName="rightChild" presStyleLbl="node2" presStyleIdx="0" presStyleCnt="1">
        <dgm:presLayoutVars>
          <dgm:chMax val="0"/>
          <dgm:chPref val="0"/>
        </dgm:presLayoutVars>
      </dgm:prSet>
      <dgm:spPr/>
    </dgm:pt>
    <dgm:pt modelId="{27E9E54F-DC8A-4640-A002-FA961B6067FA}" type="pres">
      <dgm:prSet presAssocID="{C8A62881-692C-456E-B226-2DCD08D71E3B}" presName="parentText1" presStyleLbl="revTx" presStyleIdx="2" presStyleCnt="3">
        <dgm:presLayoutVars>
          <dgm:chMax val="4"/>
          <dgm:chPref val="3"/>
          <dgm:bulletEnabled val="1"/>
        </dgm:presLayoutVars>
      </dgm:prSet>
      <dgm:spPr/>
    </dgm:pt>
  </dgm:ptLst>
  <dgm:cxnLst>
    <dgm:cxn modelId="{85F36405-E510-40B8-BBF1-C33924E9DC2B}" srcId="{C8A62881-692C-456E-B226-2DCD08D71E3B}" destId="{801CC65D-40B7-404F-964B-75BB90CFA8F5}" srcOrd="2" destOrd="0" parTransId="{30AA152E-306A-46D3-9935-A473FC0552CE}" sibTransId="{AC7D1165-965A-4710-8589-A18B1936B0B3}"/>
    <dgm:cxn modelId="{1D12FF19-EFC0-49D1-BE25-A4FA3F0EEDC5}" type="presOf" srcId="{C3EE1072-1D80-4A4F-BE32-CBB2D092B819}" destId="{27E9E54F-DC8A-4640-A002-FA961B6067FA}" srcOrd="0" destOrd="0" presId="urn:microsoft.com/office/officeart/2009/3/layout/PhasedProcess"/>
    <dgm:cxn modelId="{A6045447-3FBA-43E7-82B1-EC20C6A7DFBD}" type="presOf" srcId="{801CC65D-40B7-404F-964B-75BB90CFA8F5}" destId="{2600FA8F-D1B2-4BE7-9E7F-1DC778C866F1}" srcOrd="0" destOrd="0" presId="urn:microsoft.com/office/officeart/2009/3/layout/PhasedProcess"/>
    <dgm:cxn modelId="{2910F74D-9458-494F-BC8F-71FBE35FA678}" type="presOf" srcId="{ECE69D31-4621-4647-B642-33D3217D4CF8}" destId="{F849C97E-C145-43EB-9181-6EDD587939B7}" srcOrd="0" destOrd="0" presId="urn:microsoft.com/office/officeart/2009/3/layout/PhasedProcess"/>
    <dgm:cxn modelId="{F5B6F679-F4F8-483A-8961-CD634786CC19}" srcId="{C3EE1072-1D80-4A4F-BE32-CBB2D092B819}" destId="{8C62E506-DBA4-4655-90EA-9DE1A27AB468}" srcOrd="0" destOrd="0" parTransId="{45FEC382-BF07-4A39-8C10-FC9F091BC9E0}" sibTransId="{EAE1C9C2-D757-4361-80BA-3C59FAD6C87A}"/>
    <dgm:cxn modelId="{84AE3583-0B0C-4C34-A627-A98578BC20B6}" srcId="{C8A62881-692C-456E-B226-2DCD08D71E3B}" destId="{46F1F476-BA37-49A2-8D25-4175778C0B2C}" srcOrd="1" destOrd="0" parTransId="{09A1E7B1-7919-448C-8EA7-D6CB6E3748C1}" sibTransId="{93436F6C-C270-4FCF-9E9B-6207CC7104FB}"/>
    <dgm:cxn modelId="{31BA0587-20F0-412F-9BEF-8AEA270AFF0A}" type="presOf" srcId="{ECE69D31-4621-4647-B642-33D3217D4CF8}" destId="{F9B10ACE-2F36-4530-8F0D-B5E6331736D1}" srcOrd="1" destOrd="0" presId="urn:microsoft.com/office/officeart/2009/3/layout/PhasedProcess"/>
    <dgm:cxn modelId="{4EBF67B9-F4A1-4153-8E87-7364A31410D4}" type="presOf" srcId="{46F1F476-BA37-49A2-8D25-4175778C0B2C}" destId="{299D5F31-C06F-4C4D-8C76-82C34DAE4E69}" srcOrd="0" destOrd="0" presId="urn:microsoft.com/office/officeart/2009/3/layout/PhasedProcess"/>
    <dgm:cxn modelId="{D23E54C4-0AB9-49C2-BD5D-E5E36AED111A}" srcId="{C8A62881-692C-456E-B226-2DCD08D71E3B}" destId="{C3EE1072-1D80-4A4F-BE32-CBB2D092B819}" srcOrd="0" destOrd="0" parTransId="{B7DE869C-BBF8-4893-9F54-D79237C99023}" sibTransId="{237C1F8F-7F45-4CEF-973E-09095FEF9078}"/>
    <dgm:cxn modelId="{1922B1C4-D244-4007-9FE6-B0CBC5D91599}" type="presOf" srcId="{C8A62881-692C-456E-B226-2DCD08D71E3B}" destId="{D8FF9B7E-FB1D-440B-B5BD-78DD9511116C}" srcOrd="0" destOrd="0" presId="urn:microsoft.com/office/officeart/2009/3/layout/PhasedProcess"/>
    <dgm:cxn modelId="{290CF5D5-ABF5-4DF1-ACD1-5B4825B47CF2}" type="presOf" srcId="{8C62E506-DBA4-4655-90EA-9DE1A27AB468}" destId="{C1056F55-F784-4C9B-B172-2AC66222BB50}" srcOrd="0" destOrd="0" presId="urn:microsoft.com/office/officeart/2009/3/layout/PhasedProcess"/>
    <dgm:cxn modelId="{BDCCCFDB-1E90-4C3A-A33C-FFACD70A65B3}" srcId="{801CC65D-40B7-404F-964B-75BB90CFA8F5}" destId="{6552C595-9F0A-400B-905E-E0218DD8DF2D}" srcOrd="0" destOrd="0" parTransId="{8676E0DD-F158-4431-AB26-2F0336FAEA47}" sibTransId="{F079961B-8842-484C-A149-CD739FA14118}"/>
    <dgm:cxn modelId="{8F769EEE-BE35-4F83-82ED-3771D8B943E0}" type="presOf" srcId="{6552C595-9F0A-400B-905E-E0218DD8DF2D}" destId="{7EE940D2-2332-47A1-8258-3ADA9D5ADFA4}" srcOrd="0" destOrd="0" presId="urn:microsoft.com/office/officeart/2009/3/layout/PhasedProcess"/>
    <dgm:cxn modelId="{1BB2C0F9-77A7-4332-8909-52762637672F}" srcId="{46F1F476-BA37-49A2-8D25-4175778C0B2C}" destId="{ECE69D31-4621-4647-B642-33D3217D4CF8}" srcOrd="0" destOrd="0" parTransId="{35824F00-5A6A-464D-BBAE-B2C85D98BFFD}" sibTransId="{B4FDE464-4CF5-4D79-842B-3459F948AB8A}"/>
    <dgm:cxn modelId="{FF61530E-BC79-4A0F-A630-3483154A8BD1}" type="presParOf" srcId="{D8FF9B7E-FB1D-440B-B5BD-78DD9511116C}" destId="{F19CB378-096C-4AD0-9B5E-2D799AD935C1}" srcOrd="0" destOrd="0" presId="urn:microsoft.com/office/officeart/2009/3/layout/PhasedProcess"/>
    <dgm:cxn modelId="{981720A1-0373-40C3-B899-611272779D83}" type="presParOf" srcId="{D8FF9B7E-FB1D-440B-B5BD-78DD9511116C}" destId="{424129C4-50D3-41F1-A9FA-4B4E503DAA52}" srcOrd="1" destOrd="0" presId="urn:microsoft.com/office/officeart/2009/3/layout/PhasedProcess"/>
    <dgm:cxn modelId="{C66C2EC0-DCB5-4ADB-9762-55C133E32C89}" type="presParOf" srcId="{D8FF9B7E-FB1D-440B-B5BD-78DD9511116C}" destId="{299D5F31-C06F-4C4D-8C76-82C34DAE4E69}" srcOrd="2" destOrd="0" presId="urn:microsoft.com/office/officeart/2009/3/layout/PhasedProcess"/>
    <dgm:cxn modelId="{FF7A6A07-AD05-4493-9874-87886853B456}" type="presParOf" srcId="{D8FF9B7E-FB1D-440B-B5BD-78DD9511116C}" destId="{B8442390-A8CD-4162-9A96-1E58D6A6FF33}" srcOrd="3" destOrd="0" presId="urn:microsoft.com/office/officeart/2009/3/layout/PhasedProcess"/>
    <dgm:cxn modelId="{D8CE0DB8-D573-45C8-A3F2-38A0ED3ABFB0}" type="presParOf" srcId="{D8FF9B7E-FB1D-440B-B5BD-78DD9511116C}" destId="{D271E99E-D1DC-49F8-9BD7-2F27673FCFE6}" srcOrd="4" destOrd="0" presId="urn:microsoft.com/office/officeart/2009/3/layout/PhasedProcess"/>
    <dgm:cxn modelId="{B5744674-0C5E-4156-9011-D5B438218B22}" type="presParOf" srcId="{D8FF9B7E-FB1D-440B-B5BD-78DD9511116C}" destId="{2600FA8F-D1B2-4BE7-9E7F-1DC778C866F1}" srcOrd="5" destOrd="0" presId="urn:microsoft.com/office/officeart/2009/3/layout/PhasedProcess"/>
    <dgm:cxn modelId="{84147740-E3F4-437A-97AA-44832C7BA7F8}" type="presParOf" srcId="{D8FF9B7E-FB1D-440B-B5BD-78DD9511116C}" destId="{501C7B2B-A9D8-4BA5-B81E-208BA5094074}" srcOrd="6" destOrd="0" presId="urn:microsoft.com/office/officeart/2009/3/layout/PhasedProcess"/>
    <dgm:cxn modelId="{0B5AE1B0-EF1D-4E89-9F95-D4D772413440}" type="presParOf" srcId="{501C7B2B-A9D8-4BA5-B81E-208BA5094074}" destId="{F849C97E-C145-43EB-9181-6EDD587939B7}" srcOrd="0" destOrd="0" presId="urn:microsoft.com/office/officeart/2009/3/layout/PhasedProcess"/>
    <dgm:cxn modelId="{A4BDF82B-F596-4028-BF6C-2A59B303D8A1}" type="presParOf" srcId="{501C7B2B-A9D8-4BA5-B81E-208BA5094074}" destId="{F9B10ACE-2F36-4530-8F0D-B5E6331736D1}" srcOrd="1" destOrd="0" presId="urn:microsoft.com/office/officeart/2009/3/layout/PhasedProcess"/>
    <dgm:cxn modelId="{612BDDAD-7294-4FBF-8147-75A3E0AC7834}" type="presParOf" srcId="{D8FF9B7E-FB1D-440B-B5BD-78DD9511116C}" destId="{B7A1B26C-5C2E-44CD-BE48-C69ADD46FD22}" srcOrd="7" destOrd="0" presId="urn:microsoft.com/office/officeart/2009/3/layout/PhasedProcess"/>
    <dgm:cxn modelId="{4C10F22C-C3CA-492A-A553-E73CBA19A036}" type="presParOf" srcId="{B7A1B26C-5C2E-44CD-BE48-C69ADD46FD22}" destId="{C1056F55-F784-4C9B-B172-2AC66222BB50}" srcOrd="0" destOrd="0" presId="urn:microsoft.com/office/officeart/2009/3/layout/PhasedProcess"/>
    <dgm:cxn modelId="{A7861F79-CB19-4356-8B39-AEFC44991AF3}" type="presParOf" srcId="{B7A1B26C-5C2E-44CD-BE48-C69ADD46FD22}" destId="{990FDD87-CB6A-4FDD-99D7-AD2F44181312}" srcOrd="1" destOrd="0" presId="urn:microsoft.com/office/officeart/2009/3/layout/PhasedProcess"/>
    <dgm:cxn modelId="{8F525ECC-948A-45E4-8EC3-B1BE2FAC212A}" type="presParOf" srcId="{B7A1B26C-5C2E-44CD-BE48-C69ADD46FD22}" destId="{C591732A-06ED-4883-B57A-1B7219E7F5E4}" srcOrd="2" destOrd="0" presId="urn:microsoft.com/office/officeart/2009/3/layout/PhasedProcess"/>
    <dgm:cxn modelId="{D373A87D-1DDE-4E58-AE42-10A260C5C40D}" type="presParOf" srcId="{D8FF9B7E-FB1D-440B-B5BD-78DD9511116C}" destId="{7EE940D2-2332-47A1-8258-3ADA9D5ADFA4}" srcOrd="8" destOrd="0" presId="urn:microsoft.com/office/officeart/2009/3/layout/PhasedProcess"/>
    <dgm:cxn modelId="{6E90F2FA-9FE4-46D6-A663-BE3EDF4A9039}" type="presParOf" srcId="{D8FF9B7E-FB1D-440B-B5BD-78DD9511116C}" destId="{27E9E54F-DC8A-4640-A002-FA961B6067FA}" srcOrd="9" destOrd="0" presId="urn:microsoft.com/office/officeart/2009/3/layout/Phased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0A4241-EE9F-4C68-BBB9-DD3BF62CFD2C}" type="doc">
      <dgm:prSet loTypeId="urn:microsoft.com/office/officeart/2005/8/layout/default" loCatId="list" qsTypeId="urn:microsoft.com/office/officeart/2005/8/quickstyle/simple1" qsCatId="simple" csTypeId="urn:microsoft.com/office/officeart/2005/8/colors/iconchunking_colorful5" csCatId="other" phldr="1"/>
      <dgm:spPr/>
      <dgm:t>
        <a:bodyPr/>
        <a:lstStyle/>
        <a:p>
          <a:endParaRPr lang="en-US"/>
        </a:p>
      </dgm:t>
    </dgm:pt>
    <dgm:pt modelId="{1974ABA3-626C-4B1F-A248-78D91DD1E1FA}">
      <dgm:prSet/>
      <dgm:spPr/>
      <dgm:t>
        <a:bodyPr/>
        <a:lstStyle/>
        <a:p>
          <a:r>
            <a:rPr lang="en-US" b="1" dirty="0"/>
            <a:t>Data Gathering</a:t>
          </a:r>
          <a:endParaRPr lang="en-US" dirty="0"/>
        </a:p>
      </dgm:t>
    </dgm:pt>
    <dgm:pt modelId="{45E4D066-B5E1-49A6-9EEE-40979862AE71}" type="parTrans" cxnId="{E120B90F-E18C-4B86-96E4-4C1C93E37450}">
      <dgm:prSet/>
      <dgm:spPr/>
      <dgm:t>
        <a:bodyPr/>
        <a:lstStyle/>
        <a:p>
          <a:endParaRPr lang="en-US"/>
        </a:p>
      </dgm:t>
    </dgm:pt>
    <dgm:pt modelId="{9EAF84A5-2EDD-41CA-AD8E-06464FAE5FC5}" type="sibTrans" cxnId="{E120B90F-E18C-4B86-96E4-4C1C93E37450}">
      <dgm:prSet/>
      <dgm:spPr/>
      <dgm:t>
        <a:bodyPr/>
        <a:lstStyle/>
        <a:p>
          <a:endParaRPr lang="en-US"/>
        </a:p>
      </dgm:t>
    </dgm:pt>
    <dgm:pt modelId="{240DC7F9-376A-4113-B668-7510780ACFD0}">
      <dgm:prSet/>
      <dgm:spPr/>
      <dgm:t>
        <a:bodyPr/>
        <a:lstStyle/>
        <a:p>
          <a:r>
            <a:rPr lang="en-US" b="1" dirty="0"/>
            <a:t>Data Preprocessing</a:t>
          </a:r>
          <a:endParaRPr lang="en-US" dirty="0"/>
        </a:p>
      </dgm:t>
    </dgm:pt>
    <dgm:pt modelId="{C224AD21-02CE-41CC-AD91-719230F15222}" type="parTrans" cxnId="{CA3D75CA-2484-4474-99EF-78E37221FAC8}">
      <dgm:prSet/>
      <dgm:spPr/>
      <dgm:t>
        <a:bodyPr/>
        <a:lstStyle/>
        <a:p>
          <a:endParaRPr lang="en-US"/>
        </a:p>
      </dgm:t>
    </dgm:pt>
    <dgm:pt modelId="{CA93C3B3-CB74-435D-81B2-A3CB8BE1610F}" type="sibTrans" cxnId="{CA3D75CA-2484-4474-99EF-78E37221FAC8}">
      <dgm:prSet/>
      <dgm:spPr/>
      <dgm:t>
        <a:bodyPr/>
        <a:lstStyle/>
        <a:p>
          <a:endParaRPr lang="en-US"/>
        </a:p>
      </dgm:t>
    </dgm:pt>
    <dgm:pt modelId="{F09119DC-8C28-4C1B-81EA-25D004B8CA40}">
      <dgm:prSet/>
      <dgm:spPr/>
      <dgm:t>
        <a:bodyPr/>
        <a:lstStyle/>
        <a:p>
          <a:r>
            <a:rPr lang="en-US" b="1" dirty="0"/>
            <a:t>Model Application</a:t>
          </a:r>
          <a:endParaRPr lang="en-US" dirty="0"/>
        </a:p>
      </dgm:t>
    </dgm:pt>
    <dgm:pt modelId="{AA43FB47-575D-4CF8-A4DA-9458D2CE0B72}" type="parTrans" cxnId="{B7DDDEA1-4459-4B4D-9B76-73AE4C3D6D96}">
      <dgm:prSet/>
      <dgm:spPr/>
      <dgm:t>
        <a:bodyPr/>
        <a:lstStyle/>
        <a:p>
          <a:endParaRPr lang="en-US"/>
        </a:p>
      </dgm:t>
    </dgm:pt>
    <dgm:pt modelId="{31BDF367-2C0D-4D29-B586-8D427F589D10}" type="sibTrans" cxnId="{B7DDDEA1-4459-4B4D-9B76-73AE4C3D6D96}">
      <dgm:prSet/>
      <dgm:spPr/>
      <dgm:t>
        <a:bodyPr/>
        <a:lstStyle/>
        <a:p>
          <a:endParaRPr lang="en-US"/>
        </a:p>
      </dgm:t>
    </dgm:pt>
    <dgm:pt modelId="{29A21EA0-ADC2-4DB4-9267-C2086C0830C6}">
      <dgm:prSet/>
      <dgm:spPr/>
      <dgm:t>
        <a:bodyPr/>
        <a:lstStyle/>
        <a:p>
          <a:r>
            <a:rPr lang="en-US" b="1" dirty="0"/>
            <a:t>Class Imbalance Check</a:t>
          </a:r>
          <a:endParaRPr lang="en-US" dirty="0"/>
        </a:p>
      </dgm:t>
    </dgm:pt>
    <dgm:pt modelId="{D3E15FF5-6B9B-4E20-B634-F96D0B7C9F10}" type="parTrans" cxnId="{8CA40034-16A1-4A5E-B26A-243502D65625}">
      <dgm:prSet/>
      <dgm:spPr/>
      <dgm:t>
        <a:bodyPr/>
        <a:lstStyle/>
        <a:p>
          <a:endParaRPr lang="en-US"/>
        </a:p>
      </dgm:t>
    </dgm:pt>
    <dgm:pt modelId="{EFA46AB5-F770-41A9-B169-9F60F33BB89D}" type="sibTrans" cxnId="{8CA40034-16A1-4A5E-B26A-243502D65625}">
      <dgm:prSet/>
      <dgm:spPr/>
      <dgm:t>
        <a:bodyPr/>
        <a:lstStyle/>
        <a:p>
          <a:endParaRPr lang="en-US"/>
        </a:p>
      </dgm:t>
    </dgm:pt>
    <dgm:pt modelId="{507293B7-739E-4E51-9121-43E8DBB1D52B}">
      <dgm:prSet/>
      <dgm:spPr/>
      <dgm:t>
        <a:bodyPr/>
        <a:lstStyle/>
        <a:p>
          <a:r>
            <a:rPr lang="en-US" b="1" dirty="0"/>
            <a:t>Model Accuracy Evaluation</a:t>
          </a:r>
          <a:endParaRPr lang="en-US" dirty="0"/>
        </a:p>
      </dgm:t>
    </dgm:pt>
    <dgm:pt modelId="{1CB58B56-6CB4-4868-B302-4F723F467024}" type="parTrans" cxnId="{2776AAA1-CB86-4AB7-B024-AE9ABDDF5802}">
      <dgm:prSet/>
      <dgm:spPr/>
      <dgm:t>
        <a:bodyPr/>
        <a:lstStyle/>
        <a:p>
          <a:endParaRPr lang="en-US"/>
        </a:p>
      </dgm:t>
    </dgm:pt>
    <dgm:pt modelId="{69A6E5D7-BA99-48F4-891A-00238382080F}" type="sibTrans" cxnId="{2776AAA1-CB86-4AB7-B024-AE9ABDDF5802}">
      <dgm:prSet/>
      <dgm:spPr/>
      <dgm:t>
        <a:bodyPr/>
        <a:lstStyle/>
        <a:p>
          <a:endParaRPr lang="en-US"/>
        </a:p>
      </dgm:t>
    </dgm:pt>
    <dgm:pt modelId="{AFD7C727-EB5E-4797-9ACA-AA374258821C}">
      <dgm:prSet/>
      <dgm:spPr/>
      <dgm:t>
        <a:bodyPr/>
        <a:lstStyle/>
        <a:p>
          <a:r>
            <a:rPr lang="en-US" b="1" dirty="0"/>
            <a:t>OCR Model Development</a:t>
          </a:r>
          <a:endParaRPr lang="en-US" dirty="0"/>
        </a:p>
      </dgm:t>
    </dgm:pt>
    <dgm:pt modelId="{DC4DDEF3-5590-4E32-A68D-750E7245AE02}" type="parTrans" cxnId="{7BC74508-9CD0-48EB-8723-0B5EEE23FD45}">
      <dgm:prSet/>
      <dgm:spPr/>
      <dgm:t>
        <a:bodyPr/>
        <a:lstStyle/>
        <a:p>
          <a:endParaRPr lang="en-US"/>
        </a:p>
      </dgm:t>
    </dgm:pt>
    <dgm:pt modelId="{7A159C8B-384E-4586-9649-18282E13C31D}" type="sibTrans" cxnId="{7BC74508-9CD0-48EB-8723-0B5EEE23FD45}">
      <dgm:prSet/>
      <dgm:spPr/>
      <dgm:t>
        <a:bodyPr/>
        <a:lstStyle/>
        <a:p>
          <a:endParaRPr lang="en-US"/>
        </a:p>
      </dgm:t>
    </dgm:pt>
    <dgm:pt modelId="{DEFDC036-A02D-49E0-86A1-539B57068656}">
      <dgm:prSet/>
      <dgm:spPr/>
      <dgm:t>
        <a:bodyPr/>
        <a:lstStyle/>
        <a:p>
          <a:r>
            <a:rPr lang="en-US" b="1" dirty="0"/>
            <a:t> Frontend Development</a:t>
          </a:r>
          <a:endParaRPr lang="en-US" dirty="0"/>
        </a:p>
      </dgm:t>
    </dgm:pt>
    <dgm:pt modelId="{1F0A9347-5859-47BC-8C6A-39088A2D4137}" type="parTrans" cxnId="{34F3A79B-9C7B-4067-ADD8-43353619A619}">
      <dgm:prSet/>
      <dgm:spPr/>
      <dgm:t>
        <a:bodyPr/>
        <a:lstStyle/>
        <a:p>
          <a:endParaRPr lang="en-US"/>
        </a:p>
      </dgm:t>
    </dgm:pt>
    <dgm:pt modelId="{9A836FE7-51DB-4A29-B3C3-849669D380AF}" type="sibTrans" cxnId="{34F3A79B-9C7B-4067-ADD8-43353619A619}">
      <dgm:prSet/>
      <dgm:spPr/>
      <dgm:t>
        <a:bodyPr/>
        <a:lstStyle/>
        <a:p>
          <a:endParaRPr lang="en-US"/>
        </a:p>
      </dgm:t>
    </dgm:pt>
    <dgm:pt modelId="{E573811C-5712-453D-8162-8E4DEDA7DEFF}">
      <dgm:prSet/>
      <dgm:spPr/>
      <dgm:t>
        <a:bodyPr/>
        <a:lstStyle/>
        <a:p>
          <a:r>
            <a:rPr lang="en-US" b="1" dirty="0"/>
            <a:t> Backend Development</a:t>
          </a:r>
          <a:endParaRPr lang="en-US" dirty="0"/>
        </a:p>
      </dgm:t>
    </dgm:pt>
    <dgm:pt modelId="{6505EBA9-F9CF-47A5-8802-A65AF5435898}" type="parTrans" cxnId="{0ED3DEDB-B417-471D-8BBC-8D15C638AFA1}">
      <dgm:prSet/>
      <dgm:spPr/>
      <dgm:t>
        <a:bodyPr/>
        <a:lstStyle/>
        <a:p>
          <a:endParaRPr lang="en-US"/>
        </a:p>
      </dgm:t>
    </dgm:pt>
    <dgm:pt modelId="{90B7ED66-65C6-4FF6-86B8-B0C06CEBCB00}" type="sibTrans" cxnId="{0ED3DEDB-B417-471D-8BBC-8D15C638AFA1}">
      <dgm:prSet/>
      <dgm:spPr/>
      <dgm:t>
        <a:bodyPr/>
        <a:lstStyle/>
        <a:p>
          <a:endParaRPr lang="en-US"/>
        </a:p>
      </dgm:t>
    </dgm:pt>
    <dgm:pt modelId="{AC1C5084-5116-4309-BFEB-39FC259A68EA}">
      <dgm:prSet/>
      <dgm:spPr/>
      <dgm:t>
        <a:bodyPr/>
        <a:lstStyle/>
        <a:p>
          <a:r>
            <a:rPr lang="en-US" b="1"/>
            <a:t> </a:t>
          </a:r>
          <a:r>
            <a:rPr lang="en-US" b="1" dirty="0"/>
            <a:t>Integration</a:t>
          </a:r>
          <a:endParaRPr lang="en-US" dirty="0"/>
        </a:p>
      </dgm:t>
    </dgm:pt>
    <dgm:pt modelId="{F6ABDC5F-EEC1-4BF4-B11C-226E6854C083}" type="parTrans" cxnId="{7159E51B-C7AB-4B60-960B-DB4258AEDBDE}">
      <dgm:prSet/>
      <dgm:spPr/>
      <dgm:t>
        <a:bodyPr/>
        <a:lstStyle/>
        <a:p>
          <a:endParaRPr lang="en-US"/>
        </a:p>
      </dgm:t>
    </dgm:pt>
    <dgm:pt modelId="{B0D78796-594A-4361-9A6E-278E157529C5}" type="sibTrans" cxnId="{7159E51B-C7AB-4B60-960B-DB4258AEDBDE}">
      <dgm:prSet/>
      <dgm:spPr/>
      <dgm:t>
        <a:bodyPr/>
        <a:lstStyle/>
        <a:p>
          <a:endParaRPr lang="en-US"/>
        </a:p>
      </dgm:t>
    </dgm:pt>
    <dgm:pt modelId="{0E8F2440-72A2-4149-94E8-878B08D8CB88}" type="pres">
      <dgm:prSet presAssocID="{A70A4241-EE9F-4C68-BBB9-DD3BF62CFD2C}" presName="diagram" presStyleCnt="0">
        <dgm:presLayoutVars>
          <dgm:dir/>
          <dgm:resizeHandles val="exact"/>
        </dgm:presLayoutVars>
      </dgm:prSet>
      <dgm:spPr/>
    </dgm:pt>
    <dgm:pt modelId="{9486D258-47A5-44FC-B85F-C2C82B7C24FF}" type="pres">
      <dgm:prSet presAssocID="{1974ABA3-626C-4B1F-A248-78D91DD1E1FA}" presName="node" presStyleLbl="node1" presStyleIdx="0" presStyleCnt="9">
        <dgm:presLayoutVars>
          <dgm:bulletEnabled val="1"/>
        </dgm:presLayoutVars>
      </dgm:prSet>
      <dgm:spPr/>
    </dgm:pt>
    <dgm:pt modelId="{995D1C02-0062-4FB5-AA3C-20E1E58658EB}" type="pres">
      <dgm:prSet presAssocID="{9EAF84A5-2EDD-41CA-AD8E-06464FAE5FC5}" presName="sibTrans" presStyleCnt="0"/>
      <dgm:spPr/>
    </dgm:pt>
    <dgm:pt modelId="{BC04CE0C-B880-4D19-8400-D777B2220D53}" type="pres">
      <dgm:prSet presAssocID="{240DC7F9-376A-4113-B668-7510780ACFD0}" presName="node" presStyleLbl="node1" presStyleIdx="1" presStyleCnt="9">
        <dgm:presLayoutVars>
          <dgm:bulletEnabled val="1"/>
        </dgm:presLayoutVars>
      </dgm:prSet>
      <dgm:spPr/>
    </dgm:pt>
    <dgm:pt modelId="{9858D642-4AA8-4E34-970D-F7E6B62C12D3}" type="pres">
      <dgm:prSet presAssocID="{CA93C3B3-CB74-435D-81B2-A3CB8BE1610F}" presName="sibTrans" presStyleCnt="0"/>
      <dgm:spPr/>
    </dgm:pt>
    <dgm:pt modelId="{580E8B69-595C-4A1D-A054-225848F5CB81}" type="pres">
      <dgm:prSet presAssocID="{F09119DC-8C28-4C1B-81EA-25D004B8CA40}" presName="node" presStyleLbl="node1" presStyleIdx="2" presStyleCnt="9">
        <dgm:presLayoutVars>
          <dgm:bulletEnabled val="1"/>
        </dgm:presLayoutVars>
      </dgm:prSet>
      <dgm:spPr/>
    </dgm:pt>
    <dgm:pt modelId="{11EC3984-F300-4B66-91F2-82EAA4237996}" type="pres">
      <dgm:prSet presAssocID="{31BDF367-2C0D-4D29-B586-8D427F589D10}" presName="sibTrans" presStyleCnt="0"/>
      <dgm:spPr/>
    </dgm:pt>
    <dgm:pt modelId="{55DB8C53-9A9B-4AD5-AB77-462EC98C1E04}" type="pres">
      <dgm:prSet presAssocID="{29A21EA0-ADC2-4DB4-9267-C2086C0830C6}" presName="node" presStyleLbl="node1" presStyleIdx="3" presStyleCnt="9">
        <dgm:presLayoutVars>
          <dgm:bulletEnabled val="1"/>
        </dgm:presLayoutVars>
      </dgm:prSet>
      <dgm:spPr/>
    </dgm:pt>
    <dgm:pt modelId="{DC4BBCCF-76D2-47DA-AA8D-D752C51E8BA0}" type="pres">
      <dgm:prSet presAssocID="{EFA46AB5-F770-41A9-B169-9F60F33BB89D}" presName="sibTrans" presStyleCnt="0"/>
      <dgm:spPr/>
    </dgm:pt>
    <dgm:pt modelId="{EE2B0567-73B8-4B48-A3C0-B120BCED38A7}" type="pres">
      <dgm:prSet presAssocID="{507293B7-739E-4E51-9121-43E8DBB1D52B}" presName="node" presStyleLbl="node1" presStyleIdx="4" presStyleCnt="9">
        <dgm:presLayoutVars>
          <dgm:bulletEnabled val="1"/>
        </dgm:presLayoutVars>
      </dgm:prSet>
      <dgm:spPr/>
    </dgm:pt>
    <dgm:pt modelId="{10262C8C-83F8-4149-BB98-0030872F625E}" type="pres">
      <dgm:prSet presAssocID="{69A6E5D7-BA99-48F4-891A-00238382080F}" presName="sibTrans" presStyleCnt="0"/>
      <dgm:spPr/>
    </dgm:pt>
    <dgm:pt modelId="{8B8ED6D4-047E-4A47-B258-3CF24287A248}" type="pres">
      <dgm:prSet presAssocID="{AFD7C727-EB5E-4797-9ACA-AA374258821C}" presName="node" presStyleLbl="node1" presStyleIdx="5" presStyleCnt="9">
        <dgm:presLayoutVars>
          <dgm:bulletEnabled val="1"/>
        </dgm:presLayoutVars>
      </dgm:prSet>
      <dgm:spPr/>
    </dgm:pt>
    <dgm:pt modelId="{16A48AD3-14E4-42E4-8D61-F84A64849372}" type="pres">
      <dgm:prSet presAssocID="{7A159C8B-384E-4586-9649-18282E13C31D}" presName="sibTrans" presStyleCnt="0"/>
      <dgm:spPr/>
    </dgm:pt>
    <dgm:pt modelId="{72B42BE7-FE96-45D4-918F-B903EAEAB8E8}" type="pres">
      <dgm:prSet presAssocID="{DEFDC036-A02D-49E0-86A1-539B57068656}" presName="node" presStyleLbl="node1" presStyleIdx="6" presStyleCnt="9">
        <dgm:presLayoutVars>
          <dgm:bulletEnabled val="1"/>
        </dgm:presLayoutVars>
      </dgm:prSet>
      <dgm:spPr/>
    </dgm:pt>
    <dgm:pt modelId="{491C2D04-5D1F-4D0F-B5A9-E4520D8D2D5E}" type="pres">
      <dgm:prSet presAssocID="{9A836FE7-51DB-4A29-B3C3-849669D380AF}" presName="sibTrans" presStyleCnt="0"/>
      <dgm:spPr/>
    </dgm:pt>
    <dgm:pt modelId="{A778E82A-0746-48E8-8CC3-90EC4BFF3AEE}" type="pres">
      <dgm:prSet presAssocID="{E573811C-5712-453D-8162-8E4DEDA7DEFF}" presName="node" presStyleLbl="node1" presStyleIdx="7" presStyleCnt="9">
        <dgm:presLayoutVars>
          <dgm:bulletEnabled val="1"/>
        </dgm:presLayoutVars>
      </dgm:prSet>
      <dgm:spPr/>
    </dgm:pt>
    <dgm:pt modelId="{2C01A3E4-EDA6-4510-8FA2-4F6C581AFCE3}" type="pres">
      <dgm:prSet presAssocID="{90B7ED66-65C6-4FF6-86B8-B0C06CEBCB00}" presName="sibTrans" presStyleCnt="0"/>
      <dgm:spPr/>
    </dgm:pt>
    <dgm:pt modelId="{B0F3D62E-3F52-46E6-B569-233DF69E194D}" type="pres">
      <dgm:prSet presAssocID="{AC1C5084-5116-4309-BFEB-39FC259A68EA}" presName="node" presStyleLbl="node1" presStyleIdx="8" presStyleCnt="9">
        <dgm:presLayoutVars>
          <dgm:bulletEnabled val="1"/>
        </dgm:presLayoutVars>
      </dgm:prSet>
      <dgm:spPr/>
    </dgm:pt>
  </dgm:ptLst>
  <dgm:cxnLst>
    <dgm:cxn modelId="{7BC74508-9CD0-48EB-8723-0B5EEE23FD45}" srcId="{A70A4241-EE9F-4C68-BBB9-DD3BF62CFD2C}" destId="{AFD7C727-EB5E-4797-9ACA-AA374258821C}" srcOrd="5" destOrd="0" parTransId="{DC4DDEF3-5590-4E32-A68D-750E7245AE02}" sibTransId="{7A159C8B-384E-4586-9649-18282E13C31D}"/>
    <dgm:cxn modelId="{E120B90F-E18C-4B86-96E4-4C1C93E37450}" srcId="{A70A4241-EE9F-4C68-BBB9-DD3BF62CFD2C}" destId="{1974ABA3-626C-4B1F-A248-78D91DD1E1FA}" srcOrd="0" destOrd="0" parTransId="{45E4D066-B5E1-49A6-9EEE-40979862AE71}" sibTransId="{9EAF84A5-2EDD-41CA-AD8E-06464FAE5FC5}"/>
    <dgm:cxn modelId="{7159E51B-C7AB-4B60-960B-DB4258AEDBDE}" srcId="{A70A4241-EE9F-4C68-BBB9-DD3BF62CFD2C}" destId="{AC1C5084-5116-4309-BFEB-39FC259A68EA}" srcOrd="8" destOrd="0" parTransId="{F6ABDC5F-EEC1-4BF4-B11C-226E6854C083}" sibTransId="{B0D78796-594A-4361-9A6E-278E157529C5}"/>
    <dgm:cxn modelId="{8CA40034-16A1-4A5E-B26A-243502D65625}" srcId="{A70A4241-EE9F-4C68-BBB9-DD3BF62CFD2C}" destId="{29A21EA0-ADC2-4DB4-9267-C2086C0830C6}" srcOrd="3" destOrd="0" parTransId="{D3E15FF5-6B9B-4E20-B634-F96D0B7C9F10}" sibTransId="{EFA46AB5-F770-41A9-B169-9F60F33BB89D}"/>
    <dgm:cxn modelId="{45C4A436-E6BE-4FC5-B030-08FB08E9B5F2}" type="presOf" srcId="{DEFDC036-A02D-49E0-86A1-539B57068656}" destId="{72B42BE7-FE96-45D4-918F-B903EAEAB8E8}" srcOrd="0" destOrd="0" presId="urn:microsoft.com/office/officeart/2005/8/layout/default"/>
    <dgm:cxn modelId="{A4AD0C62-3818-406E-8A24-675C0E2FDFDD}" type="presOf" srcId="{1974ABA3-626C-4B1F-A248-78D91DD1E1FA}" destId="{9486D258-47A5-44FC-B85F-C2C82B7C24FF}" srcOrd="0" destOrd="0" presId="urn:microsoft.com/office/officeart/2005/8/layout/default"/>
    <dgm:cxn modelId="{62D62B4E-8CF3-4DF4-97AD-231FD622D2AD}" type="presOf" srcId="{507293B7-739E-4E51-9121-43E8DBB1D52B}" destId="{EE2B0567-73B8-4B48-A3C0-B120BCED38A7}" srcOrd="0" destOrd="0" presId="urn:microsoft.com/office/officeart/2005/8/layout/default"/>
    <dgm:cxn modelId="{34F3A79B-9C7B-4067-ADD8-43353619A619}" srcId="{A70A4241-EE9F-4C68-BBB9-DD3BF62CFD2C}" destId="{DEFDC036-A02D-49E0-86A1-539B57068656}" srcOrd="6" destOrd="0" parTransId="{1F0A9347-5859-47BC-8C6A-39088A2D4137}" sibTransId="{9A836FE7-51DB-4A29-B3C3-849669D380AF}"/>
    <dgm:cxn modelId="{2776AAA1-CB86-4AB7-B024-AE9ABDDF5802}" srcId="{A70A4241-EE9F-4C68-BBB9-DD3BF62CFD2C}" destId="{507293B7-739E-4E51-9121-43E8DBB1D52B}" srcOrd="4" destOrd="0" parTransId="{1CB58B56-6CB4-4868-B302-4F723F467024}" sibTransId="{69A6E5D7-BA99-48F4-891A-00238382080F}"/>
    <dgm:cxn modelId="{B7DDDEA1-4459-4B4D-9B76-73AE4C3D6D96}" srcId="{A70A4241-EE9F-4C68-BBB9-DD3BF62CFD2C}" destId="{F09119DC-8C28-4C1B-81EA-25D004B8CA40}" srcOrd="2" destOrd="0" parTransId="{AA43FB47-575D-4CF8-A4DA-9458D2CE0B72}" sibTransId="{31BDF367-2C0D-4D29-B586-8D427F589D10}"/>
    <dgm:cxn modelId="{DC4881AE-EAD0-4352-B17D-9E98D6BD748A}" type="presOf" srcId="{AFD7C727-EB5E-4797-9ACA-AA374258821C}" destId="{8B8ED6D4-047E-4A47-B258-3CF24287A248}" srcOrd="0" destOrd="0" presId="urn:microsoft.com/office/officeart/2005/8/layout/default"/>
    <dgm:cxn modelId="{6FF246BE-9B13-436E-890E-CF5046F09475}" type="presOf" srcId="{240DC7F9-376A-4113-B668-7510780ACFD0}" destId="{BC04CE0C-B880-4D19-8400-D777B2220D53}" srcOrd="0" destOrd="0" presId="urn:microsoft.com/office/officeart/2005/8/layout/default"/>
    <dgm:cxn modelId="{CA3D75CA-2484-4474-99EF-78E37221FAC8}" srcId="{A70A4241-EE9F-4C68-BBB9-DD3BF62CFD2C}" destId="{240DC7F9-376A-4113-B668-7510780ACFD0}" srcOrd="1" destOrd="0" parTransId="{C224AD21-02CE-41CC-AD91-719230F15222}" sibTransId="{CA93C3B3-CB74-435D-81B2-A3CB8BE1610F}"/>
    <dgm:cxn modelId="{2AFDABCF-F3B3-483C-BF54-DFFCA92AC306}" type="presOf" srcId="{29A21EA0-ADC2-4DB4-9267-C2086C0830C6}" destId="{55DB8C53-9A9B-4AD5-AB77-462EC98C1E04}" srcOrd="0" destOrd="0" presId="urn:microsoft.com/office/officeart/2005/8/layout/default"/>
    <dgm:cxn modelId="{C83F6AD5-B0A1-4F3C-825A-6CAA99E2443A}" type="presOf" srcId="{A70A4241-EE9F-4C68-BBB9-DD3BF62CFD2C}" destId="{0E8F2440-72A2-4149-94E8-878B08D8CB88}" srcOrd="0" destOrd="0" presId="urn:microsoft.com/office/officeart/2005/8/layout/default"/>
    <dgm:cxn modelId="{030C4ED6-BFD2-4F0C-AF23-4FA1EE3F33EF}" type="presOf" srcId="{F09119DC-8C28-4C1B-81EA-25D004B8CA40}" destId="{580E8B69-595C-4A1D-A054-225848F5CB81}" srcOrd="0" destOrd="0" presId="urn:microsoft.com/office/officeart/2005/8/layout/default"/>
    <dgm:cxn modelId="{F10FD9D8-D6A7-465C-8E98-F6E2104E6255}" type="presOf" srcId="{E573811C-5712-453D-8162-8E4DEDA7DEFF}" destId="{A778E82A-0746-48E8-8CC3-90EC4BFF3AEE}" srcOrd="0" destOrd="0" presId="urn:microsoft.com/office/officeart/2005/8/layout/default"/>
    <dgm:cxn modelId="{0ED3DEDB-B417-471D-8BBC-8D15C638AFA1}" srcId="{A70A4241-EE9F-4C68-BBB9-DD3BF62CFD2C}" destId="{E573811C-5712-453D-8162-8E4DEDA7DEFF}" srcOrd="7" destOrd="0" parTransId="{6505EBA9-F9CF-47A5-8802-A65AF5435898}" sibTransId="{90B7ED66-65C6-4FF6-86B8-B0C06CEBCB00}"/>
    <dgm:cxn modelId="{18D7AAFA-F7E9-4956-8DA7-CD48B47E7648}" type="presOf" srcId="{AC1C5084-5116-4309-BFEB-39FC259A68EA}" destId="{B0F3D62E-3F52-46E6-B569-233DF69E194D}" srcOrd="0" destOrd="0" presId="urn:microsoft.com/office/officeart/2005/8/layout/default"/>
    <dgm:cxn modelId="{9D48821E-7AD5-489C-9290-77F3BBE0DF50}" type="presParOf" srcId="{0E8F2440-72A2-4149-94E8-878B08D8CB88}" destId="{9486D258-47A5-44FC-B85F-C2C82B7C24FF}" srcOrd="0" destOrd="0" presId="urn:microsoft.com/office/officeart/2005/8/layout/default"/>
    <dgm:cxn modelId="{9AA7ED91-DC17-4905-8695-D123D2EDA3F0}" type="presParOf" srcId="{0E8F2440-72A2-4149-94E8-878B08D8CB88}" destId="{995D1C02-0062-4FB5-AA3C-20E1E58658EB}" srcOrd="1" destOrd="0" presId="urn:microsoft.com/office/officeart/2005/8/layout/default"/>
    <dgm:cxn modelId="{C17B9BB2-BEF8-41D4-A048-FCDE52732807}" type="presParOf" srcId="{0E8F2440-72A2-4149-94E8-878B08D8CB88}" destId="{BC04CE0C-B880-4D19-8400-D777B2220D53}" srcOrd="2" destOrd="0" presId="urn:microsoft.com/office/officeart/2005/8/layout/default"/>
    <dgm:cxn modelId="{D9842123-563C-4F50-A0D5-1E33061A297F}" type="presParOf" srcId="{0E8F2440-72A2-4149-94E8-878B08D8CB88}" destId="{9858D642-4AA8-4E34-970D-F7E6B62C12D3}" srcOrd="3" destOrd="0" presId="urn:microsoft.com/office/officeart/2005/8/layout/default"/>
    <dgm:cxn modelId="{0AE477CA-315D-41B4-9D60-55AD6C6027E7}" type="presParOf" srcId="{0E8F2440-72A2-4149-94E8-878B08D8CB88}" destId="{580E8B69-595C-4A1D-A054-225848F5CB81}" srcOrd="4" destOrd="0" presId="urn:microsoft.com/office/officeart/2005/8/layout/default"/>
    <dgm:cxn modelId="{12B1F88E-0D68-4F40-B09C-1C39987FB022}" type="presParOf" srcId="{0E8F2440-72A2-4149-94E8-878B08D8CB88}" destId="{11EC3984-F300-4B66-91F2-82EAA4237996}" srcOrd="5" destOrd="0" presId="urn:microsoft.com/office/officeart/2005/8/layout/default"/>
    <dgm:cxn modelId="{78AB3F09-951A-4860-BB08-0F0C3E427C3D}" type="presParOf" srcId="{0E8F2440-72A2-4149-94E8-878B08D8CB88}" destId="{55DB8C53-9A9B-4AD5-AB77-462EC98C1E04}" srcOrd="6" destOrd="0" presId="urn:microsoft.com/office/officeart/2005/8/layout/default"/>
    <dgm:cxn modelId="{9A298E1E-7EAA-412B-8913-07B0D93EBF07}" type="presParOf" srcId="{0E8F2440-72A2-4149-94E8-878B08D8CB88}" destId="{DC4BBCCF-76D2-47DA-AA8D-D752C51E8BA0}" srcOrd="7" destOrd="0" presId="urn:microsoft.com/office/officeart/2005/8/layout/default"/>
    <dgm:cxn modelId="{9AA06DD5-2783-4BB8-A8CE-B0F4C7E39DB3}" type="presParOf" srcId="{0E8F2440-72A2-4149-94E8-878B08D8CB88}" destId="{EE2B0567-73B8-4B48-A3C0-B120BCED38A7}" srcOrd="8" destOrd="0" presId="urn:microsoft.com/office/officeart/2005/8/layout/default"/>
    <dgm:cxn modelId="{B2831BC4-9BA3-44EF-A07E-92C20216A12E}" type="presParOf" srcId="{0E8F2440-72A2-4149-94E8-878B08D8CB88}" destId="{10262C8C-83F8-4149-BB98-0030872F625E}" srcOrd="9" destOrd="0" presId="urn:microsoft.com/office/officeart/2005/8/layout/default"/>
    <dgm:cxn modelId="{CF7D2823-F2E8-47D7-BDDE-B38C5D158DFF}" type="presParOf" srcId="{0E8F2440-72A2-4149-94E8-878B08D8CB88}" destId="{8B8ED6D4-047E-4A47-B258-3CF24287A248}" srcOrd="10" destOrd="0" presId="urn:microsoft.com/office/officeart/2005/8/layout/default"/>
    <dgm:cxn modelId="{30E8168B-B4F9-4570-90FF-C462A667AFE3}" type="presParOf" srcId="{0E8F2440-72A2-4149-94E8-878B08D8CB88}" destId="{16A48AD3-14E4-42E4-8D61-F84A64849372}" srcOrd="11" destOrd="0" presId="urn:microsoft.com/office/officeart/2005/8/layout/default"/>
    <dgm:cxn modelId="{EA30AB9D-2D5F-44ED-B15B-2FB7763FF59E}" type="presParOf" srcId="{0E8F2440-72A2-4149-94E8-878B08D8CB88}" destId="{72B42BE7-FE96-45D4-918F-B903EAEAB8E8}" srcOrd="12" destOrd="0" presId="urn:microsoft.com/office/officeart/2005/8/layout/default"/>
    <dgm:cxn modelId="{47C9A00C-50C4-45FB-9221-4662E19B3FD7}" type="presParOf" srcId="{0E8F2440-72A2-4149-94E8-878B08D8CB88}" destId="{491C2D04-5D1F-4D0F-B5A9-E4520D8D2D5E}" srcOrd="13" destOrd="0" presId="urn:microsoft.com/office/officeart/2005/8/layout/default"/>
    <dgm:cxn modelId="{20740758-980F-4BB8-9CC6-74B85A1D4B78}" type="presParOf" srcId="{0E8F2440-72A2-4149-94E8-878B08D8CB88}" destId="{A778E82A-0746-48E8-8CC3-90EC4BFF3AEE}" srcOrd="14" destOrd="0" presId="urn:microsoft.com/office/officeart/2005/8/layout/default"/>
    <dgm:cxn modelId="{E40E48E5-F514-4E0C-A639-D2D587F3623A}" type="presParOf" srcId="{0E8F2440-72A2-4149-94E8-878B08D8CB88}" destId="{2C01A3E4-EDA6-4510-8FA2-4F6C581AFCE3}" srcOrd="15" destOrd="0" presId="urn:microsoft.com/office/officeart/2005/8/layout/default"/>
    <dgm:cxn modelId="{A43B2229-3B1E-4E15-A32F-8529670FE1F2}" type="presParOf" srcId="{0E8F2440-72A2-4149-94E8-878B08D8CB88}" destId="{B0F3D62E-3F52-46E6-B569-233DF69E194D}" srcOrd="16" destOrd="0" presId="urn:microsoft.com/office/officeart/2005/8/layout/default"/>
  </dgm:cxnLst>
  <dgm:bg>
    <a:noFill/>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9E2F91-2312-4AFF-BE98-04B040DA6BF4}" type="doc">
      <dgm:prSet loTypeId="urn:microsoft.com/office/officeart/2005/8/layout/cycle2" loCatId="cycle" qsTypeId="urn:microsoft.com/office/officeart/2005/8/quickstyle/3d4" qsCatId="3D" csTypeId="urn:microsoft.com/office/officeart/2005/8/colors/colorful4" csCatId="colorful"/>
      <dgm:spPr/>
      <dgm:t>
        <a:bodyPr/>
        <a:lstStyle/>
        <a:p>
          <a:endParaRPr lang="en-US"/>
        </a:p>
      </dgm:t>
    </dgm:pt>
    <dgm:pt modelId="{890E24A0-FDD0-4563-A9B4-D058DF39AAE9}">
      <dgm:prSet custT="1"/>
      <dgm:spPr/>
      <dgm:t>
        <a:bodyPr/>
        <a:lstStyle/>
        <a:p>
          <a:r>
            <a:rPr lang="en-US" sz="1400" b="1" i="0" baseline="0" dirty="0"/>
            <a:t>Heart Disease Overview: Leading cause of death worldwide, including conditions like coronary artery disease, heart attacks, and arrhythmias.</a:t>
          </a:r>
          <a:endParaRPr lang="en-US" sz="1400" b="1" dirty="0"/>
        </a:p>
      </dgm:t>
    </dgm:pt>
    <dgm:pt modelId="{21CB990B-CCBA-4DCD-BA84-CF57D7656C93}" type="parTrans" cxnId="{6D8CDCFF-3AD9-4D6D-81E5-7C154D5E8D90}">
      <dgm:prSet/>
      <dgm:spPr/>
      <dgm:t>
        <a:bodyPr/>
        <a:lstStyle/>
        <a:p>
          <a:endParaRPr lang="en-US"/>
        </a:p>
      </dgm:t>
    </dgm:pt>
    <dgm:pt modelId="{4A16DA03-5D3B-42DE-9EC0-FCA480A5B8E8}" type="sibTrans" cxnId="{6D8CDCFF-3AD9-4D6D-81E5-7C154D5E8D90}">
      <dgm:prSet/>
      <dgm:spPr/>
      <dgm:t>
        <a:bodyPr/>
        <a:lstStyle/>
        <a:p>
          <a:endParaRPr lang="en-US"/>
        </a:p>
      </dgm:t>
    </dgm:pt>
    <dgm:pt modelId="{22B43C1C-492E-4D24-B9F9-CDF422674C8F}">
      <dgm:prSet custT="1"/>
      <dgm:spPr/>
      <dgm:t>
        <a:bodyPr/>
        <a:lstStyle/>
        <a:p>
          <a:r>
            <a:rPr lang="en-US" sz="1400" b="1" i="0" baseline="0" dirty="0"/>
            <a:t>Importance of Early Prediction: Early detection helps in preventing severe health complications and enables timely intervention.</a:t>
          </a:r>
          <a:endParaRPr lang="en-US" sz="1400" b="1" dirty="0"/>
        </a:p>
      </dgm:t>
    </dgm:pt>
    <dgm:pt modelId="{1841B530-893B-4E91-BFAF-CC7444127B9B}" type="parTrans" cxnId="{26DB52F9-9282-41BB-8033-48AC3ED65E21}">
      <dgm:prSet/>
      <dgm:spPr/>
      <dgm:t>
        <a:bodyPr/>
        <a:lstStyle/>
        <a:p>
          <a:endParaRPr lang="en-US"/>
        </a:p>
      </dgm:t>
    </dgm:pt>
    <dgm:pt modelId="{55C5C990-CA6D-4783-B5B6-578555126310}" type="sibTrans" cxnId="{26DB52F9-9282-41BB-8033-48AC3ED65E21}">
      <dgm:prSet/>
      <dgm:spPr/>
      <dgm:t>
        <a:bodyPr/>
        <a:lstStyle/>
        <a:p>
          <a:endParaRPr lang="en-US"/>
        </a:p>
      </dgm:t>
    </dgm:pt>
    <dgm:pt modelId="{BFC5EC67-47C2-46E9-B84F-14E2D213F2CD}">
      <dgm:prSet custT="1"/>
      <dgm:spPr/>
      <dgm:t>
        <a:bodyPr/>
        <a:lstStyle/>
        <a:p>
          <a:r>
            <a:rPr lang="en-US" sz="1400" b="1" i="0" baseline="0" dirty="0"/>
            <a:t>Objective: Develop a system that uses patient health data to predict the risk of heart disease. </a:t>
          </a:r>
          <a:endParaRPr lang="en-US" sz="1400" b="1" dirty="0"/>
        </a:p>
      </dgm:t>
    </dgm:pt>
    <dgm:pt modelId="{98E0F278-7894-4B57-A986-85FF2B37CE24}" type="parTrans" cxnId="{8F161E15-4D6E-4E26-833C-E1055146B65F}">
      <dgm:prSet/>
      <dgm:spPr/>
      <dgm:t>
        <a:bodyPr/>
        <a:lstStyle/>
        <a:p>
          <a:endParaRPr lang="en-US"/>
        </a:p>
      </dgm:t>
    </dgm:pt>
    <dgm:pt modelId="{EB9723F8-EE6A-4838-BE6C-AD4B23707399}" type="sibTrans" cxnId="{8F161E15-4D6E-4E26-833C-E1055146B65F}">
      <dgm:prSet/>
      <dgm:spPr/>
      <dgm:t>
        <a:bodyPr/>
        <a:lstStyle/>
        <a:p>
          <a:endParaRPr lang="en-US"/>
        </a:p>
      </dgm:t>
    </dgm:pt>
    <dgm:pt modelId="{0ADE6E6E-72F1-46EC-8BD3-46543CA2887B}" type="pres">
      <dgm:prSet presAssocID="{DB9E2F91-2312-4AFF-BE98-04B040DA6BF4}" presName="cycle" presStyleCnt="0">
        <dgm:presLayoutVars>
          <dgm:dir/>
          <dgm:resizeHandles val="exact"/>
        </dgm:presLayoutVars>
      </dgm:prSet>
      <dgm:spPr/>
    </dgm:pt>
    <dgm:pt modelId="{A89AA1F2-F66B-4D32-BAB9-6848FF4DC11E}" type="pres">
      <dgm:prSet presAssocID="{890E24A0-FDD0-4563-A9B4-D058DF39AAE9}" presName="node" presStyleLbl="node1" presStyleIdx="0" presStyleCnt="3">
        <dgm:presLayoutVars>
          <dgm:bulletEnabled val="1"/>
        </dgm:presLayoutVars>
      </dgm:prSet>
      <dgm:spPr/>
    </dgm:pt>
    <dgm:pt modelId="{DBE80E34-0E5E-4073-AC85-ABF8789B2F89}" type="pres">
      <dgm:prSet presAssocID="{4A16DA03-5D3B-42DE-9EC0-FCA480A5B8E8}" presName="sibTrans" presStyleLbl="sibTrans2D1" presStyleIdx="0" presStyleCnt="3"/>
      <dgm:spPr/>
    </dgm:pt>
    <dgm:pt modelId="{F057FB57-99D8-48D0-952B-D3B1CF9B32E3}" type="pres">
      <dgm:prSet presAssocID="{4A16DA03-5D3B-42DE-9EC0-FCA480A5B8E8}" presName="connectorText" presStyleLbl="sibTrans2D1" presStyleIdx="0" presStyleCnt="3"/>
      <dgm:spPr/>
    </dgm:pt>
    <dgm:pt modelId="{B117F510-CC2B-469B-BFFF-DA26890AD5C3}" type="pres">
      <dgm:prSet presAssocID="{22B43C1C-492E-4D24-B9F9-CDF422674C8F}" presName="node" presStyleLbl="node1" presStyleIdx="1" presStyleCnt="3">
        <dgm:presLayoutVars>
          <dgm:bulletEnabled val="1"/>
        </dgm:presLayoutVars>
      </dgm:prSet>
      <dgm:spPr/>
    </dgm:pt>
    <dgm:pt modelId="{8E1ACFF6-F14D-4582-AB3B-4D71EF967B63}" type="pres">
      <dgm:prSet presAssocID="{55C5C990-CA6D-4783-B5B6-578555126310}" presName="sibTrans" presStyleLbl="sibTrans2D1" presStyleIdx="1" presStyleCnt="3"/>
      <dgm:spPr/>
    </dgm:pt>
    <dgm:pt modelId="{BB20801C-0625-42C6-9C15-B8C662DB6D57}" type="pres">
      <dgm:prSet presAssocID="{55C5C990-CA6D-4783-B5B6-578555126310}" presName="connectorText" presStyleLbl="sibTrans2D1" presStyleIdx="1" presStyleCnt="3"/>
      <dgm:spPr/>
    </dgm:pt>
    <dgm:pt modelId="{E8C38619-BB14-495A-A9E7-BB5676281841}" type="pres">
      <dgm:prSet presAssocID="{BFC5EC67-47C2-46E9-B84F-14E2D213F2CD}" presName="node" presStyleLbl="node1" presStyleIdx="2" presStyleCnt="3">
        <dgm:presLayoutVars>
          <dgm:bulletEnabled val="1"/>
        </dgm:presLayoutVars>
      </dgm:prSet>
      <dgm:spPr/>
    </dgm:pt>
    <dgm:pt modelId="{E4674BDF-5D1E-426B-B2D0-2C64D30C24DE}" type="pres">
      <dgm:prSet presAssocID="{EB9723F8-EE6A-4838-BE6C-AD4B23707399}" presName="sibTrans" presStyleLbl="sibTrans2D1" presStyleIdx="2" presStyleCnt="3"/>
      <dgm:spPr/>
    </dgm:pt>
    <dgm:pt modelId="{88423198-AAB8-41D8-901A-344702803448}" type="pres">
      <dgm:prSet presAssocID="{EB9723F8-EE6A-4838-BE6C-AD4B23707399}" presName="connectorText" presStyleLbl="sibTrans2D1" presStyleIdx="2" presStyleCnt="3"/>
      <dgm:spPr/>
    </dgm:pt>
  </dgm:ptLst>
  <dgm:cxnLst>
    <dgm:cxn modelId="{17DD4402-F1D0-427A-AB9F-F0E9DB200E66}" type="presOf" srcId="{22B43C1C-492E-4D24-B9F9-CDF422674C8F}" destId="{B117F510-CC2B-469B-BFFF-DA26890AD5C3}" srcOrd="0" destOrd="0" presId="urn:microsoft.com/office/officeart/2005/8/layout/cycle2"/>
    <dgm:cxn modelId="{8F161E15-4D6E-4E26-833C-E1055146B65F}" srcId="{DB9E2F91-2312-4AFF-BE98-04B040DA6BF4}" destId="{BFC5EC67-47C2-46E9-B84F-14E2D213F2CD}" srcOrd="2" destOrd="0" parTransId="{98E0F278-7894-4B57-A986-85FF2B37CE24}" sibTransId="{EB9723F8-EE6A-4838-BE6C-AD4B23707399}"/>
    <dgm:cxn modelId="{8E63D030-F0F1-4256-A641-124683C17C3F}" type="presOf" srcId="{4A16DA03-5D3B-42DE-9EC0-FCA480A5B8E8}" destId="{F057FB57-99D8-48D0-952B-D3B1CF9B32E3}" srcOrd="1" destOrd="0" presId="urn:microsoft.com/office/officeart/2005/8/layout/cycle2"/>
    <dgm:cxn modelId="{6264BB34-986E-409F-88B5-F2CC331B680D}" type="presOf" srcId="{55C5C990-CA6D-4783-B5B6-578555126310}" destId="{BB20801C-0625-42C6-9C15-B8C662DB6D57}" srcOrd="1" destOrd="0" presId="urn:microsoft.com/office/officeart/2005/8/layout/cycle2"/>
    <dgm:cxn modelId="{C6814C70-76FE-43F5-8D3E-36D759925358}" type="presOf" srcId="{BFC5EC67-47C2-46E9-B84F-14E2D213F2CD}" destId="{E8C38619-BB14-495A-A9E7-BB5676281841}" srcOrd="0" destOrd="0" presId="urn:microsoft.com/office/officeart/2005/8/layout/cycle2"/>
    <dgm:cxn modelId="{90766DA5-25CD-4CB1-B280-7D20EBC2770F}" type="presOf" srcId="{890E24A0-FDD0-4563-A9B4-D058DF39AAE9}" destId="{A89AA1F2-F66B-4D32-BAB9-6848FF4DC11E}" srcOrd="0" destOrd="0" presId="urn:microsoft.com/office/officeart/2005/8/layout/cycle2"/>
    <dgm:cxn modelId="{AF6183AC-2C8D-4674-9F60-E7365D9F90AC}" type="presOf" srcId="{4A16DA03-5D3B-42DE-9EC0-FCA480A5B8E8}" destId="{DBE80E34-0E5E-4073-AC85-ABF8789B2F89}" srcOrd="0" destOrd="0" presId="urn:microsoft.com/office/officeart/2005/8/layout/cycle2"/>
    <dgm:cxn modelId="{51226CB7-6D7E-4CD4-8DCE-79E990716C35}" type="presOf" srcId="{EB9723F8-EE6A-4838-BE6C-AD4B23707399}" destId="{88423198-AAB8-41D8-901A-344702803448}" srcOrd="1" destOrd="0" presId="urn:microsoft.com/office/officeart/2005/8/layout/cycle2"/>
    <dgm:cxn modelId="{AED257E2-8123-4963-8778-E1E6198BD644}" type="presOf" srcId="{55C5C990-CA6D-4783-B5B6-578555126310}" destId="{8E1ACFF6-F14D-4582-AB3B-4D71EF967B63}" srcOrd="0" destOrd="0" presId="urn:microsoft.com/office/officeart/2005/8/layout/cycle2"/>
    <dgm:cxn modelId="{D185E8EB-095D-4F4D-B446-2D394729341E}" type="presOf" srcId="{DB9E2F91-2312-4AFF-BE98-04B040DA6BF4}" destId="{0ADE6E6E-72F1-46EC-8BD3-46543CA2887B}" srcOrd="0" destOrd="0" presId="urn:microsoft.com/office/officeart/2005/8/layout/cycle2"/>
    <dgm:cxn modelId="{66D555ED-2673-4079-93EA-0547896D8FE8}" type="presOf" srcId="{EB9723F8-EE6A-4838-BE6C-AD4B23707399}" destId="{E4674BDF-5D1E-426B-B2D0-2C64D30C24DE}" srcOrd="0" destOrd="0" presId="urn:microsoft.com/office/officeart/2005/8/layout/cycle2"/>
    <dgm:cxn modelId="{26DB52F9-9282-41BB-8033-48AC3ED65E21}" srcId="{DB9E2F91-2312-4AFF-BE98-04B040DA6BF4}" destId="{22B43C1C-492E-4D24-B9F9-CDF422674C8F}" srcOrd="1" destOrd="0" parTransId="{1841B530-893B-4E91-BFAF-CC7444127B9B}" sibTransId="{55C5C990-CA6D-4783-B5B6-578555126310}"/>
    <dgm:cxn modelId="{6D8CDCFF-3AD9-4D6D-81E5-7C154D5E8D90}" srcId="{DB9E2F91-2312-4AFF-BE98-04B040DA6BF4}" destId="{890E24A0-FDD0-4563-A9B4-D058DF39AAE9}" srcOrd="0" destOrd="0" parTransId="{21CB990B-CCBA-4DCD-BA84-CF57D7656C93}" sibTransId="{4A16DA03-5D3B-42DE-9EC0-FCA480A5B8E8}"/>
    <dgm:cxn modelId="{8CCE88D1-1247-49FA-97A2-D2A4F319B66A}" type="presParOf" srcId="{0ADE6E6E-72F1-46EC-8BD3-46543CA2887B}" destId="{A89AA1F2-F66B-4D32-BAB9-6848FF4DC11E}" srcOrd="0" destOrd="0" presId="urn:microsoft.com/office/officeart/2005/8/layout/cycle2"/>
    <dgm:cxn modelId="{CAE1368C-0017-494B-A9CB-41356583F125}" type="presParOf" srcId="{0ADE6E6E-72F1-46EC-8BD3-46543CA2887B}" destId="{DBE80E34-0E5E-4073-AC85-ABF8789B2F89}" srcOrd="1" destOrd="0" presId="urn:microsoft.com/office/officeart/2005/8/layout/cycle2"/>
    <dgm:cxn modelId="{ED925DE8-FDEE-4A04-8DC2-B540A59B9B27}" type="presParOf" srcId="{DBE80E34-0E5E-4073-AC85-ABF8789B2F89}" destId="{F057FB57-99D8-48D0-952B-D3B1CF9B32E3}" srcOrd="0" destOrd="0" presId="urn:microsoft.com/office/officeart/2005/8/layout/cycle2"/>
    <dgm:cxn modelId="{FE552329-5A58-4C4C-825A-0D182A074E7E}" type="presParOf" srcId="{0ADE6E6E-72F1-46EC-8BD3-46543CA2887B}" destId="{B117F510-CC2B-469B-BFFF-DA26890AD5C3}" srcOrd="2" destOrd="0" presId="urn:microsoft.com/office/officeart/2005/8/layout/cycle2"/>
    <dgm:cxn modelId="{17F0DAE7-1A72-44F1-B272-6E53B84C4245}" type="presParOf" srcId="{0ADE6E6E-72F1-46EC-8BD3-46543CA2887B}" destId="{8E1ACFF6-F14D-4582-AB3B-4D71EF967B63}" srcOrd="3" destOrd="0" presId="urn:microsoft.com/office/officeart/2005/8/layout/cycle2"/>
    <dgm:cxn modelId="{B98EA869-4E03-4AD7-8AE2-153E0B87F6AF}" type="presParOf" srcId="{8E1ACFF6-F14D-4582-AB3B-4D71EF967B63}" destId="{BB20801C-0625-42C6-9C15-B8C662DB6D57}" srcOrd="0" destOrd="0" presId="urn:microsoft.com/office/officeart/2005/8/layout/cycle2"/>
    <dgm:cxn modelId="{FCF78946-8029-44EC-BCBA-C583A7B23696}" type="presParOf" srcId="{0ADE6E6E-72F1-46EC-8BD3-46543CA2887B}" destId="{E8C38619-BB14-495A-A9E7-BB5676281841}" srcOrd="4" destOrd="0" presId="urn:microsoft.com/office/officeart/2005/8/layout/cycle2"/>
    <dgm:cxn modelId="{E29885D6-ED93-4C32-A25E-F5904128C6EC}" type="presParOf" srcId="{0ADE6E6E-72F1-46EC-8BD3-46543CA2887B}" destId="{E4674BDF-5D1E-426B-B2D0-2C64D30C24DE}" srcOrd="5" destOrd="0" presId="urn:microsoft.com/office/officeart/2005/8/layout/cycle2"/>
    <dgm:cxn modelId="{6897674A-3B52-42A1-B9AB-0A5B5B7C8D97}" type="presParOf" srcId="{E4674BDF-5D1E-426B-B2D0-2C64D30C24DE}" destId="{88423198-AAB8-41D8-901A-34470280344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BDC892-AE54-4BA5-808E-09859C02B63F}" type="doc">
      <dgm:prSet loTypeId="urn:microsoft.com/office/officeart/2018/5/layout/CenteredIconLabelDescriptionList" loCatId="icon" qsTypeId="urn:microsoft.com/office/officeart/2005/8/quickstyle/simple1" qsCatId="simple" csTypeId="urn:microsoft.com/office/officeart/2005/8/colors/colorful5" csCatId="colorful" phldr="1"/>
      <dgm:spPr/>
      <dgm:t>
        <a:bodyPr/>
        <a:lstStyle/>
        <a:p>
          <a:endParaRPr lang="en-PK"/>
        </a:p>
      </dgm:t>
    </dgm:pt>
    <dgm:pt modelId="{9C0EC346-EBC7-4D66-840A-3F74E01AA7CB}">
      <dgm:prSet custT="1"/>
      <dgm:spPr/>
      <dgm:t>
        <a:bodyPr/>
        <a:lstStyle/>
        <a:p>
          <a:pPr>
            <a:lnSpc>
              <a:spcPct val="100000"/>
            </a:lnSpc>
            <a:defRPr b="1"/>
          </a:pPr>
          <a:r>
            <a:rPr lang="en-US" sz="2000" b="1" dirty="0"/>
            <a:t>Challenges of Early Diagnosis and Prevention</a:t>
          </a:r>
          <a:endParaRPr lang="en-GB" sz="2000" dirty="0"/>
        </a:p>
      </dgm:t>
    </dgm:pt>
    <dgm:pt modelId="{9D40568A-33DA-46A2-AFD5-234888A14633}" type="parTrans" cxnId="{0081A0C6-27A4-4763-87F7-15BF31F8BA39}">
      <dgm:prSet/>
      <dgm:spPr/>
      <dgm:t>
        <a:bodyPr/>
        <a:lstStyle/>
        <a:p>
          <a:endParaRPr lang="en-PK" sz="2000"/>
        </a:p>
      </dgm:t>
    </dgm:pt>
    <dgm:pt modelId="{8B19D987-71D2-4D89-AADC-8160045F4B44}" type="sibTrans" cxnId="{0081A0C6-27A4-4763-87F7-15BF31F8BA39}">
      <dgm:prSet/>
      <dgm:spPr/>
      <dgm:t>
        <a:bodyPr/>
        <a:lstStyle/>
        <a:p>
          <a:endParaRPr lang="en-PK" sz="2000"/>
        </a:p>
      </dgm:t>
    </dgm:pt>
    <dgm:pt modelId="{26BB4BE7-89D1-4762-9C41-2B3059F665CB}">
      <dgm:prSet phldrT="[Text]" custT="1"/>
      <dgm:spPr/>
      <dgm:t>
        <a:bodyPr/>
        <a:lstStyle/>
        <a:p>
          <a:pPr>
            <a:lnSpc>
              <a:spcPct val="100000"/>
            </a:lnSpc>
            <a:defRPr b="1"/>
          </a:pPr>
          <a:r>
            <a:rPr lang="en-US" sz="2000" b="1" dirty="0"/>
            <a:t>Prevalence of Heart Disease</a:t>
          </a:r>
          <a:endParaRPr lang="en-PK" sz="2000" dirty="0"/>
        </a:p>
      </dgm:t>
    </dgm:pt>
    <dgm:pt modelId="{45753252-6519-48AC-B963-DD9AA87613F7}" type="sibTrans" cxnId="{C91E0026-633A-4AAB-A400-B8D2AA491D50}">
      <dgm:prSet/>
      <dgm:spPr/>
      <dgm:t>
        <a:bodyPr/>
        <a:lstStyle/>
        <a:p>
          <a:endParaRPr lang="en-PK" sz="2000"/>
        </a:p>
      </dgm:t>
    </dgm:pt>
    <dgm:pt modelId="{B3800478-136B-4644-B447-008FF1D30A1D}" type="parTrans" cxnId="{C91E0026-633A-4AAB-A400-B8D2AA491D50}">
      <dgm:prSet/>
      <dgm:spPr/>
      <dgm:t>
        <a:bodyPr/>
        <a:lstStyle/>
        <a:p>
          <a:endParaRPr lang="en-PK" sz="2000"/>
        </a:p>
      </dgm:t>
    </dgm:pt>
    <dgm:pt modelId="{60A82907-5DF5-47F2-9EC5-1374484FD4AE}">
      <dgm:prSet custT="1"/>
      <dgm:spPr/>
      <dgm:t>
        <a:bodyPr/>
        <a:lstStyle/>
        <a:p>
          <a:pPr>
            <a:lnSpc>
              <a:spcPct val="100000"/>
            </a:lnSpc>
            <a:defRPr b="1"/>
          </a:pPr>
          <a:r>
            <a:rPr lang="en-US" sz="2000" b="1" dirty="0"/>
            <a:t>Importance of Predictive Healthcare Solutions</a:t>
          </a:r>
          <a:endParaRPr lang="en-GB" sz="2000" dirty="0"/>
        </a:p>
      </dgm:t>
    </dgm:pt>
    <dgm:pt modelId="{50B38C89-2856-4823-B682-8374CE7ABC14}" type="sibTrans" cxnId="{D0FA41FF-8538-411E-8E07-088FC0E9F246}">
      <dgm:prSet/>
      <dgm:spPr/>
      <dgm:t>
        <a:bodyPr/>
        <a:lstStyle/>
        <a:p>
          <a:endParaRPr lang="en-PK" sz="2000"/>
        </a:p>
      </dgm:t>
    </dgm:pt>
    <dgm:pt modelId="{A97F4E2E-52C5-4822-9A8D-D30314EA7C4C}" type="parTrans" cxnId="{D0FA41FF-8538-411E-8E07-088FC0E9F246}">
      <dgm:prSet/>
      <dgm:spPr/>
      <dgm:t>
        <a:bodyPr/>
        <a:lstStyle/>
        <a:p>
          <a:endParaRPr lang="en-PK" sz="2000"/>
        </a:p>
      </dgm:t>
    </dgm:pt>
    <dgm:pt modelId="{BD2795F1-231F-427A-902D-D2E62AAA4534}">
      <dgm:prSet custT="1"/>
      <dgm:spPr/>
      <dgm:t>
        <a:bodyPr/>
        <a:lstStyle/>
        <a:p>
          <a:pPr>
            <a:lnSpc>
              <a:spcPct val="100000"/>
            </a:lnSpc>
          </a:pPr>
          <a:r>
            <a:rPr lang="en-GB" sz="2000" dirty="0"/>
            <a:t>.</a:t>
          </a:r>
          <a:r>
            <a:rPr lang="en-US" sz="2000" dirty="0"/>
            <a:t> Heart disease remains one of the leading causes of death worldwide, affecting millions each year.
It puts a significant strain on healthcare systems due to high treatment costs and long-term care.</a:t>
          </a:r>
          <a:endParaRPr lang="en-GB" sz="2000" dirty="0"/>
        </a:p>
      </dgm:t>
    </dgm:pt>
    <dgm:pt modelId="{EB1B5E55-1236-47D6-9C8C-EFE24E283A90}" type="sibTrans" cxnId="{680634CB-A77A-4188-851D-820A0CE2C831}">
      <dgm:prSet/>
      <dgm:spPr/>
      <dgm:t>
        <a:bodyPr/>
        <a:lstStyle/>
        <a:p>
          <a:endParaRPr lang="en-PK" sz="2000"/>
        </a:p>
      </dgm:t>
    </dgm:pt>
    <dgm:pt modelId="{B7CDFACA-0770-4793-9DE5-09C3031A7FBF}" type="parTrans" cxnId="{680634CB-A77A-4188-851D-820A0CE2C831}">
      <dgm:prSet/>
      <dgm:spPr/>
      <dgm:t>
        <a:bodyPr/>
        <a:lstStyle/>
        <a:p>
          <a:endParaRPr lang="en-PK" sz="2000"/>
        </a:p>
      </dgm:t>
    </dgm:pt>
    <dgm:pt modelId="{F7EF3D61-7785-44E0-8B3D-2661394BBC95}">
      <dgm:prSet custT="1"/>
      <dgm:spPr/>
      <dgm:t>
        <a:bodyPr/>
        <a:lstStyle/>
        <a:p>
          <a:pPr>
            <a:lnSpc>
              <a:spcPct val="100000"/>
            </a:lnSpc>
          </a:pPr>
          <a:r>
            <a:rPr lang="en-US" sz="2000" dirty="0"/>
            <a:t>Heart disease often develops silently without noticeable symptoms, making early detection difficult.
Lack of widespread access to regular screenings and preventive measures increases the risk for undiagnosed cases.
</a:t>
          </a:r>
          <a:endParaRPr lang="en-GB" sz="2000" dirty="0"/>
        </a:p>
      </dgm:t>
    </dgm:pt>
    <dgm:pt modelId="{280A19EA-3814-4419-9E77-FDC8FF5F2FDA}" type="sibTrans" cxnId="{26E2C903-05B6-456B-8A93-2F08126AA2B7}">
      <dgm:prSet/>
      <dgm:spPr/>
      <dgm:t>
        <a:bodyPr/>
        <a:lstStyle/>
        <a:p>
          <a:endParaRPr lang="en-PK" sz="2000"/>
        </a:p>
      </dgm:t>
    </dgm:pt>
    <dgm:pt modelId="{7949FCC6-7563-4A74-8271-76646F1F6FAB}" type="parTrans" cxnId="{26E2C903-05B6-456B-8A93-2F08126AA2B7}">
      <dgm:prSet/>
      <dgm:spPr/>
      <dgm:t>
        <a:bodyPr/>
        <a:lstStyle/>
        <a:p>
          <a:endParaRPr lang="en-PK" sz="2000"/>
        </a:p>
      </dgm:t>
    </dgm:pt>
    <dgm:pt modelId="{EE352701-E951-46C5-B565-7FEF6AD6931C}">
      <dgm:prSet custT="1"/>
      <dgm:spPr/>
      <dgm:t>
        <a:bodyPr/>
        <a:lstStyle/>
        <a:p>
          <a:pPr>
            <a:lnSpc>
              <a:spcPct val="100000"/>
            </a:lnSpc>
          </a:pPr>
          <a:r>
            <a:rPr lang="en-US" sz="2000" dirty="0"/>
            <a:t>Predictive models can help identify individuals at high risk, enabling earlier intervention.
Leveraging data and AI can provide accurate risk assessments and guide personalized treatment plans.</a:t>
          </a:r>
          <a:endParaRPr lang="en-GB" sz="2000" dirty="0"/>
        </a:p>
      </dgm:t>
    </dgm:pt>
    <dgm:pt modelId="{691A1E64-C7D5-4357-93D8-6587BC17FF87}" type="parTrans" cxnId="{F62D61B4-4849-41B7-B483-0B916BA7DCB1}">
      <dgm:prSet/>
      <dgm:spPr/>
      <dgm:t>
        <a:bodyPr/>
        <a:lstStyle/>
        <a:p>
          <a:endParaRPr lang="en-US"/>
        </a:p>
      </dgm:t>
    </dgm:pt>
    <dgm:pt modelId="{132BBFFB-2ECB-4ED6-8CAB-F61E4EB89012}" type="sibTrans" cxnId="{F62D61B4-4849-41B7-B483-0B916BA7DCB1}">
      <dgm:prSet/>
      <dgm:spPr/>
      <dgm:t>
        <a:bodyPr/>
        <a:lstStyle/>
        <a:p>
          <a:endParaRPr lang="en-US"/>
        </a:p>
      </dgm:t>
    </dgm:pt>
    <dgm:pt modelId="{72A6A198-86E9-4202-BD68-A39036CABAC9}" type="pres">
      <dgm:prSet presAssocID="{99BDC892-AE54-4BA5-808E-09859C02B63F}" presName="root" presStyleCnt="0">
        <dgm:presLayoutVars>
          <dgm:dir/>
          <dgm:resizeHandles val="exact"/>
        </dgm:presLayoutVars>
      </dgm:prSet>
      <dgm:spPr/>
    </dgm:pt>
    <dgm:pt modelId="{D39589B5-8342-457F-8368-0E1DE784F9A7}" type="pres">
      <dgm:prSet presAssocID="{26BB4BE7-89D1-4762-9C41-2B3059F665CB}" presName="compNode" presStyleCnt="0"/>
      <dgm:spPr/>
    </dgm:pt>
    <dgm:pt modelId="{441E108A-BDDA-4809-AD27-06121A131FAB}" type="pres">
      <dgm:prSet presAssocID="{26BB4BE7-89D1-4762-9C41-2B3059F665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0D603339-86BE-4416-850C-3E0C81BD996F}" type="pres">
      <dgm:prSet presAssocID="{26BB4BE7-89D1-4762-9C41-2B3059F665CB}" presName="iconSpace" presStyleCnt="0"/>
      <dgm:spPr/>
    </dgm:pt>
    <dgm:pt modelId="{A30F5ED2-2595-4A86-8B21-338B1EBE27E2}" type="pres">
      <dgm:prSet presAssocID="{26BB4BE7-89D1-4762-9C41-2B3059F665CB}" presName="parTx" presStyleLbl="revTx" presStyleIdx="0" presStyleCnt="6">
        <dgm:presLayoutVars>
          <dgm:chMax val="0"/>
          <dgm:chPref val="0"/>
        </dgm:presLayoutVars>
      </dgm:prSet>
      <dgm:spPr/>
    </dgm:pt>
    <dgm:pt modelId="{F33FF069-2955-42C5-B209-B043C5977852}" type="pres">
      <dgm:prSet presAssocID="{26BB4BE7-89D1-4762-9C41-2B3059F665CB}" presName="txSpace" presStyleCnt="0"/>
      <dgm:spPr/>
    </dgm:pt>
    <dgm:pt modelId="{776B00BF-E113-4444-8019-2E23CCBA3626}" type="pres">
      <dgm:prSet presAssocID="{26BB4BE7-89D1-4762-9C41-2B3059F665CB}" presName="desTx" presStyleLbl="revTx" presStyleIdx="1" presStyleCnt="6">
        <dgm:presLayoutVars/>
      </dgm:prSet>
      <dgm:spPr/>
    </dgm:pt>
    <dgm:pt modelId="{6EF467E0-A2E5-4DAB-B970-1E83FA564B4F}" type="pres">
      <dgm:prSet presAssocID="{45753252-6519-48AC-B963-DD9AA87613F7}" presName="sibTrans" presStyleCnt="0"/>
      <dgm:spPr/>
    </dgm:pt>
    <dgm:pt modelId="{6EE1F5ED-FC0C-47C2-BAC5-541D41B0D338}" type="pres">
      <dgm:prSet presAssocID="{9C0EC346-EBC7-4D66-840A-3F74E01AA7CB}" presName="compNode" presStyleCnt="0"/>
      <dgm:spPr/>
    </dgm:pt>
    <dgm:pt modelId="{A2907ADC-C01F-4068-B75B-9E27796F1591}" type="pres">
      <dgm:prSet presAssocID="{9C0EC346-EBC7-4D66-840A-3F74E01AA7CB}"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2000" b="-2000"/>
          </a:stretch>
        </a:blipFill>
      </dgm:spPr>
      <dgm:extLst>
        <a:ext uri="{E40237B7-FDA0-4F09-8148-C483321AD2D9}">
          <dgm14:cNvPr xmlns:dgm14="http://schemas.microsoft.com/office/drawing/2010/diagram" id="0" name="" descr="Skeleton"/>
        </a:ext>
      </dgm:extLst>
    </dgm:pt>
    <dgm:pt modelId="{E63DDFF9-072A-4752-ADE1-792C9553EE17}" type="pres">
      <dgm:prSet presAssocID="{9C0EC346-EBC7-4D66-840A-3F74E01AA7CB}" presName="iconSpace" presStyleCnt="0"/>
      <dgm:spPr/>
    </dgm:pt>
    <dgm:pt modelId="{3CC0B1E5-45BB-437B-995C-F0B8590C2653}" type="pres">
      <dgm:prSet presAssocID="{9C0EC346-EBC7-4D66-840A-3F74E01AA7CB}" presName="parTx" presStyleLbl="revTx" presStyleIdx="2" presStyleCnt="6">
        <dgm:presLayoutVars>
          <dgm:chMax val="0"/>
          <dgm:chPref val="0"/>
        </dgm:presLayoutVars>
      </dgm:prSet>
      <dgm:spPr/>
    </dgm:pt>
    <dgm:pt modelId="{C6AEAF0C-CEEE-43CB-81B9-887D09C27033}" type="pres">
      <dgm:prSet presAssocID="{9C0EC346-EBC7-4D66-840A-3F74E01AA7CB}" presName="txSpace" presStyleCnt="0"/>
      <dgm:spPr/>
    </dgm:pt>
    <dgm:pt modelId="{E1BFA912-8E69-45A3-BA4C-1195051297AF}" type="pres">
      <dgm:prSet presAssocID="{9C0EC346-EBC7-4D66-840A-3F74E01AA7CB}" presName="desTx" presStyleLbl="revTx" presStyleIdx="3" presStyleCnt="6" custLinFactNeighborY="-2318">
        <dgm:presLayoutVars/>
      </dgm:prSet>
      <dgm:spPr/>
    </dgm:pt>
    <dgm:pt modelId="{AE0D4670-33CD-45BB-8AA8-D0F10A2FFA1B}" type="pres">
      <dgm:prSet presAssocID="{8B19D987-71D2-4D89-AADC-8160045F4B44}" presName="sibTrans" presStyleCnt="0"/>
      <dgm:spPr/>
    </dgm:pt>
    <dgm:pt modelId="{1CA19101-C8A4-4B66-AF6B-011BB203E06A}" type="pres">
      <dgm:prSet presAssocID="{60A82907-5DF5-47F2-9EC5-1374484FD4AE}" presName="compNode" presStyleCnt="0"/>
      <dgm:spPr/>
    </dgm:pt>
    <dgm:pt modelId="{FFBCFFA7-04F9-44E0-805C-24DC0A2DD75F}" type="pres">
      <dgm:prSet presAssocID="{60A82907-5DF5-47F2-9EC5-1374484FD4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in head"/>
        </a:ext>
      </dgm:extLst>
    </dgm:pt>
    <dgm:pt modelId="{7328C7B3-19C4-4B2A-9BFF-D6E44BDCD72D}" type="pres">
      <dgm:prSet presAssocID="{60A82907-5DF5-47F2-9EC5-1374484FD4AE}" presName="iconSpace" presStyleCnt="0"/>
      <dgm:spPr/>
    </dgm:pt>
    <dgm:pt modelId="{5270BCFC-4398-4018-B2A2-EEA0FBEDB456}" type="pres">
      <dgm:prSet presAssocID="{60A82907-5DF5-47F2-9EC5-1374484FD4AE}" presName="parTx" presStyleLbl="revTx" presStyleIdx="4" presStyleCnt="6">
        <dgm:presLayoutVars>
          <dgm:chMax val="0"/>
          <dgm:chPref val="0"/>
        </dgm:presLayoutVars>
      </dgm:prSet>
      <dgm:spPr/>
    </dgm:pt>
    <dgm:pt modelId="{B86687ED-35EF-4298-8EA7-FE73F1A946AD}" type="pres">
      <dgm:prSet presAssocID="{60A82907-5DF5-47F2-9EC5-1374484FD4AE}" presName="txSpace" presStyleCnt="0"/>
      <dgm:spPr/>
    </dgm:pt>
    <dgm:pt modelId="{F92CA22B-FB33-4248-80FA-9B354AF4C228}" type="pres">
      <dgm:prSet presAssocID="{60A82907-5DF5-47F2-9EC5-1374484FD4AE}" presName="desTx" presStyleLbl="revTx" presStyleIdx="5" presStyleCnt="6">
        <dgm:presLayoutVars/>
      </dgm:prSet>
      <dgm:spPr/>
    </dgm:pt>
  </dgm:ptLst>
  <dgm:cxnLst>
    <dgm:cxn modelId="{26E2C903-05B6-456B-8A93-2F08126AA2B7}" srcId="{9C0EC346-EBC7-4D66-840A-3F74E01AA7CB}" destId="{F7EF3D61-7785-44E0-8B3D-2661394BBC95}" srcOrd="0" destOrd="0" parTransId="{7949FCC6-7563-4A74-8271-76646F1F6FAB}" sibTransId="{280A19EA-3814-4419-9E77-FDC8FF5F2FDA}"/>
    <dgm:cxn modelId="{C91E0026-633A-4AAB-A400-B8D2AA491D50}" srcId="{99BDC892-AE54-4BA5-808E-09859C02B63F}" destId="{26BB4BE7-89D1-4762-9C41-2B3059F665CB}" srcOrd="0" destOrd="0" parTransId="{B3800478-136B-4644-B447-008FF1D30A1D}" sibTransId="{45753252-6519-48AC-B963-DD9AA87613F7}"/>
    <dgm:cxn modelId="{FB6FF534-7295-475B-AC29-CBEF7B4D8EFE}" type="presOf" srcId="{EE352701-E951-46C5-B565-7FEF6AD6931C}" destId="{F92CA22B-FB33-4248-80FA-9B354AF4C228}" srcOrd="0" destOrd="0" presId="urn:microsoft.com/office/officeart/2018/5/layout/CenteredIconLabelDescriptionList"/>
    <dgm:cxn modelId="{AF3E1E4F-2175-4158-9953-3BDACAB4D83F}" type="presOf" srcId="{BD2795F1-231F-427A-902D-D2E62AAA4534}" destId="{776B00BF-E113-4444-8019-2E23CCBA3626}" srcOrd="0" destOrd="0" presId="urn:microsoft.com/office/officeart/2018/5/layout/CenteredIconLabelDescriptionList"/>
    <dgm:cxn modelId="{A3C1439A-0737-4534-B7DC-F508124EAFEE}" type="presOf" srcId="{99BDC892-AE54-4BA5-808E-09859C02B63F}" destId="{72A6A198-86E9-4202-BD68-A39036CABAC9}" srcOrd="0" destOrd="0" presId="urn:microsoft.com/office/officeart/2018/5/layout/CenteredIconLabelDescriptionList"/>
    <dgm:cxn modelId="{4194EAA5-8001-4C72-8DE8-2B596B05E726}" type="presOf" srcId="{F7EF3D61-7785-44E0-8B3D-2661394BBC95}" destId="{E1BFA912-8E69-45A3-BA4C-1195051297AF}" srcOrd="0" destOrd="0" presId="urn:microsoft.com/office/officeart/2018/5/layout/CenteredIconLabelDescriptionList"/>
    <dgm:cxn modelId="{84747CB0-B0CC-48E0-B75D-04A4FCAB472D}" type="presOf" srcId="{60A82907-5DF5-47F2-9EC5-1374484FD4AE}" destId="{5270BCFC-4398-4018-B2A2-EEA0FBEDB456}" srcOrd="0" destOrd="0" presId="urn:microsoft.com/office/officeart/2018/5/layout/CenteredIconLabelDescriptionList"/>
    <dgm:cxn modelId="{F62D61B4-4849-41B7-B483-0B916BA7DCB1}" srcId="{60A82907-5DF5-47F2-9EC5-1374484FD4AE}" destId="{EE352701-E951-46C5-B565-7FEF6AD6931C}" srcOrd="0" destOrd="0" parTransId="{691A1E64-C7D5-4357-93D8-6587BC17FF87}" sibTransId="{132BBFFB-2ECB-4ED6-8CAB-F61E4EB89012}"/>
    <dgm:cxn modelId="{0081A0C6-27A4-4763-87F7-15BF31F8BA39}" srcId="{99BDC892-AE54-4BA5-808E-09859C02B63F}" destId="{9C0EC346-EBC7-4D66-840A-3F74E01AA7CB}" srcOrd="1" destOrd="0" parTransId="{9D40568A-33DA-46A2-AFD5-234888A14633}" sibTransId="{8B19D987-71D2-4D89-AADC-8160045F4B44}"/>
    <dgm:cxn modelId="{478367C8-0620-4976-8259-F2ED2706F637}" type="presOf" srcId="{9C0EC346-EBC7-4D66-840A-3F74E01AA7CB}" destId="{3CC0B1E5-45BB-437B-995C-F0B8590C2653}" srcOrd="0" destOrd="0" presId="urn:microsoft.com/office/officeart/2018/5/layout/CenteredIconLabelDescriptionList"/>
    <dgm:cxn modelId="{680634CB-A77A-4188-851D-820A0CE2C831}" srcId="{26BB4BE7-89D1-4762-9C41-2B3059F665CB}" destId="{BD2795F1-231F-427A-902D-D2E62AAA4534}" srcOrd="0" destOrd="0" parTransId="{B7CDFACA-0770-4793-9DE5-09C3031A7FBF}" sibTransId="{EB1B5E55-1236-47D6-9C8C-EFE24E283A90}"/>
    <dgm:cxn modelId="{76F432D9-B63C-435D-B7A8-71B5FC859A7C}" type="presOf" srcId="{26BB4BE7-89D1-4762-9C41-2B3059F665CB}" destId="{A30F5ED2-2595-4A86-8B21-338B1EBE27E2}" srcOrd="0" destOrd="0" presId="urn:microsoft.com/office/officeart/2018/5/layout/CenteredIconLabelDescriptionList"/>
    <dgm:cxn modelId="{D0FA41FF-8538-411E-8E07-088FC0E9F246}" srcId="{99BDC892-AE54-4BA5-808E-09859C02B63F}" destId="{60A82907-5DF5-47F2-9EC5-1374484FD4AE}" srcOrd="2" destOrd="0" parTransId="{A97F4E2E-52C5-4822-9A8D-D30314EA7C4C}" sibTransId="{50B38C89-2856-4823-B682-8374CE7ABC14}"/>
    <dgm:cxn modelId="{A7273B24-03D2-4A22-BA9C-5D0C0456BE4B}" type="presParOf" srcId="{72A6A198-86E9-4202-BD68-A39036CABAC9}" destId="{D39589B5-8342-457F-8368-0E1DE784F9A7}" srcOrd="0" destOrd="0" presId="urn:microsoft.com/office/officeart/2018/5/layout/CenteredIconLabelDescriptionList"/>
    <dgm:cxn modelId="{5A69A196-F042-4283-BDB1-F18810F1C72D}" type="presParOf" srcId="{D39589B5-8342-457F-8368-0E1DE784F9A7}" destId="{441E108A-BDDA-4809-AD27-06121A131FAB}" srcOrd="0" destOrd="0" presId="urn:microsoft.com/office/officeart/2018/5/layout/CenteredIconLabelDescriptionList"/>
    <dgm:cxn modelId="{6DAEA2B5-5B64-40D0-86E5-D4F692D0D000}" type="presParOf" srcId="{D39589B5-8342-457F-8368-0E1DE784F9A7}" destId="{0D603339-86BE-4416-850C-3E0C81BD996F}" srcOrd="1" destOrd="0" presId="urn:microsoft.com/office/officeart/2018/5/layout/CenteredIconLabelDescriptionList"/>
    <dgm:cxn modelId="{2C3F5BC5-4AB9-4AA1-B0E5-7A2C5332768A}" type="presParOf" srcId="{D39589B5-8342-457F-8368-0E1DE784F9A7}" destId="{A30F5ED2-2595-4A86-8B21-338B1EBE27E2}" srcOrd="2" destOrd="0" presId="urn:microsoft.com/office/officeart/2018/5/layout/CenteredIconLabelDescriptionList"/>
    <dgm:cxn modelId="{ED44649E-71FD-4582-BBFA-48D853F7945E}" type="presParOf" srcId="{D39589B5-8342-457F-8368-0E1DE784F9A7}" destId="{F33FF069-2955-42C5-B209-B043C5977852}" srcOrd="3" destOrd="0" presId="urn:microsoft.com/office/officeart/2018/5/layout/CenteredIconLabelDescriptionList"/>
    <dgm:cxn modelId="{6879F757-20E1-4F6B-88E2-9CB30621E2DD}" type="presParOf" srcId="{D39589B5-8342-457F-8368-0E1DE784F9A7}" destId="{776B00BF-E113-4444-8019-2E23CCBA3626}" srcOrd="4" destOrd="0" presId="urn:microsoft.com/office/officeart/2018/5/layout/CenteredIconLabelDescriptionList"/>
    <dgm:cxn modelId="{A23177CA-0571-429F-B0F3-BFC9876E5C25}" type="presParOf" srcId="{72A6A198-86E9-4202-BD68-A39036CABAC9}" destId="{6EF467E0-A2E5-4DAB-B970-1E83FA564B4F}" srcOrd="1" destOrd="0" presId="urn:microsoft.com/office/officeart/2018/5/layout/CenteredIconLabelDescriptionList"/>
    <dgm:cxn modelId="{21EC0CD9-E6E0-455E-80EF-77ED51AD0DF5}" type="presParOf" srcId="{72A6A198-86E9-4202-BD68-A39036CABAC9}" destId="{6EE1F5ED-FC0C-47C2-BAC5-541D41B0D338}" srcOrd="2" destOrd="0" presId="urn:microsoft.com/office/officeart/2018/5/layout/CenteredIconLabelDescriptionList"/>
    <dgm:cxn modelId="{2F81362F-4503-4214-936C-330403A13EE5}" type="presParOf" srcId="{6EE1F5ED-FC0C-47C2-BAC5-541D41B0D338}" destId="{A2907ADC-C01F-4068-B75B-9E27796F1591}" srcOrd="0" destOrd="0" presId="urn:microsoft.com/office/officeart/2018/5/layout/CenteredIconLabelDescriptionList"/>
    <dgm:cxn modelId="{9D01702D-808F-4E53-AFD1-525101D88968}" type="presParOf" srcId="{6EE1F5ED-FC0C-47C2-BAC5-541D41B0D338}" destId="{E63DDFF9-072A-4752-ADE1-792C9553EE17}" srcOrd="1" destOrd="0" presId="urn:microsoft.com/office/officeart/2018/5/layout/CenteredIconLabelDescriptionList"/>
    <dgm:cxn modelId="{E0A1B2A3-17AF-4C89-9C13-92368FFAF755}" type="presParOf" srcId="{6EE1F5ED-FC0C-47C2-BAC5-541D41B0D338}" destId="{3CC0B1E5-45BB-437B-995C-F0B8590C2653}" srcOrd="2" destOrd="0" presId="urn:microsoft.com/office/officeart/2018/5/layout/CenteredIconLabelDescriptionList"/>
    <dgm:cxn modelId="{DE8B9B9F-D587-40E6-B3A6-0601037DDB62}" type="presParOf" srcId="{6EE1F5ED-FC0C-47C2-BAC5-541D41B0D338}" destId="{C6AEAF0C-CEEE-43CB-81B9-887D09C27033}" srcOrd="3" destOrd="0" presId="urn:microsoft.com/office/officeart/2018/5/layout/CenteredIconLabelDescriptionList"/>
    <dgm:cxn modelId="{D41DC568-6D40-4564-B682-806ECC8C3EFD}" type="presParOf" srcId="{6EE1F5ED-FC0C-47C2-BAC5-541D41B0D338}" destId="{E1BFA912-8E69-45A3-BA4C-1195051297AF}" srcOrd="4" destOrd="0" presId="urn:microsoft.com/office/officeart/2018/5/layout/CenteredIconLabelDescriptionList"/>
    <dgm:cxn modelId="{2D42583B-ADBB-4CA5-97EC-6959E04B4571}" type="presParOf" srcId="{72A6A198-86E9-4202-BD68-A39036CABAC9}" destId="{AE0D4670-33CD-45BB-8AA8-D0F10A2FFA1B}" srcOrd="3" destOrd="0" presId="urn:microsoft.com/office/officeart/2018/5/layout/CenteredIconLabelDescriptionList"/>
    <dgm:cxn modelId="{AF68C2FA-3AD6-4044-B0A2-B929B5F1A4ED}" type="presParOf" srcId="{72A6A198-86E9-4202-BD68-A39036CABAC9}" destId="{1CA19101-C8A4-4B66-AF6B-011BB203E06A}" srcOrd="4" destOrd="0" presId="urn:microsoft.com/office/officeart/2018/5/layout/CenteredIconLabelDescriptionList"/>
    <dgm:cxn modelId="{4B1DFBE3-51A9-4417-8A22-56C25B276C4E}" type="presParOf" srcId="{1CA19101-C8A4-4B66-AF6B-011BB203E06A}" destId="{FFBCFFA7-04F9-44E0-805C-24DC0A2DD75F}" srcOrd="0" destOrd="0" presId="urn:microsoft.com/office/officeart/2018/5/layout/CenteredIconLabelDescriptionList"/>
    <dgm:cxn modelId="{EF212667-AE3E-4695-9C6A-8FA64D479435}" type="presParOf" srcId="{1CA19101-C8A4-4B66-AF6B-011BB203E06A}" destId="{7328C7B3-19C4-4B2A-9BFF-D6E44BDCD72D}" srcOrd="1" destOrd="0" presId="urn:microsoft.com/office/officeart/2018/5/layout/CenteredIconLabelDescriptionList"/>
    <dgm:cxn modelId="{399E5C3E-FBE2-42AB-A479-B4658199AE86}" type="presParOf" srcId="{1CA19101-C8A4-4B66-AF6B-011BB203E06A}" destId="{5270BCFC-4398-4018-B2A2-EEA0FBEDB456}" srcOrd="2" destOrd="0" presId="urn:microsoft.com/office/officeart/2018/5/layout/CenteredIconLabelDescriptionList"/>
    <dgm:cxn modelId="{9CD76C5E-4D51-49FC-B259-1B8950E1928A}" type="presParOf" srcId="{1CA19101-C8A4-4B66-AF6B-011BB203E06A}" destId="{B86687ED-35EF-4298-8EA7-FE73F1A946AD}" srcOrd="3" destOrd="0" presId="urn:microsoft.com/office/officeart/2018/5/layout/CenteredIconLabelDescriptionList"/>
    <dgm:cxn modelId="{FEA5359D-ED52-4B83-9CB6-F1DFE0852606}" type="presParOf" srcId="{1CA19101-C8A4-4B66-AF6B-011BB203E06A}" destId="{F92CA22B-FB33-4248-80FA-9B354AF4C22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A62881-692C-456E-B226-2DCD08D71E3B}" type="doc">
      <dgm:prSet loTypeId="urn:microsoft.com/office/officeart/2009/3/layout/StepUpProcess" loCatId="process" qsTypeId="urn:microsoft.com/office/officeart/2005/8/quickstyle/3d3" qsCatId="3D" csTypeId="urn:microsoft.com/office/officeart/2005/8/colors/colorful4" csCatId="colorful" phldr="1"/>
      <dgm:spPr/>
      <dgm:t>
        <a:bodyPr/>
        <a:lstStyle/>
        <a:p>
          <a:endParaRPr lang="en-PK"/>
        </a:p>
      </dgm:t>
    </dgm:pt>
    <dgm:pt modelId="{B15200F8-BE67-4B4A-ABA0-FC024EB5B3F6}">
      <dgm:prSet/>
      <dgm:spPr/>
      <dgm:t>
        <a:bodyPr/>
        <a:lstStyle/>
        <a:p>
          <a:r>
            <a:rPr lang="en-US" dirty="0">
              <a:effectLst>
                <a:outerShdw blurRad="38100" dist="38100" dir="2700000" algn="tl">
                  <a:srgbClr val="000000">
                    <a:alpha val="43137"/>
                  </a:srgbClr>
                </a:outerShdw>
              </a:effectLst>
            </a:rPr>
            <a:t>To develop a predictive healthcare system—</a:t>
          </a:r>
          <a:r>
            <a:rPr lang="en-US" dirty="0" err="1">
              <a:effectLst>
                <a:outerShdw blurRad="38100" dist="38100" dir="2700000" algn="tl">
                  <a:srgbClr val="000000">
                    <a:alpha val="43137"/>
                  </a:srgbClr>
                </a:outerShdw>
              </a:effectLst>
            </a:rPr>
            <a:t>CardioCare</a:t>
          </a:r>
          <a:r>
            <a:rPr lang="en-US" dirty="0">
              <a:effectLst>
                <a:outerShdw blurRad="38100" dist="38100" dir="2700000" algn="tl">
                  <a:srgbClr val="000000">
                    <a:alpha val="43137"/>
                  </a:srgbClr>
                </a:outerShdw>
              </a:effectLst>
            </a:rPr>
            <a:t>—that helps individuals assess their risk of heart disease based on various health metrics.</a:t>
          </a:r>
        </a:p>
      </dgm:t>
    </dgm:pt>
    <dgm:pt modelId="{96E22265-6995-476E-97C9-0C06DB620611}" type="parTrans" cxnId="{D6FE9133-A2D4-490D-8903-D587C2AF90C7}">
      <dgm:prSet/>
      <dgm:spPr/>
      <dgm:t>
        <a:bodyPr/>
        <a:lstStyle/>
        <a:p>
          <a:endParaRPr lang="en-US"/>
        </a:p>
      </dgm:t>
    </dgm:pt>
    <dgm:pt modelId="{1AB66F1D-5A78-401C-8D82-A4CB4BE84606}" type="sibTrans" cxnId="{D6FE9133-A2D4-490D-8903-D587C2AF90C7}">
      <dgm:prSet/>
      <dgm:spPr/>
      <dgm:t>
        <a:bodyPr/>
        <a:lstStyle/>
        <a:p>
          <a:endParaRPr lang="en-US"/>
        </a:p>
      </dgm:t>
    </dgm:pt>
    <dgm:pt modelId="{1503A8B1-9056-430B-8CFB-69B61106B4AB}">
      <dgm:prSet/>
      <dgm:spPr/>
      <dgm:t>
        <a:bodyPr/>
        <a:lstStyle/>
        <a:p>
          <a:r>
            <a:rPr lang="en-US" dirty="0"/>
            <a:t>
</a:t>
          </a:r>
          <a:r>
            <a:rPr lang="en-US" dirty="0">
              <a:effectLst>
                <a:outerShdw blurRad="38100" dist="38100" dir="2700000" algn="tl">
                  <a:srgbClr val="000000">
                    <a:alpha val="43137"/>
                  </a:srgbClr>
                </a:outerShdw>
              </a:effectLst>
            </a:rPr>
            <a:t>The aim is to provide early diagnosis tools that can potentially save lives, reduce healthcare costs, and improve patient outcomes.</a:t>
          </a:r>
        </a:p>
      </dgm:t>
    </dgm:pt>
    <dgm:pt modelId="{ED494A46-AC3D-42AE-960E-AFAB719226E1}" type="parTrans" cxnId="{31F50BF0-80FE-471A-8924-F9B8AC893935}">
      <dgm:prSet/>
      <dgm:spPr/>
      <dgm:t>
        <a:bodyPr/>
        <a:lstStyle/>
        <a:p>
          <a:endParaRPr lang="en-US"/>
        </a:p>
      </dgm:t>
    </dgm:pt>
    <dgm:pt modelId="{0DA6B4DA-153E-4E9E-86FC-4D12608FF742}" type="sibTrans" cxnId="{31F50BF0-80FE-471A-8924-F9B8AC893935}">
      <dgm:prSet/>
      <dgm:spPr/>
      <dgm:t>
        <a:bodyPr/>
        <a:lstStyle/>
        <a:p>
          <a:endParaRPr lang="en-US"/>
        </a:p>
      </dgm:t>
    </dgm:pt>
    <dgm:pt modelId="{4E5FFAD5-60FF-437B-BAF5-2081C137A065}">
      <dgm:prSet/>
      <dgm:spPr/>
      <dgm:t>
        <a:bodyPr/>
        <a:lstStyle/>
        <a:p>
          <a:r>
            <a:rPr lang="en-US" dirty="0"/>
            <a:t>
</a:t>
          </a:r>
          <a:r>
            <a:rPr lang="en-US" dirty="0">
              <a:effectLst>
                <a:outerShdw blurRad="38100" dist="38100" dir="2700000" algn="tl">
                  <a:srgbClr val="000000">
                    <a:alpha val="43137"/>
                  </a:srgbClr>
                </a:outerShdw>
              </a:effectLst>
            </a:rPr>
            <a:t>The system leverages advanced AI/ML models to deliver accurate predictions and actionable insights, enabling proactive interventions in heart disease prevention.</a:t>
          </a:r>
        </a:p>
      </dgm:t>
    </dgm:pt>
    <dgm:pt modelId="{7F56A694-ED64-419E-9BFB-57B35996F491}" type="parTrans" cxnId="{778E2DBC-A7D0-4647-A17B-B61206579C78}">
      <dgm:prSet/>
      <dgm:spPr/>
      <dgm:t>
        <a:bodyPr/>
        <a:lstStyle/>
        <a:p>
          <a:endParaRPr lang="en-US"/>
        </a:p>
      </dgm:t>
    </dgm:pt>
    <dgm:pt modelId="{FDAEDAE4-3ABD-44E6-AF8A-0C799874DFA3}" type="sibTrans" cxnId="{778E2DBC-A7D0-4647-A17B-B61206579C78}">
      <dgm:prSet/>
      <dgm:spPr/>
      <dgm:t>
        <a:bodyPr/>
        <a:lstStyle/>
        <a:p>
          <a:endParaRPr lang="en-US"/>
        </a:p>
      </dgm:t>
    </dgm:pt>
    <dgm:pt modelId="{29399A7D-002F-4EF9-8FDE-F36E4AA98A0F}" type="pres">
      <dgm:prSet presAssocID="{C8A62881-692C-456E-B226-2DCD08D71E3B}" presName="rootnode" presStyleCnt="0">
        <dgm:presLayoutVars>
          <dgm:chMax/>
          <dgm:chPref/>
          <dgm:dir/>
          <dgm:animLvl val="lvl"/>
        </dgm:presLayoutVars>
      </dgm:prSet>
      <dgm:spPr/>
    </dgm:pt>
    <dgm:pt modelId="{DAF27854-6A9B-4B41-8946-F57E20B4CAD8}" type="pres">
      <dgm:prSet presAssocID="{B15200F8-BE67-4B4A-ABA0-FC024EB5B3F6}" presName="composite" presStyleCnt="0"/>
      <dgm:spPr/>
    </dgm:pt>
    <dgm:pt modelId="{9EE464FB-D23C-40B7-8523-A8AF8A83A2A4}" type="pres">
      <dgm:prSet presAssocID="{B15200F8-BE67-4B4A-ABA0-FC024EB5B3F6}" presName="LShape" presStyleLbl="alignNode1" presStyleIdx="0" presStyleCnt="5"/>
      <dgm:spPr/>
    </dgm:pt>
    <dgm:pt modelId="{6E52BE74-72D3-401A-8E2C-49A17A995CC5}" type="pres">
      <dgm:prSet presAssocID="{B15200F8-BE67-4B4A-ABA0-FC024EB5B3F6}" presName="ParentText" presStyleLbl="revTx" presStyleIdx="0" presStyleCnt="3">
        <dgm:presLayoutVars>
          <dgm:chMax val="0"/>
          <dgm:chPref val="0"/>
          <dgm:bulletEnabled val="1"/>
        </dgm:presLayoutVars>
      </dgm:prSet>
      <dgm:spPr/>
    </dgm:pt>
    <dgm:pt modelId="{14D4020A-AEA3-4CBB-9B09-5AAA6585D242}" type="pres">
      <dgm:prSet presAssocID="{B15200F8-BE67-4B4A-ABA0-FC024EB5B3F6}" presName="Triangle" presStyleLbl="alignNode1" presStyleIdx="1" presStyleCnt="5"/>
      <dgm:spPr/>
    </dgm:pt>
    <dgm:pt modelId="{530021E2-9249-4182-A5A1-2785B257065F}" type="pres">
      <dgm:prSet presAssocID="{1AB66F1D-5A78-401C-8D82-A4CB4BE84606}" presName="sibTrans" presStyleCnt="0"/>
      <dgm:spPr/>
    </dgm:pt>
    <dgm:pt modelId="{4B02A37F-8741-40F8-A63A-97021B2CC0B5}" type="pres">
      <dgm:prSet presAssocID="{1AB66F1D-5A78-401C-8D82-A4CB4BE84606}" presName="space" presStyleCnt="0"/>
      <dgm:spPr/>
    </dgm:pt>
    <dgm:pt modelId="{E15D1060-42AB-40E4-BC41-F9D36B071BDB}" type="pres">
      <dgm:prSet presAssocID="{1503A8B1-9056-430B-8CFB-69B61106B4AB}" presName="composite" presStyleCnt="0"/>
      <dgm:spPr/>
    </dgm:pt>
    <dgm:pt modelId="{D0A990BB-A663-4661-8049-CC4361D295CE}" type="pres">
      <dgm:prSet presAssocID="{1503A8B1-9056-430B-8CFB-69B61106B4AB}" presName="LShape" presStyleLbl="alignNode1" presStyleIdx="2" presStyleCnt="5"/>
      <dgm:spPr/>
    </dgm:pt>
    <dgm:pt modelId="{6CF3F708-685A-4CAF-9460-3A619E1CBDC5}" type="pres">
      <dgm:prSet presAssocID="{1503A8B1-9056-430B-8CFB-69B61106B4AB}" presName="ParentText" presStyleLbl="revTx" presStyleIdx="1" presStyleCnt="3">
        <dgm:presLayoutVars>
          <dgm:chMax val="0"/>
          <dgm:chPref val="0"/>
          <dgm:bulletEnabled val="1"/>
        </dgm:presLayoutVars>
      </dgm:prSet>
      <dgm:spPr/>
    </dgm:pt>
    <dgm:pt modelId="{2C53C071-4909-4E1C-9BE6-70B24BB64271}" type="pres">
      <dgm:prSet presAssocID="{1503A8B1-9056-430B-8CFB-69B61106B4AB}" presName="Triangle" presStyleLbl="alignNode1" presStyleIdx="3" presStyleCnt="5"/>
      <dgm:spPr/>
    </dgm:pt>
    <dgm:pt modelId="{01894DFC-8B72-475F-A2C5-34365B8FBDF5}" type="pres">
      <dgm:prSet presAssocID="{0DA6B4DA-153E-4E9E-86FC-4D12608FF742}" presName="sibTrans" presStyleCnt="0"/>
      <dgm:spPr/>
    </dgm:pt>
    <dgm:pt modelId="{9491909C-55F5-4F87-9314-1636FB56C834}" type="pres">
      <dgm:prSet presAssocID="{0DA6B4DA-153E-4E9E-86FC-4D12608FF742}" presName="space" presStyleCnt="0"/>
      <dgm:spPr/>
    </dgm:pt>
    <dgm:pt modelId="{D7665DA0-AA38-4796-9B06-73926A343B63}" type="pres">
      <dgm:prSet presAssocID="{4E5FFAD5-60FF-437B-BAF5-2081C137A065}" presName="composite" presStyleCnt="0"/>
      <dgm:spPr/>
    </dgm:pt>
    <dgm:pt modelId="{425DD3FD-7053-4DD7-B126-48491C31EDD3}" type="pres">
      <dgm:prSet presAssocID="{4E5FFAD5-60FF-437B-BAF5-2081C137A065}" presName="LShape" presStyleLbl="alignNode1" presStyleIdx="4" presStyleCnt="5"/>
      <dgm:spPr/>
    </dgm:pt>
    <dgm:pt modelId="{DABB5497-95EF-4502-B9BF-024947308389}" type="pres">
      <dgm:prSet presAssocID="{4E5FFAD5-60FF-437B-BAF5-2081C137A065}" presName="ParentText" presStyleLbl="revTx" presStyleIdx="2" presStyleCnt="3">
        <dgm:presLayoutVars>
          <dgm:chMax val="0"/>
          <dgm:chPref val="0"/>
          <dgm:bulletEnabled val="1"/>
        </dgm:presLayoutVars>
      </dgm:prSet>
      <dgm:spPr/>
    </dgm:pt>
  </dgm:ptLst>
  <dgm:cxnLst>
    <dgm:cxn modelId="{2F843907-ADD2-44DC-AC0D-D05859EFD94C}" type="presOf" srcId="{B15200F8-BE67-4B4A-ABA0-FC024EB5B3F6}" destId="{6E52BE74-72D3-401A-8E2C-49A17A995CC5}" srcOrd="0" destOrd="0" presId="urn:microsoft.com/office/officeart/2009/3/layout/StepUpProcess"/>
    <dgm:cxn modelId="{D6FE9133-A2D4-490D-8903-D587C2AF90C7}" srcId="{C8A62881-692C-456E-B226-2DCD08D71E3B}" destId="{B15200F8-BE67-4B4A-ABA0-FC024EB5B3F6}" srcOrd="0" destOrd="0" parTransId="{96E22265-6995-476E-97C9-0C06DB620611}" sibTransId="{1AB66F1D-5A78-401C-8D82-A4CB4BE84606}"/>
    <dgm:cxn modelId="{180BFA83-5867-4D9A-96EB-04C2F7DB0A93}" type="presOf" srcId="{4E5FFAD5-60FF-437B-BAF5-2081C137A065}" destId="{DABB5497-95EF-4502-B9BF-024947308389}" srcOrd="0" destOrd="0" presId="urn:microsoft.com/office/officeart/2009/3/layout/StepUpProcess"/>
    <dgm:cxn modelId="{778E2DBC-A7D0-4647-A17B-B61206579C78}" srcId="{C8A62881-692C-456E-B226-2DCD08D71E3B}" destId="{4E5FFAD5-60FF-437B-BAF5-2081C137A065}" srcOrd="2" destOrd="0" parTransId="{7F56A694-ED64-419E-9BFB-57B35996F491}" sibTransId="{FDAEDAE4-3ABD-44E6-AF8A-0C799874DFA3}"/>
    <dgm:cxn modelId="{3C1A84E3-62AD-477E-8B61-2E6AF692D764}" type="presOf" srcId="{1503A8B1-9056-430B-8CFB-69B61106B4AB}" destId="{6CF3F708-685A-4CAF-9460-3A619E1CBDC5}" srcOrd="0" destOrd="0" presId="urn:microsoft.com/office/officeart/2009/3/layout/StepUpProcess"/>
    <dgm:cxn modelId="{31F50BF0-80FE-471A-8924-F9B8AC893935}" srcId="{C8A62881-692C-456E-B226-2DCD08D71E3B}" destId="{1503A8B1-9056-430B-8CFB-69B61106B4AB}" srcOrd="1" destOrd="0" parTransId="{ED494A46-AC3D-42AE-960E-AFAB719226E1}" sibTransId="{0DA6B4DA-153E-4E9E-86FC-4D12608FF742}"/>
    <dgm:cxn modelId="{B16E93F6-3AA1-4AA2-8C64-578ED9694C44}" type="presOf" srcId="{C8A62881-692C-456E-B226-2DCD08D71E3B}" destId="{29399A7D-002F-4EF9-8FDE-F36E4AA98A0F}" srcOrd="0" destOrd="0" presId="urn:microsoft.com/office/officeart/2009/3/layout/StepUpProcess"/>
    <dgm:cxn modelId="{FFAFEAA7-14C0-4EC2-B6B6-D1BEF6FAB4B5}" type="presParOf" srcId="{29399A7D-002F-4EF9-8FDE-F36E4AA98A0F}" destId="{DAF27854-6A9B-4B41-8946-F57E20B4CAD8}" srcOrd="0" destOrd="0" presId="urn:microsoft.com/office/officeart/2009/3/layout/StepUpProcess"/>
    <dgm:cxn modelId="{A1404C45-F30E-4980-862B-943D49215777}" type="presParOf" srcId="{DAF27854-6A9B-4B41-8946-F57E20B4CAD8}" destId="{9EE464FB-D23C-40B7-8523-A8AF8A83A2A4}" srcOrd="0" destOrd="0" presId="urn:microsoft.com/office/officeart/2009/3/layout/StepUpProcess"/>
    <dgm:cxn modelId="{1FD53498-7465-44BB-945F-C9B57C65068C}" type="presParOf" srcId="{DAF27854-6A9B-4B41-8946-F57E20B4CAD8}" destId="{6E52BE74-72D3-401A-8E2C-49A17A995CC5}" srcOrd="1" destOrd="0" presId="urn:microsoft.com/office/officeart/2009/3/layout/StepUpProcess"/>
    <dgm:cxn modelId="{5ADC7F99-5598-48BA-87B5-0BD1C80E951D}" type="presParOf" srcId="{DAF27854-6A9B-4B41-8946-F57E20B4CAD8}" destId="{14D4020A-AEA3-4CBB-9B09-5AAA6585D242}" srcOrd="2" destOrd="0" presId="urn:microsoft.com/office/officeart/2009/3/layout/StepUpProcess"/>
    <dgm:cxn modelId="{E1DC0A71-8543-49E8-B5DC-CB66A9332985}" type="presParOf" srcId="{29399A7D-002F-4EF9-8FDE-F36E4AA98A0F}" destId="{530021E2-9249-4182-A5A1-2785B257065F}" srcOrd="1" destOrd="0" presId="urn:microsoft.com/office/officeart/2009/3/layout/StepUpProcess"/>
    <dgm:cxn modelId="{E85A00A3-E5BA-4746-9961-C833B8011740}" type="presParOf" srcId="{530021E2-9249-4182-A5A1-2785B257065F}" destId="{4B02A37F-8741-40F8-A63A-97021B2CC0B5}" srcOrd="0" destOrd="0" presId="urn:microsoft.com/office/officeart/2009/3/layout/StepUpProcess"/>
    <dgm:cxn modelId="{0180CD49-3DEC-40B2-875D-C6BA34AEE378}" type="presParOf" srcId="{29399A7D-002F-4EF9-8FDE-F36E4AA98A0F}" destId="{E15D1060-42AB-40E4-BC41-F9D36B071BDB}" srcOrd="2" destOrd="0" presId="urn:microsoft.com/office/officeart/2009/3/layout/StepUpProcess"/>
    <dgm:cxn modelId="{9C0F8D34-3FD1-42D3-99F1-79881D0BF75F}" type="presParOf" srcId="{E15D1060-42AB-40E4-BC41-F9D36B071BDB}" destId="{D0A990BB-A663-4661-8049-CC4361D295CE}" srcOrd="0" destOrd="0" presId="urn:microsoft.com/office/officeart/2009/3/layout/StepUpProcess"/>
    <dgm:cxn modelId="{5109A6B1-8741-4EC7-8510-58A177AC8C5F}" type="presParOf" srcId="{E15D1060-42AB-40E4-BC41-F9D36B071BDB}" destId="{6CF3F708-685A-4CAF-9460-3A619E1CBDC5}" srcOrd="1" destOrd="0" presId="urn:microsoft.com/office/officeart/2009/3/layout/StepUpProcess"/>
    <dgm:cxn modelId="{1AE16134-D13E-4F9F-A26F-1EF28CFE236B}" type="presParOf" srcId="{E15D1060-42AB-40E4-BC41-F9D36B071BDB}" destId="{2C53C071-4909-4E1C-9BE6-70B24BB64271}" srcOrd="2" destOrd="0" presId="urn:microsoft.com/office/officeart/2009/3/layout/StepUpProcess"/>
    <dgm:cxn modelId="{99D7F373-CFD0-4759-B21A-63BAD64D929E}" type="presParOf" srcId="{29399A7D-002F-4EF9-8FDE-F36E4AA98A0F}" destId="{01894DFC-8B72-475F-A2C5-34365B8FBDF5}" srcOrd="3" destOrd="0" presId="urn:microsoft.com/office/officeart/2009/3/layout/StepUpProcess"/>
    <dgm:cxn modelId="{22EABBAD-2C20-4905-8656-D59B8C9A239B}" type="presParOf" srcId="{01894DFC-8B72-475F-A2C5-34365B8FBDF5}" destId="{9491909C-55F5-4F87-9314-1636FB56C834}" srcOrd="0" destOrd="0" presId="urn:microsoft.com/office/officeart/2009/3/layout/StepUpProcess"/>
    <dgm:cxn modelId="{B8DE6BD9-CA83-46AE-B23E-4F077079D467}" type="presParOf" srcId="{29399A7D-002F-4EF9-8FDE-F36E4AA98A0F}" destId="{D7665DA0-AA38-4796-9B06-73926A343B63}" srcOrd="4" destOrd="0" presId="urn:microsoft.com/office/officeart/2009/3/layout/StepUpProcess"/>
    <dgm:cxn modelId="{00B7456B-046D-4863-9F79-336C7D88D710}" type="presParOf" srcId="{D7665DA0-AA38-4796-9B06-73926A343B63}" destId="{425DD3FD-7053-4DD7-B126-48491C31EDD3}" srcOrd="0" destOrd="0" presId="urn:microsoft.com/office/officeart/2009/3/layout/StepUpProcess"/>
    <dgm:cxn modelId="{462BDFB6-E266-45E4-BF9A-30D140745E6B}" type="presParOf" srcId="{D7665DA0-AA38-4796-9B06-73926A343B63}" destId="{DABB5497-95EF-4502-B9BF-02494730838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A62881-692C-456E-B226-2DCD08D71E3B}" type="doc">
      <dgm:prSet loTypeId="urn:microsoft.com/office/officeart/2005/8/layout/gear1" loCatId="process" qsTypeId="urn:microsoft.com/office/officeart/2005/8/quickstyle/simple5" qsCatId="simple" csTypeId="urn:microsoft.com/office/officeart/2005/8/colors/colorful4" csCatId="colorful" phldr="1"/>
      <dgm:spPr/>
      <dgm:t>
        <a:bodyPr/>
        <a:lstStyle/>
        <a:p>
          <a:endParaRPr lang="en-PK"/>
        </a:p>
      </dgm:t>
    </dgm:pt>
    <dgm:pt modelId="{E15B50C1-3F1B-47B0-82AB-D7B513682814}">
      <dgm:prSet/>
      <dgm:spPr/>
      <dgm:t>
        <a:bodyPr/>
        <a:lstStyle/>
        <a:p>
          <a:r>
            <a:rPr lang="en-US" b="1" dirty="0"/>
            <a:t>Node.js</a:t>
          </a:r>
          <a:endParaRPr lang="en-GB" dirty="0"/>
        </a:p>
      </dgm:t>
    </dgm:pt>
    <dgm:pt modelId="{80158F20-24F4-4DF7-A5F2-A67D07DB3D9D}" type="parTrans" cxnId="{24B43496-1597-43C6-A654-CC83E0B5695F}">
      <dgm:prSet/>
      <dgm:spPr/>
      <dgm:t>
        <a:bodyPr/>
        <a:lstStyle/>
        <a:p>
          <a:endParaRPr lang="en-PK"/>
        </a:p>
      </dgm:t>
    </dgm:pt>
    <dgm:pt modelId="{02B22E13-5B47-4CB0-BEA8-BFA6E16DBD61}" type="sibTrans" cxnId="{24B43496-1597-43C6-A654-CC83E0B5695F}">
      <dgm:prSet/>
      <dgm:spPr/>
      <dgm:t>
        <a:bodyPr/>
        <a:lstStyle/>
        <a:p>
          <a:endParaRPr lang="en-PK"/>
        </a:p>
      </dgm:t>
    </dgm:pt>
    <dgm:pt modelId="{BA76296D-23B7-4E41-A684-CC48054A3B1F}">
      <dgm:prSet/>
      <dgm:spPr/>
      <dgm:t>
        <a:bodyPr/>
        <a:lstStyle/>
        <a:p>
          <a:pPr>
            <a:buFont typeface="Arial" panose="020B0604020202020204" pitchFamily="34" charset="0"/>
            <a:buChar char="•"/>
          </a:pPr>
          <a:r>
            <a:rPr lang="en-US"/>
            <a:t>Used for the backend to handle user data, processing requests, and generating predictions.</a:t>
          </a:r>
          <a:endParaRPr lang="en-GB" dirty="0"/>
        </a:p>
      </dgm:t>
    </dgm:pt>
    <dgm:pt modelId="{68A942BC-62CE-4831-9B9B-839DE14C4917}" type="parTrans" cxnId="{6118F404-E523-4B75-A32D-B375BAA56260}">
      <dgm:prSet/>
      <dgm:spPr/>
      <dgm:t>
        <a:bodyPr/>
        <a:lstStyle/>
        <a:p>
          <a:endParaRPr lang="en-PK"/>
        </a:p>
      </dgm:t>
    </dgm:pt>
    <dgm:pt modelId="{1AD53CFF-9809-4212-9DEA-295A644F1681}" type="sibTrans" cxnId="{6118F404-E523-4B75-A32D-B375BAA56260}">
      <dgm:prSet/>
      <dgm:spPr/>
      <dgm:t>
        <a:bodyPr/>
        <a:lstStyle/>
        <a:p>
          <a:endParaRPr lang="en-PK"/>
        </a:p>
      </dgm:t>
    </dgm:pt>
    <dgm:pt modelId="{5860880A-F3EB-4119-99AF-E1D320624ED9}">
      <dgm:prSet/>
      <dgm:spPr/>
      <dgm:t>
        <a:bodyPr/>
        <a:lstStyle/>
        <a:p>
          <a:r>
            <a:rPr lang="en-US" b="1" dirty="0"/>
            <a:t>React</a:t>
          </a:r>
          <a:endParaRPr lang="en-GB" dirty="0"/>
        </a:p>
      </dgm:t>
    </dgm:pt>
    <dgm:pt modelId="{3B82D9B2-ED23-4ABF-B113-E61A134B8E45}" type="parTrans" cxnId="{EA296D50-591A-4B95-8AA7-67834B5876BF}">
      <dgm:prSet/>
      <dgm:spPr/>
      <dgm:t>
        <a:bodyPr/>
        <a:lstStyle/>
        <a:p>
          <a:endParaRPr lang="en-PK"/>
        </a:p>
      </dgm:t>
    </dgm:pt>
    <dgm:pt modelId="{AE5BED0E-98CC-4A10-98D0-33DF711EAD50}" type="sibTrans" cxnId="{EA296D50-591A-4B95-8AA7-67834B5876BF}">
      <dgm:prSet/>
      <dgm:spPr/>
      <dgm:t>
        <a:bodyPr/>
        <a:lstStyle/>
        <a:p>
          <a:endParaRPr lang="en-PK"/>
        </a:p>
      </dgm:t>
    </dgm:pt>
    <dgm:pt modelId="{1E1BC9E6-D9AC-4DF3-841A-EB1128D08797}">
      <dgm:prSet/>
      <dgm:spPr/>
      <dgm:t>
        <a:bodyPr/>
        <a:lstStyle/>
        <a:p>
          <a:pPr>
            <a:buFont typeface="Arial" panose="020B0604020202020204" pitchFamily="34" charset="0"/>
            <a:buChar char="•"/>
          </a:pPr>
          <a:r>
            <a:rPr lang="en-US" dirty="0"/>
            <a:t>For building the responsive and interactive user interface</a:t>
          </a:r>
          <a:endParaRPr lang="en-GB" dirty="0"/>
        </a:p>
      </dgm:t>
    </dgm:pt>
    <dgm:pt modelId="{3750CF5A-0584-4F73-A65D-4C3235517068}" type="parTrans" cxnId="{755B6436-264F-48EC-B64A-2B3BA14B35E6}">
      <dgm:prSet/>
      <dgm:spPr/>
      <dgm:t>
        <a:bodyPr/>
        <a:lstStyle/>
        <a:p>
          <a:endParaRPr lang="en-PK"/>
        </a:p>
      </dgm:t>
    </dgm:pt>
    <dgm:pt modelId="{1103F120-FCE7-42D4-A1D7-2D3B2AE9A3F6}" type="sibTrans" cxnId="{755B6436-264F-48EC-B64A-2B3BA14B35E6}">
      <dgm:prSet/>
      <dgm:spPr/>
      <dgm:t>
        <a:bodyPr/>
        <a:lstStyle/>
        <a:p>
          <a:endParaRPr lang="en-PK"/>
        </a:p>
      </dgm:t>
    </dgm:pt>
    <dgm:pt modelId="{B13B12CF-04C3-4D06-9CE4-7506551ED4DA}">
      <dgm:prSet/>
      <dgm:spPr/>
      <dgm:t>
        <a:bodyPr/>
        <a:lstStyle/>
        <a:p>
          <a:r>
            <a:rPr lang="en-US" b="1" dirty="0"/>
            <a:t>AI/ML</a:t>
          </a:r>
          <a:endParaRPr lang="en-GB" dirty="0"/>
        </a:p>
      </dgm:t>
    </dgm:pt>
    <dgm:pt modelId="{5020069D-0D37-4842-AFEC-805FBF29D71F}" type="sibTrans" cxnId="{AC90F9D8-5FAF-485E-9884-EFA381D20656}">
      <dgm:prSet/>
      <dgm:spPr/>
      <dgm:t>
        <a:bodyPr/>
        <a:lstStyle/>
        <a:p>
          <a:endParaRPr lang="en-PK"/>
        </a:p>
      </dgm:t>
    </dgm:pt>
    <dgm:pt modelId="{CC3BC5DE-8C9E-4A15-8526-7FE8A84843B3}" type="parTrans" cxnId="{AC90F9D8-5FAF-485E-9884-EFA381D20656}">
      <dgm:prSet/>
      <dgm:spPr/>
      <dgm:t>
        <a:bodyPr/>
        <a:lstStyle/>
        <a:p>
          <a:endParaRPr lang="en-PK"/>
        </a:p>
      </dgm:t>
    </dgm:pt>
    <dgm:pt modelId="{C6B84E70-A957-478A-BD90-409C863D314E}">
      <dgm:prSet/>
      <dgm:spPr/>
      <dgm:t>
        <a:bodyPr/>
        <a:lstStyle/>
        <a:p>
          <a:pPr>
            <a:buFont typeface="Arial" panose="020B0604020202020204" pitchFamily="34" charset="0"/>
            <a:buChar char="•"/>
          </a:pPr>
          <a:r>
            <a:rPr lang="en-US" dirty="0"/>
            <a:t>Machine learning models to analyze health data and make predictions.</a:t>
          </a:r>
          <a:endParaRPr lang="en-GB" dirty="0"/>
        </a:p>
      </dgm:t>
    </dgm:pt>
    <dgm:pt modelId="{208B05DC-6FF3-4C8F-BF97-62BF3432EAAF}" type="sibTrans" cxnId="{036A6BEE-642C-4F61-8AB8-73CAF1FBA1F7}">
      <dgm:prSet/>
      <dgm:spPr/>
      <dgm:t>
        <a:bodyPr/>
        <a:lstStyle/>
        <a:p>
          <a:endParaRPr lang="en-PK"/>
        </a:p>
      </dgm:t>
    </dgm:pt>
    <dgm:pt modelId="{ECCE0978-AD31-4B7D-818D-8AD8B205E8AC}" type="parTrans" cxnId="{036A6BEE-642C-4F61-8AB8-73CAF1FBA1F7}">
      <dgm:prSet/>
      <dgm:spPr/>
      <dgm:t>
        <a:bodyPr/>
        <a:lstStyle/>
        <a:p>
          <a:endParaRPr lang="en-PK"/>
        </a:p>
      </dgm:t>
    </dgm:pt>
    <dgm:pt modelId="{58B1E426-33E3-4A0E-AF83-3F930C73AEEE}" type="pres">
      <dgm:prSet presAssocID="{C8A62881-692C-456E-B226-2DCD08D71E3B}" presName="composite" presStyleCnt="0">
        <dgm:presLayoutVars>
          <dgm:chMax val="3"/>
          <dgm:animLvl val="lvl"/>
          <dgm:resizeHandles val="exact"/>
        </dgm:presLayoutVars>
      </dgm:prSet>
      <dgm:spPr/>
    </dgm:pt>
    <dgm:pt modelId="{988ECBFF-28BF-4247-BBA8-9F0ABFC7DD5E}" type="pres">
      <dgm:prSet presAssocID="{E15B50C1-3F1B-47B0-82AB-D7B513682814}" presName="gear1" presStyleLbl="node1" presStyleIdx="0" presStyleCnt="3">
        <dgm:presLayoutVars>
          <dgm:chMax val="1"/>
          <dgm:bulletEnabled val="1"/>
        </dgm:presLayoutVars>
      </dgm:prSet>
      <dgm:spPr/>
    </dgm:pt>
    <dgm:pt modelId="{8E4D5D2A-27EF-477C-8866-563AEE5CA458}" type="pres">
      <dgm:prSet presAssocID="{E15B50C1-3F1B-47B0-82AB-D7B513682814}" presName="gear1srcNode" presStyleLbl="node1" presStyleIdx="0" presStyleCnt="3"/>
      <dgm:spPr/>
    </dgm:pt>
    <dgm:pt modelId="{7B9E0B78-D50D-4100-BDB2-272B3E6F932C}" type="pres">
      <dgm:prSet presAssocID="{E15B50C1-3F1B-47B0-82AB-D7B513682814}" presName="gear1dstNode" presStyleLbl="node1" presStyleIdx="0" presStyleCnt="3"/>
      <dgm:spPr/>
    </dgm:pt>
    <dgm:pt modelId="{90D36F16-82BB-4061-B0DA-8CAAF52460C3}" type="pres">
      <dgm:prSet presAssocID="{E15B50C1-3F1B-47B0-82AB-D7B513682814}" presName="gear1ch" presStyleLbl="fgAcc1" presStyleIdx="0" presStyleCnt="3">
        <dgm:presLayoutVars>
          <dgm:chMax val="0"/>
          <dgm:bulletEnabled val="1"/>
        </dgm:presLayoutVars>
      </dgm:prSet>
      <dgm:spPr/>
    </dgm:pt>
    <dgm:pt modelId="{3C2E7871-DE6E-41A2-BEAC-5B124341AE36}" type="pres">
      <dgm:prSet presAssocID="{5860880A-F3EB-4119-99AF-E1D320624ED9}" presName="gear2" presStyleLbl="node1" presStyleIdx="1" presStyleCnt="3">
        <dgm:presLayoutVars>
          <dgm:chMax val="1"/>
          <dgm:bulletEnabled val="1"/>
        </dgm:presLayoutVars>
      </dgm:prSet>
      <dgm:spPr/>
    </dgm:pt>
    <dgm:pt modelId="{8D8DECE4-1A99-4E25-B41D-80701EA4A7D0}" type="pres">
      <dgm:prSet presAssocID="{5860880A-F3EB-4119-99AF-E1D320624ED9}" presName="gear2srcNode" presStyleLbl="node1" presStyleIdx="1" presStyleCnt="3"/>
      <dgm:spPr/>
    </dgm:pt>
    <dgm:pt modelId="{8CAF6AAC-A918-4FEE-B215-252CEF07732E}" type="pres">
      <dgm:prSet presAssocID="{5860880A-F3EB-4119-99AF-E1D320624ED9}" presName="gear2dstNode" presStyleLbl="node1" presStyleIdx="1" presStyleCnt="3"/>
      <dgm:spPr/>
    </dgm:pt>
    <dgm:pt modelId="{4C53822C-76B8-41ED-8C55-29D7AF91B71C}" type="pres">
      <dgm:prSet presAssocID="{5860880A-F3EB-4119-99AF-E1D320624ED9}" presName="gear2ch" presStyleLbl="fgAcc1" presStyleIdx="1" presStyleCnt="3">
        <dgm:presLayoutVars>
          <dgm:chMax val="0"/>
          <dgm:bulletEnabled val="1"/>
        </dgm:presLayoutVars>
      </dgm:prSet>
      <dgm:spPr/>
    </dgm:pt>
    <dgm:pt modelId="{926BD7BF-EF0F-4CBB-9112-76B00EA5977F}" type="pres">
      <dgm:prSet presAssocID="{B13B12CF-04C3-4D06-9CE4-7506551ED4DA}" presName="gear3" presStyleLbl="node1" presStyleIdx="2" presStyleCnt="3"/>
      <dgm:spPr/>
    </dgm:pt>
    <dgm:pt modelId="{F8E2B26A-B6B3-41A0-89EE-D39606268763}" type="pres">
      <dgm:prSet presAssocID="{B13B12CF-04C3-4D06-9CE4-7506551ED4DA}" presName="gear3tx" presStyleLbl="node1" presStyleIdx="2" presStyleCnt="3">
        <dgm:presLayoutVars>
          <dgm:chMax val="1"/>
          <dgm:bulletEnabled val="1"/>
        </dgm:presLayoutVars>
      </dgm:prSet>
      <dgm:spPr/>
    </dgm:pt>
    <dgm:pt modelId="{6E090E0E-352B-4B2F-BF91-55D1C3BEFD83}" type="pres">
      <dgm:prSet presAssocID="{B13B12CF-04C3-4D06-9CE4-7506551ED4DA}" presName="gear3srcNode" presStyleLbl="node1" presStyleIdx="2" presStyleCnt="3"/>
      <dgm:spPr/>
    </dgm:pt>
    <dgm:pt modelId="{3878A96C-7E52-4819-8FB1-9EFCEECC38CB}" type="pres">
      <dgm:prSet presAssocID="{B13B12CF-04C3-4D06-9CE4-7506551ED4DA}" presName="gear3dstNode" presStyleLbl="node1" presStyleIdx="2" presStyleCnt="3"/>
      <dgm:spPr/>
    </dgm:pt>
    <dgm:pt modelId="{AC3FA580-0CB6-4BC5-9C8E-9487A2E49AFD}" type="pres">
      <dgm:prSet presAssocID="{B13B12CF-04C3-4D06-9CE4-7506551ED4DA}" presName="gear3ch" presStyleLbl="fgAcc1" presStyleIdx="2" presStyleCnt="3">
        <dgm:presLayoutVars>
          <dgm:chMax val="0"/>
          <dgm:bulletEnabled val="1"/>
        </dgm:presLayoutVars>
      </dgm:prSet>
      <dgm:spPr/>
    </dgm:pt>
    <dgm:pt modelId="{F5C25866-2EAC-46C9-84C1-6A4ACEA6A95B}" type="pres">
      <dgm:prSet presAssocID="{02B22E13-5B47-4CB0-BEA8-BFA6E16DBD61}" presName="connector1" presStyleLbl="sibTrans2D1" presStyleIdx="0" presStyleCnt="3"/>
      <dgm:spPr/>
    </dgm:pt>
    <dgm:pt modelId="{B57BD081-0D86-4B42-85AF-23DDEBCC9DFD}" type="pres">
      <dgm:prSet presAssocID="{AE5BED0E-98CC-4A10-98D0-33DF711EAD50}" presName="connector2" presStyleLbl="sibTrans2D1" presStyleIdx="1" presStyleCnt="3"/>
      <dgm:spPr/>
    </dgm:pt>
    <dgm:pt modelId="{5C4A9680-A6BC-47BD-B930-9724BC22752F}" type="pres">
      <dgm:prSet presAssocID="{5020069D-0D37-4842-AFEC-805FBF29D71F}" presName="connector3" presStyleLbl="sibTrans2D1" presStyleIdx="2" presStyleCnt="3"/>
      <dgm:spPr/>
    </dgm:pt>
  </dgm:ptLst>
  <dgm:cxnLst>
    <dgm:cxn modelId="{6118F404-E523-4B75-A32D-B375BAA56260}" srcId="{E15B50C1-3F1B-47B0-82AB-D7B513682814}" destId="{BA76296D-23B7-4E41-A684-CC48054A3B1F}" srcOrd="0" destOrd="0" parTransId="{68A942BC-62CE-4831-9B9B-839DE14C4917}" sibTransId="{1AD53CFF-9809-4212-9DEA-295A644F1681}"/>
    <dgm:cxn modelId="{755B6436-264F-48EC-B64A-2B3BA14B35E6}" srcId="{5860880A-F3EB-4119-99AF-E1D320624ED9}" destId="{1E1BC9E6-D9AC-4DF3-841A-EB1128D08797}" srcOrd="0" destOrd="0" parTransId="{3750CF5A-0584-4F73-A65D-4C3235517068}" sibTransId="{1103F120-FCE7-42D4-A1D7-2D3B2AE9A3F6}"/>
    <dgm:cxn modelId="{E99BD037-5183-448E-A930-828E2F690F16}" type="presOf" srcId="{E15B50C1-3F1B-47B0-82AB-D7B513682814}" destId="{7B9E0B78-D50D-4100-BDB2-272B3E6F932C}" srcOrd="2" destOrd="0" presId="urn:microsoft.com/office/officeart/2005/8/layout/gear1"/>
    <dgm:cxn modelId="{1C854643-9CC3-4C15-8FEF-7745FAF341F0}" type="presOf" srcId="{BA76296D-23B7-4E41-A684-CC48054A3B1F}" destId="{90D36F16-82BB-4061-B0DA-8CAAF52460C3}" srcOrd="0" destOrd="0" presId="urn:microsoft.com/office/officeart/2005/8/layout/gear1"/>
    <dgm:cxn modelId="{7EF85263-39F2-4591-8EF2-D63E80B6B80B}" type="presOf" srcId="{5020069D-0D37-4842-AFEC-805FBF29D71F}" destId="{5C4A9680-A6BC-47BD-B930-9724BC22752F}" srcOrd="0" destOrd="0" presId="urn:microsoft.com/office/officeart/2005/8/layout/gear1"/>
    <dgm:cxn modelId="{9F3E3D49-C96A-47AB-8672-D8DF6281DD40}" type="presOf" srcId="{B13B12CF-04C3-4D06-9CE4-7506551ED4DA}" destId="{926BD7BF-EF0F-4CBB-9112-76B00EA5977F}" srcOrd="0" destOrd="0" presId="urn:microsoft.com/office/officeart/2005/8/layout/gear1"/>
    <dgm:cxn modelId="{48E08D6C-6E8C-48D8-8778-B38A6F1AB995}" type="presOf" srcId="{1E1BC9E6-D9AC-4DF3-841A-EB1128D08797}" destId="{4C53822C-76B8-41ED-8C55-29D7AF91B71C}" srcOrd="0" destOrd="0" presId="urn:microsoft.com/office/officeart/2005/8/layout/gear1"/>
    <dgm:cxn modelId="{EA296D50-591A-4B95-8AA7-67834B5876BF}" srcId="{C8A62881-692C-456E-B226-2DCD08D71E3B}" destId="{5860880A-F3EB-4119-99AF-E1D320624ED9}" srcOrd="1" destOrd="0" parTransId="{3B82D9B2-ED23-4ABF-B113-E61A134B8E45}" sibTransId="{AE5BED0E-98CC-4A10-98D0-33DF711EAD50}"/>
    <dgm:cxn modelId="{B27C3A76-3F54-4D9B-8138-2CF6545980EC}" type="presOf" srcId="{B13B12CF-04C3-4D06-9CE4-7506551ED4DA}" destId="{6E090E0E-352B-4B2F-BF91-55D1C3BEFD83}" srcOrd="2" destOrd="0" presId="urn:microsoft.com/office/officeart/2005/8/layout/gear1"/>
    <dgm:cxn modelId="{68B4CD59-C988-42C0-A80B-DE83CF068F54}" type="presOf" srcId="{B13B12CF-04C3-4D06-9CE4-7506551ED4DA}" destId="{F8E2B26A-B6B3-41A0-89EE-D39606268763}" srcOrd="1" destOrd="0" presId="urn:microsoft.com/office/officeart/2005/8/layout/gear1"/>
    <dgm:cxn modelId="{0672E87B-FA9A-4CBE-A3BE-62989A8CD13A}" type="presOf" srcId="{E15B50C1-3F1B-47B0-82AB-D7B513682814}" destId="{988ECBFF-28BF-4247-BBA8-9F0ABFC7DD5E}" srcOrd="0" destOrd="0" presId="urn:microsoft.com/office/officeart/2005/8/layout/gear1"/>
    <dgm:cxn modelId="{DDF87583-9948-499C-8739-05A10EF0C1FD}" type="presOf" srcId="{C6B84E70-A957-478A-BD90-409C863D314E}" destId="{AC3FA580-0CB6-4BC5-9C8E-9487A2E49AFD}" srcOrd="0" destOrd="0" presId="urn:microsoft.com/office/officeart/2005/8/layout/gear1"/>
    <dgm:cxn modelId="{DBD74F8A-CBB5-4324-AEF5-63D860E721A7}" type="presOf" srcId="{AE5BED0E-98CC-4A10-98D0-33DF711EAD50}" destId="{B57BD081-0D86-4B42-85AF-23DDEBCC9DFD}" srcOrd="0" destOrd="0" presId="urn:microsoft.com/office/officeart/2005/8/layout/gear1"/>
    <dgm:cxn modelId="{24B43496-1597-43C6-A654-CC83E0B5695F}" srcId="{C8A62881-692C-456E-B226-2DCD08D71E3B}" destId="{E15B50C1-3F1B-47B0-82AB-D7B513682814}" srcOrd="0" destOrd="0" parTransId="{80158F20-24F4-4DF7-A5F2-A67D07DB3D9D}" sibTransId="{02B22E13-5B47-4CB0-BEA8-BFA6E16DBD61}"/>
    <dgm:cxn modelId="{FDF83C9F-2FCF-45B5-A8E5-8A5191F657EE}" type="presOf" srcId="{C8A62881-692C-456E-B226-2DCD08D71E3B}" destId="{58B1E426-33E3-4A0E-AF83-3F930C73AEEE}" srcOrd="0" destOrd="0" presId="urn:microsoft.com/office/officeart/2005/8/layout/gear1"/>
    <dgm:cxn modelId="{8CCE84B7-2847-43AD-94B8-CE25F048409E}" type="presOf" srcId="{E15B50C1-3F1B-47B0-82AB-D7B513682814}" destId="{8E4D5D2A-27EF-477C-8866-563AEE5CA458}" srcOrd="1" destOrd="0" presId="urn:microsoft.com/office/officeart/2005/8/layout/gear1"/>
    <dgm:cxn modelId="{979457BE-D48F-4C8F-951E-531916A34E24}" type="presOf" srcId="{B13B12CF-04C3-4D06-9CE4-7506551ED4DA}" destId="{3878A96C-7E52-4819-8FB1-9EFCEECC38CB}" srcOrd="3" destOrd="0" presId="urn:microsoft.com/office/officeart/2005/8/layout/gear1"/>
    <dgm:cxn modelId="{862761C2-526A-4FF9-8AF5-85B9DB0B92A3}" type="presOf" srcId="{02B22E13-5B47-4CB0-BEA8-BFA6E16DBD61}" destId="{F5C25866-2EAC-46C9-84C1-6A4ACEA6A95B}" srcOrd="0" destOrd="0" presId="urn:microsoft.com/office/officeart/2005/8/layout/gear1"/>
    <dgm:cxn modelId="{4153A9CC-33DF-4538-A8A1-57DD201920DF}" type="presOf" srcId="{5860880A-F3EB-4119-99AF-E1D320624ED9}" destId="{3C2E7871-DE6E-41A2-BEAC-5B124341AE36}" srcOrd="0" destOrd="0" presId="urn:microsoft.com/office/officeart/2005/8/layout/gear1"/>
    <dgm:cxn modelId="{AC90F9D8-5FAF-485E-9884-EFA381D20656}" srcId="{C8A62881-692C-456E-B226-2DCD08D71E3B}" destId="{B13B12CF-04C3-4D06-9CE4-7506551ED4DA}" srcOrd="2" destOrd="0" parTransId="{CC3BC5DE-8C9E-4A15-8526-7FE8A84843B3}" sibTransId="{5020069D-0D37-4842-AFEC-805FBF29D71F}"/>
    <dgm:cxn modelId="{36A802E2-5B3A-432F-B9FC-AB2DD7A40A07}" type="presOf" srcId="{5860880A-F3EB-4119-99AF-E1D320624ED9}" destId="{8D8DECE4-1A99-4E25-B41D-80701EA4A7D0}" srcOrd="1" destOrd="0" presId="urn:microsoft.com/office/officeart/2005/8/layout/gear1"/>
    <dgm:cxn modelId="{D30B3BE2-D06B-43A6-BBD7-614865BAA37D}" type="presOf" srcId="{5860880A-F3EB-4119-99AF-E1D320624ED9}" destId="{8CAF6AAC-A918-4FEE-B215-252CEF07732E}" srcOrd="2" destOrd="0" presId="urn:microsoft.com/office/officeart/2005/8/layout/gear1"/>
    <dgm:cxn modelId="{036A6BEE-642C-4F61-8AB8-73CAF1FBA1F7}" srcId="{B13B12CF-04C3-4D06-9CE4-7506551ED4DA}" destId="{C6B84E70-A957-478A-BD90-409C863D314E}" srcOrd="0" destOrd="0" parTransId="{ECCE0978-AD31-4B7D-818D-8AD8B205E8AC}" sibTransId="{208B05DC-6FF3-4C8F-BF97-62BF3432EAAF}"/>
    <dgm:cxn modelId="{AB62FD12-CFC3-4A20-9BE1-C7D9CB1ED794}" type="presParOf" srcId="{58B1E426-33E3-4A0E-AF83-3F930C73AEEE}" destId="{988ECBFF-28BF-4247-BBA8-9F0ABFC7DD5E}" srcOrd="0" destOrd="0" presId="urn:microsoft.com/office/officeart/2005/8/layout/gear1"/>
    <dgm:cxn modelId="{99F80055-EB95-42E2-AA12-8B03AA19ED25}" type="presParOf" srcId="{58B1E426-33E3-4A0E-AF83-3F930C73AEEE}" destId="{8E4D5D2A-27EF-477C-8866-563AEE5CA458}" srcOrd="1" destOrd="0" presId="urn:microsoft.com/office/officeart/2005/8/layout/gear1"/>
    <dgm:cxn modelId="{AE18C152-DFC4-430E-99FB-EE9FC36AA513}" type="presParOf" srcId="{58B1E426-33E3-4A0E-AF83-3F930C73AEEE}" destId="{7B9E0B78-D50D-4100-BDB2-272B3E6F932C}" srcOrd="2" destOrd="0" presId="urn:microsoft.com/office/officeart/2005/8/layout/gear1"/>
    <dgm:cxn modelId="{03AF1F6C-E314-4AEE-B1E6-F7441B95E7D4}" type="presParOf" srcId="{58B1E426-33E3-4A0E-AF83-3F930C73AEEE}" destId="{90D36F16-82BB-4061-B0DA-8CAAF52460C3}" srcOrd="3" destOrd="0" presId="urn:microsoft.com/office/officeart/2005/8/layout/gear1"/>
    <dgm:cxn modelId="{597A0003-DAAE-4A66-82D7-F60F1066F995}" type="presParOf" srcId="{58B1E426-33E3-4A0E-AF83-3F930C73AEEE}" destId="{3C2E7871-DE6E-41A2-BEAC-5B124341AE36}" srcOrd="4" destOrd="0" presId="urn:microsoft.com/office/officeart/2005/8/layout/gear1"/>
    <dgm:cxn modelId="{C5D9CCDE-7961-4B27-8BDF-48D47E5E93A8}" type="presParOf" srcId="{58B1E426-33E3-4A0E-AF83-3F930C73AEEE}" destId="{8D8DECE4-1A99-4E25-B41D-80701EA4A7D0}" srcOrd="5" destOrd="0" presId="urn:microsoft.com/office/officeart/2005/8/layout/gear1"/>
    <dgm:cxn modelId="{B35BE577-232F-44F2-8F16-618EE2449E33}" type="presParOf" srcId="{58B1E426-33E3-4A0E-AF83-3F930C73AEEE}" destId="{8CAF6AAC-A918-4FEE-B215-252CEF07732E}" srcOrd="6" destOrd="0" presId="urn:microsoft.com/office/officeart/2005/8/layout/gear1"/>
    <dgm:cxn modelId="{F93DBAF3-F6AA-48C2-A815-957FDF09DEE3}" type="presParOf" srcId="{58B1E426-33E3-4A0E-AF83-3F930C73AEEE}" destId="{4C53822C-76B8-41ED-8C55-29D7AF91B71C}" srcOrd="7" destOrd="0" presId="urn:microsoft.com/office/officeart/2005/8/layout/gear1"/>
    <dgm:cxn modelId="{DD74FA7D-040E-48E5-AC36-D3687B00BAF5}" type="presParOf" srcId="{58B1E426-33E3-4A0E-AF83-3F930C73AEEE}" destId="{926BD7BF-EF0F-4CBB-9112-76B00EA5977F}" srcOrd="8" destOrd="0" presId="urn:microsoft.com/office/officeart/2005/8/layout/gear1"/>
    <dgm:cxn modelId="{1FCE0BF6-AEB1-461D-800F-3686C64F8664}" type="presParOf" srcId="{58B1E426-33E3-4A0E-AF83-3F930C73AEEE}" destId="{F8E2B26A-B6B3-41A0-89EE-D39606268763}" srcOrd="9" destOrd="0" presId="urn:microsoft.com/office/officeart/2005/8/layout/gear1"/>
    <dgm:cxn modelId="{1C72B6A1-C94D-47FA-93A2-3DD8A0F92DF9}" type="presParOf" srcId="{58B1E426-33E3-4A0E-AF83-3F930C73AEEE}" destId="{6E090E0E-352B-4B2F-BF91-55D1C3BEFD83}" srcOrd="10" destOrd="0" presId="urn:microsoft.com/office/officeart/2005/8/layout/gear1"/>
    <dgm:cxn modelId="{9FB8D27E-59A8-4B14-9360-02E09F95CFD1}" type="presParOf" srcId="{58B1E426-33E3-4A0E-AF83-3F930C73AEEE}" destId="{3878A96C-7E52-4819-8FB1-9EFCEECC38CB}" srcOrd="11" destOrd="0" presId="urn:microsoft.com/office/officeart/2005/8/layout/gear1"/>
    <dgm:cxn modelId="{2AEF0406-947B-4128-9EE6-50BA3CF3EEB8}" type="presParOf" srcId="{58B1E426-33E3-4A0E-AF83-3F930C73AEEE}" destId="{AC3FA580-0CB6-4BC5-9C8E-9487A2E49AFD}" srcOrd="12" destOrd="0" presId="urn:microsoft.com/office/officeart/2005/8/layout/gear1"/>
    <dgm:cxn modelId="{56DBE0F4-13C5-4A2F-A48C-06DDB74407B5}" type="presParOf" srcId="{58B1E426-33E3-4A0E-AF83-3F930C73AEEE}" destId="{F5C25866-2EAC-46C9-84C1-6A4ACEA6A95B}" srcOrd="13" destOrd="0" presId="urn:microsoft.com/office/officeart/2005/8/layout/gear1"/>
    <dgm:cxn modelId="{52A1BF97-2B7F-4E53-BB1B-80D71C222049}" type="presParOf" srcId="{58B1E426-33E3-4A0E-AF83-3F930C73AEEE}" destId="{B57BD081-0D86-4B42-85AF-23DDEBCC9DFD}" srcOrd="14" destOrd="0" presId="urn:microsoft.com/office/officeart/2005/8/layout/gear1"/>
    <dgm:cxn modelId="{040E393E-554D-4180-A948-1EB240335859}" type="presParOf" srcId="{58B1E426-33E3-4A0E-AF83-3F930C73AEEE}" destId="{5C4A9680-A6BC-47BD-B930-9724BC22752F}" srcOrd="15"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668833-3617-4B03-A6EC-5FCC5DFE9B44}" type="doc">
      <dgm:prSet loTypeId="urn:microsoft.com/office/officeart/2005/8/layout/vList2" loCatId="list" qsTypeId="urn:microsoft.com/office/officeart/2005/8/quickstyle/simple5" qsCatId="simple" csTypeId="urn:microsoft.com/office/officeart/2005/8/colors/colorful4" csCatId="colorful"/>
      <dgm:spPr/>
      <dgm:t>
        <a:bodyPr/>
        <a:lstStyle/>
        <a:p>
          <a:endParaRPr lang="en-US"/>
        </a:p>
      </dgm:t>
    </dgm:pt>
    <dgm:pt modelId="{4ED1F1E2-FD0A-416A-B98E-8EC25C96FC4B}">
      <dgm:prSet/>
      <dgm:spPr/>
      <dgm:t>
        <a:bodyPr/>
        <a:lstStyle/>
        <a:p>
          <a:r>
            <a:rPr lang="en-US"/>
            <a:t>We started with two datasets, which we merged to create a comprehensive dataset for heart disease prediction.</a:t>
          </a:r>
        </a:p>
      </dgm:t>
    </dgm:pt>
    <dgm:pt modelId="{C93027C9-B3C9-47F5-9255-19A8391ACCC0}" type="parTrans" cxnId="{FB8150B5-BD0E-4968-B076-3ACE12C97CC1}">
      <dgm:prSet/>
      <dgm:spPr/>
      <dgm:t>
        <a:bodyPr/>
        <a:lstStyle/>
        <a:p>
          <a:endParaRPr lang="en-US"/>
        </a:p>
      </dgm:t>
    </dgm:pt>
    <dgm:pt modelId="{5BE32775-1F95-480B-BD47-BD6B2A2D894F}" type="sibTrans" cxnId="{FB8150B5-BD0E-4968-B076-3ACE12C97CC1}">
      <dgm:prSet/>
      <dgm:spPr/>
      <dgm:t>
        <a:bodyPr/>
        <a:lstStyle/>
        <a:p>
          <a:endParaRPr lang="en-US"/>
        </a:p>
      </dgm:t>
    </dgm:pt>
    <dgm:pt modelId="{2DFA6144-37DD-4F63-B385-02D267F32E80}">
      <dgm:prSet/>
      <dgm:spPr/>
      <dgm:t>
        <a:bodyPr/>
        <a:lstStyle/>
        <a:p>
          <a:r>
            <a:rPr lang="en-US"/>
            <a:t>Initially, we were working with a binary classification model (heart disease: yes/no), but we adapted our model to a multi-class classification using N clusters to account for different levels of risk (e.g., low, medium, high, very high).</a:t>
          </a:r>
        </a:p>
      </dgm:t>
    </dgm:pt>
    <dgm:pt modelId="{54813D4D-D0AC-444F-9734-49CB403959C7}" type="parTrans" cxnId="{377EB056-193C-4DE6-9275-6FFCB0A432EB}">
      <dgm:prSet/>
      <dgm:spPr/>
      <dgm:t>
        <a:bodyPr/>
        <a:lstStyle/>
        <a:p>
          <a:endParaRPr lang="en-US"/>
        </a:p>
      </dgm:t>
    </dgm:pt>
    <dgm:pt modelId="{46422239-7332-4556-9ECB-C107C70CAFBC}" type="sibTrans" cxnId="{377EB056-193C-4DE6-9275-6FFCB0A432EB}">
      <dgm:prSet/>
      <dgm:spPr/>
      <dgm:t>
        <a:bodyPr/>
        <a:lstStyle/>
        <a:p>
          <a:endParaRPr lang="en-US"/>
        </a:p>
      </dgm:t>
    </dgm:pt>
    <dgm:pt modelId="{8B38F603-2983-4A32-9F5E-6BE63388F634}">
      <dgm:prSet/>
      <dgm:spPr/>
      <dgm:t>
        <a:bodyPr/>
        <a:lstStyle/>
        <a:p>
          <a:r>
            <a:rPr lang="en-US"/>
            <a:t>This transformation allowed us to more effectively classify patients based on their risk levels, providing more detailed predictions.</a:t>
          </a:r>
        </a:p>
      </dgm:t>
    </dgm:pt>
    <dgm:pt modelId="{2F18D1F9-DD33-40D3-9995-B7575221CA97}" type="parTrans" cxnId="{3F239FBB-D678-42E0-A5F4-B93E6464B53F}">
      <dgm:prSet/>
      <dgm:spPr/>
      <dgm:t>
        <a:bodyPr/>
        <a:lstStyle/>
        <a:p>
          <a:endParaRPr lang="en-US"/>
        </a:p>
      </dgm:t>
    </dgm:pt>
    <dgm:pt modelId="{EFE80D19-1D4A-4318-B349-76B5CA898E7B}" type="sibTrans" cxnId="{3F239FBB-D678-42E0-A5F4-B93E6464B53F}">
      <dgm:prSet/>
      <dgm:spPr/>
      <dgm:t>
        <a:bodyPr/>
        <a:lstStyle/>
        <a:p>
          <a:endParaRPr lang="en-US"/>
        </a:p>
      </dgm:t>
    </dgm:pt>
    <dgm:pt modelId="{E741AC4F-86A9-402A-A8BC-0A42902444EE}" type="pres">
      <dgm:prSet presAssocID="{D5668833-3617-4B03-A6EC-5FCC5DFE9B44}" presName="linear" presStyleCnt="0">
        <dgm:presLayoutVars>
          <dgm:animLvl val="lvl"/>
          <dgm:resizeHandles val="exact"/>
        </dgm:presLayoutVars>
      </dgm:prSet>
      <dgm:spPr/>
    </dgm:pt>
    <dgm:pt modelId="{2DB41CBC-8FEF-4333-BBA1-DE1AAAC156F3}" type="pres">
      <dgm:prSet presAssocID="{4ED1F1E2-FD0A-416A-B98E-8EC25C96FC4B}" presName="parentText" presStyleLbl="node1" presStyleIdx="0" presStyleCnt="3">
        <dgm:presLayoutVars>
          <dgm:chMax val="0"/>
          <dgm:bulletEnabled val="1"/>
        </dgm:presLayoutVars>
      </dgm:prSet>
      <dgm:spPr/>
    </dgm:pt>
    <dgm:pt modelId="{95902508-E26F-4FEA-AF49-BCE86A39F765}" type="pres">
      <dgm:prSet presAssocID="{5BE32775-1F95-480B-BD47-BD6B2A2D894F}" presName="spacer" presStyleCnt="0"/>
      <dgm:spPr/>
    </dgm:pt>
    <dgm:pt modelId="{D4BF96A0-42A5-40D4-9444-4A15CB17F897}" type="pres">
      <dgm:prSet presAssocID="{2DFA6144-37DD-4F63-B385-02D267F32E80}" presName="parentText" presStyleLbl="node1" presStyleIdx="1" presStyleCnt="3">
        <dgm:presLayoutVars>
          <dgm:chMax val="0"/>
          <dgm:bulletEnabled val="1"/>
        </dgm:presLayoutVars>
      </dgm:prSet>
      <dgm:spPr/>
    </dgm:pt>
    <dgm:pt modelId="{D735DF54-F705-4545-9758-C1D4C101E032}" type="pres">
      <dgm:prSet presAssocID="{46422239-7332-4556-9ECB-C107C70CAFBC}" presName="spacer" presStyleCnt="0"/>
      <dgm:spPr/>
    </dgm:pt>
    <dgm:pt modelId="{B4CCE33E-ABB5-4930-9FDD-76B067AF7E8E}" type="pres">
      <dgm:prSet presAssocID="{8B38F603-2983-4A32-9F5E-6BE63388F634}" presName="parentText" presStyleLbl="node1" presStyleIdx="2" presStyleCnt="3" custLinFactNeighborX="-437" custLinFactNeighborY="-44035">
        <dgm:presLayoutVars>
          <dgm:chMax val="0"/>
          <dgm:bulletEnabled val="1"/>
        </dgm:presLayoutVars>
      </dgm:prSet>
      <dgm:spPr/>
    </dgm:pt>
  </dgm:ptLst>
  <dgm:cxnLst>
    <dgm:cxn modelId="{5B07D926-4F4B-4DB9-95EF-E3384AE5DD93}" type="presOf" srcId="{2DFA6144-37DD-4F63-B385-02D267F32E80}" destId="{D4BF96A0-42A5-40D4-9444-4A15CB17F897}" srcOrd="0" destOrd="0" presId="urn:microsoft.com/office/officeart/2005/8/layout/vList2"/>
    <dgm:cxn modelId="{377EB056-193C-4DE6-9275-6FFCB0A432EB}" srcId="{D5668833-3617-4B03-A6EC-5FCC5DFE9B44}" destId="{2DFA6144-37DD-4F63-B385-02D267F32E80}" srcOrd="1" destOrd="0" parTransId="{54813D4D-D0AC-444F-9734-49CB403959C7}" sibTransId="{46422239-7332-4556-9ECB-C107C70CAFBC}"/>
    <dgm:cxn modelId="{5D1C82A8-708D-4BB6-91D7-253252168E35}" type="presOf" srcId="{4ED1F1E2-FD0A-416A-B98E-8EC25C96FC4B}" destId="{2DB41CBC-8FEF-4333-BBA1-DE1AAAC156F3}" srcOrd="0" destOrd="0" presId="urn:microsoft.com/office/officeart/2005/8/layout/vList2"/>
    <dgm:cxn modelId="{2BBEFCA8-07D4-4AF2-8DD2-5F07AFD1FAB0}" type="presOf" srcId="{8B38F603-2983-4A32-9F5E-6BE63388F634}" destId="{B4CCE33E-ABB5-4930-9FDD-76B067AF7E8E}" srcOrd="0" destOrd="0" presId="urn:microsoft.com/office/officeart/2005/8/layout/vList2"/>
    <dgm:cxn modelId="{3B516FA9-1833-4DAC-B91D-987824EC08B7}" type="presOf" srcId="{D5668833-3617-4B03-A6EC-5FCC5DFE9B44}" destId="{E741AC4F-86A9-402A-A8BC-0A42902444EE}" srcOrd="0" destOrd="0" presId="urn:microsoft.com/office/officeart/2005/8/layout/vList2"/>
    <dgm:cxn modelId="{FB8150B5-BD0E-4968-B076-3ACE12C97CC1}" srcId="{D5668833-3617-4B03-A6EC-5FCC5DFE9B44}" destId="{4ED1F1E2-FD0A-416A-B98E-8EC25C96FC4B}" srcOrd="0" destOrd="0" parTransId="{C93027C9-B3C9-47F5-9255-19A8391ACCC0}" sibTransId="{5BE32775-1F95-480B-BD47-BD6B2A2D894F}"/>
    <dgm:cxn modelId="{3F239FBB-D678-42E0-A5F4-B93E6464B53F}" srcId="{D5668833-3617-4B03-A6EC-5FCC5DFE9B44}" destId="{8B38F603-2983-4A32-9F5E-6BE63388F634}" srcOrd="2" destOrd="0" parTransId="{2F18D1F9-DD33-40D3-9995-B7575221CA97}" sibTransId="{EFE80D19-1D4A-4318-B349-76B5CA898E7B}"/>
    <dgm:cxn modelId="{85ADE540-DCCE-4F19-9DD4-86B7AA566029}" type="presParOf" srcId="{E741AC4F-86A9-402A-A8BC-0A42902444EE}" destId="{2DB41CBC-8FEF-4333-BBA1-DE1AAAC156F3}" srcOrd="0" destOrd="0" presId="urn:microsoft.com/office/officeart/2005/8/layout/vList2"/>
    <dgm:cxn modelId="{4F59A821-EEE8-4706-ACFF-112FA836A7B6}" type="presParOf" srcId="{E741AC4F-86A9-402A-A8BC-0A42902444EE}" destId="{95902508-E26F-4FEA-AF49-BCE86A39F765}" srcOrd="1" destOrd="0" presId="urn:microsoft.com/office/officeart/2005/8/layout/vList2"/>
    <dgm:cxn modelId="{E859FF6B-F7E7-4918-BC1C-6CD634959C16}" type="presParOf" srcId="{E741AC4F-86A9-402A-A8BC-0A42902444EE}" destId="{D4BF96A0-42A5-40D4-9444-4A15CB17F897}" srcOrd="2" destOrd="0" presId="urn:microsoft.com/office/officeart/2005/8/layout/vList2"/>
    <dgm:cxn modelId="{3810E749-70A6-4D88-A971-293B602BACF7}" type="presParOf" srcId="{E741AC4F-86A9-402A-A8BC-0A42902444EE}" destId="{D735DF54-F705-4545-9758-C1D4C101E032}" srcOrd="3" destOrd="0" presId="urn:microsoft.com/office/officeart/2005/8/layout/vList2"/>
    <dgm:cxn modelId="{E9A0BB05-CF19-4475-99BA-ACB85A8FDCED}" type="presParOf" srcId="{E741AC4F-86A9-402A-A8BC-0A42902444EE}" destId="{B4CCE33E-ABB5-4930-9FDD-76B067AF7E8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6AB76A-1467-4903-8606-3CD0127E22E4}"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F7884AA3-A2C6-47D6-A006-4C2C5B719A0F}">
      <dgm:prSet custT="1"/>
      <dgm:spPr/>
      <dgm:t>
        <a:bodyPr/>
        <a:lstStyle/>
        <a:p>
          <a:pPr algn="ctr"/>
          <a:r>
            <a:rPr lang="en-US" sz="2000" b="1" dirty="0"/>
            <a:t>We merged two datasets to provide a broader range of input data, improving the accuracy of our predictions.</a:t>
          </a:r>
        </a:p>
      </dgm:t>
    </dgm:pt>
    <dgm:pt modelId="{09866264-C420-4616-9E45-B356675BFA15}" type="parTrans" cxnId="{029A3B79-08F4-4331-9850-0EE15CE89B2D}">
      <dgm:prSet/>
      <dgm:spPr/>
      <dgm:t>
        <a:bodyPr/>
        <a:lstStyle/>
        <a:p>
          <a:endParaRPr lang="en-US"/>
        </a:p>
      </dgm:t>
    </dgm:pt>
    <dgm:pt modelId="{D8BC50C5-5E4B-427A-AE27-150720F2B228}" type="sibTrans" cxnId="{029A3B79-08F4-4331-9850-0EE15CE89B2D}">
      <dgm:prSet/>
      <dgm:spPr/>
      <dgm:t>
        <a:bodyPr/>
        <a:lstStyle/>
        <a:p>
          <a:endParaRPr lang="en-US"/>
        </a:p>
      </dgm:t>
    </dgm:pt>
    <dgm:pt modelId="{ADD808F1-91D2-48E2-8795-146DF4F241E3}" type="pres">
      <dgm:prSet presAssocID="{466AB76A-1467-4903-8606-3CD0127E22E4}" presName="linear" presStyleCnt="0">
        <dgm:presLayoutVars>
          <dgm:animLvl val="lvl"/>
          <dgm:resizeHandles val="exact"/>
        </dgm:presLayoutVars>
      </dgm:prSet>
      <dgm:spPr/>
    </dgm:pt>
    <dgm:pt modelId="{2027B946-5EBF-4AFE-B46A-CBECED985D0D}" type="pres">
      <dgm:prSet presAssocID="{F7884AA3-A2C6-47D6-A006-4C2C5B719A0F}" presName="parentText" presStyleLbl="node1" presStyleIdx="0" presStyleCnt="1" custLinFactNeighborX="4592" custLinFactNeighborY="-83011">
        <dgm:presLayoutVars>
          <dgm:chMax val="0"/>
          <dgm:bulletEnabled val="1"/>
        </dgm:presLayoutVars>
      </dgm:prSet>
      <dgm:spPr/>
    </dgm:pt>
  </dgm:ptLst>
  <dgm:cxnLst>
    <dgm:cxn modelId="{F9197676-7506-4BB4-B765-0E03CBF558DF}" type="presOf" srcId="{F7884AA3-A2C6-47D6-A006-4C2C5B719A0F}" destId="{2027B946-5EBF-4AFE-B46A-CBECED985D0D}" srcOrd="0" destOrd="0" presId="urn:microsoft.com/office/officeart/2005/8/layout/vList2"/>
    <dgm:cxn modelId="{029A3B79-08F4-4331-9850-0EE15CE89B2D}" srcId="{466AB76A-1467-4903-8606-3CD0127E22E4}" destId="{F7884AA3-A2C6-47D6-A006-4C2C5B719A0F}" srcOrd="0" destOrd="0" parTransId="{09866264-C420-4616-9E45-B356675BFA15}" sibTransId="{D8BC50C5-5E4B-427A-AE27-150720F2B228}"/>
    <dgm:cxn modelId="{24FAF5AA-DDE7-42D8-85F4-D793EDCA1996}" type="presOf" srcId="{466AB76A-1467-4903-8606-3CD0127E22E4}" destId="{ADD808F1-91D2-48E2-8795-146DF4F241E3}" srcOrd="0" destOrd="0" presId="urn:microsoft.com/office/officeart/2005/8/layout/vList2"/>
    <dgm:cxn modelId="{D77D8FA9-5058-4647-98B5-1BAB32867EF2}" type="presParOf" srcId="{ADD808F1-91D2-48E2-8795-146DF4F241E3}" destId="{2027B946-5EBF-4AFE-B46A-CBECED985D0D}"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simple1" qsCatId="simple" csTypeId="urn:microsoft.com/office/officeart/2005/8/colors/accent1_2" csCatId="accent1" phldr="1"/>
      <dgm:spPr/>
      <dgm:t>
        <a:bodyPr/>
        <a:lstStyle/>
        <a:p>
          <a:endParaRPr lang="en-US"/>
        </a:p>
      </dgm:t>
    </dgm:pt>
    <dgm:pt modelId="{831701CF-77C7-46C0-A913-8CC39517BAB8}">
      <dgm:prSet phldrT="[Text]" custT="1"/>
      <dgm:spPr/>
      <dgm:t>
        <a:bodyPr/>
        <a:lstStyle/>
        <a:p>
          <a:pPr>
            <a:defRPr b="1"/>
          </a:pPr>
          <a:r>
            <a:rPr lang="en-US" sz="1200" dirty="0">
              <a:solidFill>
                <a:schemeClr val="tx1"/>
              </a:solidFill>
            </a:rPr>
            <a:t>Best Model</a:t>
          </a:r>
        </a:p>
      </dgm:t>
    </dgm:pt>
    <dgm:pt modelId="{13FBC60D-3EA6-4496-BA97-C1AE8C7F8961}" type="parTrans" cxnId="{39A11E5C-7A57-4117-A6DF-36000C29509C}">
      <dgm:prSet/>
      <dgm:spPr/>
      <dgm:t>
        <a:bodyPr/>
        <a:lstStyle/>
        <a:p>
          <a:endParaRPr lang="en-US">
            <a:solidFill>
              <a:schemeClr val="accent3">
                <a:lumMod val="75000"/>
              </a:schemeClr>
            </a:solidFill>
          </a:endParaRPr>
        </a:p>
      </dgm:t>
    </dgm:pt>
    <dgm:pt modelId="{75156CDF-E17B-4DAD-AE37-EA44D7F37090}" type="sibTrans" cxnId="{39A11E5C-7A57-4117-A6DF-36000C29509C}">
      <dgm:prSet/>
      <dgm:spPr/>
      <dgm:t>
        <a:bodyPr/>
        <a:lstStyle/>
        <a:p>
          <a:endParaRPr lang="en-US">
            <a:solidFill>
              <a:schemeClr val="accent3">
                <a:lumMod val="75000"/>
              </a:schemeClr>
            </a:solidFill>
          </a:endParaRPr>
        </a:p>
      </dgm:t>
    </dgm:pt>
    <dgm:pt modelId="{9DCEA5FC-4640-45AF-B712-7A4FD94AEF0D}">
      <dgm:prSet phldrT="[Text]" custT="1"/>
      <dgm:spPr/>
      <dgm:t>
        <a:bodyPr/>
        <a:lstStyle/>
        <a:p>
          <a:pPr>
            <a:defRPr b="1"/>
          </a:pPr>
          <a:r>
            <a:rPr lang="en-US" sz="1200" b="1" dirty="0">
              <a:solidFill>
                <a:schemeClr val="tx1"/>
              </a:solidFill>
            </a:rPr>
            <a:t>Models Applied</a:t>
          </a:r>
          <a:r>
            <a:rPr lang="en-US" sz="1200" dirty="0">
              <a:solidFill>
                <a:schemeClr val="tx1"/>
              </a:solidFill>
            </a:rPr>
            <a:t>:</a:t>
          </a:r>
          <a:endParaRPr lang="en-US" sz="1200" b="1" dirty="0">
            <a:solidFill>
              <a:schemeClr val="tx1"/>
            </a:solidFill>
          </a:endParaRPr>
        </a:p>
      </dgm:t>
    </dgm:pt>
    <dgm:pt modelId="{0A99745B-BB5C-49B3-A782-8DB57641F6C9}" type="sibTrans" cxnId="{DBD99269-D7F7-4B47-B17B-A5AE402751D9}">
      <dgm:prSet/>
      <dgm:spPr/>
      <dgm:t>
        <a:bodyPr/>
        <a:lstStyle/>
        <a:p>
          <a:endParaRPr lang="en-US">
            <a:solidFill>
              <a:schemeClr val="accent3">
                <a:lumMod val="75000"/>
              </a:schemeClr>
            </a:solidFill>
          </a:endParaRPr>
        </a:p>
      </dgm:t>
    </dgm:pt>
    <dgm:pt modelId="{929A5FD9-0612-4B79-9B59-C3C36D34A069}" type="parTrans" cxnId="{DBD99269-D7F7-4B47-B17B-A5AE402751D9}">
      <dgm:prSet/>
      <dgm:spPr/>
      <dgm:t>
        <a:bodyPr/>
        <a:lstStyle/>
        <a:p>
          <a:endParaRPr lang="en-US">
            <a:solidFill>
              <a:schemeClr val="accent3">
                <a:lumMod val="75000"/>
              </a:schemeClr>
            </a:solidFill>
          </a:endParaRPr>
        </a:p>
      </dgm:t>
    </dgm:pt>
    <dgm:pt modelId="{61D0858F-934E-4BC0-9644-F9137C3CAA25}">
      <dgm:prSet custT="1"/>
      <dgm:spPr/>
      <dgm:t>
        <a:bodyPr/>
        <a:lstStyle/>
        <a:p>
          <a:r>
            <a:rPr lang="en-US" sz="1200" dirty="0">
              <a:solidFill>
                <a:schemeClr val="tx1"/>
              </a:solidFill>
            </a:rPr>
            <a:t>We experimented with multiple models, including </a:t>
          </a:r>
          <a:r>
            <a:rPr lang="en-US" sz="1200" b="1" dirty="0">
              <a:solidFill>
                <a:schemeClr val="tx1"/>
              </a:solidFill>
            </a:rPr>
            <a:t>Logistic Regression</a:t>
          </a:r>
          <a:r>
            <a:rPr lang="en-US" sz="1200" dirty="0">
              <a:solidFill>
                <a:schemeClr val="tx1"/>
              </a:solidFill>
            </a:rPr>
            <a:t>, </a:t>
          </a:r>
          <a:r>
            <a:rPr lang="en-US" sz="1200" b="1" dirty="0">
              <a:solidFill>
                <a:schemeClr val="tx1"/>
              </a:solidFill>
            </a:rPr>
            <a:t>Decision Trees</a:t>
          </a:r>
          <a:r>
            <a:rPr lang="en-US" sz="1200" dirty="0">
              <a:solidFill>
                <a:schemeClr val="tx1"/>
              </a:solidFill>
            </a:rPr>
            <a:t>, and </a:t>
          </a:r>
          <a:r>
            <a:rPr lang="en-US" sz="1200" b="1" dirty="0">
              <a:solidFill>
                <a:schemeClr val="tx1"/>
              </a:solidFill>
            </a:rPr>
            <a:t>Random Forests</a:t>
          </a:r>
          <a:r>
            <a:rPr lang="en-US" sz="1200" dirty="0">
              <a:solidFill>
                <a:schemeClr val="tx1"/>
              </a:solidFill>
            </a:rPr>
            <a:t>.</a:t>
          </a:r>
        </a:p>
      </dgm:t>
    </dgm:pt>
    <dgm:pt modelId="{6FB93D36-9471-4CA2-A9CF-FB936F9169FF}" type="sibTrans" cxnId="{418C3DE3-145C-4994-BCCD-A2D6A6B6AD23}">
      <dgm:prSet/>
      <dgm:spPr/>
      <dgm:t>
        <a:bodyPr/>
        <a:lstStyle/>
        <a:p>
          <a:endParaRPr lang="en-US"/>
        </a:p>
      </dgm:t>
    </dgm:pt>
    <dgm:pt modelId="{4F3E841D-E937-4E4B-A2BF-969B9A41E91D}" type="parTrans" cxnId="{418C3DE3-145C-4994-BCCD-A2D6A6B6AD23}">
      <dgm:prSet/>
      <dgm:spPr/>
      <dgm:t>
        <a:bodyPr/>
        <a:lstStyle/>
        <a:p>
          <a:endParaRPr lang="en-US"/>
        </a:p>
      </dgm:t>
    </dgm:pt>
    <dgm:pt modelId="{D2D064BC-C9DE-46D7-BD91-C07BC7161D9E}">
      <dgm:prSet phldrT="[Text]" custT="1"/>
      <dgm:spPr/>
      <dgm:t>
        <a:bodyPr/>
        <a:lstStyle/>
        <a:p>
          <a:r>
            <a:rPr lang="en-US" sz="1200" dirty="0">
              <a:solidFill>
                <a:schemeClr val="tx1"/>
              </a:solidFill>
            </a:rPr>
            <a:t>After evaluating performance metrics such as accuracy, precision, and recall, we determined that the best-performing model for this task was a Neural Network.</a:t>
          </a:r>
        </a:p>
      </dgm:t>
    </dgm:pt>
    <dgm:pt modelId="{32120595-D4E8-4E52-92DF-6C6FACC4D97A}" type="parTrans" cxnId="{99BD98EA-A1EC-492C-8647-370F97F3986C}">
      <dgm:prSet/>
      <dgm:spPr/>
      <dgm:t>
        <a:bodyPr/>
        <a:lstStyle/>
        <a:p>
          <a:endParaRPr lang="en-US"/>
        </a:p>
      </dgm:t>
    </dgm:pt>
    <dgm:pt modelId="{5870EAAA-D228-4F8B-AE94-0CA26A35D789}" type="sibTrans" cxnId="{99BD98EA-A1EC-492C-8647-370F97F3986C}">
      <dgm:prSet/>
      <dgm:spPr/>
      <dgm:t>
        <a:bodyPr/>
        <a:lstStyle/>
        <a:p>
          <a:endParaRPr lang="en-US"/>
        </a:p>
      </dgm:t>
    </dgm:pt>
    <dgm:pt modelId="{2F7F3674-53D5-46A0-AAE0-C22222F88FD2}">
      <dgm:prSet custT="1"/>
      <dgm:spPr/>
      <dgm:t>
        <a:bodyPr/>
        <a:lstStyle/>
        <a:p>
          <a:pPr>
            <a:defRPr b="1"/>
          </a:pPr>
          <a:r>
            <a:rPr lang="en-US" sz="1200" dirty="0">
              <a:solidFill>
                <a:schemeClr val="tx1"/>
              </a:solidFill>
            </a:rPr>
            <a:t>Performance Metrics</a:t>
          </a:r>
        </a:p>
      </dgm:t>
    </dgm:pt>
    <dgm:pt modelId="{C1963E8B-8890-436E-AD7E-742918A0A38C}" type="parTrans" cxnId="{0BC7BA69-1546-46EA-B9AC-9A4C0024FE28}">
      <dgm:prSet/>
      <dgm:spPr/>
      <dgm:t>
        <a:bodyPr/>
        <a:lstStyle/>
        <a:p>
          <a:endParaRPr lang="en-US"/>
        </a:p>
      </dgm:t>
    </dgm:pt>
    <dgm:pt modelId="{621BDF12-B765-4A42-A23F-1045C629F786}" type="sibTrans" cxnId="{0BC7BA69-1546-46EA-B9AC-9A4C0024FE28}">
      <dgm:prSet/>
      <dgm:spPr/>
      <dgm:t>
        <a:bodyPr/>
        <a:lstStyle/>
        <a:p>
          <a:endParaRPr lang="en-US"/>
        </a:p>
      </dgm:t>
    </dgm:pt>
    <dgm:pt modelId="{7B3BC617-4661-42B9-9A8B-BACD11ADC6A0}">
      <dgm:prSet custT="1"/>
      <dgm:spPr/>
      <dgm:t>
        <a:bodyPr/>
        <a:lstStyle/>
        <a:p>
          <a:r>
            <a:rPr lang="en-US" sz="1200" dirty="0">
              <a:solidFill>
                <a:schemeClr val="tx1"/>
              </a:solidFill>
            </a:rPr>
            <a:t>Accuracy: Measures the overall correctness of the model's predictions.
Precision &amp; Recall: Assess the model's ability to correctly identify heart disease risks (precision) and minimize false negatives (recall).
F1 Score: A balanced measure that combines precision and recall.</a:t>
          </a:r>
        </a:p>
      </dgm:t>
    </dgm:pt>
    <dgm:pt modelId="{2DB57BAD-FB03-4D6E-8DCE-8EA58E6BADA0}" type="parTrans" cxnId="{1EA6440E-0101-4795-A27E-17461EB2408D}">
      <dgm:prSet/>
      <dgm:spPr/>
      <dgm:t>
        <a:bodyPr/>
        <a:lstStyle/>
        <a:p>
          <a:endParaRPr lang="en-US"/>
        </a:p>
      </dgm:t>
    </dgm:pt>
    <dgm:pt modelId="{9D3EFD54-47DD-4CAF-AB4F-611AD529AFA9}" type="sibTrans" cxnId="{1EA6440E-0101-4795-A27E-17461EB2408D}">
      <dgm:prSet/>
      <dgm:spPr/>
      <dgm:t>
        <a:bodyPr/>
        <a:lstStyle/>
        <a:p>
          <a:endParaRPr lang="en-US"/>
        </a:p>
      </dgm:t>
    </dgm:pt>
    <dgm:pt modelId="{7616A1AD-25BD-4CF2-BCE8-80ECE88FF2D9}">
      <dgm:prSet custT="1"/>
      <dgm:spPr/>
      <dgm:t>
        <a:bodyPr/>
        <a:lstStyle/>
        <a:p>
          <a:pPr>
            <a:defRPr b="1"/>
          </a:pPr>
          <a:r>
            <a:rPr lang="en-US" sz="1200" dirty="0">
              <a:solidFill>
                <a:schemeClr val="tx1"/>
              </a:solidFill>
            </a:rPr>
            <a:t>Why Neural Network</a:t>
          </a:r>
        </a:p>
      </dgm:t>
    </dgm:pt>
    <dgm:pt modelId="{C4B74BA2-413E-44D9-8DDC-8C108DE3C247}" type="parTrans" cxnId="{B5E5FFB8-9BF1-40AC-81B4-9B9BACEBA0F3}">
      <dgm:prSet/>
      <dgm:spPr/>
      <dgm:t>
        <a:bodyPr/>
        <a:lstStyle/>
        <a:p>
          <a:endParaRPr lang="en-US"/>
        </a:p>
      </dgm:t>
    </dgm:pt>
    <dgm:pt modelId="{CE27A9A1-3A37-4BD9-B503-13CD2CEF02F1}" type="sibTrans" cxnId="{B5E5FFB8-9BF1-40AC-81B4-9B9BACEBA0F3}">
      <dgm:prSet/>
      <dgm:spPr/>
      <dgm:t>
        <a:bodyPr/>
        <a:lstStyle/>
        <a:p>
          <a:endParaRPr lang="en-US"/>
        </a:p>
      </dgm:t>
    </dgm:pt>
    <dgm:pt modelId="{2FAC2E0D-C417-43BC-9B9D-76AD1CE41C3D}">
      <dgm:prSet custT="1"/>
      <dgm:spPr/>
      <dgm:t>
        <a:bodyPr/>
        <a:lstStyle/>
        <a:p>
          <a:r>
            <a:rPr lang="en-US" sz="1200" dirty="0">
              <a:solidFill>
                <a:schemeClr val="tx1"/>
              </a:solidFill>
            </a:rPr>
            <a:t>The Neural Network was used for multi-class classification because it performs well with complex data and can capture non-linear relationships between input variables and the outcome.
The network architecture includes multiple layers of neurons, which help the model learn from the data by adjusting weights through training</a:t>
          </a:r>
        </a:p>
      </dgm:t>
    </dgm:pt>
    <dgm:pt modelId="{13D6923B-7101-464B-BD91-0A94371F817A}" type="parTrans" cxnId="{014F8102-82EF-48E3-BBDC-EF2465118330}">
      <dgm:prSet/>
      <dgm:spPr/>
      <dgm:t>
        <a:bodyPr/>
        <a:lstStyle/>
        <a:p>
          <a:endParaRPr lang="en-US"/>
        </a:p>
      </dgm:t>
    </dgm:pt>
    <dgm:pt modelId="{54A7F02F-CB6A-42A7-AF73-1EFF9E0FCB42}" type="sibTrans" cxnId="{014F8102-82EF-48E3-BBDC-EF2465118330}">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5" custSzY="428624"/>
      <dgm:spPr>
        <a:prstGeom prst="homePlate">
          <a:avLst/>
        </a:prstGeom>
        <a:solidFill>
          <a:schemeClr val="accent3">
            <a:lumMod val="50000"/>
          </a:schemeClr>
        </a:solidFill>
        <a:ln w="12700" cap="flat" cmpd="sng" algn="ctr">
          <a:noFill/>
          <a:prstDash val="solid"/>
          <a:miter lim="800000"/>
          <a:tailEnd type="arrow" w="sm" len="sm"/>
        </a:ln>
        <a:effectLst/>
      </dgm:spPr>
    </dgm:pt>
    <dgm:pt modelId="{46A6B157-7198-41C4-9D25-C4F8885F1B6F}" type="pres">
      <dgm:prSet presAssocID="{63085546-7C7C-4B3E-ABEB-2669F1A65FB2}" presName="nodes" presStyleCnt="0">
        <dgm:presLayoutVars>
          <dgm:chMax/>
          <dgm:chPref/>
          <dgm:animLvl val="lvl"/>
        </dgm:presLayoutVars>
      </dgm:prSet>
      <dgm:spPr/>
    </dgm:pt>
    <dgm:pt modelId="{BD809899-7320-4814-9B64-71990B8346AF}" type="pres">
      <dgm:prSet presAssocID="{9DCEA5FC-4640-45AF-B712-7A4FD94AEF0D}" presName="composite" presStyleCnt="0"/>
      <dgm:spPr/>
    </dgm:pt>
    <dgm:pt modelId="{BC4FB47B-DC40-4717-96E3-CF78777CDD70}" type="pres">
      <dgm:prSet presAssocID="{9DCEA5FC-4640-45AF-B712-7A4FD94AEF0D}" presName="ConnectorPoint" presStyleLbl="lnNode1" presStyleIdx="0"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40612393-3C35-4D27-94EC-3C3FFA7D2481}" type="pres">
      <dgm:prSet presAssocID="{9DCEA5FC-4640-45AF-B712-7A4FD94AEF0D}" presName="DropPinPlaceHolder" presStyleCnt="0"/>
      <dgm:spPr/>
    </dgm:pt>
    <dgm:pt modelId="{BF56977E-8631-459D-8518-4F17106166C8}" type="pres">
      <dgm:prSet presAssocID="{9DCEA5FC-4640-45AF-B712-7A4FD94AEF0D}" presName="DropPin" presStyleLbl="alignNode1" presStyleIdx="0" presStyleCnt="4"/>
      <dgm:spPr/>
    </dgm:pt>
    <dgm:pt modelId="{F5C9ED8A-0908-41A6-8730-9B3F9D6A8582}" type="pres">
      <dgm:prSet presAssocID="{9DCEA5FC-4640-45AF-B712-7A4FD94AEF0D}" presName="Ellipse"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C0A9860C-7C4C-4D27-8A01-6C98332BB09F}" type="pres">
      <dgm:prSet presAssocID="{9DCEA5FC-4640-45AF-B712-7A4FD94AEF0D}" presName="L2TextContainer" presStyleLbl="revTx" presStyleIdx="0" presStyleCnt="8">
        <dgm:presLayoutVars>
          <dgm:bulletEnabled val="1"/>
        </dgm:presLayoutVars>
      </dgm:prSet>
      <dgm:spPr/>
    </dgm:pt>
    <dgm:pt modelId="{B1C43160-3449-41AD-AA02-28E2859E0A26}" type="pres">
      <dgm:prSet presAssocID="{9DCEA5FC-4640-45AF-B712-7A4FD94AEF0D}" presName="L1TextContainer" presStyleLbl="revTx" presStyleIdx="1" presStyleCnt="8" custLinFactNeighborY="-67638">
        <dgm:presLayoutVars>
          <dgm:chMax val="1"/>
          <dgm:chPref val="1"/>
          <dgm:bulletEnabled val="1"/>
        </dgm:presLayoutVars>
      </dgm:prSet>
      <dgm:spPr/>
    </dgm:pt>
    <dgm:pt modelId="{BD5CD528-3F0D-47AE-9E15-C71B495C7267}" type="pres">
      <dgm:prSet presAssocID="{9DCEA5FC-4640-45AF-B712-7A4FD94AEF0D}" presName="ConnectLine" presStyleLbl="sibTrans1D1" presStyleIdx="0" presStyleCnt="4"/>
      <dgm:spPr>
        <a:noFill/>
        <a:ln w="12700" cap="flat" cmpd="sng" algn="ctr">
          <a:solidFill>
            <a:schemeClr val="accent1">
              <a:hueOff val="0"/>
              <a:satOff val="0"/>
              <a:lumOff val="0"/>
              <a:alphaOff val="0"/>
            </a:schemeClr>
          </a:solidFill>
          <a:prstDash val="dash"/>
          <a:miter lim="800000"/>
        </a:ln>
        <a:effectLst/>
      </dgm:spPr>
    </dgm:pt>
    <dgm:pt modelId="{D7017A48-0C70-4CD0-8647-99D41298E0C2}" type="pres">
      <dgm:prSet presAssocID="{9DCEA5FC-4640-45AF-B712-7A4FD94AEF0D}" presName="EmptyPlaceHolder" presStyleCnt="0"/>
      <dgm:spPr/>
    </dgm:pt>
    <dgm:pt modelId="{648C164A-D702-4639-A6CC-DB74AD0BA832}" type="pres">
      <dgm:prSet presAssocID="{0A99745B-BB5C-49B3-A782-8DB57641F6C9}" presName="spaceBetweenRectangles" presStyleCnt="0"/>
      <dgm:spPr/>
    </dgm:pt>
    <dgm:pt modelId="{27E8EEFF-65A1-412E-A15C-BE8B8234A37B}" type="pres">
      <dgm:prSet presAssocID="{831701CF-77C7-46C0-A913-8CC39517BAB8}" presName="composite" presStyleCnt="0"/>
      <dgm:spPr/>
    </dgm:pt>
    <dgm:pt modelId="{6E5B196C-DCC4-4DF4-898A-55724157A7D6}" type="pres">
      <dgm:prSet presAssocID="{831701CF-77C7-46C0-A913-8CC39517BAB8}" presName="ConnectorPoint" presStyleLbl="lnNode1" presStyleIdx="1"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93B28229-DEE9-4C08-B687-58322758EB3B}" type="pres">
      <dgm:prSet presAssocID="{831701CF-77C7-46C0-A913-8CC39517BAB8}" presName="DropPinPlaceHolder" presStyleCnt="0"/>
      <dgm:spPr/>
    </dgm:pt>
    <dgm:pt modelId="{92A86EA5-3F01-487B-BAEA-7391E8A9EFA8}" type="pres">
      <dgm:prSet presAssocID="{831701CF-77C7-46C0-A913-8CC39517BAB8}" presName="DropPin" presStyleLbl="alignNode1" presStyleIdx="1" presStyleCnt="4"/>
      <dgm:spPr/>
    </dgm:pt>
    <dgm:pt modelId="{3AEF9129-97FF-494D-A842-58E196446FDB}" type="pres">
      <dgm:prSet presAssocID="{831701CF-77C7-46C0-A913-8CC39517BAB8}" presName="Ellipse"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A21DA48D-B75A-4B0E-B5E4-1D2D8A9F88F9}" type="pres">
      <dgm:prSet presAssocID="{831701CF-77C7-46C0-A913-8CC39517BAB8}" presName="L2TextContainer" presStyleLbl="revTx" presStyleIdx="2" presStyleCnt="8">
        <dgm:presLayoutVars>
          <dgm:bulletEnabled val="1"/>
        </dgm:presLayoutVars>
      </dgm:prSet>
      <dgm:spPr/>
    </dgm:pt>
    <dgm:pt modelId="{15FB9348-9B79-4FF4-B403-03DD102B8C7A}" type="pres">
      <dgm:prSet presAssocID="{831701CF-77C7-46C0-A913-8CC39517BAB8}" presName="L1TextContainer" presStyleLbl="revTx" presStyleIdx="3" presStyleCnt="8" custLinFactY="30767" custLinFactNeighborX="-6274" custLinFactNeighborY="100000">
        <dgm:presLayoutVars>
          <dgm:chMax val="1"/>
          <dgm:chPref val="1"/>
          <dgm:bulletEnabled val="1"/>
        </dgm:presLayoutVars>
      </dgm:prSet>
      <dgm:spPr/>
    </dgm:pt>
    <dgm:pt modelId="{AFA54332-210F-4AED-9493-8EF47BB217E1}" type="pres">
      <dgm:prSet presAssocID="{831701CF-77C7-46C0-A913-8CC39517BAB8}" presName="ConnectLine" presStyleLbl="sibTrans1D1" presStyleIdx="1" presStyleCnt="4"/>
      <dgm:spPr>
        <a:noFill/>
        <a:ln w="12700" cap="flat" cmpd="sng" algn="ctr">
          <a:solidFill>
            <a:schemeClr val="accent1">
              <a:hueOff val="0"/>
              <a:satOff val="0"/>
              <a:lumOff val="0"/>
              <a:alphaOff val="0"/>
            </a:schemeClr>
          </a:solidFill>
          <a:prstDash val="dash"/>
          <a:miter lim="800000"/>
        </a:ln>
        <a:effectLst/>
      </dgm:spPr>
    </dgm:pt>
    <dgm:pt modelId="{8C267126-1F86-4823-9E13-D3FFE82C7865}" type="pres">
      <dgm:prSet presAssocID="{831701CF-77C7-46C0-A913-8CC39517BAB8}" presName="EmptyPlaceHolder" presStyleCnt="0"/>
      <dgm:spPr/>
    </dgm:pt>
    <dgm:pt modelId="{6A798219-385D-4BEA-A398-50073E276B0A}" type="pres">
      <dgm:prSet presAssocID="{75156CDF-E17B-4DAD-AE37-EA44D7F37090}" presName="spaceBetweenRectangles" presStyleCnt="0"/>
      <dgm:spPr/>
    </dgm:pt>
    <dgm:pt modelId="{2F3708E9-777E-4F51-996C-B1F1C00D340A}" type="pres">
      <dgm:prSet presAssocID="{2F7F3674-53D5-46A0-AAE0-C22222F88FD2}" presName="composite" presStyleCnt="0"/>
      <dgm:spPr/>
    </dgm:pt>
    <dgm:pt modelId="{9DB439E8-F973-4E7E-8819-1B78E7855EB3}" type="pres">
      <dgm:prSet presAssocID="{2F7F3674-53D5-46A0-AAE0-C22222F88FD2}" presName="ConnectorPoint" presStyleLbl="lnNode1" presStyleIdx="2"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BC177074-A08B-42AB-8160-2CB09F398DD6}" type="pres">
      <dgm:prSet presAssocID="{2F7F3674-53D5-46A0-AAE0-C22222F88FD2}" presName="DropPinPlaceHolder" presStyleCnt="0"/>
      <dgm:spPr/>
    </dgm:pt>
    <dgm:pt modelId="{CEAB6BAB-318F-4F04-AA14-E816C803C08A}" type="pres">
      <dgm:prSet presAssocID="{2F7F3674-53D5-46A0-AAE0-C22222F88FD2}" presName="DropPin" presStyleLbl="alignNode1" presStyleIdx="2" presStyleCnt="4"/>
      <dgm:spPr/>
    </dgm:pt>
    <dgm:pt modelId="{7B62B766-AA91-47FF-9A1B-7A122043FF97}" type="pres">
      <dgm:prSet presAssocID="{2F7F3674-53D5-46A0-AAE0-C22222F88FD2}" presName="Ellipse"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0AFD4810-1F1B-495E-AA8C-E2B4101A76C5}" type="pres">
      <dgm:prSet presAssocID="{2F7F3674-53D5-46A0-AAE0-C22222F88FD2}" presName="L2TextContainer" presStyleLbl="revTx" presStyleIdx="4" presStyleCnt="8">
        <dgm:presLayoutVars>
          <dgm:bulletEnabled val="1"/>
        </dgm:presLayoutVars>
      </dgm:prSet>
      <dgm:spPr/>
    </dgm:pt>
    <dgm:pt modelId="{9C64A907-62E1-4286-A856-090630C0026A}" type="pres">
      <dgm:prSet presAssocID="{2F7F3674-53D5-46A0-AAE0-C22222F88FD2}" presName="L1TextContainer" presStyleLbl="revTx" presStyleIdx="5" presStyleCnt="8" custLinFactY="-3712" custLinFactNeighborX="-523" custLinFactNeighborY="-100000">
        <dgm:presLayoutVars>
          <dgm:chMax val="1"/>
          <dgm:chPref val="1"/>
          <dgm:bulletEnabled val="1"/>
        </dgm:presLayoutVars>
      </dgm:prSet>
      <dgm:spPr/>
    </dgm:pt>
    <dgm:pt modelId="{E79C645D-2983-4BAB-A93C-6EAF9D8586AB}" type="pres">
      <dgm:prSet presAssocID="{2F7F3674-53D5-46A0-AAE0-C22222F88FD2}" presName="ConnectLine" presStyleLbl="sibTrans1D1" presStyleIdx="2" presStyleCnt="4"/>
      <dgm:spPr>
        <a:noFill/>
        <a:ln w="12700" cap="flat" cmpd="sng" algn="ctr">
          <a:solidFill>
            <a:schemeClr val="accent1">
              <a:hueOff val="0"/>
              <a:satOff val="0"/>
              <a:lumOff val="0"/>
              <a:alphaOff val="0"/>
            </a:schemeClr>
          </a:solidFill>
          <a:prstDash val="dash"/>
          <a:miter lim="800000"/>
        </a:ln>
        <a:effectLst/>
      </dgm:spPr>
    </dgm:pt>
    <dgm:pt modelId="{BAEC321B-63D6-42B3-9B22-6C66E9773A35}" type="pres">
      <dgm:prSet presAssocID="{2F7F3674-53D5-46A0-AAE0-C22222F88FD2}" presName="EmptyPlaceHolder" presStyleCnt="0"/>
      <dgm:spPr/>
    </dgm:pt>
    <dgm:pt modelId="{122BA396-9F29-4541-BB77-90F5006BAC0C}" type="pres">
      <dgm:prSet presAssocID="{621BDF12-B765-4A42-A23F-1045C629F786}" presName="spaceBetweenRectangles" presStyleCnt="0"/>
      <dgm:spPr/>
    </dgm:pt>
    <dgm:pt modelId="{20FB2E65-5BE0-4A59-B04B-9C417B1ACD64}" type="pres">
      <dgm:prSet presAssocID="{7616A1AD-25BD-4CF2-BCE8-80ECE88FF2D9}" presName="composite" presStyleCnt="0"/>
      <dgm:spPr/>
    </dgm:pt>
    <dgm:pt modelId="{2AECDEFF-FC30-462D-A937-88EB8ABA298D}" type="pres">
      <dgm:prSet presAssocID="{7616A1AD-25BD-4CF2-BCE8-80ECE88FF2D9}" presName="ConnectorPoint" presStyleLbl="lnNode1" presStyleIdx="3" presStyleCnt="4"/>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47BFC3E4-AB7C-45FF-BBB5-3932988609FB}" type="pres">
      <dgm:prSet presAssocID="{7616A1AD-25BD-4CF2-BCE8-80ECE88FF2D9}" presName="DropPinPlaceHolder" presStyleCnt="0"/>
      <dgm:spPr/>
    </dgm:pt>
    <dgm:pt modelId="{8D76FB8D-7E65-4B5C-8AD4-B97CF4467B8D}" type="pres">
      <dgm:prSet presAssocID="{7616A1AD-25BD-4CF2-BCE8-80ECE88FF2D9}" presName="DropPin" presStyleLbl="alignNode1" presStyleIdx="3" presStyleCnt="4"/>
      <dgm:spPr/>
    </dgm:pt>
    <dgm:pt modelId="{AB303D0A-53FE-47AA-85CE-FA04D01E6A49}" type="pres">
      <dgm:prSet presAssocID="{7616A1AD-25BD-4CF2-BCE8-80ECE88FF2D9}" presName="Ellipse"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92029A75-9BF3-4D2F-A3B1-543E9C769316}" type="pres">
      <dgm:prSet presAssocID="{7616A1AD-25BD-4CF2-BCE8-80ECE88FF2D9}" presName="L2TextContainer" presStyleLbl="revTx" presStyleIdx="6" presStyleCnt="8">
        <dgm:presLayoutVars>
          <dgm:bulletEnabled val="1"/>
        </dgm:presLayoutVars>
      </dgm:prSet>
      <dgm:spPr/>
    </dgm:pt>
    <dgm:pt modelId="{9D19BD16-46C9-4D81-8510-2FC1696CA826}" type="pres">
      <dgm:prSet presAssocID="{7616A1AD-25BD-4CF2-BCE8-80ECE88FF2D9}" presName="L1TextContainer" presStyleLbl="revTx" presStyleIdx="7" presStyleCnt="8" custLinFactY="69096" custLinFactNeighborX="784" custLinFactNeighborY="100000">
        <dgm:presLayoutVars>
          <dgm:chMax val="1"/>
          <dgm:chPref val="1"/>
          <dgm:bulletEnabled val="1"/>
        </dgm:presLayoutVars>
      </dgm:prSet>
      <dgm:spPr/>
    </dgm:pt>
    <dgm:pt modelId="{CECEDF01-44B9-4E90-BAB2-50E82783278E}" type="pres">
      <dgm:prSet presAssocID="{7616A1AD-25BD-4CF2-BCE8-80ECE88FF2D9}" presName="ConnectLine" presStyleLbl="sibTrans1D1" presStyleIdx="3" presStyleCnt="4"/>
      <dgm:spPr>
        <a:noFill/>
        <a:ln w="12700" cap="flat" cmpd="sng" algn="ctr">
          <a:solidFill>
            <a:schemeClr val="accent1">
              <a:hueOff val="0"/>
              <a:satOff val="0"/>
              <a:lumOff val="0"/>
              <a:alphaOff val="0"/>
            </a:schemeClr>
          </a:solidFill>
          <a:prstDash val="dash"/>
          <a:miter lim="800000"/>
        </a:ln>
        <a:effectLst/>
      </dgm:spPr>
    </dgm:pt>
    <dgm:pt modelId="{13CCE77A-0AAD-4677-B115-290693D6C7A5}" type="pres">
      <dgm:prSet presAssocID="{7616A1AD-25BD-4CF2-BCE8-80ECE88FF2D9}" presName="EmptyPlaceHolder" presStyleCnt="0"/>
      <dgm:spPr/>
    </dgm:pt>
  </dgm:ptLst>
  <dgm:cxnLst>
    <dgm:cxn modelId="{014F8102-82EF-48E3-BBDC-EF2465118330}" srcId="{7616A1AD-25BD-4CF2-BCE8-80ECE88FF2D9}" destId="{2FAC2E0D-C417-43BC-9B9D-76AD1CE41C3D}" srcOrd="0" destOrd="0" parTransId="{13D6923B-7101-464B-BD91-0A94371F817A}" sibTransId="{54A7F02F-CB6A-42A7-AF73-1EFF9E0FCB42}"/>
    <dgm:cxn modelId="{0E053904-514D-4BA5-A9CE-BF19EAB8797C}" type="presOf" srcId="{61D0858F-934E-4BC0-9644-F9137C3CAA25}" destId="{C0A9860C-7C4C-4D27-8A01-6C98332BB09F}" srcOrd="0" destOrd="0" presId="urn:microsoft.com/office/officeart/2017/3/layout/DropPinTimeline"/>
    <dgm:cxn modelId="{1EA6440E-0101-4795-A27E-17461EB2408D}" srcId="{2F7F3674-53D5-46A0-AAE0-C22222F88FD2}" destId="{7B3BC617-4661-42B9-9A8B-BACD11ADC6A0}" srcOrd="0" destOrd="0" parTransId="{2DB57BAD-FB03-4D6E-8DCE-8EA58E6BADA0}" sibTransId="{9D3EFD54-47DD-4CAF-AB4F-611AD529AFA9}"/>
    <dgm:cxn modelId="{4FF24B3B-7274-4BFE-9CFE-81E83D6DA500}" type="presOf" srcId="{D2D064BC-C9DE-46D7-BD91-C07BC7161D9E}" destId="{A21DA48D-B75A-4B0E-B5E4-1D2D8A9F88F9}" srcOrd="0" destOrd="0" presId="urn:microsoft.com/office/officeart/2017/3/layout/DropPinTimeline"/>
    <dgm:cxn modelId="{39A11E5C-7A57-4117-A6DF-36000C29509C}" srcId="{63085546-7C7C-4B3E-ABEB-2669F1A65FB2}" destId="{831701CF-77C7-46C0-A913-8CC39517BAB8}" srcOrd="1" destOrd="0" parTransId="{13FBC60D-3EA6-4496-BA97-C1AE8C7F8961}" sibTransId="{75156CDF-E17B-4DAD-AE37-EA44D7F37090}"/>
    <dgm:cxn modelId="{93971445-1012-47E6-9911-A0402C58D81D}" type="presOf" srcId="{7B3BC617-4661-42B9-9A8B-BACD11ADC6A0}" destId="{0AFD4810-1F1B-495E-AA8C-E2B4101A76C5}" srcOrd="0" destOrd="0" presId="urn:microsoft.com/office/officeart/2017/3/layout/DropPinTimeline"/>
    <dgm:cxn modelId="{DBD99269-D7F7-4B47-B17B-A5AE402751D9}" srcId="{63085546-7C7C-4B3E-ABEB-2669F1A65FB2}" destId="{9DCEA5FC-4640-45AF-B712-7A4FD94AEF0D}" srcOrd="0" destOrd="0" parTransId="{929A5FD9-0612-4B79-9B59-C3C36D34A069}" sibTransId="{0A99745B-BB5C-49B3-A782-8DB57641F6C9}"/>
    <dgm:cxn modelId="{0BC7BA69-1546-46EA-B9AC-9A4C0024FE28}" srcId="{63085546-7C7C-4B3E-ABEB-2669F1A65FB2}" destId="{2F7F3674-53D5-46A0-AAE0-C22222F88FD2}" srcOrd="2" destOrd="0" parTransId="{C1963E8B-8890-436E-AD7E-742918A0A38C}" sibTransId="{621BDF12-B765-4A42-A23F-1045C629F786}"/>
    <dgm:cxn modelId="{EE553276-AD17-4A61-BC68-20D3FAD43FB1}" type="presOf" srcId="{9DCEA5FC-4640-45AF-B712-7A4FD94AEF0D}" destId="{B1C43160-3449-41AD-AA02-28E2859E0A26}" srcOrd="0" destOrd="0" presId="urn:microsoft.com/office/officeart/2017/3/layout/DropPinTimeline"/>
    <dgm:cxn modelId="{E189CB82-0133-4781-9BF8-925D2D48FCB3}" type="presOf" srcId="{831701CF-77C7-46C0-A913-8CC39517BAB8}" destId="{15FB9348-9B79-4FF4-B403-03DD102B8C7A}" srcOrd="0" destOrd="0" presId="urn:microsoft.com/office/officeart/2017/3/layout/DropPinTimeline"/>
    <dgm:cxn modelId="{F9F85098-6010-4C82-8560-F2A48BE319D3}" type="presOf" srcId="{7616A1AD-25BD-4CF2-BCE8-80ECE88FF2D9}" destId="{9D19BD16-46C9-4D81-8510-2FC1696CA826}" srcOrd="0" destOrd="0" presId="urn:microsoft.com/office/officeart/2017/3/layout/DropPinTimeline"/>
    <dgm:cxn modelId="{6D161EAC-ED37-402C-B59D-29ACA490DD13}" type="presOf" srcId="{2F7F3674-53D5-46A0-AAE0-C22222F88FD2}" destId="{9C64A907-62E1-4286-A856-090630C0026A}" srcOrd="0" destOrd="0" presId="urn:microsoft.com/office/officeart/2017/3/layout/DropPinTimeline"/>
    <dgm:cxn modelId="{B5E5FFB8-9BF1-40AC-81B4-9B9BACEBA0F3}" srcId="{63085546-7C7C-4B3E-ABEB-2669F1A65FB2}" destId="{7616A1AD-25BD-4CF2-BCE8-80ECE88FF2D9}" srcOrd="3" destOrd="0" parTransId="{C4B74BA2-413E-44D9-8DDC-8C108DE3C247}" sibTransId="{CE27A9A1-3A37-4BD9-B503-13CD2CEF02F1}"/>
    <dgm:cxn modelId="{CB3F12BF-FFAB-4B6B-8AD9-1C5C1364E3A8}" type="presOf" srcId="{63085546-7C7C-4B3E-ABEB-2669F1A65FB2}" destId="{7A5D3400-AF5B-4297-8592-4C1EDB9D0973}" srcOrd="0" destOrd="0" presId="urn:microsoft.com/office/officeart/2017/3/layout/DropPinTimeline"/>
    <dgm:cxn modelId="{099E3FCB-5B5E-472B-A73E-33F73AB811AF}" type="presOf" srcId="{2FAC2E0D-C417-43BC-9B9D-76AD1CE41C3D}" destId="{92029A75-9BF3-4D2F-A3B1-543E9C769316}" srcOrd="0" destOrd="0" presId="urn:microsoft.com/office/officeart/2017/3/layout/DropPinTimeline"/>
    <dgm:cxn modelId="{418C3DE3-145C-4994-BCCD-A2D6A6B6AD23}" srcId="{9DCEA5FC-4640-45AF-B712-7A4FD94AEF0D}" destId="{61D0858F-934E-4BC0-9644-F9137C3CAA25}" srcOrd="0" destOrd="0" parTransId="{4F3E841D-E937-4E4B-A2BF-969B9A41E91D}" sibTransId="{6FB93D36-9471-4CA2-A9CF-FB936F9169FF}"/>
    <dgm:cxn modelId="{99BD98EA-A1EC-492C-8647-370F97F3986C}" srcId="{831701CF-77C7-46C0-A913-8CC39517BAB8}" destId="{D2D064BC-C9DE-46D7-BD91-C07BC7161D9E}" srcOrd="0" destOrd="0" parTransId="{32120595-D4E8-4E52-92DF-6C6FACC4D97A}" sibTransId="{5870EAAA-D228-4F8B-AE94-0CA26A35D789}"/>
    <dgm:cxn modelId="{7855D799-B7F1-42C4-B51A-6BAB4463E7AA}" type="presParOf" srcId="{7A5D3400-AF5B-4297-8592-4C1EDB9D0973}" destId="{BD204284-1F7C-4D58-BC79-8C2DEE7E9FAF}" srcOrd="0" destOrd="0" presId="urn:microsoft.com/office/officeart/2017/3/layout/DropPinTimeline"/>
    <dgm:cxn modelId="{5021CA74-DA6D-41C1-AB77-3DFDC0F87B9D}" type="presParOf" srcId="{7A5D3400-AF5B-4297-8592-4C1EDB9D0973}" destId="{46A6B157-7198-41C4-9D25-C4F8885F1B6F}" srcOrd="1" destOrd="0" presId="urn:microsoft.com/office/officeart/2017/3/layout/DropPinTimeline"/>
    <dgm:cxn modelId="{AD8230FB-EE0C-41DF-8AE1-98BF0F30AE43}" type="presParOf" srcId="{46A6B157-7198-41C4-9D25-C4F8885F1B6F}" destId="{BD809899-7320-4814-9B64-71990B8346AF}" srcOrd="0" destOrd="0" presId="urn:microsoft.com/office/officeart/2017/3/layout/DropPinTimeline"/>
    <dgm:cxn modelId="{556CA78A-1DB8-44DB-91CB-987B45F6BE99}" type="presParOf" srcId="{BD809899-7320-4814-9B64-71990B8346AF}" destId="{BC4FB47B-DC40-4717-96E3-CF78777CDD70}" srcOrd="0" destOrd="0" presId="urn:microsoft.com/office/officeart/2017/3/layout/DropPinTimeline"/>
    <dgm:cxn modelId="{A3C1C287-FD35-4C03-886F-D508F7EA5F47}" type="presParOf" srcId="{BD809899-7320-4814-9B64-71990B8346AF}" destId="{40612393-3C35-4D27-94EC-3C3FFA7D2481}" srcOrd="1" destOrd="0" presId="urn:microsoft.com/office/officeart/2017/3/layout/DropPinTimeline"/>
    <dgm:cxn modelId="{7C6B667F-900F-443C-AB94-FC250C59F2A6}" type="presParOf" srcId="{40612393-3C35-4D27-94EC-3C3FFA7D2481}" destId="{BF56977E-8631-459D-8518-4F17106166C8}" srcOrd="0" destOrd="0" presId="urn:microsoft.com/office/officeart/2017/3/layout/DropPinTimeline"/>
    <dgm:cxn modelId="{00B5899F-E944-4B74-B668-66927EB4682B}" type="presParOf" srcId="{40612393-3C35-4D27-94EC-3C3FFA7D2481}" destId="{F5C9ED8A-0908-41A6-8730-9B3F9D6A8582}" srcOrd="1" destOrd="0" presId="urn:microsoft.com/office/officeart/2017/3/layout/DropPinTimeline"/>
    <dgm:cxn modelId="{C9E220F7-9347-4B65-8C9D-A0FB9FC18543}" type="presParOf" srcId="{BD809899-7320-4814-9B64-71990B8346AF}" destId="{C0A9860C-7C4C-4D27-8A01-6C98332BB09F}" srcOrd="2" destOrd="0" presId="urn:microsoft.com/office/officeart/2017/3/layout/DropPinTimeline"/>
    <dgm:cxn modelId="{9704C6AA-4064-40CA-8290-65D75D7F279B}" type="presParOf" srcId="{BD809899-7320-4814-9B64-71990B8346AF}" destId="{B1C43160-3449-41AD-AA02-28E2859E0A26}" srcOrd="3" destOrd="0" presId="urn:microsoft.com/office/officeart/2017/3/layout/DropPinTimeline"/>
    <dgm:cxn modelId="{474CD9CF-0DAF-4943-B524-4C49405E1BED}" type="presParOf" srcId="{BD809899-7320-4814-9B64-71990B8346AF}" destId="{BD5CD528-3F0D-47AE-9E15-C71B495C7267}" srcOrd="4" destOrd="0" presId="urn:microsoft.com/office/officeart/2017/3/layout/DropPinTimeline"/>
    <dgm:cxn modelId="{B9F983D1-3C86-4E19-92F1-853070CFCAF1}" type="presParOf" srcId="{BD809899-7320-4814-9B64-71990B8346AF}" destId="{D7017A48-0C70-4CD0-8647-99D41298E0C2}" srcOrd="5" destOrd="0" presId="urn:microsoft.com/office/officeart/2017/3/layout/DropPinTimeline"/>
    <dgm:cxn modelId="{839C972A-62D6-4DD8-A94A-83A95C97FFCE}" type="presParOf" srcId="{46A6B157-7198-41C4-9D25-C4F8885F1B6F}" destId="{648C164A-D702-4639-A6CC-DB74AD0BA832}" srcOrd="1" destOrd="0" presId="urn:microsoft.com/office/officeart/2017/3/layout/DropPinTimeline"/>
    <dgm:cxn modelId="{D283C6FB-AEA2-4DFC-B763-378414A7B413}" type="presParOf" srcId="{46A6B157-7198-41C4-9D25-C4F8885F1B6F}" destId="{27E8EEFF-65A1-412E-A15C-BE8B8234A37B}" srcOrd="2" destOrd="0" presId="urn:microsoft.com/office/officeart/2017/3/layout/DropPinTimeline"/>
    <dgm:cxn modelId="{078E2D1C-C22E-4C85-BD73-275C728260AE}" type="presParOf" srcId="{27E8EEFF-65A1-412E-A15C-BE8B8234A37B}" destId="{6E5B196C-DCC4-4DF4-898A-55724157A7D6}" srcOrd="0" destOrd="0" presId="urn:microsoft.com/office/officeart/2017/3/layout/DropPinTimeline"/>
    <dgm:cxn modelId="{49016AA2-D13F-4679-AF92-DD26C905CFE5}" type="presParOf" srcId="{27E8EEFF-65A1-412E-A15C-BE8B8234A37B}" destId="{93B28229-DEE9-4C08-B687-58322758EB3B}" srcOrd="1" destOrd="0" presId="urn:microsoft.com/office/officeart/2017/3/layout/DropPinTimeline"/>
    <dgm:cxn modelId="{31A3CCA0-1A10-49BD-B25E-61E4657842DB}" type="presParOf" srcId="{93B28229-DEE9-4C08-B687-58322758EB3B}" destId="{92A86EA5-3F01-487B-BAEA-7391E8A9EFA8}" srcOrd="0" destOrd="0" presId="urn:microsoft.com/office/officeart/2017/3/layout/DropPinTimeline"/>
    <dgm:cxn modelId="{31344F19-FE16-4BA5-BBB4-F5BEC3B8439B}" type="presParOf" srcId="{93B28229-DEE9-4C08-B687-58322758EB3B}" destId="{3AEF9129-97FF-494D-A842-58E196446FDB}" srcOrd="1" destOrd="0" presId="urn:microsoft.com/office/officeart/2017/3/layout/DropPinTimeline"/>
    <dgm:cxn modelId="{E9B4EEFD-95AD-457A-832A-9BBBC60903CC}" type="presParOf" srcId="{27E8EEFF-65A1-412E-A15C-BE8B8234A37B}" destId="{A21DA48D-B75A-4B0E-B5E4-1D2D8A9F88F9}" srcOrd="2" destOrd="0" presId="urn:microsoft.com/office/officeart/2017/3/layout/DropPinTimeline"/>
    <dgm:cxn modelId="{CC7170E7-3207-4F31-81F3-2ED4B1FCD65D}" type="presParOf" srcId="{27E8EEFF-65A1-412E-A15C-BE8B8234A37B}" destId="{15FB9348-9B79-4FF4-B403-03DD102B8C7A}" srcOrd="3" destOrd="0" presId="urn:microsoft.com/office/officeart/2017/3/layout/DropPinTimeline"/>
    <dgm:cxn modelId="{90570BE6-7F44-4B87-A647-4D248205DD1E}" type="presParOf" srcId="{27E8EEFF-65A1-412E-A15C-BE8B8234A37B}" destId="{AFA54332-210F-4AED-9493-8EF47BB217E1}" srcOrd="4" destOrd="0" presId="urn:microsoft.com/office/officeart/2017/3/layout/DropPinTimeline"/>
    <dgm:cxn modelId="{0E6A33C3-411E-402C-B33D-5044FFEE6392}" type="presParOf" srcId="{27E8EEFF-65A1-412E-A15C-BE8B8234A37B}" destId="{8C267126-1F86-4823-9E13-D3FFE82C7865}" srcOrd="5" destOrd="0" presId="urn:microsoft.com/office/officeart/2017/3/layout/DropPinTimeline"/>
    <dgm:cxn modelId="{CF0ED89D-AF7E-4430-8DE8-B6193A8C3027}" type="presParOf" srcId="{46A6B157-7198-41C4-9D25-C4F8885F1B6F}" destId="{6A798219-385D-4BEA-A398-50073E276B0A}" srcOrd="3" destOrd="0" presId="urn:microsoft.com/office/officeart/2017/3/layout/DropPinTimeline"/>
    <dgm:cxn modelId="{17C3FA01-8211-4D7A-9478-A296929150AD}" type="presParOf" srcId="{46A6B157-7198-41C4-9D25-C4F8885F1B6F}" destId="{2F3708E9-777E-4F51-996C-B1F1C00D340A}" srcOrd="4" destOrd="0" presId="urn:microsoft.com/office/officeart/2017/3/layout/DropPinTimeline"/>
    <dgm:cxn modelId="{51B3E239-3D48-40A5-A675-F9112B111A46}" type="presParOf" srcId="{2F3708E9-777E-4F51-996C-B1F1C00D340A}" destId="{9DB439E8-F973-4E7E-8819-1B78E7855EB3}" srcOrd="0" destOrd="0" presId="urn:microsoft.com/office/officeart/2017/3/layout/DropPinTimeline"/>
    <dgm:cxn modelId="{03DB9A2C-B5DE-4494-A21C-8B8EEB447C3E}" type="presParOf" srcId="{2F3708E9-777E-4F51-996C-B1F1C00D340A}" destId="{BC177074-A08B-42AB-8160-2CB09F398DD6}" srcOrd="1" destOrd="0" presId="urn:microsoft.com/office/officeart/2017/3/layout/DropPinTimeline"/>
    <dgm:cxn modelId="{CD137906-921A-44A7-BC93-69F57B6FF0C2}" type="presParOf" srcId="{BC177074-A08B-42AB-8160-2CB09F398DD6}" destId="{CEAB6BAB-318F-4F04-AA14-E816C803C08A}" srcOrd="0" destOrd="0" presId="urn:microsoft.com/office/officeart/2017/3/layout/DropPinTimeline"/>
    <dgm:cxn modelId="{0A2374E8-B4A8-477B-939C-7233C4C561DD}" type="presParOf" srcId="{BC177074-A08B-42AB-8160-2CB09F398DD6}" destId="{7B62B766-AA91-47FF-9A1B-7A122043FF97}" srcOrd="1" destOrd="0" presId="urn:microsoft.com/office/officeart/2017/3/layout/DropPinTimeline"/>
    <dgm:cxn modelId="{91471236-A5CD-425B-AC27-0303FD0426D6}" type="presParOf" srcId="{2F3708E9-777E-4F51-996C-B1F1C00D340A}" destId="{0AFD4810-1F1B-495E-AA8C-E2B4101A76C5}" srcOrd="2" destOrd="0" presId="urn:microsoft.com/office/officeart/2017/3/layout/DropPinTimeline"/>
    <dgm:cxn modelId="{E099826B-5E1A-4DC7-9BB0-83B87409698A}" type="presParOf" srcId="{2F3708E9-777E-4F51-996C-B1F1C00D340A}" destId="{9C64A907-62E1-4286-A856-090630C0026A}" srcOrd="3" destOrd="0" presId="urn:microsoft.com/office/officeart/2017/3/layout/DropPinTimeline"/>
    <dgm:cxn modelId="{5A1ADCF8-2767-4E38-BE4E-4D7DC7444A07}" type="presParOf" srcId="{2F3708E9-777E-4F51-996C-B1F1C00D340A}" destId="{E79C645D-2983-4BAB-A93C-6EAF9D8586AB}" srcOrd="4" destOrd="0" presId="urn:microsoft.com/office/officeart/2017/3/layout/DropPinTimeline"/>
    <dgm:cxn modelId="{5723AD69-9BC9-4580-A69D-7A2E20B69548}" type="presParOf" srcId="{2F3708E9-777E-4F51-996C-B1F1C00D340A}" destId="{BAEC321B-63D6-42B3-9B22-6C66E9773A35}" srcOrd="5" destOrd="0" presId="urn:microsoft.com/office/officeart/2017/3/layout/DropPinTimeline"/>
    <dgm:cxn modelId="{3B6ABE73-921D-438B-A7D5-F5D001DECE69}" type="presParOf" srcId="{46A6B157-7198-41C4-9D25-C4F8885F1B6F}" destId="{122BA396-9F29-4541-BB77-90F5006BAC0C}" srcOrd="5" destOrd="0" presId="urn:microsoft.com/office/officeart/2017/3/layout/DropPinTimeline"/>
    <dgm:cxn modelId="{FECFBB06-A5BB-48FB-834A-F18D64147DE6}" type="presParOf" srcId="{46A6B157-7198-41C4-9D25-C4F8885F1B6F}" destId="{20FB2E65-5BE0-4A59-B04B-9C417B1ACD64}" srcOrd="6" destOrd="0" presId="urn:microsoft.com/office/officeart/2017/3/layout/DropPinTimeline"/>
    <dgm:cxn modelId="{0B4436A5-282E-468D-851A-6F1217B77080}" type="presParOf" srcId="{20FB2E65-5BE0-4A59-B04B-9C417B1ACD64}" destId="{2AECDEFF-FC30-462D-A937-88EB8ABA298D}" srcOrd="0" destOrd="0" presId="urn:microsoft.com/office/officeart/2017/3/layout/DropPinTimeline"/>
    <dgm:cxn modelId="{D2B2CCB5-43C0-4E61-BBE0-2040C83CDE35}" type="presParOf" srcId="{20FB2E65-5BE0-4A59-B04B-9C417B1ACD64}" destId="{47BFC3E4-AB7C-45FF-BBB5-3932988609FB}" srcOrd="1" destOrd="0" presId="urn:microsoft.com/office/officeart/2017/3/layout/DropPinTimeline"/>
    <dgm:cxn modelId="{8691779B-1E8C-47B9-8FE4-7BA585F32F25}" type="presParOf" srcId="{47BFC3E4-AB7C-45FF-BBB5-3932988609FB}" destId="{8D76FB8D-7E65-4B5C-8AD4-B97CF4467B8D}" srcOrd="0" destOrd="0" presId="urn:microsoft.com/office/officeart/2017/3/layout/DropPinTimeline"/>
    <dgm:cxn modelId="{21C67532-14A7-4CAC-B7FF-A3EC08E9F9F0}" type="presParOf" srcId="{47BFC3E4-AB7C-45FF-BBB5-3932988609FB}" destId="{AB303D0A-53FE-47AA-85CE-FA04D01E6A49}" srcOrd="1" destOrd="0" presId="urn:microsoft.com/office/officeart/2017/3/layout/DropPinTimeline"/>
    <dgm:cxn modelId="{8C6C87C4-2823-469F-BA8F-72C6929D31AA}" type="presParOf" srcId="{20FB2E65-5BE0-4A59-B04B-9C417B1ACD64}" destId="{92029A75-9BF3-4D2F-A3B1-543E9C769316}" srcOrd="2" destOrd="0" presId="urn:microsoft.com/office/officeart/2017/3/layout/DropPinTimeline"/>
    <dgm:cxn modelId="{3B29112B-BFA7-4101-B58D-83387DD821FB}" type="presParOf" srcId="{20FB2E65-5BE0-4A59-B04B-9C417B1ACD64}" destId="{9D19BD16-46C9-4D81-8510-2FC1696CA826}" srcOrd="3" destOrd="0" presId="urn:microsoft.com/office/officeart/2017/3/layout/DropPinTimeline"/>
    <dgm:cxn modelId="{A8747B85-DB06-45CA-B0B2-605FC51805C2}" type="presParOf" srcId="{20FB2E65-5BE0-4A59-B04B-9C417B1ACD64}" destId="{CECEDF01-44B9-4E90-BAB2-50E82783278E}" srcOrd="4" destOrd="0" presId="urn:microsoft.com/office/officeart/2017/3/layout/DropPinTimeline"/>
    <dgm:cxn modelId="{35670EC2-E897-4CEA-A79D-19B34BC63328}" type="presParOf" srcId="{20FB2E65-5BE0-4A59-B04B-9C417B1ACD64}" destId="{13CCE77A-0AAD-4677-B115-290693D6C7A5}"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CAB04-F06E-4E83-A68D-DC453F27FA58}">
      <dsp:nvSpPr>
        <dsp:cNvPr id="0" name=""/>
        <dsp:cNvSpPr/>
      </dsp:nvSpPr>
      <dsp:spPr>
        <a:xfrm>
          <a:off x="2864" y="1168"/>
          <a:ext cx="2534990" cy="2534990"/>
        </a:xfrm>
        <a:prstGeom prst="ellipse">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effectLst>
                <a:outerShdw blurRad="38100" dist="38100" dir="2700000" algn="tl">
                  <a:srgbClr val="000000">
                    <a:alpha val="43137"/>
                  </a:srgbClr>
                </a:outerShdw>
              </a:effectLst>
            </a:rPr>
            <a:t>Raveeha Mohsin</a:t>
          </a:r>
        </a:p>
        <a:p>
          <a:pPr marL="0" lvl="0" indent="0" algn="ctr" defTabSz="800100">
            <a:lnSpc>
              <a:spcPct val="90000"/>
            </a:lnSpc>
            <a:spcBef>
              <a:spcPct val="0"/>
            </a:spcBef>
            <a:spcAft>
              <a:spcPct val="35000"/>
            </a:spcAft>
            <a:buNone/>
          </a:pPr>
          <a:r>
            <a:rPr lang="en-US" sz="1800" b="1" i="0" kern="1200" baseline="0" dirty="0">
              <a:effectLst>
                <a:outerShdw blurRad="38100" dist="38100" dir="2700000" algn="tl">
                  <a:srgbClr val="000000">
                    <a:alpha val="43137"/>
                  </a:srgbClr>
                </a:outerShdw>
              </a:effectLst>
            </a:rPr>
            <a:t>(2022-CS-149)</a:t>
          </a:r>
          <a:endParaRPr lang="en-US" sz="1800" kern="1200" dirty="0">
            <a:effectLst>
              <a:outerShdw blurRad="38100" dist="38100" dir="2700000" algn="tl">
                <a:srgbClr val="000000">
                  <a:alpha val="43137"/>
                </a:srgbClr>
              </a:outerShdw>
            </a:effectLst>
          </a:endParaRPr>
        </a:p>
        <a:p>
          <a:pPr marL="114300" lvl="1" indent="-114300" algn="l" defTabSz="533400">
            <a:lnSpc>
              <a:spcPct val="90000"/>
            </a:lnSpc>
            <a:spcBef>
              <a:spcPct val="0"/>
            </a:spcBef>
            <a:spcAft>
              <a:spcPct val="15000"/>
            </a:spcAft>
            <a:buChar char="•"/>
          </a:pPr>
          <a:r>
            <a:rPr lang="en-US" sz="1200" b="1" i="0" kern="1200" baseline="0" dirty="0"/>
            <a:t>Assigned Task</a:t>
          </a:r>
          <a:r>
            <a:rPr lang="en-US" sz="1200" b="0" i="0" kern="1200" baseline="0" dirty="0"/>
            <a:t>:</a:t>
          </a:r>
          <a:endParaRPr lang="en-US" sz="1200" kern="1200" dirty="0"/>
        </a:p>
        <a:p>
          <a:pPr marL="228600" lvl="2" indent="-114300" algn="l" defTabSz="533400">
            <a:lnSpc>
              <a:spcPct val="90000"/>
            </a:lnSpc>
            <a:spcBef>
              <a:spcPct val="0"/>
            </a:spcBef>
            <a:spcAft>
              <a:spcPct val="15000"/>
            </a:spcAft>
            <a:buChar char="•"/>
          </a:pPr>
          <a:r>
            <a:rPr lang="en-US" sz="1200" kern="1200" dirty="0"/>
            <a:t>Trained and tested the machine learning model.
Developed the application, integrating the predictive model and UI.</a:t>
          </a:r>
        </a:p>
      </dsp:txBody>
      <dsp:txXfrm>
        <a:off x="374105" y="372409"/>
        <a:ext cx="1792508" cy="1792508"/>
      </dsp:txXfrm>
    </dsp:sp>
    <dsp:sp modelId="{EDB8B115-D141-48AD-8EB2-C7DE57138347}">
      <dsp:nvSpPr>
        <dsp:cNvPr id="0" name=""/>
        <dsp:cNvSpPr/>
      </dsp:nvSpPr>
      <dsp:spPr>
        <a:xfrm>
          <a:off x="2938743" y="-405906"/>
          <a:ext cx="3469615" cy="855559"/>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a:off x="2938743" y="-234794"/>
        <a:ext cx="3212947" cy="513335"/>
      </dsp:txXfrm>
    </dsp:sp>
    <dsp:sp modelId="{3059FA68-6BE7-4F31-87E7-1CF115C65B01}">
      <dsp:nvSpPr>
        <dsp:cNvPr id="0" name=""/>
        <dsp:cNvSpPr/>
      </dsp:nvSpPr>
      <dsp:spPr>
        <a:xfrm>
          <a:off x="7005639" y="1168"/>
          <a:ext cx="2534990" cy="2534990"/>
        </a:xfrm>
        <a:prstGeom prst="ellipse">
          <a:avLst/>
        </a:prstGeom>
        <a:solidFill>
          <a:schemeClr val="accent3">
            <a:hueOff val="-1414192"/>
            <a:satOff val="6425"/>
            <a:lumOff val="-745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effectLst>
                <a:outerShdw blurRad="38100" dist="38100" dir="2700000" algn="tl">
                  <a:srgbClr val="000000">
                    <a:alpha val="43137"/>
                  </a:srgbClr>
                </a:outerShdw>
              </a:effectLst>
            </a:rPr>
            <a:t>Tayyaba Afzal</a:t>
          </a:r>
        </a:p>
        <a:p>
          <a:pPr marL="0" lvl="0" indent="0" algn="ctr" defTabSz="80010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(2022-CS-134)</a:t>
          </a:r>
        </a:p>
        <a:p>
          <a:pPr marL="57150" lvl="1" indent="-57150" algn="l" defTabSz="488950">
            <a:lnSpc>
              <a:spcPct val="90000"/>
            </a:lnSpc>
            <a:spcBef>
              <a:spcPct val="0"/>
            </a:spcBef>
            <a:spcAft>
              <a:spcPct val="15000"/>
            </a:spcAft>
            <a:buChar char="•"/>
          </a:pPr>
          <a:r>
            <a:rPr lang="en-US" sz="1100" b="1" i="0" kern="1200" baseline="0" dirty="0"/>
            <a:t>Assigned Task</a:t>
          </a:r>
          <a:r>
            <a:rPr lang="en-US" sz="1100" b="0" i="0" kern="1200" baseline="0" dirty="0"/>
            <a:t>:</a:t>
          </a:r>
          <a:endParaRPr lang="en-US" sz="1100" kern="1200" dirty="0"/>
        </a:p>
        <a:p>
          <a:pPr marL="114300" lvl="2" indent="-57150" algn="l" defTabSz="488950">
            <a:lnSpc>
              <a:spcPct val="90000"/>
            </a:lnSpc>
            <a:spcBef>
              <a:spcPct val="0"/>
            </a:spcBef>
            <a:spcAft>
              <a:spcPct val="15000"/>
            </a:spcAft>
            <a:buFont typeface="+mj-lt"/>
            <a:buAutoNum type="arabicPeriod"/>
          </a:pPr>
          <a:r>
            <a:rPr lang="en-US" sz="1100" kern="1200"/>
            <a:t>Managed the KPIs to ensure project goals were met.</a:t>
          </a:r>
        </a:p>
        <a:p>
          <a:pPr marL="114300" lvl="2" indent="-57150" algn="l" defTabSz="488950">
            <a:lnSpc>
              <a:spcPct val="90000"/>
            </a:lnSpc>
            <a:spcBef>
              <a:spcPct val="0"/>
            </a:spcBef>
            <a:spcAft>
              <a:spcPct val="15000"/>
            </a:spcAft>
            <a:buFont typeface="+mj-lt"/>
            <a:buAutoNum type="arabicPeriod"/>
          </a:pPr>
          <a:r>
            <a:rPr lang="en-US" sz="1100" kern="1200"/>
            <a:t>Gathered the necessary data for model training and evaluation.</a:t>
          </a:r>
        </a:p>
        <a:p>
          <a:pPr marL="57150" lvl="1" indent="-57150" algn="l" defTabSz="488950">
            <a:lnSpc>
              <a:spcPct val="90000"/>
            </a:lnSpc>
            <a:spcBef>
              <a:spcPct val="0"/>
            </a:spcBef>
            <a:spcAft>
              <a:spcPct val="15000"/>
            </a:spcAft>
            <a:buChar char="•"/>
          </a:pPr>
          <a:endParaRPr lang="en-US" sz="1100" kern="1200" dirty="0"/>
        </a:p>
      </dsp:txBody>
      <dsp:txXfrm>
        <a:off x="7376880" y="372409"/>
        <a:ext cx="1792508" cy="1792508"/>
      </dsp:txXfrm>
    </dsp:sp>
    <dsp:sp modelId="{8A02822D-BB89-42E1-AA2D-501C1A436C83}">
      <dsp:nvSpPr>
        <dsp:cNvPr id="0" name=""/>
        <dsp:cNvSpPr/>
      </dsp:nvSpPr>
      <dsp:spPr>
        <a:xfrm rot="10800000">
          <a:off x="3135136" y="2087673"/>
          <a:ext cx="3469615" cy="855559"/>
        </a:xfrm>
        <a:prstGeom prst="rightArrow">
          <a:avLst>
            <a:gd name="adj1" fmla="val 60000"/>
            <a:gd name="adj2" fmla="val 50000"/>
          </a:avLst>
        </a:prstGeom>
        <a:solidFill>
          <a:schemeClr val="accent3">
            <a:hueOff val="-1414192"/>
            <a:satOff val="6425"/>
            <a:lumOff val="-7451"/>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10800000">
        <a:off x="3391804" y="2258785"/>
        <a:ext cx="3212947" cy="5133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ACB6C-241D-4C42-9372-7BE7C33DDAE2}">
      <dsp:nvSpPr>
        <dsp:cNvPr id="0" name=""/>
        <dsp:cNvSpPr/>
      </dsp:nvSpPr>
      <dsp:spPr>
        <a:xfrm>
          <a:off x="2504659" y="-134323"/>
          <a:ext cx="1519230" cy="153583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bg1"/>
              </a:solidFill>
            </a:rPr>
            <a:t>In addition to predictive analytics, we incorporated an OCR model for extracting key data from sample reports.</a:t>
          </a:r>
        </a:p>
      </dsp:txBody>
      <dsp:txXfrm>
        <a:off x="2727145" y="90595"/>
        <a:ext cx="1074258" cy="1086002"/>
      </dsp:txXfrm>
    </dsp:sp>
    <dsp:sp modelId="{9261C87E-AE73-433F-BC1F-90287769B770}">
      <dsp:nvSpPr>
        <dsp:cNvPr id="0" name=""/>
        <dsp:cNvSpPr/>
      </dsp:nvSpPr>
      <dsp:spPr>
        <a:xfrm rot="2700000">
          <a:off x="3833153" y="1087223"/>
          <a:ext cx="196080" cy="42658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841768" y="1151743"/>
        <a:ext cx="137256" cy="255949"/>
      </dsp:txXfrm>
    </dsp:sp>
    <dsp:sp modelId="{09894ABA-8A01-41C1-9B38-62832BF730A7}">
      <dsp:nvSpPr>
        <dsp:cNvPr id="0" name=""/>
        <dsp:cNvSpPr/>
      </dsp:nvSpPr>
      <dsp:spPr>
        <a:xfrm>
          <a:off x="3846345" y="1207362"/>
          <a:ext cx="1519230" cy="153583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bg1"/>
              </a:solidFill>
            </a:rPr>
            <a:t>This model was trained to process scanned documents (e.g., medical records, health reports) and extract relevant health data automatically</a:t>
          </a:r>
          <a:r>
            <a:rPr lang="en-US" sz="1050" b="1" i="1" kern="1200" dirty="0">
              <a:solidFill>
                <a:schemeClr val="bg1"/>
              </a:solidFill>
            </a:rPr>
            <a:t>.</a:t>
          </a:r>
          <a:endParaRPr lang="en-US" sz="1050" b="1" kern="1200" dirty="0">
            <a:solidFill>
              <a:schemeClr val="bg1"/>
            </a:solidFill>
          </a:endParaRPr>
        </a:p>
      </dsp:txBody>
      <dsp:txXfrm>
        <a:off x="4068831" y="1432280"/>
        <a:ext cx="1074258" cy="1086002"/>
      </dsp:txXfrm>
    </dsp:sp>
    <dsp:sp modelId="{9563789B-20A3-4878-B472-B14FC4219999}">
      <dsp:nvSpPr>
        <dsp:cNvPr id="0" name=""/>
        <dsp:cNvSpPr/>
      </dsp:nvSpPr>
      <dsp:spPr>
        <a:xfrm rot="8100000">
          <a:off x="3841001" y="2428909"/>
          <a:ext cx="196080" cy="42658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3891210" y="2493429"/>
        <a:ext cx="137256" cy="255949"/>
      </dsp:txXfrm>
    </dsp:sp>
    <dsp:sp modelId="{99147734-ACCA-4642-BFE5-4E7254526796}">
      <dsp:nvSpPr>
        <dsp:cNvPr id="0" name=""/>
        <dsp:cNvSpPr/>
      </dsp:nvSpPr>
      <dsp:spPr>
        <a:xfrm>
          <a:off x="2504659" y="2549048"/>
          <a:ext cx="1519230" cy="153583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bg1"/>
              </a:solidFill>
            </a:rPr>
            <a:t>The OCR model first preprocesses the image (e.g., noise reduction, resizing).</a:t>
          </a:r>
        </a:p>
      </dsp:txBody>
      <dsp:txXfrm>
        <a:off x="2727145" y="2773966"/>
        <a:ext cx="1074258" cy="1086002"/>
      </dsp:txXfrm>
    </dsp:sp>
    <dsp:sp modelId="{54EDF511-61CC-490F-A484-1463A0FEC39F}">
      <dsp:nvSpPr>
        <dsp:cNvPr id="0" name=""/>
        <dsp:cNvSpPr/>
      </dsp:nvSpPr>
      <dsp:spPr>
        <a:xfrm rot="13500000">
          <a:off x="2499315" y="2436757"/>
          <a:ext cx="196080" cy="42658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2549524" y="2542871"/>
        <a:ext cx="137256" cy="255949"/>
      </dsp:txXfrm>
    </dsp:sp>
    <dsp:sp modelId="{B871A78A-43A0-45E2-B0ED-41A732653888}">
      <dsp:nvSpPr>
        <dsp:cNvPr id="0" name=""/>
        <dsp:cNvSpPr/>
      </dsp:nvSpPr>
      <dsp:spPr>
        <a:xfrm>
          <a:off x="1162974" y="1207362"/>
          <a:ext cx="1519230" cy="153583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bg1"/>
              </a:solidFill>
            </a:rPr>
            <a:t>It then uses machine learning techniques to recognize and extract text from images of the reports, which can then be used for prediction. </a:t>
          </a:r>
        </a:p>
      </dsp:txBody>
      <dsp:txXfrm>
        <a:off x="1385460" y="1432280"/>
        <a:ext cx="1074258" cy="1086002"/>
      </dsp:txXfrm>
    </dsp:sp>
    <dsp:sp modelId="{E774B7B1-D985-4D18-BCAC-590CDB4BD9B5}">
      <dsp:nvSpPr>
        <dsp:cNvPr id="0" name=""/>
        <dsp:cNvSpPr/>
      </dsp:nvSpPr>
      <dsp:spPr>
        <a:xfrm rot="18900000">
          <a:off x="2491467" y="1095071"/>
          <a:ext cx="196080" cy="42658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500082" y="1201185"/>
        <a:ext cx="137256" cy="2559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71851-A81B-4CAB-A813-DC737340FC37}">
      <dsp:nvSpPr>
        <dsp:cNvPr id="0" name=""/>
        <dsp:cNvSpPr/>
      </dsp:nvSpPr>
      <dsp:spPr>
        <a:xfrm>
          <a:off x="3398668" y="1276166"/>
          <a:ext cx="1541141" cy="534941"/>
        </a:xfrm>
        <a:custGeom>
          <a:avLst/>
          <a:gdLst/>
          <a:ahLst/>
          <a:cxnLst/>
          <a:rect l="0" t="0" r="0" b="0"/>
          <a:pathLst>
            <a:path>
              <a:moveTo>
                <a:pt x="0" y="0"/>
              </a:moveTo>
              <a:lnTo>
                <a:pt x="0" y="267470"/>
              </a:lnTo>
              <a:lnTo>
                <a:pt x="1541141" y="267470"/>
              </a:lnTo>
              <a:lnTo>
                <a:pt x="1541141" y="53494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929E5C-A1A7-4AB6-82CC-2CA71FE8B8C8}">
      <dsp:nvSpPr>
        <dsp:cNvPr id="0" name=""/>
        <dsp:cNvSpPr/>
      </dsp:nvSpPr>
      <dsp:spPr>
        <a:xfrm>
          <a:off x="1857526" y="1276166"/>
          <a:ext cx="1541141" cy="534941"/>
        </a:xfrm>
        <a:custGeom>
          <a:avLst/>
          <a:gdLst/>
          <a:ahLst/>
          <a:cxnLst/>
          <a:rect l="0" t="0" r="0" b="0"/>
          <a:pathLst>
            <a:path>
              <a:moveTo>
                <a:pt x="1541141" y="0"/>
              </a:moveTo>
              <a:lnTo>
                <a:pt x="1541141" y="267470"/>
              </a:lnTo>
              <a:lnTo>
                <a:pt x="0" y="267470"/>
              </a:lnTo>
              <a:lnTo>
                <a:pt x="0" y="53494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C292A7-4006-4BF9-B789-CA87CCB791E2}">
      <dsp:nvSpPr>
        <dsp:cNvPr id="0" name=""/>
        <dsp:cNvSpPr/>
      </dsp:nvSpPr>
      <dsp:spPr>
        <a:xfrm>
          <a:off x="2124997" y="2495"/>
          <a:ext cx="2547341" cy="127367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Integrating with Wearable Devices</a:t>
          </a:r>
          <a:endParaRPr lang="en-US" sz="1200" kern="1200" dirty="0"/>
        </a:p>
      </dsp:txBody>
      <dsp:txXfrm>
        <a:off x="2124997" y="2495"/>
        <a:ext cx="2547341" cy="1273670"/>
      </dsp:txXfrm>
    </dsp:sp>
    <dsp:sp modelId="{CCFD7802-5FE6-41EA-9BAA-08B05C9690D8}">
      <dsp:nvSpPr>
        <dsp:cNvPr id="0" name=""/>
        <dsp:cNvSpPr/>
      </dsp:nvSpPr>
      <dsp:spPr>
        <a:xfrm>
          <a:off x="583855" y="1811108"/>
          <a:ext cx="2547341" cy="127367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 key enhancement would be to </a:t>
          </a:r>
          <a:r>
            <a:rPr lang="en-US" sz="1200" b="1" kern="1200" dirty="0"/>
            <a:t>integrate the system with wearable devices</a:t>
          </a:r>
          <a:r>
            <a:rPr lang="en-US" sz="1200" kern="1200" dirty="0"/>
            <a:t> such as </a:t>
          </a:r>
          <a:r>
            <a:rPr lang="en-US" sz="1200" b="1" kern="1200" dirty="0"/>
            <a:t>smartwatches</a:t>
          </a:r>
          <a:r>
            <a:rPr lang="en-US" sz="1200" kern="1200" dirty="0"/>
            <a:t> or </a:t>
          </a:r>
          <a:r>
            <a:rPr lang="en-US" sz="1200" b="1" kern="1200" dirty="0"/>
            <a:t>fitness trackers</a:t>
          </a:r>
          <a:r>
            <a:rPr lang="en-US" sz="1200" kern="1200" dirty="0"/>
            <a:t>. This would allow for the collection of </a:t>
          </a:r>
          <a:r>
            <a:rPr lang="en-US" sz="1200" b="1" kern="1200" dirty="0"/>
            <a:t>real-time health data</a:t>
          </a:r>
          <a:r>
            <a:rPr lang="en-US" sz="1200" kern="1200" dirty="0"/>
            <a:t> like heart rate, blood pressure, and physical activity.</a:t>
          </a:r>
        </a:p>
      </dsp:txBody>
      <dsp:txXfrm>
        <a:off x="583855" y="1811108"/>
        <a:ext cx="2547341" cy="1273670"/>
      </dsp:txXfrm>
    </dsp:sp>
    <dsp:sp modelId="{BCEE4B18-FDB1-4960-98AD-CD9221F8BFD4}">
      <dsp:nvSpPr>
        <dsp:cNvPr id="0" name=""/>
        <dsp:cNvSpPr/>
      </dsp:nvSpPr>
      <dsp:spPr>
        <a:xfrm>
          <a:off x="3666138" y="1811108"/>
          <a:ext cx="2547341" cy="127367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Future Plan</a:t>
          </a:r>
          <a:r>
            <a:rPr lang="en-US" sz="1200" kern="1200" dirty="0"/>
            <a:t>: By linking wearable devices to the system, we could continuously monitor a patient’s health and provide real-time heart disease risk predictions and personalized recommendations</a:t>
          </a:r>
          <a:r>
            <a:rPr lang="en-US" sz="1300" kern="1200" dirty="0"/>
            <a:t>.</a:t>
          </a:r>
        </a:p>
      </dsp:txBody>
      <dsp:txXfrm>
        <a:off x="3666138" y="1811108"/>
        <a:ext cx="2547341" cy="12736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CB378-096C-4AD0-9B5E-2D799AD935C1}">
      <dsp:nvSpPr>
        <dsp:cNvPr id="0" name=""/>
        <dsp:cNvSpPr/>
      </dsp:nvSpPr>
      <dsp:spPr>
        <a:xfrm rot="5400000">
          <a:off x="283" y="348509"/>
          <a:ext cx="3691421" cy="3691989"/>
        </a:xfrm>
        <a:prstGeom prst="blockArc">
          <a:avLst>
            <a:gd name="adj1" fmla="val 13500000"/>
            <a:gd name="adj2" fmla="val 18900000"/>
            <a:gd name="adj3" fmla="val 496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24129C4-50D3-41F1-A9FA-4B4E503DAA52}">
      <dsp:nvSpPr>
        <dsp:cNvPr id="0" name=""/>
        <dsp:cNvSpPr/>
      </dsp:nvSpPr>
      <dsp:spPr>
        <a:xfrm rot="16200000">
          <a:off x="3799513" y="348509"/>
          <a:ext cx="3691421" cy="3691989"/>
        </a:xfrm>
        <a:prstGeom prst="blockArc">
          <a:avLst>
            <a:gd name="adj1" fmla="val 13500000"/>
            <a:gd name="adj2" fmla="val 18900000"/>
            <a:gd name="adj3" fmla="val 4960"/>
          </a:avLst>
        </a:prstGeom>
        <a:gradFill rotWithShape="0">
          <a:gsLst>
            <a:gs pos="0">
              <a:schemeClr val="accent3">
                <a:shade val="80000"/>
                <a:hueOff val="-46296"/>
                <a:satOff val="-940"/>
                <a:lumOff val="8119"/>
                <a:alphaOff val="0"/>
                <a:satMod val="103000"/>
                <a:lumMod val="102000"/>
                <a:tint val="94000"/>
              </a:schemeClr>
            </a:gs>
            <a:gs pos="50000">
              <a:schemeClr val="accent3">
                <a:shade val="80000"/>
                <a:hueOff val="-46296"/>
                <a:satOff val="-940"/>
                <a:lumOff val="8119"/>
                <a:alphaOff val="0"/>
                <a:satMod val="110000"/>
                <a:lumMod val="100000"/>
                <a:shade val="100000"/>
              </a:schemeClr>
            </a:gs>
            <a:gs pos="100000">
              <a:schemeClr val="accent3">
                <a:shade val="80000"/>
                <a:hueOff val="-46296"/>
                <a:satOff val="-940"/>
                <a:lumOff val="811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99D5F31-C06F-4C4D-8C76-82C34DAE4E69}">
      <dsp:nvSpPr>
        <dsp:cNvPr id="0" name=""/>
        <dsp:cNvSpPr/>
      </dsp:nvSpPr>
      <dsp:spPr>
        <a:xfrm>
          <a:off x="4236012" y="3555363"/>
          <a:ext cx="2802783" cy="73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Importance</a:t>
          </a:r>
        </a:p>
      </dsp:txBody>
      <dsp:txXfrm>
        <a:off x="4236012" y="3555363"/>
        <a:ext cx="2802783" cy="738521"/>
      </dsp:txXfrm>
    </dsp:sp>
    <dsp:sp modelId="{B8442390-A8CD-4162-9A96-1E58D6A6FF33}">
      <dsp:nvSpPr>
        <dsp:cNvPr id="0" name=""/>
        <dsp:cNvSpPr/>
      </dsp:nvSpPr>
      <dsp:spPr>
        <a:xfrm rot="5400000">
          <a:off x="3681101" y="348509"/>
          <a:ext cx="3691421" cy="3691989"/>
        </a:xfrm>
        <a:prstGeom prst="blockArc">
          <a:avLst>
            <a:gd name="adj1" fmla="val 13500000"/>
            <a:gd name="adj2" fmla="val 18900000"/>
            <a:gd name="adj3" fmla="val 4960"/>
          </a:avLst>
        </a:prstGeom>
        <a:gradFill rotWithShape="0">
          <a:gsLst>
            <a:gs pos="0">
              <a:schemeClr val="accent3">
                <a:shade val="80000"/>
                <a:hueOff val="-92593"/>
                <a:satOff val="-1880"/>
                <a:lumOff val="16238"/>
                <a:alphaOff val="0"/>
                <a:satMod val="103000"/>
                <a:lumMod val="102000"/>
                <a:tint val="94000"/>
              </a:schemeClr>
            </a:gs>
            <a:gs pos="50000">
              <a:schemeClr val="accent3">
                <a:shade val="80000"/>
                <a:hueOff val="-92593"/>
                <a:satOff val="-1880"/>
                <a:lumOff val="16238"/>
                <a:alphaOff val="0"/>
                <a:satMod val="110000"/>
                <a:lumMod val="100000"/>
                <a:shade val="100000"/>
              </a:schemeClr>
            </a:gs>
            <a:gs pos="100000">
              <a:schemeClr val="accent3">
                <a:shade val="80000"/>
                <a:hueOff val="-92593"/>
                <a:satOff val="-1880"/>
                <a:lumOff val="1623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271E99E-D1DC-49F8-9BD7-2F27673FCFE6}">
      <dsp:nvSpPr>
        <dsp:cNvPr id="0" name=""/>
        <dsp:cNvSpPr/>
      </dsp:nvSpPr>
      <dsp:spPr>
        <a:xfrm rot="16200000">
          <a:off x="7479214" y="348509"/>
          <a:ext cx="3691421" cy="3691989"/>
        </a:xfrm>
        <a:prstGeom prst="blockArc">
          <a:avLst>
            <a:gd name="adj1" fmla="val 13500000"/>
            <a:gd name="adj2" fmla="val 18900000"/>
            <a:gd name="adj3" fmla="val 4960"/>
          </a:avLst>
        </a:prstGeom>
        <a:gradFill rotWithShape="0">
          <a:gsLst>
            <a:gs pos="0">
              <a:schemeClr val="accent3">
                <a:shade val="80000"/>
                <a:hueOff val="-138889"/>
                <a:satOff val="-2820"/>
                <a:lumOff val="24357"/>
                <a:alphaOff val="0"/>
                <a:satMod val="103000"/>
                <a:lumMod val="102000"/>
                <a:tint val="94000"/>
              </a:schemeClr>
            </a:gs>
            <a:gs pos="50000">
              <a:schemeClr val="accent3">
                <a:shade val="80000"/>
                <a:hueOff val="-138889"/>
                <a:satOff val="-2820"/>
                <a:lumOff val="24357"/>
                <a:alphaOff val="0"/>
                <a:satMod val="110000"/>
                <a:lumMod val="100000"/>
                <a:shade val="100000"/>
              </a:schemeClr>
            </a:gs>
            <a:gs pos="100000">
              <a:schemeClr val="accent3">
                <a:shade val="80000"/>
                <a:hueOff val="-138889"/>
                <a:satOff val="-2820"/>
                <a:lumOff val="2435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600FA8F-D1B2-4BE7-9E7F-1DC778C866F1}">
      <dsp:nvSpPr>
        <dsp:cNvPr id="0" name=""/>
        <dsp:cNvSpPr/>
      </dsp:nvSpPr>
      <dsp:spPr>
        <a:xfrm>
          <a:off x="7646494" y="3555363"/>
          <a:ext cx="2802783" cy="73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Acknowledgments</a:t>
          </a:r>
        </a:p>
      </dsp:txBody>
      <dsp:txXfrm>
        <a:off x="7646494" y="3555363"/>
        <a:ext cx="2802783" cy="738521"/>
      </dsp:txXfrm>
    </dsp:sp>
    <dsp:sp modelId="{F849C97E-C145-43EB-9181-6EDD587939B7}">
      <dsp:nvSpPr>
        <dsp:cNvPr id="0" name=""/>
        <dsp:cNvSpPr/>
      </dsp:nvSpPr>
      <dsp:spPr>
        <a:xfrm>
          <a:off x="4305728" y="958310"/>
          <a:ext cx="2590741" cy="2590741"/>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Early detection and prevention of heart disease can lead to better health outcomes and reduced healthcare costs.
Using AI for heart disease prediction enables personalized, data-driven healthcare.</a:t>
          </a:r>
        </a:p>
      </dsp:txBody>
      <dsp:txXfrm>
        <a:off x="4823876" y="1217384"/>
        <a:ext cx="1554444" cy="2072593"/>
      </dsp:txXfrm>
    </dsp:sp>
    <dsp:sp modelId="{C1056F55-F784-4C9B-B172-2AC66222BB50}">
      <dsp:nvSpPr>
        <dsp:cNvPr id="0" name=""/>
        <dsp:cNvSpPr/>
      </dsp:nvSpPr>
      <dsp:spPr>
        <a:xfrm>
          <a:off x="1237143" y="1129599"/>
          <a:ext cx="1579383" cy="1579246"/>
        </a:xfrm>
        <a:prstGeom prst="ellipse">
          <a:avLst/>
        </a:prstGeom>
        <a:solidFill>
          <a:schemeClr val="accent3">
            <a:shade val="80000"/>
            <a:alpha val="50000"/>
            <a:hueOff val="-46296"/>
            <a:satOff val="-940"/>
            <a:lumOff val="8119"/>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This project uses AI and machine learning to predict heart disease risk and provide personalized recommendations through a Neural Network for multi-class classification</a:t>
          </a:r>
        </a:p>
      </dsp:txBody>
      <dsp:txXfrm>
        <a:off x="1468438" y="1360874"/>
        <a:ext cx="1116793" cy="1116696"/>
      </dsp:txXfrm>
    </dsp:sp>
    <dsp:sp modelId="{990FDD87-CB6A-4FDD-99D7-AD2F44181312}">
      <dsp:nvSpPr>
        <dsp:cNvPr id="0" name=""/>
        <dsp:cNvSpPr/>
      </dsp:nvSpPr>
      <dsp:spPr>
        <a:xfrm>
          <a:off x="654645" y="2450005"/>
          <a:ext cx="775567" cy="775476"/>
        </a:xfrm>
        <a:prstGeom prst="ellipse">
          <a:avLst/>
        </a:prstGeom>
        <a:solidFill>
          <a:schemeClr val="accent3">
            <a:shade val="80000"/>
            <a:alpha val="50000"/>
            <a:hueOff val="-92593"/>
            <a:satOff val="-1880"/>
            <a:lumOff val="16238"/>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C591732A-06ED-4883-B57A-1B7219E7F5E4}">
      <dsp:nvSpPr>
        <dsp:cNvPr id="0" name=""/>
        <dsp:cNvSpPr/>
      </dsp:nvSpPr>
      <dsp:spPr>
        <a:xfrm>
          <a:off x="2903463" y="1485899"/>
          <a:ext cx="451134" cy="451243"/>
        </a:xfrm>
        <a:prstGeom prst="ellipse">
          <a:avLst/>
        </a:prstGeom>
        <a:solidFill>
          <a:schemeClr val="accent3">
            <a:shade val="80000"/>
            <a:alpha val="50000"/>
            <a:hueOff val="-138889"/>
            <a:satOff val="-2820"/>
            <a:lumOff val="24357"/>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7EE940D2-2332-47A1-8258-3ADA9D5ADFA4}">
      <dsp:nvSpPr>
        <dsp:cNvPr id="0" name=""/>
        <dsp:cNvSpPr/>
      </dsp:nvSpPr>
      <dsp:spPr>
        <a:xfrm>
          <a:off x="7964865" y="1111774"/>
          <a:ext cx="2155987" cy="2155597"/>
        </a:xfrm>
        <a:prstGeom prst="ellipse">
          <a:avLst/>
        </a:prstGeom>
        <a:gradFill rotWithShape="0">
          <a:gsLst>
            <a:gs pos="0">
              <a:schemeClr val="accent3">
                <a:tint val="99000"/>
                <a:hueOff val="0"/>
                <a:satOff val="0"/>
                <a:lumOff val="0"/>
                <a:alphaOff val="0"/>
                <a:satMod val="103000"/>
                <a:lumMod val="102000"/>
                <a:tint val="94000"/>
              </a:schemeClr>
            </a:gs>
            <a:gs pos="50000">
              <a:schemeClr val="accent3">
                <a:tint val="99000"/>
                <a:hueOff val="0"/>
                <a:satOff val="0"/>
                <a:lumOff val="0"/>
                <a:alphaOff val="0"/>
                <a:satMod val="110000"/>
                <a:lumMod val="100000"/>
                <a:shade val="100000"/>
              </a:schemeClr>
            </a:gs>
            <a:gs pos="100000">
              <a:schemeClr val="accent3">
                <a:tint val="99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We thank our mentors and collaborators for their invaluable guidance.
We appreciate the datasets and technologies that made this project possible.</a:t>
          </a:r>
        </a:p>
      </dsp:txBody>
      <dsp:txXfrm>
        <a:off x="8280602" y="1427454"/>
        <a:ext cx="1524513" cy="1524237"/>
      </dsp:txXfrm>
    </dsp:sp>
    <dsp:sp modelId="{27E9E54F-DC8A-4640-A002-FA961B6067FA}">
      <dsp:nvSpPr>
        <dsp:cNvPr id="0" name=""/>
        <dsp:cNvSpPr/>
      </dsp:nvSpPr>
      <dsp:spPr>
        <a:xfrm>
          <a:off x="693714" y="3555363"/>
          <a:ext cx="2802783" cy="738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Key Points</a:t>
          </a:r>
        </a:p>
      </dsp:txBody>
      <dsp:txXfrm>
        <a:off x="693714" y="3555363"/>
        <a:ext cx="2802783" cy="7385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6D258-47A5-44FC-B85F-C2C82B7C24FF}">
      <dsp:nvSpPr>
        <dsp:cNvPr id="0" name=""/>
        <dsp:cNvSpPr/>
      </dsp:nvSpPr>
      <dsp:spPr>
        <a:xfrm>
          <a:off x="3499" y="71081"/>
          <a:ext cx="1894724" cy="1136834"/>
        </a:xfrm>
        <a:prstGeom prst="rect">
          <a:avLst/>
        </a:prstGeom>
        <a:solidFill>
          <a:schemeClr val="accent5">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Data Gathering</a:t>
          </a:r>
          <a:endParaRPr lang="en-US" sz="2200" kern="1200" dirty="0"/>
        </a:p>
      </dsp:txBody>
      <dsp:txXfrm>
        <a:off x="3499" y="71081"/>
        <a:ext cx="1894724" cy="1136834"/>
      </dsp:txXfrm>
    </dsp:sp>
    <dsp:sp modelId="{BC04CE0C-B880-4D19-8400-D777B2220D53}">
      <dsp:nvSpPr>
        <dsp:cNvPr id="0" name=""/>
        <dsp:cNvSpPr/>
      </dsp:nvSpPr>
      <dsp:spPr>
        <a:xfrm>
          <a:off x="2087696" y="71081"/>
          <a:ext cx="1894724" cy="1136834"/>
        </a:xfrm>
        <a:prstGeom prst="rect">
          <a:avLst/>
        </a:prstGeom>
        <a:solidFill>
          <a:schemeClr val="accent5">
            <a:hueOff val="-2665390"/>
            <a:satOff val="1515"/>
            <a:lumOff val="-125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Data Preprocessing</a:t>
          </a:r>
          <a:endParaRPr lang="en-US" sz="2200" kern="1200" dirty="0"/>
        </a:p>
      </dsp:txBody>
      <dsp:txXfrm>
        <a:off x="2087696" y="71081"/>
        <a:ext cx="1894724" cy="1136834"/>
      </dsp:txXfrm>
    </dsp:sp>
    <dsp:sp modelId="{580E8B69-595C-4A1D-A054-225848F5CB81}">
      <dsp:nvSpPr>
        <dsp:cNvPr id="0" name=""/>
        <dsp:cNvSpPr/>
      </dsp:nvSpPr>
      <dsp:spPr>
        <a:xfrm>
          <a:off x="4171892" y="71081"/>
          <a:ext cx="1894724" cy="1136834"/>
        </a:xfrm>
        <a:prstGeom prst="rect">
          <a:avLst/>
        </a:prstGeom>
        <a:solidFill>
          <a:schemeClr val="accent5">
            <a:hueOff val="-5330780"/>
            <a:satOff val="3030"/>
            <a:lumOff val="-250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Model Application</a:t>
          </a:r>
          <a:endParaRPr lang="en-US" sz="2200" kern="1200" dirty="0"/>
        </a:p>
      </dsp:txBody>
      <dsp:txXfrm>
        <a:off x="4171892" y="71081"/>
        <a:ext cx="1894724" cy="1136834"/>
      </dsp:txXfrm>
    </dsp:sp>
    <dsp:sp modelId="{55DB8C53-9A9B-4AD5-AB77-462EC98C1E04}">
      <dsp:nvSpPr>
        <dsp:cNvPr id="0" name=""/>
        <dsp:cNvSpPr/>
      </dsp:nvSpPr>
      <dsp:spPr>
        <a:xfrm>
          <a:off x="6256089" y="71081"/>
          <a:ext cx="1894724" cy="1136834"/>
        </a:xfrm>
        <a:prstGeom prst="rect">
          <a:avLst/>
        </a:prstGeom>
        <a:solidFill>
          <a:schemeClr val="accent5">
            <a:hueOff val="-7996170"/>
            <a:satOff val="4545"/>
            <a:lumOff val="-375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Class Imbalance Check</a:t>
          </a:r>
          <a:endParaRPr lang="en-US" sz="2200" kern="1200" dirty="0"/>
        </a:p>
      </dsp:txBody>
      <dsp:txXfrm>
        <a:off x="6256089" y="71081"/>
        <a:ext cx="1894724" cy="1136834"/>
      </dsp:txXfrm>
    </dsp:sp>
    <dsp:sp modelId="{EE2B0567-73B8-4B48-A3C0-B120BCED38A7}">
      <dsp:nvSpPr>
        <dsp:cNvPr id="0" name=""/>
        <dsp:cNvSpPr/>
      </dsp:nvSpPr>
      <dsp:spPr>
        <a:xfrm>
          <a:off x="8340286" y="71081"/>
          <a:ext cx="1894724" cy="1136834"/>
        </a:xfrm>
        <a:prstGeom prst="rect">
          <a:avLst/>
        </a:prstGeom>
        <a:solidFill>
          <a:schemeClr val="accent5">
            <a:hueOff val="-10661560"/>
            <a:satOff val="6060"/>
            <a:lumOff val="-500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Model Accuracy Evaluation</a:t>
          </a:r>
          <a:endParaRPr lang="en-US" sz="2200" kern="1200" dirty="0"/>
        </a:p>
      </dsp:txBody>
      <dsp:txXfrm>
        <a:off x="8340286" y="71081"/>
        <a:ext cx="1894724" cy="1136834"/>
      </dsp:txXfrm>
    </dsp:sp>
    <dsp:sp modelId="{8B8ED6D4-047E-4A47-B258-3CF24287A248}">
      <dsp:nvSpPr>
        <dsp:cNvPr id="0" name=""/>
        <dsp:cNvSpPr/>
      </dsp:nvSpPr>
      <dsp:spPr>
        <a:xfrm>
          <a:off x="1045597" y="1397388"/>
          <a:ext cx="1894724" cy="1136834"/>
        </a:xfrm>
        <a:prstGeom prst="rect">
          <a:avLst/>
        </a:prstGeom>
        <a:solidFill>
          <a:schemeClr val="accent5">
            <a:hueOff val="-13326951"/>
            <a:satOff val="7574"/>
            <a:lumOff val="-625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OCR Model Development</a:t>
          </a:r>
          <a:endParaRPr lang="en-US" sz="2200" kern="1200" dirty="0"/>
        </a:p>
      </dsp:txBody>
      <dsp:txXfrm>
        <a:off x="1045597" y="1397388"/>
        <a:ext cx="1894724" cy="1136834"/>
      </dsp:txXfrm>
    </dsp:sp>
    <dsp:sp modelId="{72B42BE7-FE96-45D4-918F-B903EAEAB8E8}">
      <dsp:nvSpPr>
        <dsp:cNvPr id="0" name=""/>
        <dsp:cNvSpPr/>
      </dsp:nvSpPr>
      <dsp:spPr>
        <a:xfrm>
          <a:off x="3129794" y="1397388"/>
          <a:ext cx="1894724" cy="1136834"/>
        </a:xfrm>
        <a:prstGeom prst="rect">
          <a:avLst/>
        </a:prstGeom>
        <a:solidFill>
          <a:schemeClr val="accent5">
            <a:hueOff val="-15992340"/>
            <a:satOff val="9089"/>
            <a:lumOff val="-750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Frontend Development</a:t>
          </a:r>
          <a:endParaRPr lang="en-US" sz="2200" kern="1200" dirty="0"/>
        </a:p>
      </dsp:txBody>
      <dsp:txXfrm>
        <a:off x="3129794" y="1397388"/>
        <a:ext cx="1894724" cy="1136834"/>
      </dsp:txXfrm>
    </dsp:sp>
    <dsp:sp modelId="{A778E82A-0746-48E8-8CC3-90EC4BFF3AEE}">
      <dsp:nvSpPr>
        <dsp:cNvPr id="0" name=""/>
        <dsp:cNvSpPr/>
      </dsp:nvSpPr>
      <dsp:spPr>
        <a:xfrm>
          <a:off x="5213991" y="1397388"/>
          <a:ext cx="1894724" cy="1136834"/>
        </a:xfrm>
        <a:prstGeom prst="rect">
          <a:avLst/>
        </a:prstGeom>
        <a:solidFill>
          <a:schemeClr val="accent5">
            <a:hueOff val="-18657731"/>
            <a:satOff val="10604"/>
            <a:lumOff val="-875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Backend Development</a:t>
          </a:r>
          <a:endParaRPr lang="en-US" sz="2200" kern="1200" dirty="0"/>
        </a:p>
      </dsp:txBody>
      <dsp:txXfrm>
        <a:off x="5213991" y="1397388"/>
        <a:ext cx="1894724" cy="1136834"/>
      </dsp:txXfrm>
    </dsp:sp>
    <dsp:sp modelId="{B0F3D62E-3F52-46E6-B569-233DF69E194D}">
      <dsp:nvSpPr>
        <dsp:cNvPr id="0" name=""/>
        <dsp:cNvSpPr/>
      </dsp:nvSpPr>
      <dsp:spPr>
        <a:xfrm>
          <a:off x="7298187" y="1397388"/>
          <a:ext cx="1894724" cy="1136834"/>
        </a:xfrm>
        <a:prstGeom prst="rect">
          <a:avLst/>
        </a:prstGeom>
        <a:solidFill>
          <a:schemeClr val="accent5">
            <a:hueOff val="-21323121"/>
            <a:satOff val="12119"/>
            <a:lumOff val="-1000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 </a:t>
          </a:r>
          <a:r>
            <a:rPr lang="en-US" sz="2200" b="1" kern="1200" dirty="0"/>
            <a:t>Integration</a:t>
          </a:r>
          <a:endParaRPr lang="en-US" sz="2200" kern="1200" dirty="0"/>
        </a:p>
      </dsp:txBody>
      <dsp:txXfrm>
        <a:off x="7298187" y="1397388"/>
        <a:ext cx="1894724" cy="1136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AA1F2-F66B-4D32-BAB9-6848FF4DC11E}">
      <dsp:nvSpPr>
        <dsp:cNvPr id="0" name=""/>
        <dsp:cNvSpPr/>
      </dsp:nvSpPr>
      <dsp:spPr>
        <a:xfrm>
          <a:off x="2787396" y="151"/>
          <a:ext cx="2149953" cy="2149953"/>
        </a:xfrm>
        <a:prstGeom prst="ellipse">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t>Heart Disease Overview: Leading cause of death worldwide, including conditions like coronary artery disease, heart attacks, and arrhythmias.</a:t>
          </a:r>
          <a:endParaRPr lang="en-US" sz="1400" b="1" kern="1200" dirty="0"/>
        </a:p>
      </dsp:txBody>
      <dsp:txXfrm>
        <a:off x="3102249" y="315004"/>
        <a:ext cx="1520247" cy="1520247"/>
      </dsp:txXfrm>
    </dsp:sp>
    <dsp:sp modelId="{DBE80E34-0E5E-4073-AC85-ABF8789B2F89}">
      <dsp:nvSpPr>
        <dsp:cNvPr id="0" name=""/>
        <dsp:cNvSpPr/>
      </dsp:nvSpPr>
      <dsp:spPr>
        <a:xfrm rot="3600000">
          <a:off x="4375629" y="2095635"/>
          <a:ext cx="570798" cy="725609"/>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4418439" y="2166608"/>
        <a:ext cx="399559" cy="435365"/>
      </dsp:txXfrm>
    </dsp:sp>
    <dsp:sp modelId="{B117F510-CC2B-469B-BFFF-DA26890AD5C3}">
      <dsp:nvSpPr>
        <dsp:cNvPr id="0" name=""/>
        <dsp:cNvSpPr/>
      </dsp:nvSpPr>
      <dsp:spPr>
        <a:xfrm>
          <a:off x="4400862" y="2794757"/>
          <a:ext cx="2149953" cy="2149953"/>
        </a:xfrm>
        <a:prstGeom prst="ellipse">
          <a:avLst/>
        </a:prstGeom>
        <a:solidFill>
          <a:schemeClr val="accent4">
            <a:hueOff val="10211516"/>
            <a:satOff val="-11993"/>
            <a:lumOff val="4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t>Importance of Early Prediction: Early detection helps in preventing severe health complications and enables timely intervention.</a:t>
          </a:r>
          <a:endParaRPr lang="en-US" sz="1400" b="1" kern="1200" dirty="0"/>
        </a:p>
      </dsp:txBody>
      <dsp:txXfrm>
        <a:off x="4715715" y="3109610"/>
        <a:ext cx="1520247" cy="1520247"/>
      </dsp:txXfrm>
    </dsp:sp>
    <dsp:sp modelId="{8E1ACFF6-F14D-4582-AB3B-4D71EF967B63}">
      <dsp:nvSpPr>
        <dsp:cNvPr id="0" name=""/>
        <dsp:cNvSpPr/>
      </dsp:nvSpPr>
      <dsp:spPr>
        <a:xfrm rot="10800000">
          <a:off x="3593128" y="3506929"/>
          <a:ext cx="570798" cy="725609"/>
        </a:xfrm>
        <a:prstGeom prst="rightArrow">
          <a:avLst>
            <a:gd name="adj1" fmla="val 60000"/>
            <a:gd name="adj2" fmla="val 50000"/>
          </a:avLst>
        </a:prstGeom>
        <a:solidFill>
          <a:schemeClr val="accent4">
            <a:hueOff val="10211516"/>
            <a:satOff val="-11993"/>
            <a:lumOff val="4608"/>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rot="10800000">
        <a:off x="3764367" y="3652051"/>
        <a:ext cx="399559" cy="435365"/>
      </dsp:txXfrm>
    </dsp:sp>
    <dsp:sp modelId="{E8C38619-BB14-495A-A9E7-BB5676281841}">
      <dsp:nvSpPr>
        <dsp:cNvPr id="0" name=""/>
        <dsp:cNvSpPr/>
      </dsp:nvSpPr>
      <dsp:spPr>
        <a:xfrm>
          <a:off x="1173929" y="2794757"/>
          <a:ext cx="2149953" cy="2149953"/>
        </a:xfrm>
        <a:prstGeom prst="ellipse">
          <a:avLst/>
        </a:prstGeom>
        <a:solidFill>
          <a:schemeClr val="accent4">
            <a:hueOff val="20423033"/>
            <a:satOff val="-23986"/>
            <a:lumOff val="921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t>Objective: Develop a system that uses patient health data to predict the risk of heart disease. </a:t>
          </a:r>
          <a:endParaRPr lang="en-US" sz="1400" b="1" kern="1200" dirty="0"/>
        </a:p>
      </dsp:txBody>
      <dsp:txXfrm>
        <a:off x="1488782" y="3109610"/>
        <a:ext cx="1520247" cy="1520247"/>
      </dsp:txXfrm>
    </dsp:sp>
    <dsp:sp modelId="{E4674BDF-5D1E-426B-B2D0-2C64D30C24DE}">
      <dsp:nvSpPr>
        <dsp:cNvPr id="0" name=""/>
        <dsp:cNvSpPr/>
      </dsp:nvSpPr>
      <dsp:spPr>
        <a:xfrm rot="18000000">
          <a:off x="2762162" y="2123616"/>
          <a:ext cx="570798" cy="725609"/>
        </a:xfrm>
        <a:prstGeom prst="rightArrow">
          <a:avLst>
            <a:gd name="adj1" fmla="val 60000"/>
            <a:gd name="adj2" fmla="val 50000"/>
          </a:avLst>
        </a:prstGeom>
        <a:solidFill>
          <a:schemeClr val="accent4">
            <a:hueOff val="20423033"/>
            <a:satOff val="-23986"/>
            <a:lumOff val="9216"/>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2804972" y="2342887"/>
        <a:ext cx="399559" cy="4353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E108A-BDDA-4809-AD27-06121A131FAB}">
      <dsp:nvSpPr>
        <dsp:cNvPr id="0" name=""/>
        <dsp:cNvSpPr/>
      </dsp:nvSpPr>
      <dsp:spPr>
        <a:xfrm>
          <a:off x="1028759" y="0"/>
          <a:ext cx="1096417" cy="1045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0F5ED2-2595-4A86-8B21-338B1EBE27E2}">
      <dsp:nvSpPr>
        <dsp:cNvPr id="0" name=""/>
        <dsp:cNvSpPr/>
      </dsp:nvSpPr>
      <dsp:spPr>
        <a:xfrm>
          <a:off x="10657" y="1214708"/>
          <a:ext cx="3132622" cy="546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dirty="0"/>
            <a:t>Prevalence of Heart Disease</a:t>
          </a:r>
          <a:endParaRPr lang="en-PK" sz="2000" kern="1200" dirty="0"/>
        </a:p>
      </dsp:txBody>
      <dsp:txXfrm>
        <a:off x="10657" y="1214708"/>
        <a:ext cx="3132622" cy="546490"/>
      </dsp:txXfrm>
    </dsp:sp>
    <dsp:sp modelId="{776B00BF-E113-4444-8019-2E23CCBA3626}">
      <dsp:nvSpPr>
        <dsp:cNvPr id="0" name=""/>
        <dsp:cNvSpPr/>
      </dsp:nvSpPr>
      <dsp:spPr>
        <a:xfrm>
          <a:off x="10657" y="1840017"/>
          <a:ext cx="3132622" cy="229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GB" sz="2000" kern="1200" dirty="0"/>
            <a:t>.</a:t>
          </a:r>
          <a:r>
            <a:rPr lang="en-US" sz="2000" kern="1200" dirty="0"/>
            <a:t> Heart disease remains one of the leading causes of death worldwide, affecting millions each year.
It puts a significant strain on healthcare systems due to high treatment costs and long-term care.</a:t>
          </a:r>
          <a:endParaRPr lang="en-GB" sz="2000" kern="1200" dirty="0"/>
        </a:p>
      </dsp:txBody>
      <dsp:txXfrm>
        <a:off x="10657" y="1840017"/>
        <a:ext cx="3132622" cy="2297835"/>
      </dsp:txXfrm>
    </dsp:sp>
    <dsp:sp modelId="{A2907ADC-C01F-4068-B75B-9E27796F1591}">
      <dsp:nvSpPr>
        <dsp:cNvPr id="0" name=""/>
        <dsp:cNvSpPr/>
      </dsp:nvSpPr>
      <dsp:spPr>
        <a:xfrm>
          <a:off x="4709591" y="0"/>
          <a:ext cx="1096417" cy="10452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C0B1E5-45BB-437B-995C-F0B8590C2653}">
      <dsp:nvSpPr>
        <dsp:cNvPr id="0" name=""/>
        <dsp:cNvSpPr/>
      </dsp:nvSpPr>
      <dsp:spPr>
        <a:xfrm>
          <a:off x="3691488" y="1214708"/>
          <a:ext cx="3132622" cy="546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dirty="0"/>
            <a:t>Challenges of Early Diagnosis and Prevention</a:t>
          </a:r>
          <a:endParaRPr lang="en-GB" sz="2000" kern="1200" dirty="0"/>
        </a:p>
      </dsp:txBody>
      <dsp:txXfrm>
        <a:off x="3691488" y="1214708"/>
        <a:ext cx="3132622" cy="546490"/>
      </dsp:txXfrm>
    </dsp:sp>
    <dsp:sp modelId="{E1BFA912-8E69-45A3-BA4C-1195051297AF}">
      <dsp:nvSpPr>
        <dsp:cNvPr id="0" name=""/>
        <dsp:cNvSpPr/>
      </dsp:nvSpPr>
      <dsp:spPr>
        <a:xfrm>
          <a:off x="3691488" y="1786753"/>
          <a:ext cx="3132622" cy="229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Heart disease often develops silently without noticeable symptoms, making early detection difficult.
Lack of widespread access to regular screenings and preventive measures increases the risk for undiagnosed cases.
</a:t>
          </a:r>
          <a:endParaRPr lang="en-GB" sz="2000" kern="1200" dirty="0"/>
        </a:p>
      </dsp:txBody>
      <dsp:txXfrm>
        <a:off x="3691488" y="1786753"/>
        <a:ext cx="3132622" cy="2297835"/>
      </dsp:txXfrm>
    </dsp:sp>
    <dsp:sp modelId="{FFBCFFA7-04F9-44E0-805C-24DC0A2DD75F}">
      <dsp:nvSpPr>
        <dsp:cNvPr id="0" name=""/>
        <dsp:cNvSpPr/>
      </dsp:nvSpPr>
      <dsp:spPr>
        <a:xfrm>
          <a:off x="8390422" y="0"/>
          <a:ext cx="1096417" cy="1045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70BCFC-4398-4018-B2A2-EEA0FBEDB456}">
      <dsp:nvSpPr>
        <dsp:cNvPr id="0" name=""/>
        <dsp:cNvSpPr/>
      </dsp:nvSpPr>
      <dsp:spPr>
        <a:xfrm>
          <a:off x="7372320" y="1214708"/>
          <a:ext cx="3132622" cy="546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dirty="0"/>
            <a:t>Importance of Predictive Healthcare Solutions</a:t>
          </a:r>
          <a:endParaRPr lang="en-GB" sz="2000" kern="1200" dirty="0"/>
        </a:p>
      </dsp:txBody>
      <dsp:txXfrm>
        <a:off x="7372320" y="1214708"/>
        <a:ext cx="3132622" cy="546490"/>
      </dsp:txXfrm>
    </dsp:sp>
    <dsp:sp modelId="{F92CA22B-FB33-4248-80FA-9B354AF4C228}">
      <dsp:nvSpPr>
        <dsp:cNvPr id="0" name=""/>
        <dsp:cNvSpPr/>
      </dsp:nvSpPr>
      <dsp:spPr>
        <a:xfrm>
          <a:off x="7372320" y="1840017"/>
          <a:ext cx="3132622" cy="229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Predictive models can help identify individuals at high risk, enabling earlier intervention.
Leveraging data and AI can provide accurate risk assessments and guide personalized treatment plans.</a:t>
          </a:r>
          <a:endParaRPr lang="en-GB" sz="2000" kern="1200" dirty="0"/>
        </a:p>
      </dsp:txBody>
      <dsp:txXfrm>
        <a:off x="7372320" y="1840017"/>
        <a:ext cx="3132622" cy="2297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464FB-D23C-40B7-8523-A8AF8A83A2A4}">
      <dsp:nvSpPr>
        <dsp:cNvPr id="0" name=""/>
        <dsp:cNvSpPr/>
      </dsp:nvSpPr>
      <dsp:spPr>
        <a:xfrm rot="5400000">
          <a:off x="720126" y="1123465"/>
          <a:ext cx="1938586" cy="3225764"/>
        </a:xfrm>
        <a:prstGeom prst="corner">
          <a:avLst>
            <a:gd name="adj1" fmla="val 16120"/>
            <a:gd name="adj2" fmla="val 1611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E52BE74-72D3-401A-8E2C-49A17A995CC5}">
      <dsp:nvSpPr>
        <dsp:cNvPr id="0" name=""/>
        <dsp:cNvSpPr/>
      </dsp:nvSpPr>
      <dsp:spPr>
        <a:xfrm>
          <a:off x="396527" y="2087274"/>
          <a:ext cx="2912238" cy="255274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effectLst>
                <a:outerShdw blurRad="38100" dist="38100" dir="2700000" algn="tl">
                  <a:srgbClr val="000000">
                    <a:alpha val="43137"/>
                  </a:srgbClr>
                </a:outerShdw>
              </a:effectLst>
            </a:rPr>
            <a:t>To develop a predictive healthcare system—</a:t>
          </a:r>
          <a:r>
            <a:rPr lang="en-US" sz="2100" kern="1200" dirty="0" err="1">
              <a:effectLst>
                <a:outerShdw blurRad="38100" dist="38100" dir="2700000" algn="tl">
                  <a:srgbClr val="000000">
                    <a:alpha val="43137"/>
                  </a:srgbClr>
                </a:outerShdw>
              </a:effectLst>
            </a:rPr>
            <a:t>CardioCare</a:t>
          </a:r>
          <a:r>
            <a:rPr lang="en-US" sz="2100" kern="1200" dirty="0">
              <a:effectLst>
                <a:outerShdw blurRad="38100" dist="38100" dir="2700000" algn="tl">
                  <a:srgbClr val="000000">
                    <a:alpha val="43137"/>
                  </a:srgbClr>
                </a:outerShdw>
              </a:effectLst>
            </a:rPr>
            <a:t>—that helps individuals assess their risk of heart disease based on various health metrics.</a:t>
          </a:r>
        </a:p>
      </dsp:txBody>
      <dsp:txXfrm>
        <a:off x="396527" y="2087274"/>
        <a:ext cx="2912238" cy="2552747"/>
      </dsp:txXfrm>
    </dsp:sp>
    <dsp:sp modelId="{14D4020A-AEA3-4CBB-9B09-5AAA6585D242}">
      <dsp:nvSpPr>
        <dsp:cNvPr id="0" name=""/>
        <dsp:cNvSpPr/>
      </dsp:nvSpPr>
      <dsp:spPr>
        <a:xfrm>
          <a:off x="2759287" y="885981"/>
          <a:ext cx="549478" cy="549478"/>
        </a:xfrm>
        <a:prstGeom prst="triangle">
          <a:avLst>
            <a:gd name="adj" fmla="val 100000"/>
          </a:avLst>
        </a:prstGeom>
        <a:solidFill>
          <a:schemeClr val="accent4">
            <a:hueOff val="5105758"/>
            <a:satOff val="-5996"/>
            <a:lumOff val="230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0A990BB-A663-4661-8049-CC4361D295CE}">
      <dsp:nvSpPr>
        <dsp:cNvPr id="0" name=""/>
        <dsp:cNvSpPr/>
      </dsp:nvSpPr>
      <dsp:spPr>
        <a:xfrm rot="5400000">
          <a:off x="4285274" y="241266"/>
          <a:ext cx="1938586" cy="3225764"/>
        </a:xfrm>
        <a:prstGeom prst="corner">
          <a:avLst>
            <a:gd name="adj1" fmla="val 16120"/>
            <a:gd name="adj2" fmla="val 16110"/>
          </a:avLst>
        </a:prstGeom>
        <a:solidFill>
          <a:schemeClr val="accent4">
            <a:hueOff val="10211516"/>
            <a:satOff val="-11993"/>
            <a:lumOff val="4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CF3F708-685A-4CAF-9460-3A619E1CBDC5}">
      <dsp:nvSpPr>
        <dsp:cNvPr id="0" name=""/>
        <dsp:cNvSpPr/>
      </dsp:nvSpPr>
      <dsp:spPr>
        <a:xfrm>
          <a:off x="3961676" y="1205075"/>
          <a:ext cx="2912238" cy="255274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
</a:t>
          </a:r>
          <a:r>
            <a:rPr lang="en-US" sz="2100" kern="1200" dirty="0">
              <a:effectLst>
                <a:outerShdw blurRad="38100" dist="38100" dir="2700000" algn="tl">
                  <a:srgbClr val="000000">
                    <a:alpha val="43137"/>
                  </a:srgbClr>
                </a:outerShdw>
              </a:effectLst>
            </a:rPr>
            <a:t>The aim is to provide early diagnosis tools that can potentially save lives, reduce healthcare costs, and improve patient outcomes.</a:t>
          </a:r>
        </a:p>
      </dsp:txBody>
      <dsp:txXfrm>
        <a:off x="3961676" y="1205075"/>
        <a:ext cx="2912238" cy="2552747"/>
      </dsp:txXfrm>
    </dsp:sp>
    <dsp:sp modelId="{2C53C071-4909-4E1C-9BE6-70B24BB64271}">
      <dsp:nvSpPr>
        <dsp:cNvPr id="0" name=""/>
        <dsp:cNvSpPr/>
      </dsp:nvSpPr>
      <dsp:spPr>
        <a:xfrm>
          <a:off x="6324435" y="3782"/>
          <a:ext cx="549478" cy="549478"/>
        </a:xfrm>
        <a:prstGeom prst="triangle">
          <a:avLst>
            <a:gd name="adj" fmla="val 100000"/>
          </a:avLst>
        </a:prstGeom>
        <a:solidFill>
          <a:schemeClr val="accent4">
            <a:hueOff val="15317274"/>
            <a:satOff val="-17989"/>
            <a:lumOff val="691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25DD3FD-7053-4DD7-B126-48491C31EDD3}">
      <dsp:nvSpPr>
        <dsp:cNvPr id="0" name=""/>
        <dsp:cNvSpPr/>
      </dsp:nvSpPr>
      <dsp:spPr>
        <a:xfrm rot="5400000">
          <a:off x="7850422" y="-640932"/>
          <a:ext cx="1938586" cy="3225764"/>
        </a:xfrm>
        <a:prstGeom prst="corner">
          <a:avLst>
            <a:gd name="adj1" fmla="val 16120"/>
            <a:gd name="adj2" fmla="val 16110"/>
          </a:avLst>
        </a:prstGeom>
        <a:solidFill>
          <a:schemeClr val="accent4">
            <a:hueOff val="20423033"/>
            <a:satOff val="-23986"/>
            <a:lumOff val="921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ABB5497-95EF-4502-B9BF-024947308389}">
      <dsp:nvSpPr>
        <dsp:cNvPr id="0" name=""/>
        <dsp:cNvSpPr/>
      </dsp:nvSpPr>
      <dsp:spPr>
        <a:xfrm>
          <a:off x="7526824" y="322875"/>
          <a:ext cx="2912238" cy="255274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
</a:t>
          </a:r>
          <a:r>
            <a:rPr lang="en-US" sz="2100" kern="1200" dirty="0">
              <a:effectLst>
                <a:outerShdw blurRad="38100" dist="38100" dir="2700000" algn="tl">
                  <a:srgbClr val="000000">
                    <a:alpha val="43137"/>
                  </a:srgbClr>
                </a:outerShdw>
              </a:effectLst>
            </a:rPr>
            <a:t>The system leverages advanced AI/ML models to deliver accurate predictions and actionable insights, enabling proactive interventions in heart disease prevention.</a:t>
          </a:r>
        </a:p>
      </dsp:txBody>
      <dsp:txXfrm>
        <a:off x="7526824" y="322875"/>
        <a:ext cx="2912238" cy="25527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ECBFF-28BF-4247-BBA8-9F0ABFC7DD5E}">
      <dsp:nvSpPr>
        <dsp:cNvPr id="0" name=""/>
        <dsp:cNvSpPr/>
      </dsp:nvSpPr>
      <dsp:spPr>
        <a:xfrm>
          <a:off x="3507740" y="2331719"/>
          <a:ext cx="2849879" cy="2849879"/>
        </a:xfrm>
        <a:prstGeom prst="gear9">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Node.js</a:t>
          </a:r>
          <a:endParaRPr lang="en-GB" sz="1700" kern="1200" dirty="0"/>
        </a:p>
      </dsp:txBody>
      <dsp:txXfrm>
        <a:off x="4080692" y="2999290"/>
        <a:ext cx="1703975" cy="1464896"/>
      </dsp:txXfrm>
    </dsp:sp>
    <dsp:sp modelId="{90D36F16-82BB-4061-B0DA-8CAAF52460C3}">
      <dsp:nvSpPr>
        <dsp:cNvPr id="0" name=""/>
        <dsp:cNvSpPr/>
      </dsp:nvSpPr>
      <dsp:spPr>
        <a:xfrm>
          <a:off x="3145028" y="4093463"/>
          <a:ext cx="1813559" cy="108813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a:t>Used for the backend to handle user data, processing requests, and generating predictions.</a:t>
          </a:r>
          <a:endParaRPr lang="en-GB" sz="1300" kern="1200" dirty="0"/>
        </a:p>
      </dsp:txBody>
      <dsp:txXfrm>
        <a:off x="3176898" y="4125333"/>
        <a:ext cx="1749819" cy="1024395"/>
      </dsp:txXfrm>
    </dsp:sp>
    <dsp:sp modelId="{3C2E7871-DE6E-41A2-BEAC-5B124341AE36}">
      <dsp:nvSpPr>
        <dsp:cNvPr id="0" name=""/>
        <dsp:cNvSpPr/>
      </dsp:nvSpPr>
      <dsp:spPr>
        <a:xfrm>
          <a:off x="1849628" y="1658111"/>
          <a:ext cx="2072639" cy="2072639"/>
        </a:xfrm>
        <a:prstGeom prst="gear6">
          <a:avLst/>
        </a:prstGeom>
        <a:gradFill rotWithShape="0">
          <a:gsLst>
            <a:gs pos="0">
              <a:schemeClr val="accent4">
                <a:hueOff val="10211516"/>
                <a:satOff val="-11993"/>
                <a:lumOff val="4608"/>
                <a:alphaOff val="0"/>
                <a:satMod val="103000"/>
                <a:lumMod val="102000"/>
                <a:tint val="94000"/>
              </a:schemeClr>
            </a:gs>
            <a:gs pos="50000">
              <a:schemeClr val="accent4">
                <a:hueOff val="10211516"/>
                <a:satOff val="-11993"/>
                <a:lumOff val="4608"/>
                <a:alphaOff val="0"/>
                <a:satMod val="110000"/>
                <a:lumMod val="100000"/>
                <a:shade val="100000"/>
              </a:schemeClr>
            </a:gs>
            <a:gs pos="100000">
              <a:schemeClr val="accent4">
                <a:hueOff val="10211516"/>
                <a:satOff val="-11993"/>
                <a:lumOff val="4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React</a:t>
          </a:r>
          <a:endParaRPr lang="en-GB" sz="1700" kern="1200" dirty="0"/>
        </a:p>
      </dsp:txBody>
      <dsp:txXfrm>
        <a:off x="2371421" y="2183058"/>
        <a:ext cx="1029053" cy="1022745"/>
      </dsp:txXfrm>
    </dsp:sp>
    <dsp:sp modelId="{4C53822C-76B8-41ED-8C55-29D7AF91B71C}">
      <dsp:nvSpPr>
        <dsp:cNvPr id="0" name=""/>
        <dsp:cNvSpPr/>
      </dsp:nvSpPr>
      <dsp:spPr>
        <a:xfrm>
          <a:off x="1176020" y="3005327"/>
          <a:ext cx="1813559" cy="108813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10211516"/>
              <a:satOff val="-11993"/>
              <a:lumOff val="460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For building the responsive and interactive user interface</a:t>
          </a:r>
          <a:endParaRPr lang="en-GB" sz="1300" kern="1200" dirty="0"/>
        </a:p>
      </dsp:txBody>
      <dsp:txXfrm>
        <a:off x="1207890" y="3037197"/>
        <a:ext cx="1749819" cy="1024395"/>
      </dsp:txXfrm>
    </dsp:sp>
    <dsp:sp modelId="{926BD7BF-EF0F-4CBB-9112-76B00EA5977F}">
      <dsp:nvSpPr>
        <dsp:cNvPr id="0" name=""/>
        <dsp:cNvSpPr/>
      </dsp:nvSpPr>
      <dsp:spPr>
        <a:xfrm rot="20700000">
          <a:off x="3010518" y="228201"/>
          <a:ext cx="2030763" cy="2030763"/>
        </a:xfrm>
        <a:prstGeom prst="gear6">
          <a:avLst/>
        </a:prstGeom>
        <a:gradFill rotWithShape="0">
          <a:gsLst>
            <a:gs pos="0">
              <a:schemeClr val="accent4">
                <a:hueOff val="20423033"/>
                <a:satOff val="-23986"/>
                <a:lumOff val="9216"/>
                <a:alphaOff val="0"/>
                <a:satMod val="103000"/>
                <a:lumMod val="102000"/>
                <a:tint val="94000"/>
              </a:schemeClr>
            </a:gs>
            <a:gs pos="50000">
              <a:schemeClr val="accent4">
                <a:hueOff val="20423033"/>
                <a:satOff val="-23986"/>
                <a:lumOff val="9216"/>
                <a:alphaOff val="0"/>
                <a:satMod val="110000"/>
                <a:lumMod val="100000"/>
                <a:shade val="100000"/>
              </a:schemeClr>
            </a:gs>
            <a:gs pos="100000">
              <a:schemeClr val="accent4">
                <a:hueOff val="20423033"/>
                <a:satOff val="-23986"/>
                <a:lumOff val="921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AI/ML</a:t>
          </a:r>
          <a:endParaRPr lang="en-GB" sz="1700" kern="1200" dirty="0"/>
        </a:p>
      </dsp:txBody>
      <dsp:txXfrm rot="-20700000">
        <a:off x="3455924" y="673607"/>
        <a:ext cx="1139951" cy="1139951"/>
      </dsp:txXfrm>
    </dsp:sp>
    <dsp:sp modelId="{AC3FA580-0CB6-4BC5-9C8E-9487A2E49AFD}">
      <dsp:nvSpPr>
        <dsp:cNvPr id="0" name=""/>
        <dsp:cNvSpPr/>
      </dsp:nvSpPr>
      <dsp:spPr>
        <a:xfrm>
          <a:off x="4544059" y="673607"/>
          <a:ext cx="1813559" cy="108813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20423033"/>
              <a:satOff val="-23986"/>
              <a:lumOff val="921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Machine learning models to analyze health data and make predictions.</a:t>
          </a:r>
          <a:endParaRPr lang="en-GB" sz="1300" kern="1200" dirty="0"/>
        </a:p>
      </dsp:txBody>
      <dsp:txXfrm>
        <a:off x="4575929" y="705477"/>
        <a:ext cx="1749819" cy="1024395"/>
      </dsp:txXfrm>
    </dsp:sp>
    <dsp:sp modelId="{F5C25866-2EAC-46C9-84C1-6A4ACEA6A95B}">
      <dsp:nvSpPr>
        <dsp:cNvPr id="0" name=""/>
        <dsp:cNvSpPr/>
      </dsp:nvSpPr>
      <dsp:spPr>
        <a:xfrm>
          <a:off x="3299594" y="1895398"/>
          <a:ext cx="3647845" cy="3647845"/>
        </a:xfrm>
        <a:prstGeom prst="circularArrow">
          <a:avLst>
            <a:gd name="adj1" fmla="val 4688"/>
            <a:gd name="adj2" fmla="val 299029"/>
            <a:gd name="adj3" fmla="val 2535592"/>
            <a:gd name="adj4" fmla="val 15820046"/>
            <a:gd name="adj5" fmla="val 5469"/>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57BD081-0D86-4B42-85AF-23DDEBCC9DFD}">
      <dsp:nvSpPr>
        <dsp:cNvPr id="0" name=""/>
        <dsp:cNvSpPr/>
      </dsp:nvSpPr>
      <dsp:spPr>
        <a:xfrm>
          <a:off x="1482567" y="1195277"/>
          <a:ext cx="2650387" cy="2650387"/>
        </a:xfrm>
        <a:prstGeom prst="leftCircularArrow">
          <a:avLst>
            <a:gd name="adj1" fmla="val 6452"/>
            <a:gd name="adj2" fmla="val 429999"/>
            <a:gd name="adj3" fmla="val 10489124"/>
            <a:gd name="adj4" fmla="val 14837806"/>
            <a:gd name="adj5" fmla="val 7527"/>
          </a:avLst>
        </a:prstGeom>
        <a:gradFill rotWithShape="0">
          <a:gsLst>
            <a:gs pos="0">
              <a:schemeClr val="accent4">
                <a:hueOff val="10211516"/>
                <a:satOff val="-11993"/>
                <a:lumOff val="4608"/>
                <a:alphaOff val="0"/>
                <a:satMod val="103000"/>
                <a:lumMod val="102000"/>
                <a:tint val="94000"/>
              </a:schemeClr>
            </a:gs>
            <a:gs pos="50000">
              <a:schemeClr val="accent4">
                <a:hueOff val="10211516"/>
                <a:satOff val="-11993"/>
                <a:lumOff val="4608"/>
                <a:alphaOff val="0"/>
                <a:satMod val="110000"/>
                <a:lumMod val="100000"/>
                <a:shade val="100000"/>
              </a:schemeClr>
            </a:gs>
            <a:gs pos="100000">
              <a:schemeClr val="accent4">
                <a:hueOff val="10211516"/>
                <a:satOff val="-11993"/>
                <a:lumOff val="4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C4A9680-A6BC-47BD-B930-9724BC22752F}">
      <dsp:nvSpPr>
        <dsp:cNvPr id="0" name=""/>
        <dsp:cNvSpPr/>
      </dsp:nvSpPr>
      <dsp:spPr>
        <a:xfrm>
          <a:off x="2540781" y="-220848"/>
          <a:ext cx="2857651" cy="2857651"/>
        </a:xfrm>
        <a:prstGeom prst="circularArrow">
          <a:avLst>
            <a:gd name="adj1" fmla="val 5984"/>
            <a:gd name="adj2" fmla="val 394124"/>
            <a:gd name="adj3" fmla="val 13313824"/>
            <a:gd name="adj4" fmla="val 10508221"/>
            <a:gd name="adj5" fmla="val 6981"/>
          </a:avLst>
        </a:prstGeom>
        <a:gradFill rotWithShape="0">
          <a:gsLst>
            <a:gs pos="0">
              <a:schemeClr val="accent4">
                <a:hueOff val="20423033"/>
                <a:satOff val="-23986"/>
                <a:lumOff val="9216"/>
                <a:alphaOff val="0"/>
                <a:satMod val="103000"/>
                <a:lumMod val="102000"/>
                <a:tint val="94000"/>
              </a:schemeClr>
            </a:gs>
            <a:gs pos="50000">
              <a:schemeClr val="accent4">
                <a:hueOff val="20423033"/>
                <a:satOff val="-23986"/>
                <a:lumOff val="9216"/>
                <a:alphaOff val="0"/>
                <a:satMod val="110000"/>
                <a:lumMod val="100000"/>
                <a:shade val="100000"/>
              </a:schemeClr>
            </a:gs>
            <a:gs pos="100000">
              <a:schemeClr val="accent4">
                <a:hueOff val="20423033"/>
                <a:satOff val="-23986"/>
                <a:lumOff val="921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41CBC-8FEF-4333-BBA1-DE1AAAC156F3}">
      <dsp:nvSpPr>
        <dsp:cNvPr id="0" name=""/>
        <dsp:cNvSpPr/>
      </dsp:nvSpPr>
      <dsp:spPr>
        <a:xfrm>
          <a:off x="0" y="171261"/>
          <a:ext cx="6096000" cy="72072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We started with two datasets, which we merged to create a comprehensive dataset for heart disease prediction.</a:t>
          </a:r>
        </a:p>
      </dsp:txBody>
      <dsp:txXfrm>
        <a:off x="35183" y="206444"/>
        <a:ext cx="6025634" cy="650354"/>
      </dsp:txXfrm>
    </dsp:sp>
    <dsp:sp modelId="{D4BF96A0-42A5-40D4-9444-4A15CB17F897}">
      <dsp:nvSpPr>
        <dsp:cNvPr id="0" name=""/>
        <dsp:cNvSpPr/>
      </dsp:nvSpPr>
      <dsp:spPr>
        <a:xfrm>
          <a:off x="0" y="932301"/>
          <a:ext cx="6096000" cy="720720"/>
        </a:xfrm>
        <a:prstGeom prst="roundRect">
          <a:avLst/>
        </a:prstGeom>
        <a:gradFill rotWithShape="0">
          <a:gsLst>
            <a:gs pos="0">
              <a:schemeClr val="accent4">
                <a:hueOff val="10211516"/>
                <a:satOff val="-11993"/>
                <a:lumOff val="4608"/>
                <a:alphaOff val="0"/>
                <a:satMod val="103000"/>
                <a:lumMod val="102000"/>
                <a:tint val="94000"/>
              </a:schemeClr>
            </a:gs>
            <a:gs pos="50000">
              <a:schemeClr val="accent4">
                <a:hueOff val="10211516"/>
                <a:satOff val="-11993"/>
                <a:lumOff val="4608"/>
                <a:alphaOff val="0"/>
                <a:satMod val="110000"/>
                <a:lumMod val="100000"/>
                <a:shade val="100000"/>
              </a:schemeClr>
            </a:gs>
            <a:gs pos="100000">
              <a:schemeClr val="accent4">
                <a:hueOff val="10211516"/>
                <a:satOff val="-11993"/>
                <a:lumOff val="4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Initially, we were working with a binary classification model (heart disease: yes/no), but we adapted our model to a multi-class classification using N clusters to account for different levels of risk (e.g., low, medium, high, very high).</a:t>
          </a:r>
        </a:p>
      </dsp:txBody>
      <dsp:txXfrm>
        <a:off x="35183" y="967484"/>
        <a:ext cx="6025634" cy="650354"/>
      </dsp:txXfrm>
    </dsp:sp>
    <dsp:sp modelId="{B4CCE33E-ABB5-4930-9FDD-76B067AF7E8E}">
      <dsp:nvSpPr>
        <dsp:cNvPr id="0" name=""/>
        <dsp:cNvSpPr/>
      </dsp:nvSpPr>
      <dsp:spPr>
        <a:xfrm>
          <a:off x="0" y="1675586"/>
          <a:ext cx="6096000" cy="720720"/>
        </a:xfrm>
        <a:prstGeom prst="roundRect">
          <a:avLst/>
        </a:prstGeom>
        <a:gradFill rotWithShape="0">
          <a:gsLst>
            <a:gs pos="0">
              <a:schemeClr val="accent4">
                <a:hueOff val="20423033"/>
                <a:satOff val="-23986"/>
                <a:lumOff val="9216"/>
                <a:alphaOff val="0"/>
                <a:satMod val="103000"/>
                <a:lumMod val="102000"/>
                <a:tint val="94000"/>
              </a:schemeClr>
            </a:gs>
            <a:gs pos="50000">
              <a:schemeClr val="accent4">
                <a:hueOff val="20423033"/>
                <a:satOff val="-23986"/>
                <a:lumOff val="9216"/>
                <a:alphaOff val="0"/>
                <a:satMod val="110000"/>
                <a:lumMod val="100000"/>
                <a:shade val="100000"/>
              </a:schemeClr>
            </a:gs>
            <a:gs pos="100000">
              <a:schemeClr val="accent4">
                <a:hueOff val="20423033"/>
                <a:satOff val="-23986"/>
                <a:lumOff val="921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This transformation allowed us to more effectively classify patients based on their risk levels, providing more detailed predictions.</a:t>
          </a:r>
        </a:p>
      </dsp:txBody>
      <dsp:txXfrm>
        <a:off x="35183" y="1710769"/>
        <a:ext cx="6025634" cy="6503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7B946-5EBF-4AFE-B46A-CBECED985D0D}">
      <dsp:nvSpPr>
        <dsp:cNvPr id="0" name=""/>
        <dsp:cNvSpPr/>
      </dsp:nvSpPr>
      <dsp:spPr>
        <a:xfrm>
          <a:off x="0" y="0"/>
          <a:ext cx="6380086" cy="68490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We merged two datasets to provide a broader range of input data, improving the accuracy of our predictions.</a:t>
          </a:r>
        </a:p>
      </dsp:txBody>
      <dsp:txXfrm>
        <a:off x="33434" y="33434"/>
        <a:ext cx="6313218" cy="6180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1678750"/>
          <a:ext cx="10217180" cy="428624"/>
        </a:xfrm>
        <a:prstGeom prst="homePlate">
          <a:avLst/>
        </a:prstGeom>
        <a:solidFill>
          <a:schemeClr val="accent3">
            <a:lumMod val="50000"/>
          </a:schemeClr>
        </a:solidFill>
        <a:ln w="12700" cap="flat" cmpd="sng" algn="ctr">
          <a:noFill/>
          <a:prstDash val="solid"/>
          <a:miter lim="800000"/>
          <a:tailEnd type="arrow" w="sm" len="sm"/>
        </a:ln>
        <a:effectLst/>
      </dsp:spPr>
      <dsp:style>
        <a:lnRef idx="2">
          <a:scrgbClr r="0" g="0" b="0"/>
        </a:lnRef>
        <a:fillRef idx="1">
          <a:scrgbClr r="0" g="0" b="0"/>
        </a:fillRef>
        <a:effectRef idx="0">
          <a:scrgbClr r="0" g="0" b="0"/>
        </a:effectRef>
        <a:fontRef idx="minor"/>
      </dsp:style>
    </dsp:sp>
    <dsp:sp modelId="{BF56977E-8631-459D-8518-4F17106166C8}">
      <dsp:nvSpPr>
        <dsp:cNvPr id="0" name=""/>
        <dsp:cNvSpPr/>
      </dsp:nvSpPr>
      <dsp:spPr>
        <a:xfrm rot="8100000">
          <a:off x="62350" y="436276"/>
          <a:ext cx="278428" cy="278428"/>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C9ED8A-0908-41A6-8730-9B3F9D6A8582}">
      <dsp:nvSpPr>
        <dsp:cNvPr id="0" name=""/>
        <dsp:cNvSpPr/>
      </dsp:nvSpPr>
      <dsp:spPr>
        <a:xfrm>
          <a:off x="93281" y="467207"/>
          <a:ext cx="216566" cy="21656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A9860C-7C4C-4D27-8A01-6C98332BB09F}">
      <dsp:nvSpPr>
        <dsp:cNvPr id="0" name=""/>
        <dsp:cNvSpPr/>
      </dsp:nvSpPr>
      <dsp:spPr>
        <a:xfrm>
          <a:off x="398443" y="506040"/>
          <a:ext cx="3396059" cy="1120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We experimented with multiple models, including </a:t>
          </a:r>
          <a:r>
            <a:rPr lang="en-US" sz="1200" b="1" kern="1200" dirty="0">
              <a:solidFill>
                <a:schemeClr val="tx1"/>
              </a:solidFill>
            </a:rPr>
            <a:t>Logistic Regression</a:t>
          </a:r>
          <a:r>
            <a:rPr lang="en-US" sz="1200" kern="1200" dirty="0">
              <a:solidFill>
                <a:schemeClr val="tx1"/>
              </a:solidFill>
            </a:rPr>
            <a:t>, </a:t>
          </a:r>
          <a:r>
            <a:rPr lang="en-US" sz="1200" b="1" kern="1200" dirty="0">
              <a:solidFill>
                <a:schemeClr val="tx1"/>
              </a:solidFill>
            </a:rPr>
            <a:t>Decision Trees</a:t>
          </a:r>
          <a:r>
            <a:rPr lang="en-US" sz="1200" kern="1200" dirty="0">
              <a:solidFill>
                <a:schemeClr val="tx1"/>
              </a:solidFill>
            </a:rPr>
            <a:t>, and </a:t>
          </a:r>
          <a:r>
            <a:rPr lang="en-US" sz="1200" b="1" kern="1200" dirty="0">
              <a:solidFill>
                <a:schemeClr val="tx1"/>
              </a:solidFill>
            </a:rPr>
            <a:t>Random Forests</a:t>
          </a:r>
          <a:r>
            <a:rPr lang="en-US" sz="1200" kern="1200" dirty="0">
              <a:solidFill>
                <a:schemeClr val="tx1"/>
              </a:solidFill>
            </a:rPr>
            <a:t>.</a:t>
          </a:r>
        </a:p>
      </dsp:txBody>
      <dsp:txXfrm>
        <a:off x="398443" y="506040"/>
        <a:ext cx="3396059" cy="1120693"/>
      </dsp:txXfrm>
    </dsp:sp>
    <dsp:sp modelId="{B1C43160-3449-41AD-AA02-28E2859E0A26}">
      <dsp:nvSpPr>
        <dsp:cNvPr id="0" name=""/>
        <dsp:cNvSpPr/>
      </dsp:nvSpPr>
      <dsp:spPr>
        <a:xfrm>
          <a:off x="398443" y="112283"/>
          <a:ext cx="3396059" cy="393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6200" bIns="0" numCol="1" spcCol="1270" anchor="ctr" anchorCtr="0">
          <a:noAutofit/>
        </a:bodyPr>
        <a:lstStyle/>
        <a:p>
          <a:pPr marL="0" lvl="0" indent="0" algn="l" defTabSz="533400">
            <a:lnSpc>
              <a:spcPct val="90000"/>
            </a:lnSpc>
            <a:spcBef>
              <a:spcPct val="0"/>
            </a:spcBef>
            <a:spcAft>
              <a:spcPct val="35000"/>
            </a:spcAft>
            <a:buNone/>
            <a:defRPr b="1"/>
          </a:pPr>
          <a:r>
            <a:rPr lang="en-US" sz="1200" b="1" kern="1200" dirty="0">
              <a:solidFill>
                <a:schemeClr val="tx1"/>
              </a:solidFill>
            </a:rPr>
            <a:t>Models Applied</a:t>
          </a:r>
          <a:r>
            <a:rPr lang="en-US" sz="1200" kern="1200" dirty="0">
              <a:solidFill>
                <a:schemeClr val="tx1"/>
              </a:solidFill>
            </a:rPr>
            <a:t>:</a:t>
          </a:r>
          <a:endParaRPr lang="en-US" sz="1200" b="1" kern="1200" dirty="0">
            <a:solidFill>
              <a:schemeClr val="tx1"/>
            </a:solidFill>
          </a:endParaRPr>
        </a:p>
      </dsp:txBody>
      <dsp:txXfrm>
        <a:off x="398443" y="112283"/>
        <a:ext cx="3396059" cy="393757"/>
      </dsp:txXfrm>
    </dsp:sp>
    <dsp:sp modelId="{BD5CD528-3F0D-47AE-9E15-C71B495C7267}">
      <dsp:nvSpPr>
        <dsp:cNvPr id="0" name=""/>
        <dsp:cNvSpPr/>
      </dsp:nvSpPr>
      <dsp:spPr>
        <a:xfrm>
          <a:off x="201564" y="772369"/>
          <a:ext cx="0" cy="112069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C4FB47B-DC40-4717-96E3-CF78777CDD70}">
      <dsp:nvSpPr>
        <dsp:cNvPr id="0" name=""/>
        <dsp:cNvSpPr/>
      </dsp:nvSpPr>
      <dsp:spPr>
        <a:xfrm>
          <a:off x="166126" y="1857624"/>
          <a:ext cx="70876" cy="70876"/>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A86EA5-3F01-487B-BAEA-7391E8A9EFA8}">
      <dsp:nvSpPr>
        <dsp:cNvPr id="0" name=""/>
        <dsp:cNvSpPr/>
      </dsp:nvSpPr>
      <dsp:spPr>
        <a:xfrm rot="18900000">
          <a:off x="2101073" y="3071419"/>
          <a:ext cx="278428" cy="278428"/>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EF9129-97FF-494D-A842-58E196446FDB}">
      <dsp:nvSpPr>
        <dsp:cNvPr id="0" name=""/>
        <dsp:cNvSpPr/>
      </dsp:nvSpPr>
      <dsp:spPr>
        <a:xfrm>
          <a:off x="2132004" y="3102350"/>
          <a:ext cx="216566" cy="21656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1DA48D-B75A-4B0E-B5E4-1D2D8A9F88F9}">
      <dsp:nvSpPr>
        <dsp:cNvPr id="0" name=""/>
        <dsp:cNvSpPr/>
      </dsp:nvSpPr>
      <dsp:spPr>
        <a:xfrm>
          <a:off x="2224097" y="2271674"/>
          <a:ext cx="3396059" cy="1120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After evaluating performance metrics such as accuracy, precision, and recall, we determined that the best-performing model for this task was a Neural Network.</a:t>
          </a:r>
        </a:p>
      </dsp:txBody>
      <dsp:txXfrm>
        <a:off x="2224097" y="2271674"/>
        <a:ext cx="3396059" cy="1120693"/>
      </dsp:txXfrm>
    </dsp:sp>
    <dsp:sp modelId="{15FB9348-9B79-4FF4-B403-03DD102B8C7A}">
      <dsp:nvSpPr>
        <dsp:cNvPr id="0" name=""/>
        <dsp:cNvSpPr/>
      </dsp:nvSpPr>
      <dsp:spPr>
        <a:xfrm>
          <a:off x="2224097" y="3392368"/>
          <a:ext cx="3396059" cy="393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6200" bIns="0" numCol="1" spcCol="1270" anchor="ctr" anchorCtr="0">
          <a:noAutofit/>
        </a:bodyPr>
        <a:lstStyle/>
        <a:p>
          <a:pPr marL="0" lvl="0" indent="0" algn="l" defTabSz="533400">
            <a:lnSpc>
              <a:spcPct val="90000"/>
            </a:lnSpc>
            <a:spcBef>
              <a:spcPct val="0"/>
            </a:spcBef>
            <a:spcAft>
              <a:spcPct val="35000"/>
            </a:spcAft>
            <a:buNone/>
            <a:defRPr b="1"/>
          </a:pPr>
          <a:r>
            <a:rPr lang="en-US" sz="1200" kern="1200" dirty="0">
              <a:solidFill>
                <a:schemeClr val="tx1"/>
              </a:solidFill>
            </a:rPr>
            <a:t>Best Model</a:t>
          </a:r>
        </a:p>
      </dsp:txBody>
      <dsp:txXfrm>
        <a:off x="2224097" y="3392368"/>
        <a:ext cx="3396059" cy="393757"/>
      </dsp:txXfrm>
    </dsp:sp>
    <dsp:sp modelId="{AFA54332-210F-4AED-9493-8EF47BB217E1}">
      <dsp:nvSpPr>
        <dsp:cNvPr id="0" name=""/>
        <dsp:cNvSpPr/>
      </dsp:nvSpPr>
      <dsp:spPr>
        <a:xfrm>
          <a:off x="2240288" y="1893062"/>
          <a:ext cx="0" cy="112069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E5B196C-DCC4-4DF4-898A-55724157A7D6}">
      <dsp:nvSpPr>
        <dsp:cNvPr id="0" name=""/>
        <dsp:cNvSpPr/>
      </dsp:nvSpPr>
      <dsp:spPr>
        <a:xfrm>
          <a:off x="2204849" y="1857624"/>
          <a:ext cx="70876" cy="70876"/>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AB6BAB-318F-4F04-AA14-E816C803C08A}">
      <dsp:nvSpPr>
        <dsp:cNvPr id="0" name=""/>
        <dsp:cNvSpPr/>
      </dsp:nvSpPr>
      <dsp:spPr>
        <a:xfrm rot="8100000">
          <a:off x="4139796" y="436276"/>
          <a:ext cx="278428" cy="278428"/>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2B766-AA91-47FF-9A1B-7A122043FF97}">
      <dsp:nvSpPr>
        <dsp:cNvPr id="0" name=""/>
        <dsp:cNvSpPr/>
      </dsp:nvSpPr>
      <dsp:spPr>
        <a:xfrm>
          <a:off x="4170727" y="467207"/>
          <a:ext cx="216566" cy="21656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AFD4810-1F1B-495E-AA8C-E2B4101A76C5}">
      <dsp:nvSpPr>
        <dsp:cNvPr id="0" name=""/>
        <dsp:cNvSpPr/>
      </dsp:nvSpPr>
      <dsp:spPr>
        <a:xfrm>
          <a:off x="4458128" y="393757"/>
          <a:ext cx="3396059" cy="1120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Accuracy: Measures the overall correctness of the model's predictions.
Precision &amp; Recall: Assess the model's ability to correctly identify heart disease risks (precision) and minimize false negatives (recall).
F1 Score: A balanced measure that combines precision and recall.</a:t>
          </a:r>
        </a:p>
      </dsp:txBody>
      <dsp:txXfrm>
        <a:off x="4458128" y="393757"/>
        <a:ext cx="3396059" cy="1120693"/>
      </dsp:txXfrm>
    </dsp:sp>
    <dsp:sp modelId="{9C64A907-62E1-4286-A856-090630C0026A}">
      <dsp:nvSpPr>
        <dsp:cNvPr id="0" name=""/>
        <dsp:cNvSpPr/>
      </dsp:nvSpPr>
      <dsp:spPr>
        <a:xfrm>
          <a:off x="4458128" y="0"/>
          <a:ext cx="3396059" cy="393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6200" bIns="0" numCol="1" spcCol="1270" anchor="ctr" anchorCtr="0">
          <a:noAutofit/>
        </a:bodyPr>
        <a:lstStyle/>
        <a:p>
          <a:pPr marL="0" lvl="0" indent="0" algn="l" defTabSz="533400">
            <a:lnSpc>
              <a:spcPct val="90000"/>
            </a:lnSpc>
            <a:spcBef>
              <a:spcPct val="0"/>
            </a:spcBef>
            <a:spcAft>
              <a:spcPct val="35000"/>
            </a:spcAft>
            <a:buNone/>
            <a:defRPr b="1"/>
          </a:pPr>
          <a:r>
            <a:rPr lang="en-US" sz="1200" kern="1200" dirty="0">
              <a:solidFill>
                <a:schemeClr val="tx1"/>
              </a:solidFill>
            </a:rPr>
            <a:t>Performance Metrics</a:t>
          </a:r>
        </a:p>
      </dsp:txBody>
      <dsp:txXfrm>
        <a:off x="4458128" y="0"/>
        <a:ext cx="3396059" cy="393757"/>
      </dsp:txXfrm>
    </dsp:sp>
    <dsp:sp modelId="{E79C645D-2983-4BAB-A93C-6EAF9D8586AB}">
      <dsp:nvSpPr>
        <dsp:cNvPr id="0" name=""/>
        <dsp:cNvSpPr/>
      </dsp:nvSpPr>
      <dsp:spPr>
        <a:xfrm>
          <a:off x="4279011" y="772369"/>
          <a:ext cx="0" cy="112069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DB439E8-F973-4E7E-8819-1B78E7855EB3}">
      <dsp:nvSpPr>
        <dsp:cNvPr id="0" name=""/>
        <dsp:cNvSpPr/>
      </dsp:nvSpPr>
      <dsp:spPr>
        <a:xfrm>
          <a:off x="4243572" y="1857624"/>
          <a:ext cx="70876" cy="70876"/>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76FB8D-7E65-4B5C-8AD4-B97CF4467B8D}">
      <dsp:nvSpPr>
        <dsp:cNvPr id="0" name=""/>
        <dsp:cNvSpPr/>
      </dsp:nvSpPr>
      <dsp:spPr>
        <a:xfrm rot="18900000">
          <a:off x="6178520" y="3071419"/>
          <a:ext cx="278428" cy="278428"/>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303D0A-53FE-47AA-85CE-FA04D01E6A49}">
      <dsp:nvSpPr>
        <dsp:cNvPr id="0" name=""/>
        <dsp:cNvSpPr/>
      </dsp:nvSpPr>
      <dsp:spPr>
        <a:xfrm>
          <a:off x="6209450" y="3102350"/>
          <a:ext cx="216566" cy="21656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2029A75-9BF3-4D2F-A3B1-543E9C769316}">
      <dsp:nvSpPr>
        <dsp:cNvPr id="0" name=""/>
        <dsp:cNvSpPr/>
      </dsp:nvSpPr>
      <dsp:spPr>
        <a:xfrm>
          <a:off x="6541237" y="2271674"/>
          <a:ext cx="3396059" cy="1120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The Neural Network was used for multi-class classification because it performs well with complex data and can capture non-linear relationships between input variables and the outcome.
The network architecture includes multiple layers of neurons, which help the model learn from the data by adjusting weights through training</a:t>
          </a:r>
        </a:p>
      </dsp:txBody>
      <dsp:txXfrm>
        <a:off x="6541237" y="2271674"/>
        <a:ext cx="3396059" cy="1120693"/>
      </dsp:txXfrm>
    </dsp:sp>
    <dsp:sp modelId="{9D19BD16-46C9-4D81-8510-2FC1696CA826}">
      <dsp:nvSpPr>
        <dsp:cNvPr id="0" name=""/>
        <dsp:cNvSpPr/>
      </dsp:nvSpPr>
      <dsp:spPr>
        <a:xfrm>
          <a:off x="6541237" y="3392368"/>
          <a:ext cx="3396059" cy="393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6200" bIns="0" numCol="1" spcCol="1270" anchor="ctr" anchorCtr="0">
          <a:noAutofit/>
        </a:bodyPr>
        <a:lstStyle/>
        <a:p>
          <a:pPr marL="0" lvl="0" indent="0" algn="l" defTabSz="533400">
            <a:lnSpc>
              <a:spcPct val="90000"/>
            </a:lnSpc>
            <a:spcBef>
              <a:spcPct val="0"/>
            </a:spcBef>
            <a:spcAft>
              <a:spcPct val="35000"/>
            </a:spcAft>
            <a:buNone/>
            <a:defRPr b="1"/>
          </a:pPr>
          <a:r>
            <a:rPr lang="en-US" sz="1200" kern="1200" dirty="0">
              <a:solidFill>
                <a:schemeClr val="tx1"/>
              </a:solidFill>
            </a:rPr>
            <a:t>Why Neural Network</a:t>
          </a:r>
        </a:p>
      </dsp:txBody>
      <dsp:txXfrm>
        <a:off x="6541237" y="3392368"/>
        <a:ext cx="3396059" cy="393757"/>
      </dsp:txXfrm>
    </dsp:sp>
    <dsp:sp modelId="{CECEDF01-44B9-4E90-BAB2-50E82783278E}">
      <dsp:nvSpPr>
        <dsp:cNvPr id="0" name=""/>
        <dsp:cNvSpPr/>
      </dsp:nvSpPr>
      <dsp:spPr>
        <a:xfrm>
          <a:off x="6317734" y="1893062"/>
          <a:ext cx="0" cy="112069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AECDEFF-FC30-462D-A937-88EB8ABA298D}">
      <dsp:nvSpPr>
        <dsp:cNvPr id="0" name=""/>
        <dsp:cNvSpPr/>
      </dsp:nvSpPr>
      <dsp:spPr>
        <a:xfrm>
          <a:off x="6282296" y="1857624"/>
          <a:ext cx="70876" cy="70876"/>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0DF988-5CAB-432B-8D0B-D8C3E059DFB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BE356AA-AEFC-428A-8BD0-AA2D3C5918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37DEA4-367D-4080-83F2-8D3D2CA6B32A}" type="datetimeFigureOut">
              <a:rPr lang="en-US" smtClean="0"/>
              <a:t>12/17/2024</a:t>
            </a:fld>
            <a:endParaRPr lang="en-US" dirty="0"/>
          </a:p>
        </p:txBody>
      </p:sp>
      <p:sp>
        <p:nvSpPr>
          <p:cNvPr id="4" name="Footer Placeholder 3">
            <a:extLst>
              <a:ext uri="{FF2B5EF4-FFF2-40B4-BE49-F238E27FC236}">
                <a16:creationId xmlns:a16="http://schemas.microsoft.com/office/drawing/2014/main" id="{E4865BBC-F712-4550-A53A-E3704893E6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4944CF1-DDB6-4D6E-8031-215AE90439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908541-035C-4B65-9610-76D15F8AC213}" type="slidenum">
              <a:rPr lang="en-US" smtClean="0"/>
              <a:t>‹#›</a:t>
            </a:fld>
            <a:endParaRPr lang="en-US" dirty="0"/>
          </a:p>
        </p:txBody>
      </p:sp>
    </p:spTree>
    <p:extLst>
      <p:ext uri="{BB962C8B-B14F-4D97-AF65-F5344CB8AC3E}">
        <p14:creationId xmlns:p14="http://schemas.microsoft.com/office/powerpoint/2010/main" val="419551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0E602-17AB-462D-97EB-415C7E6D4A8D}" type="datetimeFigureOut">
              <a:rPr lang="en-US" smtClean="0"/>
              <a:t>12/17/2024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F3A1-9863-43A3-B39B-8E6FEFD6E20B}" type="slidenum">
              <a:rPr lang="en-US" smtClean="0"/>
              <a:t>‹#›</a:t>
            </a:fld>
            <a:endParaRPr lang="en-US" dirty="0"/>
          </a:p>
        </p:txBody>
      </p:sp>
    </p:spTree>
    <p:extLst>
      <p:ext uri="{BB962C8B-B14F-4D97-AF65-F5344CB8AC3E}">
        <p14:creationId xmlns:p14="http://schemas.microsoft.com/office/powerpoint/2010/main" val="58456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1</a:t>
            </a:fld>
            <a:endParaRPr lang="en-US" dirty="0"/>
          </a:p>
        </p:txBody>
      </p:sp>
    </p:spTree>
    <p:extLst>
      <p:ext uri="{BB962C8B-B14F-4D97-AF65-F5344CB8AC3E}">
        <p14:creationId xmlns:p14="http://schemas.microsoft.com/office/powerpoint/2010/main" val="1978941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3</a:t>
            </a:fld>
            <a:endParaRPr lang="en-US" dirty="0"/>
          </a:p>
        </p:txBody>
      </p:sp>
    </p:spTree>
    <p:extLst>
      <p:ext uri="{BB962C8B-B14F-4D97-AF65-F5344CB8AC3E}">
        <p14:creationId xmlns:p14="http://schemas.microsoft.com/office/powerpoint/2010/main" val="312638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10</a:t>
            </a:fld>
            <a:endParaRPr lang="en-US" dirty="0"/>
          </a:p>
        </p:txBody>
      </p:sp>
    </p:spTree>
    <p:extLst>
      <p:ext uri="{BB962C8B-B14F-4D97-AF65-F5344CB8AC3E}">
        <p14:creationId xmlns:p14="http://schemas.microsoft.com/office/powerpoint/2010/main" val="3760671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11</a:t>
            </a:fld>
            <a:endParaRPr lang="en-US" dirty="0"/>
          </a:p>
        </p:txBody>
      </p:sp>
    </p:spTree>
    <p:extLst>
      <p:ext uri="{BB962C8B-B14F-4D97-AF65-F5344CB8AC3E}">
        <p14:creationId xmlns:p14="http://schemas.microsoft.com/office/powerpoint/2010/main" val="2158120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12</a:t>
            </a:fld>
            <a:endParaRPr lang="en-US" dirty="0"/>
          </a:p>
        </p:txBody>
      </p:sp>
    </p:spTree>
    <p:extLst>
      <p:ext uri="{BB962C8B-B14F-4D97-AF65-F5344CB8AC3E}">
        <p14:creationId xmlns:p14="http://schemas.microsoft.com/office/powerpoint/2010/main" val="2727797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14</a:t>
            </a:fld>
            <a:endParaRPr lang="en-US" dirty="0"/>
          </a:p>
        </p:txBody>
      </p:sp>
    </p:spTree>
    <p:extLst>
      <p:ext uri="{BB962C8B-B14F-4D97-AF65-F5344CB8AC3E}">
        <p14:creationId xmlns:p14="http://schemas.microsoft.com/office/powerpoint/2010/main" val="840835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24</a:t>
            </a:fld>
            <a:endParaRPr lang="en-US" dirty="0"/>
          </a:p>
        </p:txBody>
      </p:sp>
    </p:spTree>
    <p:extLst>
      <p:ext uri="{BB962C8B-B14F-4D97-AF65-F5344CB8AC3E}">
        <p14:creationId xmlns:p14="http://schemas.microsoft.com/office/powerpoint/2010/main" val="1519469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786114-9098-435A-92ED-EB5C60A8594F}"/>
              </a:ext>
            </a:extLst>
          </p:cNvPr>
          <p:cNvSpPr/>
          <p:nvPr userDrawn="1"/>
        </p:nvSpPr>
        <p:spPr>
          <a:xfrm>
            <a:off x="360000" y="360000"/>
            <a:ext cx="11473200" cy="6138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23677EC-F535-460C-B8F2-2DE379673467}"/>
              </a:ext>
            </a:extLst>
          </p:cNvPr>
          <p:cNvSpPr/>
          <p:nvPr/>
        </p:nvSpPr>
        <p:spPr>
          <a:xfrm>
            <a:off x="7538301" y="359999"/>
            <a:ext cx="4294899" cy="613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C0D9D9-BD9E-4496-B006-48F8564772EA}"/>
              </a:ext>
            </a:extLst>
          </p:cNvPr>
          <p:cNvSpPr/>
          <p:nvPr/>
        </p:nvSpPr>
        <p:spPr>
          <a:xfrm>
            <a:off x="7180411" y="711624"/>
            <a:ext cx="4294899" cy="5382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7B97580-930D-4D78-B1CF-B3362065422C}"/>
              </a:ext>
            </a:extLst>
          </p:cNvPr>
          <p:cNvSpPr/>
          <p:nvPr/>
        </p:nvSpPr>
        <p:spPr>
          <a:xfrm flipH="1">
            <a:off x="7538301" y="724153"/>
            <a:ext cx="357889" cy="357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F7CCE60-6E08-4CDE-B013-9C636A46C8A2}"/>
              </a:ext>
            </a:extLst>
          </p:cNvPr>
          <p:cNvSpPr/>
          <p:nvPr/>
        </p:nvSpPr>
        <p:spPr>
          <a:xfrm flipH="1">
            <a:off x="7538301" y="5739959"/>
            <a:ext cx="357889" cy="3578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C4AC3B-AEEF-47EF-9226-CF64AC78260D}"/>
              </a:ext>
            </a:extLst>
          </p:cNvPr>
          <p:cNvSpPr>
            <a:spLocks noGrp="1"/>
          </p:cNvSpPr>
          <p:nvPr userDrawn="1">
            <p:ph type="ctrTitle"/>
          </p:nvPr>
        </p:nvSpPr>
        <p:spPr>
          <a:xfrm>
            <a:off x="7871790" y="2042319"/>
            <a:ext cx="3168000" cy="2387600"/>
          </a:xfrm>
        </p:spPr>
        <p:txBody>
          <a:bodyPr lIns="0" tIns="0" rIns="0" bIns="0" anchor="b">
            <a:normAutofit/>
          </a:bodyPr>
          <a:lstStyle>
            <a:lvl1pPr algn="ctr">
              <a:lnSpc>
                <a:spcPct val="8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A6BF959-E47C-478B-BD16-0D4D033531B8}"/>
              </a:ext>
            </a:extLst>
          </p:cNvPr>
          <p:cNvSpPr>
            <a:spLocks noGrp="1"/>
          </p:cNvSpPr>
          <p:nvPr userDrawn="1">
            <p:ph type="subTitle" idx="1"/>
          </p:nvPr>
        </p:nvSpPr>
        <p:spPr>
          <a:xfrm>
            <a:off x="7871790" y="5166704"/>
            <a:ext cx="3168000" cy="766957"/>
          </a:xfrm>
        </p:spPr>
        <p:txBody>
          <a:bodyPr lIns="0" tIns="0" rIns="0" bIns="0">
            <a:normAutofit/>
          </a:bodyPr>
          <a:lstStyle>
            <a:lvl1pPr marL="0" indent="0" algn="ctr">
              <a:buNone/>
              <a:defRPr sz="2000" i="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7">
            <a:extLst>
              <a:ext uri="{FF2B5EF4-FFF2-40B4-BE49-F238E27FC236}">
                <a16:creationId xmlns:a16="http://schemas.microsoft.com/office/drawing/2014/main" id="{0A85E8A1-43CB-4B51-9B45-2010B5833B02}"/>
              </a:ext>
            </a:extLst>
          </p:cNvPr>
          <p:cNvSpPr>
            <a:spLocks noGrp="1"/>
          </p:cNvSpPr>
          <p:nvPr userDrawn="1">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A3758FB8-19A9-47B1-8D16-FC78E7E2D1ED}"/>
              </a:ext>
            </a:extLst>
          </p:cNvPr>
          <p:cNvSpPr>
            <a:spLocks noGrp="1"/>
          </p:cNvSpPr>
          <p:nvPr userDrawn="1">
            <p:ph type="sldNum" sz="quarter" idx="11"/>
          </p:nvPr>
        </p:nvSpPr>
        <p:spPr/>
        <p:txBody>
          <a:bodyPr/>
          <a:lstStyle/>
          <a:p>
            <a:fld id="{BA282B3E-4E3B-4D3F-AC29-B6E963F9C7A1}" type="slidenum">
              <a:rPr lang="en-US" smtClean="0"/>
              <a:t>‹#›</a:t>
            </a:fld>
            <a:endParaRPr lang="en-US" dirty="0"/>
          </a:p>
        </p:txBody>
      </p:sp>
      <p:sp>
        <p:nvSpPr>
          <p:cNvPr id="18" name="Rectangle 17">
            <a:extLst>
              <a:ext uri="{FF2B5EF4-FFF2-40B4-BE49-F238E27FC236}">
                <a16:creationId xmlns:a16="http://schemas.microsoft.com/office/drawing/2014/main" id="{B33ED610-C66B-4824-A437-94E15AA5FF81}"/>
              </a:ext>
            </a:extLst>
          </p:cNvPr>
          <p:cNvSpPr/>
          <p:nvPr userDrawn="1"/>
        </p:nvSpPr>
        <p:spPr>
          <a:xfrm>
            <a:off x="6817676" y="4469671"/>
            <a:ext cx="720624" cy="202832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3086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4096F10-4648-48FC-B20E-41DB833A838F}"/>
              </a:ext>
            </a:extLst>
          </p:cNvPr>
          <p:cNvSpPr/>
          <p:nvPr userDrawn="1"/>
        </p:nvSpPr>
        <p:spPr>
          <a:xfrm>
            <a:off x="360000" y="360000"/>
            <a:ext cx="11473200" cy="613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5C63F9B-C252-4EF8-A01A-4BA6640780A5}"/>
              </a:ext>
            </a:extLst>
          </p:cNvPr>
          <p:cNvSpPr/>
          <p:nvPr userDrawn="1"/>
        </p:nvSpPr>
        <p:spPr>
          <a:xfrm>
            <a:off x="4065847" y="0"/>
            <a:ext cx="4060307" cy="1836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ADF43FB-5D85-4CAC-94B0-3E2C9D518297}"/>
              </a:ext>
            </a:extLst>
          </p:cNvPr>
          <p:cNvSpPr/>
          <p:nvPr userDrawn="1"/>
        </p:nvSpPr>
        <p:spPr>
          <a:xfrm>
            <a:off x="4250406" y="5778000"/>
            <a:ext cx="3691188" cy="1080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EF3112-D486-4882-BC48-3F76333284FF}"/>
              </a:ext>
            </a:extLst>
          </p:cNvPr>
          <p:cNvSpPr>
            <a:spLocks noGrp="1"/>
          </p:cNvSpPr>
          <p:nvPr>
            <p:ph type="title"/>
          </p:nvPr>
        </p:nvSpPr>
        <p:spPr>
          <a:xfrm>
            <a:off x="4104860" y="360000"/>
            <a:ext cx="4015409" cy="1330688"/>
          </a:xfrm>
        </p:spPr>
        <p:txBody>
          <a:bodyPr anchor="b"/>
          <a:lstStyle>
            <a:lvl1pPr algn="ctr">
              <a:defRPr i="0">
                <a:solidFill>
                  <a:schemeClr val="bg1"/>
                </a:solidFill>
              </a:defRPr>
            </a:lvl1p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5C53C519-9032-4600-BB7F-55E3FE850758}"/>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9ADAF790-447F-4F64-BFC2-EE7CB51D09C4}"/>
              </a:ext>
            </a:extLst>
          </p:cNvPr>
          <p:cNvSpPr>
            <a:spLocks noGrp="1"/>
          </p:cNvSpPr>
          <p:nvPr>
            <p:ph type="sldNum" sz="quarter" idx="11"/>
          </p:nvPr>
        </p:nvSpPr>
        <p:spPr/>
        <p:txBody>
          <a:bodyPr/>
          <a:lstStyle/>
          <a:p>
            <a:fld id="{BA282B3E-4E3B-4D3F-AC29-B6E963F9C7A1}" type="slidenum">
              <a:rPr lang="en-US" smtClean="0"/>
              <a:t>‹#›</a:t>
            </a:fld>
            <a:endParaRPr lang="en-US" dirty="0"/>
          </a:p>
        </p:txBody>
      </p:sp>
      <p:sp>
        <p:nvSpPr>
          <p:cNvPr id="13" name="Freeform: Shape 12">
            <a:extLst>
              <a:ext uri="{FF2B5EF4-FFF2-40B4-BE49-F238E27FC236}">
                <a16:creationId xmlns:a16="http://schemas.microsoft.com/office/drawing/2014/main" id="{C9052014-F3D5-4680-A8B9-D47134B2BB0F}"/>
              </a:ext>
            </a:extLst>
          </p:cNvPr>
          <p:cNvSpPr/>
          <p:nvPr userDrawn="1"/>
        </p:nvSpPr>
        <p:spPr>
          <a:xfrm>
            <a:off x="720000" y="720000"/>
            <a:ext cx="10753200" cy="5382000"/>
          </a:xfrm>
          <a:custGeom>
            <a:avLst/>
            <a:gdLst>
              <a:gd name="connsiteX0" fmla="*/ 0 w 10753200"/>
              <a:gd name="connsiteY0" fmla="*/ 0 h 5382000"/>
              <a:gd name="connsiteX1" fmla="*/ 2946000 w 10753200"/>
              <a:gd name="connsiteY1" fmla="*/ 0 h 5382000"/>
              <a:gd name="connsiteX2" fmla="*/ 2946000 w 10753200"/>
              <a:gd name="connsiteY2" fmla="*/ 745624 h 5382000"/>
              <a:gd name="connsiteX3" fmla="*/ 7806000 w 10753200"/>
              <a:gd name="connsiteY3" fmla="*/ 745624 h 5382000"/>
              <a:gd name="connsiteX4" fmla="*/ 7806000 w 10753200"/>
              <a:gd name="connsiteY4" fmla="*/ 0 h 5382000"/>
              <a:gd name="connsiteX5" fmla="*/ 10753200 w 10753200"/>
              <a:gd name="connsiteY5" fmla="*/ 0 h 5382000"/>
              <a:gd name="connsiteX6" fmla="*/ 10753200 w 10753200"/>
              <a:gd name="connsiteY6" fmla="*/ 5382000 h 5382000"/>
              <a:gd name="connsiteX7" fmla="*/ 0 w 10753200"/>
              <a:gd name="connsiteY7" fmla="*/ 5382000 h 5382000"/>
              <a:gd name="connsiteX0" fmla="*/ 7806000 w 10753200"/>
              <a:gd name="connsiteY0" fmla="*/ 745624 h 5382000"/>
              <a:gd name="connsiteX1" fmla="*/ 7806000 w 10753200"/>
              <a:gd name="connsiteY1" fmla="*/ 0 h 5382000"/>
              <a:gd name="connsiteX2" fmla="*/ 10753200 w 10753200"/>
              <a:gd name="connsiteY2" fmla="*/ 0 h 5382000"/>
              <a:gd name="connsiteX3" fmla="*/ 10753200 w 10753200"/>
              <a:gd name="connsiteY3" fmla="*/ 5382000 h 5382000"/>
              <a:gd name="connsiteX4" fmla="*/ 0 w 10753200"/>
              <a:gd name="connsiteY4" fmla="*/ 5382000 h 5382000"/>
              <a:gd name="connsiteX5" fmla="*/ 0 w 10753200"/>
              <a:gd name="connsiteY5" fmla="*/ 0 h 5382000"/>
              <a:gd name="connsiteX6" fmla="*/ 2946000 w 10753200"/>
              <a:gd name="connsiteY6" fmla="*/ 0 h 5382000"/>
              <a:gd name="connsiteX7" fmla="*/ 2946000 w 10753200"/>
              <a:gd name="connsiteY7" fmla="*/ 745624 h 5382000"/>
              <a:gd name="connsiteX8" fmla="*/ 7897440 w 10753200"/>
              <a:gd name="connsiteY8" fmla="*/ 837064 h 5382000"/>
              <a:gd name="connsiteX0" fmla="*/ 7806000 w 10753200"/>
              <a:gd name="connsiteY0" fmla="*/ 745624 h 5382000"/>
              <a:gd name="connsiteX1" fmla="*/ 7806000 w 10753200"/>
              <a:gd name="connsiteY1" fmla="*/ 0 h 5382000"/>
              <a:gd name="connsiteX2" fmla="*/ 10753200 w 10753200"/>
              <a:gd name="connsiteY2" fmla="*/ 0 h 5382000"/>
              <a:gd name="connsiteX3" fmla="*/ 10753200 w 10753200"/>
              <a:gd name="connsiteY3" fmla="*/ 5382000 h 5382000"/>
              <a:gd name="connsiteX4" fmla="*/ 0 w 10753200"/>
              <a:gd name="connsiteY4" fmla="*/ 5382000 h 5382000"/>
              <a:gd name="connsiteX5" fmla="*/ 0 w 10753200"/>
              <a:gd name="connsiteY5" fmla="*/ 0 h 5382000"/>
              <a:gd name="connsiteX6" fmla="*/ 2946000 w 10753200"/>
              <a:gd name="connsiteY6" fmla="*/ 0 h 5382000"/>
              <a:gd name="connsiteX7" fmla="*/ 2946000 w 10753200"/>
              <a:gd name="connsiteY7" fmla="*/ 745624 h 5382000"/>
              <a:gd name="connsiteX0" fmla="*/ 7806000 w 10753200"/>
              <a:gd name="connsiteY0" fmla="*/ 0 h 5382000"/>
              <a:gd name="connsiteX1" fmla="*/ 10753200 w 10753200"/>
              <a:gd name="connsiteY1" fmla="*/ 0 h 5382000"/>
              <a:gd name="connsiteX2" fmla="*/ 10753200 w 10753200"/>
              <a:gd name="connsiteY2" fmla="*/ 5382000 h 5382000"/>
              <a:gd name="connsiteX3" fmla="*/ 0 w 10753200"/>
              <a:gd name="connsiteY3" fmla="*/ 5382000 h 5382000"/>
              <a:gd name="connsiteX4" fmla="*/ 0 w 10753200"/>
              <a:gd name="connsiteY4" fmla="*/ 0 h 5382000"/>
              <a:gd name="connsiteX5" fmla="*/ 2946000 w 10753200"/>
              <a:gd name="connsiteY5" fmla="*/ 0 h 5382000"/>
              <a:gd name="connsiteX6" fmla="*/ 2946000 w 10753200"/>
              <a:gd name="connsiteY6" fmla="*/ 745624 h 5382000"/>
              <a:gd name="connsiteX0" fmla="*/ 7806000 w 10753200"/>
              <a:gd name="connsiteY0" fmla="*/ 0 h 5382000"/>
              <a:gd name="connsiteX1" fmla="*/ 10753200 w 10753200"/>
              <a:gd name="connsiteY1" fmla="*/ 0 h 5382000"/>
              <a:gd name="connsiteX2" fmla="*/ 10753200 w 10753200"/>
              <a:gd name="connsiteY2" fmla="*/ 5382000 h 5382000"/>
              <a:gd name="connsiteX3" fmla="*/ 0 w 10753200"/>
              <a:gd name="connsiteY3" fmla="*/ 5382000 h 5382000"/>
              <a:gd name="connsiteX4" fmla="*/ 0 w 10753200"/>
              <a:gd name="connsiteY4" fmla="*/ 0 h 5382000"/>
              <a:gd name="connsiteX5" fmla="*/ 2946000 w 10753200"/>
              <a:gd name="connsiteY5" fmla="*/ 0 h 538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53200" h="5382000">
                <a:moveTo>
                  <a:pt x="7806000" y="0"/>
                </a:moveTo>
                <a:lnTo>
                  <a:pt x="10753200" y="0"/>
                </a:lnTo>
                <a:lnTo>
                  <a:pt x="10753200" y="5382000"/>
                </a:lnTo>
                <a:lnTo>
                  <a:pt x="0" y="5382000"/>
                </a:lnTo>
                <a:lnTo>
                  <a:pt x="0" y="0"/>
                </a:lnTo>
                <a:lnTo>
                  <a:pt x="2946000" y="0"/>
                </a:lnTo>
              </a:path>
            </a:pathLst>
          </a:custGeom>
          <a:noFill/>
          <a:ln>
            <a:solidFill>
              <a:schemeClr val="bg1"/>
            </a:solidFill>
            <a:headEnd type="diamond"/>
            <a:tailEnd type="diamo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26004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Top Ligh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4096F10-4648-48FC-B20E-41DB833A838F}"/>
              </a:ext>
            </a:extLst>
          </p:cNvPr>
          <p:cNvSpPr/>
          <p:nvPr userDrawn="1"/>
        </p:nvSpPr>
        <p:spPr>
          <a:xfrm>
            <a:off x="360000" y="360000"/>
            <a:ext cx="11473200" cy="613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5C63F9B-C252-4EF8-A01A-4BA6640780A5}"/>
              </a:ext>
            </a:extLst>
          </p:cNvPr>
          <p:cNvSpPr/>
          <p:nvPr userDrawn="1"/>
        </p:nvSpPr>
        <p:spPr>
          <a:xfrm>
            <a:off x="4065847" y="0"/>
            <a:ext cx="4060307" cy="1836000"/>
          </a:xfrm>
          <a:prstGeom prst="rect">
            <a:avLst/>
          </a:prstGeom>
          <a:solidFill>
            <a:schemeClr val="accent5">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ADF43FB-5D85-4CAC-94B0-3E2C9D518297}"/>
              </a:ext>
            </a:extLst>
          </p:cNvPr>
          <p:cNvSpPr/>
          <p:nvPr userDrawn="1"/>
        </p:nvSpPr>
        <p:spPr>
          <a:xfrm>
            <a:off x="4250406" y="5778000"/>
            <a:ext cx="3691188" cy="1080000"/>
          </a:xfrm>
          <a:prstGeom prst="rect">
            <a:avLst/>
          </a:prstGeom>
          <a:solidFill>
            <a:schemeClr val="accent5">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EF3112-D486-4882-BC48-3F76333284FF}"/>
              </a:ext>
            </a:extLst>
          </p:cNvPr>
          <p:cNvSpPr>
            <a:spLocks noGrp="1"/>
          </p:cNvSpPr>
          <p:nvPr>
            <p:ph type="title"/>
          </p:nvPr>
        </p:nvSpPr>
        <p:spPr>
          <a:xfrm>
            <a:off x="4104860" y="360000"/>
            <a:ext cx="4015409" cy="1330688"/>
          </a:xfrm>
        </p:spPr>
        <p:txBody>
          <a:bodyPr anchor="b"/>
          <a:lstStyle>
            <a:lvl1pPr algn="ctr">
              <a:defRPr i="0">
                <a:solidFill>
                  <a:schemeClr val="bg1"/>
                </a:solidFill>
              </a:defRPr>
            </a:lvl1p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5C53C519-9032-4600-BB7F-55E3FE850758}"/>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9ADAF790-447F-4F64-BFC2-EE7CB51D09C4}"/>
              </a:ext>
            </a:extLst>
          </p:cNvPr>
          <p:cNvSpPr>
            <a:spLocks noGrp="1"/>
          </p:cNvSpPr>
          <p:nvPr>
            <p:ph type="sldNum" sz="quarter" idx="11"/>
          </p:nvPr>
        </p:nvSpPr>
        <p:spPr/>
        <p:txBody>
          <a:bodyPr/>
          <a:lstStyle/>
          <a:p>
            <a:fld id="{BA282B3E-4E3B-4D3F-AC29-B6E963F9C7A1}" type="slidenum">
              <a:rPr lang="en-US" smtClean="0"/>
              <a:t>‹#›</a:t>
            </a:fld>
            <a:endParaRPr lang="en-US" dirty="0"/>
          </a:p>
        </p:txBody>
      </p:sp>
      <p:sp>
        <p:nvSpPr>
          <p:cNvPr id="13" name="Freeform: Shape 12">
            <a:extLst>
              <a:ext uri="{FF2B5EF4-FFF2-40B4-BE49-F238E27FC236}">
                <a16:creationId xmlns:a16="http://schemas.microsoft.com/office/drawing/2014/main" id="{C9052014-F3D5-4680-A8B9-D47134B2BB0F}"/>
              </a:ext>
            </a:extLst>
          </p:cNvPr>
          <p:cNvSpPr/>
          <p:nvPr userDrawn="1"/>
        </p:nvSpPr>
        <p:spPr>
          <a:xfrm>
            <a:off x="720000" y="720000"/>
            <a:ext cx="10753200" cy="5382000"/>
          </a:xfrm>
          <a:custGeom>
            <a:avLst/>
            <a:gdLst>
              <a:gd name="connsiteX0" fmla="*/ 0 w 10753200"/>
              <a:gd name="connsiteY0" fmla="*/ 0 h 5382000"/>
              <a:gd name="connsiteX1" fmla="*/ 2946000 w 10753200"/>
              <a:gd name="connsiteY1" fmla="*/ 0 h 5382000"/>
              <a:gd name="connsiteX2" fmla="*/ 2946000 w 10753200"/>
              <a:gd name="connsiteY2" fmla="*/ 745624 h 5382000"/>
              <a:gd name="connsiteX3" fmla="*/ 7806000 w 10753200"/>
              <a:gd name="connsiteY3" fmla="*/ 745624 h 5382000"/>
              <a:gd name="connsiteX4" fmla="*/ 7806000 w 10753200"/>
              <a:gd name="connsiteY4" fmla="*/ 0 h 5382000"/>
              <a:gd name="connsiteX5" fmla="*/ 10753200 w 10753200"/>
              <a:gd name="connsiteY5" fmla="*/ 0 h 5382000"/>
              <a:gd name="connsiteX6" fmla="*/ 10753200 w 10753200"/>
              <a:gd name="connsiteY6" fmla="*/ 5382000 h 5382000"/>
              <a:gd name="connsiteX7" fmla="*/ 0 w 10753200"/>
              <a:gd name="connsiteY7" fmla="*/ 5382000 h 5382000"/>
              <a:gd name="connsiteX0" fmla="*/ 7806000 w 10753200"/>
              <a:gd name="connsiteY0" fmla="*/ 745624 h 5382000"/>
              <a:gd name="connsiteX1" fmla="*/ 7806000 w 10753200"/>
              <a:gd name="connsiteY1" fmla="*/ 0 h 5382000"/>
              <a:gd name="connsiteX2" fmla="*/ 10753200 w 10753200"/>
              <a:gd name="connsiteY2" fmla="*/ 0 h 5382000"/>
              <a:gd name="connsiteX3" fmla="*/ 10753200 w 10753200"/>
              <a:gd name="connsiteY3" fmla="*/ 5382000 h 5382000"/>
              <a:gd name="connsiteX4" fmla="*/ 0 w 10753200"/>
              <a:gd name="connsiteY4" fmla="*/ 5382000 h 5382000"/>
              <a:gd name="connsiteX5" fmla="*/ 0 w 10753200"/>
              <a:gd name="connsiteY5" fmla="*/ 0 h 5382000"/>
              <a:gd name="connsiteX6" fmla="*/ 2946000 w 10753200"/>
              <a:gd name="connsiteY6" fmla="*/ 0 h 5382000"/>
              <a:gd name="connsiteX7" fmla="*/ 2946000 w 10753200"/>
              <a:gd name="connsiteY7" fmla="*/ 745624 h 5382000"/>
              <a:gd name="connsiteX8" fmla="*/ 7897440 w 10753200"/>
              <a:gd name="connsiteY8" fmla="*/ 837064 h 5382000"/>
              <a:gd name="connsiteX0" fmla="*/ 7806000 w 10753200"/>
              <a:gd name="connsiteY0" fmla="*/ 745624 h 5382000"/>
              <a:gd name="connsiteX1" fmla="*/ 7806000 w 10753200"/>
              <a:gd name="connsiteY1" fmla="*/ 0 h 5382000"/>
              <a:gd name="connsiteX2" fmla="*/ 10753200 w 10753200"/>
              <a:gd name="connsiteY2" fmla="*/ 0 h 5382000"/>
              <a:gd name="connsiteX3" fmla="*/ 10753200 w 10753200"/>
              <a:gd name="connsiteY3" fmla="*/ 5382000 h 5382000"/>
              <a:gd name="connsiteX4" fmla="*/ 0 w 10753200"/>
              <a:gd name="connsiteY4" fmla="*/ 5382000 h 5382000"/>
              <a:gd name="connsiteX5" fmla="*/ 0 w 10753200"/>
              <a:gd name="connsiteY5" fmla="*/ 0 h 5382000"/>
              <a:gd name="connsiteX6" fmla="*/ 2946000 w 10753200"/>
              <a:gd name="connsiteY6" fmla="*/ 0 h 5382000"/>
              <a:gd name="connsiteX7" fmla="*/ 2946000 w 10753200"/>
              <a:gd name="connsiteY7" fmla="*/ 745624 h 5382000"/>
              <a:gd name="connsiteX0" fmla="*/ 7806000 w 10753200"/>
              <a:gd name="connsiteY0" fmla="*/ 0 h 5382000"/>
              <a:gd name="connsiteX1" fmla="*/ 10753200 w 10753200"/>
              <a:gd name="connsiteY1" fmla="*/ 0 h 5382000"/>
              <a:gd name="connsiteX2" fmla="*/ 10753200 w 10753200"/>
              <a:gd name="connsiteY2" fmla="*/ 5382000 h 5382000"/>
              <a:gd name="connsiteX3" fmla="*/ 0 w 10753200"/>
              <a:gd name="connsiteY3" fmla="*/ 5382000 h 5382000"/>
              <a:gd name="connsiteX4" fmla="*/ 0 w 10753200"/>
              <a:gd name="connsiteY4" fmla="*/ 0 h 5382000"/>
              <a:gd name="connsiteX5" fmla="*/ 2946000 w 10753200"/>
              <a:gd name="connsiteY5" fmla="*/ 0 h 5382000"/>
              <a:gd name="connsiteX6" fmla="*/ 2946000 w 10753200"/>
              <a:gd name="connsiteY6" fmla="*/ 745624 h 5382000"/>
              <a:gd name="connsiteX0" fmla="*/ 7806000 w 10753200"/>
              <a:gd name="connsiteY0" fmla="*/ 0 h 5382000"/>
              <a:gd name="connsiteX1" fmla="*/ 10753200 w 10753200"/>
              <a:gd name="connsiteY1" fmla="*/ 0 h 5382000"/>
              <a:gd name="connsiteX2" fmla="*/ 10753200 w 10753200"/>
              <a:gd name="connsiteY2" fmla="*/ 5382000 h 5382000"/>
              <a:gd name="connsiteX3" fmla="*/ 0 w 10753200"/>
              <a:gd name="connsiteY3" fmla="*/ 5382000 h 5382000"/>
              <a:gd name="connsiteX4" fmla="*/ 0 w 10753200"/>
              <a:gd name="connsiteY4" fmla="*/ 0 h 5382000"/>
              <a:gd name="connsiteX5" fmla="*/ 2946000 w 10753200"/>
              <a:gd name="connsiteY5" fmla="*/ 0 h 538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53200" h="5382000">
                <a:moveTo>
                  <a:pt x="7806000" y="0"/>
                </a:moveTo>
                <a:lnTo>
                  <a:pt x="10753200" y="0"/>
                </a:lnTo>
                <a:lnTo>
                  <a:pt x="10753200" y="5382000"/>
                </a:lnTo>
                <a:lnTo>
                  <a:pt x="0" y="5382000"/>
                </a:lnTo>
                <a:lnTo>
                  <a:pt x="0" y="0"/>
                </a:lnTo>
                <a:lnTo>
                  <a:pt x="2946000" y="0"/>
                </a:lnTo>
              </a:path>
            </a:pathLst>
          </a:custGeom>
          <a:noFill/>
          <a:ln>
            <a:solidFill>
              <a:schemeClr val="accent3"/>
            </a:solidFill>
            <a:headEnd type="diamond"/>
            <a:tailEnd type="diamo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18490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reserve="1">
  <p:cSld name="Title Only Left Light">
    <p:bg>
      <p:bgPr>
        <a:solidFill>
          <a:schemeClr val="accent6">
            <a:lumMod val="5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07A34A-1BB3-4673-8E88-53D27CCD8A14}"/>
              </a:ext>
            </a:extLst>
          </p:cNvPr>
          <p:cNvSpPr/>
          <p:nvPr userDrawn="1"/>
        </p:nvSpPr>
        <p:spPr>
          <a:xfrm>
            <a:off x="360000" y="360000"/>
            <a:ext cx="11473200" cy="613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ADF43FB-5D85-4CAC-94B0-3E2C9D518297}"/>
              </a:ext>
            </a:extLst>
          </p:cNvPr>
          <p:cNvSpPr/>
          <p:nvPr userDrawn="1"/>
        </p:nvSpPr>
        <p:spPr>
          <a:xfrm>
            <a:off x="0" y="2385000"/>
            <a:ext cx="720000" cy="2088000"/>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EF3112-D486-4882-BC48-3F76333284FF}"/>
              </a:ext>
            </a:extLst>
          </p:cNvPr>
          <p:cNvSpPr>
            <a:spLocks noGrp="1"/>
          </p:cNvSpPr>
          <p:nvPr>
            <p:ph type="title"/>
          </p:nvPr>
        </p:nvSpPr>
        <p:spPr>
          <a:xfrm>
            <a:off x="1003851" y="2453081"/>
            <a:ext cx="4015409" cy="1330688"/>
          </a:xfrm>
        </p:spPr>
        <p:txBody>
          <a:bodyPr anchor="b"/>
          <a:lstStyle>
            <a:lvl1pPr algn="ctr">
              <a:defRPr i="0">
                <a:solidFill>
                  <a:schemeClr val="accent3">
                    <a:lumMod val="75000"/>
                  </a:schemeClr>
                </a:solidFill>
              </a:defRPr>
            </a:lvl1p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5C53C519-9032-4600-BB7F-55E3FE850758}"/>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9ADAF790-447F-4F64-BFC2-EE7CB51D09C4}"/>
              </a:ext>
            </a:extLst>
          </p:cNvPr>
          <p:cNvSpPr>
            <a:spLocks noGrp="1"/>
          </p:cNvSpPr>
          <p:nvPr>
            <p:ph type="sldNum" sz="quarter" idx="11"/>
          </p:nvPr>
        </p:nvSpPr>
        <p:spPr/>
        <p:txBody>
          <a:bodyPr/>
          <a:lstStyle/>
          <a:p>
            <a:fld id="{BA282B3E-4E3B-4D3F-AC29-B6E963F9C7A1}" type="slidenum">
              <a:rPr lang="en-US" smtClean="0"/>
              <a:t>‹#›</a:t>
            </a:fld>
            <a:endParaRPr lang="en-US" dirty="0"/>
          </a:p>
        </p:txBody>
      </p:sp>
      <p:sp>
        <p:nvSpPr>
          <p:cNvPr id="11" name="Rectangle 10">
            <a:extLst>
              <a:ext uri="{FF2B5EF4-FFF2-40B4-BE49-F238E27FC236}">
                <a16:creationId xmlns:a16="http://schemas.microsoft.com/office/drawing/2014/main" id="{500DE010-77BA-4E35-97A1-A032049D87CB}"/>
              </a:ext>
            </a:extLst>
          </p:cNvPr>
          <p:cNvSpPr/>
          <p:nvPr userDrawn="1"/>
        </p:nvSpPr>
        <p:spPr>
          <a:xfrm>
            <a:off x="11112000" y="2385000"/>
            <a:ext cx="1080000" cy="2088000"/>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7DA9AB89-FE71-4487-BE1F-7DA75DEB7CC3}"/>
              </a:ext>
            </a:extLst>
          </p:cNvPr>
          <p:cNvSpPr/>
          <p:nvPr userDrawn="1"/>
        </p:nvSpPr>
        <p:spPr>
          <a:xfrm rot="16200000">
            <a:off x="3387001" y="-1960199"/>
            <a:ext cx="5418000" cy="10778400"/>
          </a:xfrm>
          <a:custGeom>
            <a:avLst/>
            <a:gdLst>
              <a:gd name="connsiteX0" fmla="*/ 0 w 10767616"/>
              <a:gd name="connsiteY0" fmla="*/ 0 h 5418000"/>
              <a:gd name="connsiteX1" fmla="*/ 2921260 w 10767616"/>
              <a:gd name="connsiteY1" fmla="*/ 0 h 5418000"/>
              <a:gd name="connsiteX2" fmla="*/ 2921260 w 10767616"/>
              <a:gd name="connsiteY2" fmla="*/ 246371 h 5418000"/>
              <a:gd name="connsiteX3" fmla="*/ 7861969 w 10767616"/>
              <a:gd name="connsiteY3" fmla="*/ 246371 h 5418000"/>
              <a:gd name="connsiteX4" fmla="*/ 7861969 w 10767616"/>
              <a:gd name="connsiteY4" fmla="*/ 0 h 5418000"/>
              <a:gd name="connsiteX5" fmla="*/ 10767616 w 10767616"/>
              <a:gd name="connsiteY5" fmla="*/ 0 h 5418000"/>
              <a:gd name="connsiteX6" fmla="*/ 10767616 w 10767616"/>
              <a:gd name="connsiteY6" fmla="*/ 5418000 h 5418000"/>
              <a:gd name="connsiteX7" fmla="*/ 0 w 10767616"/>
              <a:gd name="connsiteY7" fmla="*/ 5418000 h 5418000"/>
              <a:gd name="connsiteX0" fmla="*/ 7861969 w 10767616"/>
              <a:gd name="connsiteY0" fmla="*/ 246371 h 5418000"/>
              <a:gd name="connsiteX1" fmla="*/ 7861969 w 10767616"/>
              <a:gd name="connsiteY1" fmla="*/ 0 h 5418000"/>
              <a:gd name="connsiteX2" fmla="*/ 10767616 w 10767616"/>
              <a:gd name="connsiteY2" fmla="*/ 0 h 5418000"/>
              <a:gd name="connsiteX3" fmla="*/ 10767616 w 10767616"/>
              <a:gd name="connsiteY3" fmla="*/ 5418000 h 5418000"/>
              <a:gd name="connsiteX4" fmla="*/ 0 w 10767616"/>
              <a:gd name="connsiteY4" fmla="*/ 5418000 h 5418000"/>
              <a:gd name="connsiteX5" fmla="*/ 0 w 10767616"/>
              <a:gd name="connsiteY5" fmla="*/ 0 h 5418000"/>
              <a:gd name="connsiteX6" fmla="*/ 2921260 w 10767616"/>
              <a:gd name="connsiteY6" fmla="*/ 0 h 5418000"/>
              <a:gd name="connsiteX7" fmla="*/ 2921260 w 10767616"/>
              <a:gd name="connsiteY7" fmla="*/ 246371 h 5418000"/>
              <a:gd name="connsiteX8" fmla="*/ 7953409 w 10767616"/>
              <a:gd name="connsiteY8" fmla="*/ 337811 h 5418000"/>
              <a:gd name="connsiteX0" fmla="*/ 7861969 w 10767616"/>
              <a:gd name="connsiteY0" fmla="*/ 246371 h 5418000"/>
              <a:gd name="connsiteX1" fmla="*/ 7861969 w 10767616"/>
              <a:gd name="connsiteY1" fmla="*/ 0 h 5418000"/>
              <a:gd name="connsiteX2" fmla="*/ 10767616 w 10767616"/>
              <a:gd name="connsiteY2" fmla="*/ 0 h 5418000"/>
              <a:gd name="connsiteX3" fmla="*/ 10767616 w 10767616"/>
              <a:gd name="connsiteY3" fmla="*/ 5418000 h 5418000"/>
              <a:gd name="connsiteX4" fmla="*/ 0 w 10767616"/>
              <a:gd name="connsiteY4" fmla="*/ 5418000 h 5418000"/>
              <a:gd name="connsiteX5" fmla="*/ 0 w 10767616"/>
              <a:gd name="connsiteY5" fmla="*/ 0 h 5418000"/>
              <a:gd name="connsiteX6" fmla="*/ 2921260 w 10767616"/>
              <a:gd name="connsiteY6" fmla="*/ 0 h 5418000"/>
              <a:gd name="connsiteX7" fmla="*/ 2921260 w 10767616"/>
              <a:gd name="connsiteY7" fmla="*/ 246371 h 5418000"/>
              <a:gd name="connsiteX0" fmla="*/ 7861969 w 10767616"/>
              <a:gd name="connsiteY0" fmla="*/ 0 h 5418000"/>
              <a:gd name="connsiteX1" fmla="*/ 10767616 w 10767616"/>
              <a:gd name="connsiteY1" fmla="*/ 0 h 5418000"/>
              <a:gd name="connsiteX2" fmla="*/ 10767616 w 10767616"/>
              <a:gd name="connsiteY2" fmla="*/ 5418000 h 5418000"/>
              <a:gd name="connsiteX3" fmla="*/ 0 w 10767616"/>
              <a:gd name="connsiteY3" fmla="*/ 5418000 h 5418000"/>
              <a:gd name="connsiteX4" fmla="*/ 0 w 10767616"/>
              <a:gd name="connsiteY4" fmla="*/ 0 h 5418000"/>
              <a:gd name="connsiteX5" fmla="*/ 2921260 w 10767616"/>
              <a:gd name="connsiteY5" fmla="*/ 0 h 5418000"/>
              <a:gd name="connsiteX6" fmla="*/ 2921260 w 10767616"/>
              <a:gd name="connsiteY6" fmla="*/ 246371 h 5418000"/>
              <a:gd name="connsiteX0" fmla="*/ 7861969 w 10767616"/>
              <a:gd name="connsiteY0" fmla="*/ 0 h 5418000"/>
              <a:gd name="connsiteX1" fmla="*/ 10767616 w 10767616"/>
              <a:gd name="connsiteY1" fmla="*/ 0 h 5418000"/>
              <a:gd name="connsiteX2" fmla="*/ 10767616 w 10767616"/>
              <a:gd name="connsiteY2" fmla="*/ 5418000 h 5418000"/>
              <a:gd name="connsiteX3" fmla="*/ 0 w 10767616"/>
              <a:gd name="connsiteY3" fmla="*/ 5418000 h 5418000"/>
              <a:gd name="connsiteX4" fmla="*/ 0 w 10767616"/>
              <a:gd name="connsiteY4" fmla="*/ 0 h 5418000"/>
              <a:gd name="connsiteX5" fmla="*/ 2921260 w 10767616"/>
              <a:gd name="connsiteY5" fmla="*/ 0 h 541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7616" h="5418000">
                <a:moveTo>
                  <a:pt x="7861969" y="0"/>
                </a:moveTo>
                <a:lnTo>
                  <a:pt x="10767616" y="0"/>
                </a:lnTo>
                <a:lnTo>
                  <a:pt x="10767616" y="5418000"/>
                </a:lnTo>
                <a:lnTo>
                  <a:pt x="0" y="5418000"/>
                </a:lnTo>
                <a:lnTo>
                  <a:pt x="0" y="0"/>
                </a:lnTo>
                <a:lnTo>
                  <a:pt x="2921260" y="0"/>
                </a:lnTo>
              </a:path>
            </a:pathLst>
          </a:custGeom>
          <a:noFill/>
          <a:ln>
            <a:solidFill>
              <a:schemeClr val="accent4"/>
            </a:solidFill>
            <a:headEnd type="diamond"/>
            <a:tailEnd type="diamo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2BB0C100-97B0-4EEE-B661-715650D5E826}"/>
              </a:ext>
            </a:extLst>
          </p:cNvPr>
          <p:cNvSpPr/>
          <p:nvPr userDrawn="1"/>
        </p:nvSpPr>
        <p:spPr>
          <a:xfrm flipH="1">
            <a:off x="706800" y="577800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768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reserve="1">
  <p:cSld name="Title Only Right Light">
    <p:bg>
      <p:bgPr>
        <a:solidFill>
          <a:schemeClr val="accent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07A34A-1BB3-4673-8E88-53D27CCD8A14}"/>
              </a:ext>
            </a:extLst>
          </p:cNvPr>
          <p:cNvSpPr/>
          <p:nvPr userDrawn="1"/>
        </p:nvSpPr>
        <p:spPr>
          <a:xfrm>
            <a:off x="360000" y="360000"/>
            <a:ext cx="11473200" cy="613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ADF43FB-5D85-4CAC-94B0-3E2C9D518297}"/>
              </a:ext>
            </a:extLst>
          </p:cNvPr>
          <p:cNvSpPr/>
          <p:nvPr userDrawn="1"/>
        </p:nvSpPr>
        <p:spPr>
          <a:xfrm>
            <a:off x="0" y="2385000"/>
            <a:ext cx="360000" cy="2088000"/>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EF3112-D486-4882-BC48-3F76333284FF}"/>
              </a:ext>
            </a:extLst>
          </p:cNvPr>
          <p:cNvSpPr>
            <a:spLocks noGrp="1"/>
          </p:cNvSpPr>
          <p:nvPr>
            <p:ph type="title"/>
          </p:nvPr>
        </p:nvSpPr>
        <p:spPr>
          <a:xfrm>
            <a:off x="7108590" y="2453081"/>
            <a:ext cx="4015409" cy="1330688"/>
          </a:xfrm>
        </p:spPr>
        <p:txBody>
          <a:bodyPr anchor="b"/>
          <a:lstStyle>
            <a:lvl1pPr algn="ctr">
              <a:defRPr i="0">
                <a:solidFill>
                  <a:schemeClr val="accent3">
                    <a:lumMod val="75000"/>
                  </a:schemeClr>
                </a:solidFill>
              </a:defRPr>
            </a:lvl1p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5C53C519-9032-4600-BB7F-55E3FE850758}"/>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9ADAF790-447F-4F64-BFC2-EE7CB51D09C4}"/>
              </a:ext>
            </a:extLst>
          </p:cNvPr>
          <p:cNvSpPr>
            <a:spLocks noGrp="1"/>
          </p:cNvSpPr>
          <p:nvPr>
            <p:ph type="sldNum" sz="quarter" idx="11"/>
          </p:nvPr>
        </p:nvSpPr>
        <p:spPr/>
        <p:txBody>
          <a:bodyPr/>
          <a:lstStyle/>
          <a:p>
            <a:fld id="{BA282B3E-4E3B-4D3F-AC29-B6E963F9C7A1}" type="slidenum">
              <a:rPr lang="en-US" smtClean="0"/>
              <a:t>‹#›</a:t>
            </a:fld>
            <a:endParaRPr lang="en-US" dirty="0"/>
          </a:p>
        </p:txBody>
      </p:sp>
      <p:sp>
        <p:nvSpPr>
          <p:cNvPr id="11" name="Rectangle 10">
            <a:extLst>
              <a:ext uri="{FF2B5EF4-FFF2-40B4-BE49-F238E27FC236}">
                <a16:creationId xmlns:a16="http://schemas.microsoft.com/office/drawing/2014/main" id="{500DE010-77BA-4E35-97A1-A032049D87CB}"/>
              </a:ext>
            </a:extLst>
          </p:cNvPr>
          <p:cNvSpPr/>
          <p:nvPr userDrawn="1"/>
        </p:nvSpPr>
        <p:spPr>
          <a:xfrm>
            <a:off x="11471998" y="2385000"/>
            <a:ext cx="720001" cy="2088000"/>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7DA9AB89-FE71-4487-BE1F-7DA75DEB7CC3}"/>
              </a:ext>
            </a:extLst>
          </p:cNvPr>
          <p:cNvSpPr/>
          <p:nvPr userDrawn="1"/>
        </p:nvSpPr>
        <p:spPr>
          <a:xfrm rot="5400000" flipH="1">
            <a:off x="3387001" y="-1960199"/>
            <a:ext cx="5418000" cy="10778400"/>
          </a:xfrm>
          <a:custGeom>
            <a:avLst/>
            <a:gdLst>
              <a:gd name="connsiteX0" fmla="*/ 0 w 10767616"/>
              <a:gd name="connsiteY0" fmla="*/ 0 h 5418000"/>
              <a:gd name="connsiteX1" fmla="*/ 2921260 w 10767616"/>
              <a:gd name="connsiteY1" fmla="*/ 0 h 5418000"/>
              <a:gd name="connsiteX2" fmla="*/ 2921260 w 10767616"/>
              <a:gd name="connsiteY2" fmla="*/ 246371 h 5418000"/>
              <a:gd name="connsiteX3" fmla="*/ 7861969 w 10767616"/>
              <a:gd name="connsiteY3" fmla="*/ 246371 h 5418000"/>
              <a:gd name="connsiteX4" fmla="*/ 7861969 w 10767616"/>
              <a:gd name="connsiteY4" fmla="*/ 0 h 5418000"/>
              <a:gd name="connsiteX5" fmla="*/ 10767616 w 10767616"/>
              <a:gd name="connsiteY5" fmla="*/ 0 h 5418000"/>
              <a:gd name="connsiteX6" fmla="*/ 10767616 w 10767616"/>
              <a:gd name="connsiteY6" fmla="*/ 5418000 h 5418000"/>
              <a:gd name="connsiteX7" fmla="*/ 0 w 10767616"/>
              <a:gd name="connsiteY7" fmla="*/ 5418000 h 5418000"/>
              <a:gd name="connsiteX0" fmla="*/ 7861969 w 10767616"/>
              <a:gd name="connsiteY0" fmla="*/ 246371 h 5418000"/>
              <a:gd name="connsiteX1" fmla="*/ 7861969 w 10767616"/>
              <a:gd name="connsiteY1" fmla="*/ 0 h 5418000"/>
              <a:gd name="connsiteX2" fmla="*/ 10767616 w 10767616"/>
              <a:gd name="connsiteY2" fmla="*/ 0 h 5418000"/>
              <a:gd name="connsiteX3" fmla="*/ 10767616 w 10767616"/>
              <a:gd name="connsiteY3" fmla="*/ 5418000 h 5418000"/>
              <a:gd name="connsiteX4" fmla="*/ 0 w 10767616"/>
              <a:gd name="connsiteY4" fmla="*/ 5418000 h 5418000"/>
              <a:gd name="connsiteX5" fmla="*/ 0 w 10767616"/>
              <a:gd name="connsiteY5" fmla="*/ 0 h 5418000"/>
              <a:gd name="connsiteX6" fmla="*/ 2921260 w 10767616"/>
              <a:gd name="connsiteY6" fmla="*/ 0 h 5418000"/>
              <a:gd name="connsiteX7" fmla="*/ 2921260 w 10767616"/>
              <a:gd name="connsiteY7" fmla="*/ 246371 h 5418000"/>
              <a:gd name="connsiteX8" fmla="*/ 7953409 w 10767616"/>
              <a:gd name="connsiteY8" fmla="*/ 337811 h 5418000"/>
              <a:gd name="connsiteX0" fmla="*/ 7861969 w 10767616"/>
              <a:gd name="connsiteY0" fmla="*/ 246371 h 5418000"/>
              <a:gd name="connsiteX1" fmla="*/ 7861969 w 10767616"/>
              <a:gd name="connsiteY1" fmla="*/ 0 h 5418000"/>
              <a:gd name="connsiteX2" fmla="*/ 10767616 w 10767616"/>
              <a:gd name="connsiteY2" fmla="*/ 0 h 5418000"/>
              <a:gd name="connsiteX3" fmla="*/ 10767616 w 10767616"/>
              <a:gd name="connsiteY3" fmla="*/ 5418000 h 5418000"/>
              <a:gd name="connsiteX4" fmla="*/ 0 w 10767616"/>
              <a:gd name="connsiteY4" fmla="*/ 5418000 h 5418000"/>
              <a:gd name="connsiteX5" fmla="*/ 0 w 10767616"/>
              <a:gd name="connsiteY5" fmla="*/ 0 h 5418000"/>
              <a:gd name="connsiteX6" fmla="*/ 2921260 w 10767616"/>
              <a:gd name="connsiteY6" fmla="*/ 0 h 5418000"/>
              <a:gd name="connsiteX7" fmla="*/ 2921260 w 10767616"/>
              <a:gd name="connsiteY7" fmla="*/ 246371 h 5418000"/>
              <a:gd name="connsiteX0" fmla="*/ 7861969 w 10767616"/>
              <a:gd name="connsiteY0" fmla="*/ 0 h 5418000"/>
              <a:gd name="connsiteX1" fmla="*/ 10767616 w 10767616"/>
              <a:gd name="connsiteY1" fmla="*/ 0 h 5418000"/>
              <a:gd name="connsiteX2" fmla="*/ 10767616 w 10767616"/>
              <a:gd name="connsiteY2" fmla="*/ 5418000 h 5418000"/>
              <a:gd name="connsiteX3" fmla="*/ 0 w 10767616"/>
              <a:gd name="connsiteY3" fmla="*/ 5418000 h 5418000"/>
              <a:gd name="connsiteX4" fmla="*/ 0 w 10767616"/>
              <a:gd name="connsiteY4" fmla="*/ 0 h 5418000"/>
              <a:gd name="connsiteX5" fmla="*/ 2921260 w 10767616"/>
              <a:gd name="connsiteY5" fmla="*/ 0 h 5418000"/>
              <a:gd name="connsiteX6" fmla="*/ 2921260 w 10767616"/>
              <a:gd name="connsiteY6" fmla="*/ 246371 h 5418000"/>
              <a:gd name="connsiteX0" fmla="*/ 7861969 w 10767616"/>
              <a:gd name="connsiteY0" fmla="*/ 0 h 5418000"/>
              <a:gd name="connsiteX1" fmla="*/ 10767616 w 10767616"/>
              <a:gd name="connsiteY1" fmla="*/ 0 h 5418000"/>
              <a:gd name="connsiteX2" fmla="*/ 10767616 w 10767616"/>
              <a:gd name="connsiteY2" fmla="*/ 5418000 h 5418000"/>
              <a:gd name="connsiteX3" fmla="*/ 0 w 10767616"/>
              <a:gd name="connsiteY3" fmla="*/ 5418000 h 5418000"/>
              <a:gd name="connsiteX4" fmla="*/ 0 w 10767616"/>
              <a:gd name="connsiteY4" fmla="*/ 0 h 5418000"/>
              <a:gd name="connsiteX5" fmla="*/ 2921260 w 10767616"/>
              <a:gd name="connsiteY5" fmla="*/ 0 h 541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7616" h="5418000">
                <a:moveTo>
                  <a:pt x="7861969" y="0"/>
                </a:moveTo>
                <a:lnTo>
                  <a:pt x="10767616" y="0"/>
                </a:lnTo>
                <a:lnTo>
                  <a:pt x="10767616" y="5418000"/>
                </a:lnTo>
                <a:lnTo>
                  <a:pt x="0" y="5418000"/>
                </a:lnTo>
                <a:lnTo>
                  <a:pt x="0" y="0"/>
                </a:lnTo>
                <a:lnTo>
                  <a:pt x="2921260" y="0"/>
                </a:lnTo>
              </a:path>
            </a:pathLst>
          </a:custGeom>
          <a:noFill/>
          <a:ln>
            <a:solidFill>
              <a:schemeClr val="accent4"/>
            </a:solidFill>
            <a:headEnd type="diamond"/>
            <a:tailEnd type="diamo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41CF587A-B161-455A-8783-631E82DF3D52}"/>
              </a:ext>
            </a:extLst>
          </p:cNvPr>
          <p:cNvSpPr/>
          <p:nvPr userDrawn="1"/>
        </p:nvSpPr>
        <p:spPr>
          <a:xfrm flipH="1">
            <a:off x="11125201" y="720000"/>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019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Title Only Left Dark">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07A34A-1BB3-4673-8E88-53D27CCD8A14}"/>
              </a:ext>
            </a:extLst>
          </p:cNvPr>
          <p:cNvSpPr/>
          <p:nvPr userDrawn="1"/>
        </p:nvSpPr>
        <p:spPr>
          <a:xfrm>
            <a:off x="360000" y="360000"/>
            <a:ext cx="11473200" cy="613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ADF43FB-5D85-4CAC-94B0-3E2C9D518297}"/>
              </a:ext>
            </a:extLst>
          </p:cNvPr>
          <p:cNvSpPr/>
          <p:nvPr userDrawn="1"/>
        </p:nvSpPr>
        <p:spPr>
          <a:xfrm>
            <a:off x="0" y="2385000"/>
            <a:ext cx="720000" cy="2088000"/>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EF3112-D486-4882-BC48-3F76333284FF}"/>
              </a:ext>
            </a:extLst>
          </p:cNvPr>
          <p:cNvSpPr>
            <a:spLocks noGrp="1"/>
          </p:cNvSpPr>
          <p:nvPr>
            <p:ph type="title"/>
          </p:nvPr>
        </p:nvSpPr>
        <p:spPr>
          <a:xfrm>
            <a:off x="1003851" y="2453081"/>
            <a:ext cx="4015409" cy="1330688"/>
          </a:xfrm>
        </p:spPr>
        <p:txBody>
          <a:bodyPr anchor="b"/>
          <a:lstStyle>
            <a:lvl1pPr algn="ctr">
              <a:defRPr i="0">
                <a:solidFill>
                  <a:schemeClr val="bg1"/>
                </a:solidFill>
              </a:defRPr>
            </a:lvl1p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5C53C519-9032-4600-BB7F-55E3FE850758}"/>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9ADAF790-447F-4F64-BFC2-EE7CB51D09C4}"/>
              </a:ext>
            </a:extLst>
          </p:cNvPr>
          <p:cNvSpPr>
            <a:spLocks noGrp="1"/>
          </p:cNvSpPr>
          <p:nvPr>
            <p:ph type="sldNum" sz="quarter" idx="11"/>
          </p:nvPr>
        </p:nvSpPr>
        <p:spPr/>
        <p:txBody>
          <a:bodyPr/>
          <a:lstStyle/>
          <a:p>
            <a:fld id="{BA282B3E-4E3B-4D3F-AC29-B6E963F9C7A1}" type="slidenum">
              <a:rPr lang="en-US" smtClean="0"/>
              <a:t>‹#›</a:t>
            </a:fld>
            <a:endParaRPr lang="en-US" dirty="0"/>
          </a:p>
        </p:txBody>
      </p:sp>
      <p:sp>
        <p:nvSpPr>
          <p:cNvPr id="11" name="Rectangle 10">
            <a:extLst>
              <a:ext uri="{FF2B5EF4-FFF2-40B4-BE49-F238E27FC236}">
                <a16:creationId xmlns:a16="http://schemas.microsoft.com/office/drawing/2014/main" id="{500DE010-77BA-4E35-97A1-A032049D87CB}"/>
              </a:ext>
            </a:extLst>
          </p:cNvPr>
          <p:cNvSpPr/>
          <p:nvPr userDrawn="1"/>
        </p:nvSpPr>
        <p:spPr>
          <a:xfrm>
            <a:off x="11112000" y="2385000"/>
            <a:ext cx="1080000" cy="2088000"/>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7DA9AB89-FE71-4487-BE1F-7DA75DEB7CC3}"/>
              </a:ext>
            </a:extLst>
          </p:cNvPr>
          <p:cNvSpPr/>
          <p:nvPr userDrawn="1"/>
        </p:nvSpPr>
        <p:spPr>
          <a:xfrm rot="16200000">
            <a:off x="3387001" y="-1960199"/>
            <a:ext cx="5418000" cy="10778400"/>
          </a:xfrm>
          <a:custGeom>
            <a:avLst/>
            <a:gdLst>
              <a:gd name="connsiteX0" fmla="*/ 0 w 10767616"/>
              <a:gd name="connsiteY0" fmla="*/ 0 h 5418000"/>
              <a:gd name="connsiteX1" fmla="*/ 2921260 w 10767616"/>
              <a:gd name="connsiteY1" fmla="*/ 0 h 5418000"/>
              <a:gd name="connsiteX2" fmla="*/ 2921260 w 10767616"/>
              <a:gd name="connsiteY2" fmla="*/ 246371 h 5418000"/>
              <a:gd name="connsiteX3" fmla="*/ 7861969 w 10767616"/>
              <a:gd name="connsiteY3" fmla="*/ 246371 h 5418000"/>
              <a:gd name="connsiteX4" fmla="*/ 7861969 w 10767616"/>
              <a:gd name="connsiteY4" fmla="*/ 0 h 5418000"/>
              <a:gd name="connsiteX5" fmla="*/ 10767616 w 10767616"/>
              <a:gd name="connsiteY5" fmla="*/ 0 h 5418000"/>
              <a:gd name="connsiteX6" fmla="*/ 10767616 w 10767616"/>
              <a:gd name="connsiteY6" fmla="*/ 5418000 h 5418000"/>
              <a:gd name="connsiteX7" fmla="*/ 0 w 10767616"/>
              <a:gd name="connsiteY7" fmla="*/ 5418000 h 5418000"/>
              <a:gd name="connsiteX0" fmla="*/ 7861969 w 10767616"/>
              <a:gd name="connsiteY0" fmla="*/ 246371 h 5418000"/>
              <a:gd name="connsiteX1" fmla="*/ 7861969 w 10767616"/>
              <a:gd name="connsiteY1" fmla="*/ 0 h 5418000"/>
              <a:gd name="connsiteX2" fmla="*/ 10767616 w 10767616"/>
              <a:gd name="connsiteY2" fmla="*/ 0 h 5418000"/>
              <a:gd name="connsiteX3" fmla="*/ 10767616 w 10767616"/>
              <a:gd name="connsiteY3" fmla="*/ 5418000 h 5418000"/>
              <a:gd name="connsiteX4" fmla="*/ 0 w 10767616"/>
              <a:gd name="connsiteY4" fmla="*/ 5418000 h 5418000"/>
              <a:gd name="connsiteX5" fmla="*/ 0 w 10767616"/>
              <a:gd name="connsiteY5" fmla="*/ 0 h 5418000"/>
              <a:gd name="connsiteX6" fmla="*/ 2921260 w 10767616"/>
              <a:gd name="connsiteY6" fmla="*/ 0 h 5418000"/>
              <a:gd name="connsiteX7" fmla="*/ 2921260 w 10767616"/>
              <a:gd name="connsiteY7" fmla="*/ 246371 h 5418000"/>
              <a:gd name="connsiteX8" fmla="*/ 7953409 w 10767616"/>
              <a:gd name="connsiteY8" fmla="*/ 337811 h 5418000"/>
              <a:gd name="connsiteX0" fmla="*/ 7861969 w 10767616"/>
              <a:gd name="connsiteY0" fmla="*/ 246371 h 5418000"/>
              <a:gd name="connsiteX1" fmla="*/ 7861969 w 10767616"/>
              <a:gd name="connsiteY1" fmla="*/ 0 h 5418000"/>
              <a:gd name="connsiteX2" fmla="*/ 10767616 w 10767616"/>
              <a:gd name="connsiteY2" fmla="*/ 0 h 5418000"/>
              <a:gd name="connsiteX3" fmla="*/ 10767616 w 10767616"/>
              <a:gd name="connsiteY3" fmla="*/ 5418000 h 5418000"/>
              <a:gd name="connsiteX4" fmla="*/ 0 w 10767616"/>
              <a:gd name="connsiteY4" fmla="*/ 5418000 h 5418000"/>
              <a:gd name="connsiteX5" fmla="*/ 0 w 10767616"/>
              <a:gd name="connsiteY5" fmla="*/ 0 h 5418000"/>
              <a:gd name="connsiteX6" fmla="*/ 2921260 w 10767616"/>
              <a:gd name="connsiteY6" fmla="*/ 0 h 5418000"/>
              <a:gd name="connsiteX7" fmla="*/ 2921260 w 10767616"/>
              <a:gd name="connsiteY7" fmla="*/ 246371 h 5418000"/>
              <a:gd name="connsiteX0" fmla="*/ 7861969 w 10767616"/>
              <a:gd name="connsiteY0" fmla="*/ 0 h 5418000"/>
              <a:gd name="connsiteX1" fmla="*/ 10767616 w 10767616"/>
              <a:gd name="connsiteY1" fmla="*/ 0 h 5418000"/>
              <a:gd name="connsiteX2" fmla="*/ 10767616 w 10767616"/>
              <a:gd name="connsiteY2" fmla="*/ 5418000 h 5418000"/>
              <a:gd name="connsiteX3" fmla="*/ 0 w 10767616"/>
              <a:gd name="connsiteY3" fmla="*/ 5418000 h 5418000"/>
              <a:gd name="connsiteX4" fmla="*/ 0 w 10767616"/>
              <a:gd name="connsiteY4" fmla="*/ 0 h 5418000"/>
              <a:gd name="connsiteX5" fmla="*/ 2921260 w 10767616"/>
              <a:gd name="connsiteY5" fmla="*/ 0 h 5418000"/>
              <a:gd name="connsiteX6" fmla="*/ 2921260 w 10767616"/>
              <a:gd name="connsiteY6" fmla="*/ 246371 h 5418000"/>
              <a:gd name="connsiteX0" fmla="*/ 7861969 w 10767616"/>
              <a:gd name="connsiteY0" fmla="*/ 0 h 5418000"/>
              <a:gd name="connsiteX1" fmla="*/ 10767616 w 10767616"/>
              <a:gd name="connsiteY1" fmla="*/ 0 h 5418000"/>
              <a:gd name="connsiteX2" fmla="*/ 10767616 w 10767616"/>
              <a:gd name="connsiteY2" fmla="*/ 5418000 h 5418000"/>
              <a:gd name="connsiteX3" fmla="*/ 0 w 10767616"/>
              <a:gd name="connsiteY3" fmla="*/ 5418000 h 5418000"/>
              <a:gd name="connsiteX4" fmla="*/ 0 w 10767616"/>
              <a:gd name="connsiteY4" fmla="*/ 0 h 5418000"/>
              <a:gd name="connsiteX5" fmla="*/ 2921260 w 10767616"/>
              <a:gd name="connsiteY5" fmla="*/ 0 h 541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7616" h="5418000">
                <a:moveTo>
                  <a:pt x="7861969" y="0"/>
                </a:moveTo>
                <a:lnTo>
                  <a:pt x="10767616" y="0"/>
                </a:lnTo>
                <a:lnTo>
                  <a:pt x="10767616" y="5418000"/>
                </a:lnTo>
                <a:lnTo>
                  <a:pt x="0" y="5418000"/>
                </a:lnTo>
                <a:lnTo>
                  <a:pt x="0" y="0"/>
                </a:lnTo>
                <a:lnTo>
                  <a:pt x="2921260" y="0"/>
                </a:lnTo>
              </a:path>
            </a:pathLst>
          </a:custGeom>
          <a:noFill/>
          <a:ln>
            <a:solidFill>
              <a:schemeClr val="bg1"/>
            </a:solidFill>
            <a:headEnd type="diamond"/>
            <a:tailEnd type="diamo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2BB0C100-97B0-4EEE-B661-715650D5E826}"/>
              </a:ext>
            </a:extLst>
          </p:cNvPr>
          <p:cNvSpPr/>
          <p:nvPr userDrawn="1"/>
        </p:nvSpPr>
        <p:spPr>
          <a:xfrm flipH="1">
            <a:off x="706800" y="577800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7404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9373E7-96AD-4D3A-89FC-75B37BB2C87B}"/>
              </a:ext>
            </a:extLst>
          </p:cNvPr>
          <p:cNvSpPr/>
          <p:nvPr userDrawn="1"/>
        </p:nvSpPr>
        <p:spPr>
          <a:xfrm>
            <a:off x="360000" y="360000"/>
            <a:ext cx="11473200" cy="613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9E01CD27-564C-4C36-AFC8-1DAB684F65E9}"/>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788FFDF-C113-4368-A9BD-F6D9A2962B85}"/>
              </a:ext>
            </a:extLst>
          </p:cNvPr>
          <p:cNvSpPr>
            <a:spLocks noGrp="1"/>
          </p:cNvSpPr>
          <p:nvPr>
            <p:ph type="sldNum" sz="quarter" idx="11"/>
          </p:nvPr>
        </p:nvSpPr>
        <p:spPr/>
        <p:txBody>
          <a:bodyPr/>
          <a:lstStyle/>
          <a:p>
            <a:fld id="{BA282B3E-4E3B-4D3F-AC29-B6E963F9C7A1}" type="slidenum">
              <a:rPr lang="en-US" smtClean="0"/>
              <a:t>‹#›</a:t>
            </a:fld>
            <a:endParaRPr lang="en-US" dirty="0"/>
          </a:p>
        </p:txBody>
      </p:sp>
    </p:spTree>
    <p:extLst>
      <p:ext uri="{BB962C8B-B14F-4D97-AF65-F5344CB8AC3E}">
        <p14:creationId xmlns:p14="http://schemas.microsoft.com/office/powerpoint/2010/main" val="248941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with Bor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9373E7-96AD-4D3A-89FC-75B37BB2C87B}"/>
              </a:ext>
            </a:extLst>
          </p:cNvPr>
          <p:cNvSpPr/>
          <p:nvPr userDrawn="1"/>
        </p:nvSpPr>
        <p:spPr>
          <a:xfrm>
            <a:off x="360000" y="360000"/>
            <a:ext cx="11473200" cy="613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9E01CD27-564C-4C36-AFC8-1DAB684F65E9}"/>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788FFDF-C113-4368-A9BD-F6D9A2962B85}"/>
              </a:ext>
            </a:extLst>
          </p:cNvPr>
          <p:cNvSpPr>
            <a:spLocks noGrp="1"/>
          </p:cNvSpPr>
          <p:nvPr>
            <p:ph type="sldNum" sz="quarter" idx="11"/>
          </p:nvPr>
        </p:nvSpPr>
        <p:spPr/>
        <p:txBody>
          <a:bodyPr/>
          <a:lstStyle/>
          <a:p>
            <a:fld id="{BA282B3E-4E3B-4D3F-AC29-B6E963F9C7A1}" type="slidenum">
              <a:rPr lang="en-US" smtClean="0"/>
              <a:t>‹#›</a:t>
            </a:fld>
            <a:endParaRPr lang="en-US" dirty="0"/>
          </a:p>
        </p:txBody>
      </p:sp>
      <p:sp>
        <p:nvSpPr>
          <p:cNvPr id="8" name="Rectangle 7">
            <a:extLst>
              <a:ext uri="{FF2B5EF4-FFF2-40B4-BE49-F238E27FC236}">
                <a16:creationId xmlns:a16="http://schemas.microsoft.com/office/drawing/2014/main" id="{582268F6-10A6-447E-9928-37CC0D5A4B0A}"/>
              </a:ext>
            </a:extLst>
          </p:cNvPr>
          <p:cNvSpPr/>
          <p:nvPr userDrawn="1"/>
        </p:nvSpPr>
        <p:spPr>
          <a:xfrm>
            <a:off x="720000" y="720000"/>
            <a:ext cx="10753200" cy="5382000"/>
          </a:xfrm>
          <a:prstGeom prst="rect">
            <a:avLst/>
          </a:prstGeom>
          <a:noFill/>
          <a:ln>
            <a:solidFill>
              <a:schemeClr val="accent3"/>
            </a:solidFill>
            <a:headEnd type="diamond"/>
            <a:tailEnd type="diamo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57086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280A-DD18-47F6-A3B4-3B0571BE0C04}"/>
              </a:ext>
            </a:extLst>
          </p:cNvPr>
          <p:cNvSpPr>
            <a:spLocks noGrp="1"/>
          </p:cNvSpPr>
          <p:nvPr>
            <p:ph type="title"/>
          </p:nvPr>
        </p:nvSpPr>
        <p:spPr>
          <a:xfrm>
            <a:off x="839788" y="987424"/>
            <a:ext cx="3932237" cy="1069975"/>
          </a:xfrm>
        </p:spPr>
        <p:txBody>
          <a:bodyPr anchor="b"/>
          <a:lstStyle>
            <a:lvl1pPr algn="l">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055BB1-64FB-4BD8-95CC-0516CA79B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364E89-A8EE-406F-81DD-C6357B15C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Footer Placeholder 7">
            <a:extLst>
              <a:ext uri="{FF2B5EF4-FFF2-40B4-BE49-F238E27FC236}">
                <a16:creationId xmlns:a16="http://schemas.microsoft.com/office/drawing/2014/main" id="{508C719C-3F6B-4A74-BAD7-C48CE3BB03E9}"/>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D8CFE0CD-5513-4A5E-9C88-11D165C62919}"/>
              </a:ext>
            </a:extLst>
          </p:cNvPr>
          <p:cNvSpPr>
            <a:spLocks noGrp="1"/>
          </p:cNvSpPr>
          <p:nvPr>
            <p:ph type="sldNum" sz="quarter" idx="11"/>
          </p:nvPr>
        </p:nvSpPr>
        <p:spPr/>
        <p:txBody>
          <a:bodyPr/>
          <a:lstStyle/>
          <a:p>
            <a:fld id="{BA282B3E-4E3B-4D3F-AC29-B6E963F9C7A1}" type="slidenum">
              <a:rPr lang="en-US" smtClean="0"/>
              <a:t>‹#›</a:t>
            </a:fld>
            <a:endParaRPr lang="en-US" dirty="0"/>
          </a:p>
        </p:txBody>
      </p:sp>
    </p:spTree>
    <p:extLst>
      <p:ext uri="{BB962C8B-B14F-4D97-AF65-F5344CB8AC3E}">
        <p14:creationId xmlns:p14="http://schemas.microsoft.com/office/powerpoint/2010/main" val="300346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786114-9098-435A-92ED-EB5C60A8594F}"/>
              </a:ext>
            </a:extLst>
          </p:cNvPr>
          <p:cNvSpPr/>
          <p:nvPr userDrawn="1"/>
        </p:nvSpPr>
        <p:spPr>
          <a:xfrm>
            <a:off x="360000" y="360000"/>
            <a:ext cx="11473200" cy="6138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23677EC-F535-460C-B8F2-2DE379673467}"/>
              </a:ext>
            </a:extLst>
          </p:cNvPr>
          <p:cNvSpPr/>
          <p:nvPr/>
        </p:nvSpPr>
        <p:spPr>
          <a:xfrm>
            <a:off x="7538301" y="359999"/>
            <a:ext cx="4294899" cy="613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C0D9D9-BD9E-4496-B006-48F8564772EA}"/>
              </a:ext>
            </a:extLst>
          </p:cNvPr>
          <p:cNvSpPr/>
          <p:nvPr/>
        </p:nvSpPr>
        <p:spPr>
          <a:xfrm>
            <a:off x="7180411" y="711624"/>
            <a:ext cx="4294899" cy="5382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7B97580-930D-4D78-B1CF-B3362065422C}"/>
              </a:ext>
            </a:extLst>
          </p:cNvPr>
          <p:cNvSpPr/>
          <p:nvPr/>
        </p:nvSpPr>
        <p:spPr>
          <a:xfrm flipH="1">
            <a:off x="7538301" y="724153"/>
            <a:ext cx="357889" cy="357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F7CCE60-6E08-4CDE-B013-9C636A46C8A2}"/>
              </a:ext>
            </a:extLst>
          </p:cNvPr>
          <p:cNvSpPr/>
          <p:nvPr/>
        </p:nvSpPr>
        <p:spPr>
          <a:xfrm flipH="1">
            <a:off x="7538301" y="5739959"/>
            <a:ext cx="357889" cy="3578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9B2250-3DBA-4931-BA35-E001AF48DACB}"/>
              </a:ext>
            </a:extLst>
          </p:cNvPr>
          <p:cNvSpPr/>
          <p:nvPr/>
        </p:nvSpPr>
        <p:spPr>
          <a:xfrm>
            <a:off x="6817676" y="4469671"/>
            <a:ext cx="720624" cy="202832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C4AC3B-AEEF-47EF-9226-CF64AC78260D}"/>
              </a:ext>
            </a:extLst>
          </p:cNvPr>
          <p:cNvSpPr>
            <a:spLocks noGrp="1"/>
          </p:cNvSpPr>
          <p:nvPr userDrawn="1">
            <p:ph type="ctrTitle"/>
          </p:nvPr>
        </p:nvSpPr>
        <p:spPr>
          <a:xfrm>
            <a:off x="7871790" y="2042319"/>
            <a:ext cx="3168000" cy="2387600"/>
          </a:xfrm>
        </p:spPr>
        <p:txBody>
          <a:bodyPr lIns="0" tIns="0" rIns="0" bIns="0" anchor="b">
            <a:normAutofit/>
          </a:bodyPr>
          <a:lstStyle>
            <a:lvl1pPr algn="ctr">
              <a:lnSpc>
                <a:spcPct val="8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A6BF959-E47C-478B-BD16-0D4D033531B8}"/>
              </a:ext>
            </a:extLst>
          </p:cNvPr>
          <p:cNvSpPr>
            <a:spLocks noGrp="1"/>
          </p:cNvSpPr>
          <p:nvPr userDrawn="1">
            <p:ph type="subTitle" idx="1"/>
          </p:nvPr>
        </p:nvSpPr>
        <p:spPr>
          <a:xfrm>
            <a:off x="7871790" y="5166704"/>
            <a:ext cx="3168000" cy="766957"/>
          </a:xfrm>
        </p:spPr>
        <p:txBody>
          <a:bodyPr lIns="0" tIns="0" rIns="0" bIns="0">
            <a:normAutofit/>
          </a:bodyPr>
          <a:lstStyle>
            <a:lvl1pPr marL="0" indent="0" algn="ctr">
              <a:buNone/>
              <a:defRPr sz="2000" i="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7">
            <a:extLst>
              <a:ext uri="{FF2B5EF4-FFF2-40B4-BE49-F238E27FC236}">
                <a16:creationId xmlns:a16="http://schemas.microsoft.com/office/drawing/2014/main" id="{0A85E8A1-43CB-4B51-9B45-2010B5833B02}"/>
              </a:ext>
            </a:extLst>
          </p:cNvPr>
          <p:cNvSpPr>
            <a:spLocks noGrp="1"/>
          </p:cNvSpPr>
          <p:nvPr userDrawn="1">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A3758FB8-19A9-47B1-8D16-FC78E7E2D1ED}"/>
              </a:ext>
            </a:extLst>
          </p:cNvPr>
          <p:cNvSpPr>
            <a:spLocks noGrp="1"/>
          </p:cNvSpPr>
          <p:nvPr userDrawn="1">
            <p:ph type="sldNum" sz="quarter" idx="11"/>
          </p:nvPr>
        </p:nvSpPr>
        <p:spPr/>
        <p:txBody>
          <a:bodyPr/>
          <a:lstStyle/>
          <a:p>
            <a:fld id="{BA282B3E-4E3B-4D3F-AC29-B6E963F9C7A1}" type="slidenum">
              <a:rPr lang="en-US" smtClean="0"/>
              <a:t>‹#›</a:t>
            </a:fld>
            <a:endParaRPr lang="en-US" dirty="0"/>
          </a:p>
        </p:txBody>
      </p:sp>
      <p:sp>
        <p:nvSpPr>
          <p:cNvPr id="5" name="Picture Placeholder 4">
            <a:extLst>
              <a:ext uri="{FF2B5EF4-FFF2-40B4-BE49-F238E27FC236}">
                <a16:creationId xmlns:a16="http://schemas.microsoft.com/office/drawing/2014/main" id="{8180DC9F-82D9-470B-A264-73E211A439DF}"/>
              </a:ext>
            </a:extLst>
          </p:cNvPr>
          <p:cNvSpPr>
            <a:spLocks noGrp="1"/>
          </p:cNvSpPr>
          <p:nvPr>
            <p:ph type="pic" sz="quarter" idx="12" hasCustomPrompt="1"/>
          </p:nvPr>
        </p:nvSpPr>
        <p:spPr>
          <a:xfrm>
            <a:off x="720000" y="720000"/>
            <a:ext cx="6818300" cy="5382000"/>
          </a:xfrm>
        </p:spPr>
        <p:txBody>
          <a:bodyPr anchor="ctr">
            <a:normAutofit/>
          </a:bodyPr>
          <a:lstStyle>
            <a:lvl1pPr marL="0" indent="0" algn="ctr">
              <a:buNone/>
              <a:defRPr sz="1800" i="1"/>
            </a:lvl1pPr>
          </a:lstStyle>
          <a:p>
            <a:r>
              <a:rPr lang="en-US" dirty="0"/>
              <a:t>Insert Your Picture Here</a:t>
            </a:r>
          </a:p>
        </p:txBody>
      </p:sp>
    </p:spTree>
    <p:extLst>
      <p:ext uri="{BB962C8B-B14F-4D97-AF65-F5344CB8AC3E}">
        <p14:creationId xmlns:p14="http://schemas.microsoft.com/office/powerpoint/2010/main" val="387440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4312-8F47-47A2-B516-8177B86706CC}"/>
              </a:ext>
            </a:extLst>
          </p:cNvPr>
          <p:cNvSpPr>
            <a:spLocks noGrp="1"/>
          </p:cNvSpPr>
          <p:nvPr>
            <p:ph type="title"/>
          </p:nvPr>
        </p:nvSpPr>
        <p:spPr/>
        <p:txBody>
          <a:bodyPr/>
          <a:lstStyle>
            <a:lvl1pPr>
              <a:defRPr i="0"/>
            </a:lvl1pPr>
          </a:lstStyle>
          <a:p>
            <a:r>
              <a:rPr lang="en-US"/>
              <a:t>Click to edit Master title style</a:t>
            </a:r>
          </a:p>
        </p:txBody>
      </p:sp>
      <p:sp>
        <p:nvSpPr>
          <p:cNvPr id="3" name="Content Placeholder 2">
            <a:extLst>
              <a:ext uri="{FF2B5EF4-FFF2-40B4-BE49-F238E27FC236}">
                <a16:creationId xmlns:a16="http://schemas.microsoft.com/office/drawing/2014/main" id="{27404CAD-77D6-446D-9A66-D58B8AE176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B8B61B44-10FA-428B-8BF8-C394F5615CF9}"/>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2223D0DA-91AB-4EBB-8EB2-6AA2C48D5120}"/>
              </a:ext>
            </a:extLst>
          </p:cNvPr>
          <p:cNvSpPr>
            <a:spLocks noGrp="1"/>
          </p:cNvSpPr>
          <p:nvPr>
            <p:ph type="sldNum" sz="quarter" idx="11"/>
          </p:nvPr>
        </p:nvSpPr>
        <p:spPr/>
        <p:txBody>
          <a:bodyPr/>
          <a:lstStyle/>
          <a:p>
            <a:fld id="{BA282B3E-4E3B-4D3F-AC29-B6E963F9C7A1}" type="slidenum">
              <a:rPr lang="en-US" smtClean="0"/>
              <a:t>‹#›</a:t>
            </a:fld>
            <a:endParaRPr lang="en-US" dirty="0"/>
          </a:p>
        </p:txBody>
      </p:sp>
      <p:sp>
        <p:nvSpPr>
          <p:cNvPr id="10" name="Rectangle 9">
            <a:extLst>
              <a:ext uri="{FF2B5EF4-FFF2-40B4-BE49-F238E27FC236}">
                <a16:creationId xmlns:a16="http://schemas.microsoft.com/office/drawing/2014/main" id="{AD41F296-3DCB-4C9E-952C-F67314DAE035}"/>
              </a:ext>
            </a:extLst>
          </p:cNvPr>
          <p:cNvSpPr/>
          <p:nvPr userDrawn="1"/>
        </p:nvSpPr>
        <p:spPr>
          <a:xfrm>
            <a:off x="4386000" y="0"/>
            <a:ext cx="3420000" cy="720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1" name="Rectangle 10">
            <a:extLst>
              <a:ext uri="{FF2B5EF4-FFF2-40B4-BE49-F238E27FC236}">
                <a16:creationId xmlns:a16="http://schemas.microsoft.com/office/drawing/2014/main" id="{18D70D7B-44ED-404A-AE13-9736DF7B3B33}"/>
              </a:ext>
            </a:extLst>
          </p:cNvPr>
          <p:cNvSpPr/>
          <p:nvPr userDrawn="1"/>
        </p:nvSpPr>
        <p:spPr>
          <a:xfrm flipH="1">
            <a:off x="4026000" y="359999"/>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4B41035-2FD8-4902-B929-588169F22676}"/>
              </a:ext>
            </a:extLst>
          </p:cNvPr>
          <p:cNvSpPr/>
          <p:nvPr userDrawn="1"/>
        </p:nvSpPr>
        <p:spPr>
          <a:xfrm flipH="1">
            <a:off x="7806000" y="359999"/>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5A932B8-FAA6-4A87-B8F7-68ED82F755E7}"/>
              </a:ext>
            </a:extLst>
          </p:cNvPr>
          <p:cNvSpPr/>
          <p:nvPr userDrawn="1"/>
        </p:nvSpPr>
        <p:spPr>
          <a:xfrm>
            <a:off x="4386000" y="6498000"/>
            <a:ext cx="3420000" cy="360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100516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493F5F-AC40-4F60-A0B1-577DF95C5348}"/>
              </a:ext>
            </a:extLst>
          </p:cNvPr>
          <p:cNvSpPr/>
          <p:nvPr userDrawn="1"/>
        </p:nvSpPr>
        <p:spPr>
          <a:xfrm>
            <a:off x="360000" y="360000"/>
            <a:ext cx="11473200" cy="613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57611CC6-4034-4273-B7B4-094F017E5B09}"/>
              </a:ext>
            </a:extLst>
          </p:cNvPr>
          <p:cNvSpPr/>
          <p:nvPr userDrawn="1"/>
        </p:nvSpPr>
        <p:spPr>
          <a:xfrm flipH="1">
            <a:off x="11473200" y="6138000"/>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B54312-8F47-47A2-B516-8177B86706CC}"/>
              </a:ext>
            </a:extLst>
          </p:cNvPr>
          <p:cNvSpPr>
            <a:spLocks noGrp="1"/>
          </p:cNvSpPr>
          <p:nvPr>
            <p:ph type="title"/>
          </p:nvPr>
        </p:nvSpPr>
        <p:spPr>
          <a:xfrm>
            <a:off x="8776250" y="894521"/>
            <a:ext cx="2577549" cy="1858617"/>
          </a:xfrm>
        </p:spPr>
        <p:txBody>
          <a:bodyPr anchor="b">
            <a:normAutofit/>
          </a:bodyPr>
          <a:lstStyle>
            <a:lvl1pPr algn="ctr">
              <a:defRPr sz="3200" i="0">
                <a:solidFill>
                  <a:schemeClr val="tx1">
                    <a:lumMod val="85000"/>
                    <a:lumOff val="15000"/>
                  </a:schemeClr>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7404CAD-77D6-446D-9A66-D58B8AE176BD}"/>
              </a:ext>
            </a:extLst>
          </p:cNvPr>
          <p:cNvSpPr>
            <a:spLocks noGrp="1"/>
          </p:cNvSpPr>
          <p:nvPr>
            <p:ph idx="1"/>
          </p:nvPr>
        </p:nvSpPr>
        <p:spPr>
          <a:xfrm>
            <a:off x="8776252" y="3856383"/>
            <a:ext cx="2577548" cy="21070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B8B61B44-10FA-428B-8BF8-C394F5615CF9}"/>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2223D0DA-91AB-4EBB-8EB2-6AA2C48D5120}"/>
              </a:ext>
            </a:extLst>
          </p:cNvPr>
          <p:cNvSpPr>
            <a:spLocks noGrp="1"/>
          </p:cNvSpPr>
          <p:nvPr>
            <p:ph type="sldNum" sz="quarter" idx="11"/>
          </p:nvPr>
        </p:nvSpPr>
        <p:spPr/>
        <p:txBody>
          <a:bodyPr/>
          <a:lstStyle/>
          <a:p>
            <a:fld id="{BA282B3E-4E3B-4D3F-AC29-B6E963F9C7A1}" type="slidenum">
              <a:rPr lang="en-US" smtClean="0"/>
              <a:t>‹#›</a:t>
            </a:fld>
            <a:endParaRPr lang="en-US" dirty="0"/>
          </a:p>
        </p:txBody>
      </p:sp>
      <p:sp>
        <p:nvSpPr>
          <p:cNvPr id="13" name="Freeform: Shape 12">
            <a:extLst>
              <a:ext uri="{FF2B5EF4-FFF2-40B4-BE49-F238E27FC236}">
                <a16:creationId xmlns:a16="http://schemas.microsoft.com/office/drawing/2014/main" id="{29751C31-CBB5-46BC-BEF2-9804C8527D67}"/>
              </a:ext>
            </a:extLst>
          </p:cNvPr>
          <p:cNvSpPr/>
          <p:nvPr userDrawn="1"/>
        </p:nvSpPr>
        <p:spPr>
          <a:xfrm>
            <a:off x="8584635" y="713698"/>
            <a:ext cx="2879560" cy="5418000"/>
          </a:xfrm>
          <a:custGeom>
            <a:avLst/>
            <a:gdLst>
              <a:gd name="connsiteX0" fmla="*/ 0 w 2879560"/>
              <a:gd name="connsiteY0" fmla="*/ 0 h 5418000"/>
              <a:gd name="connsiteX1" fmla="*/ 179215 w 2879560"/>
              <a:gd name="connsiteY1" fmla="*/ 0 h 5418000"/>
              <a:gd name="connsiteX2" fmla="*/ 179215 w 2879560"/>
              <a:gd name="connsiteY2" fmla="*/ 366302 h 5418000"/>
              <a:gd name="connsiteX3" fmla="*/ 2700346 w 2879560"/>
              <a:gd name="connsiteY3" fmla="*/ 366302 h 5418000"/>
              <a:gd name="connsiteX4" fmla="*/ 2700346 w 2879560"/>
              <a:gd name="connsiteY4" fmla="*/ 0 h 5418000"/>
              <a:gd name="connsiteX5" fmla="*/ 2879560 w 2879560"/>
              <a:gd name="connsiteY5" fmla="*/ 0 h 5418000"/>
              <a:gd name="connsiteX6" fmla="*/ 2879560 w 2879560"/>
              <a:gd name="connsiteY6" fmla="*/ 5418000 h 5418000"/>
              <a:gd name="connsiteX7" fmla="*/ 0 w 2879560"/>
              <a:gd name="connsiteY7" fmla="*/ 5418000 h 5418000"/>
              <a:gd name="connsiteX0" fmla="*/ 2700346 w 2879560"/>
              <a:gd name="connsiteY0" fmla="*/ 366302 h 5418000"/>
              <a:gd name="connsiteX1" fmla="*/ 2700346 w 2879560"/>
              <a:gd name="connsiteY1" fmla="*/ 0 h 5418000"/>
              <a:gd name="connsiteX2" fmla="*/ 2879560 w 2879560"/>
              <a:gd name="connsiteY2" fmla="*/ 0 h 5418000"/>
              <a:gd name="connsiteX3" fmla="*/ 2879560 w 2879560"/>
              <a:gd name="connsiteY3" fmla="*/ 5418000 h 5418000"/>
              <a:gd name="connsiteX4" fmla="*/ 0 w 2879560"/>
              <a:gd name="connsiteY4" fmla="*/ 5418000 h 5418000"/>
              <a:gd name="connsiteX5" fmla="*/ 0 w 2879560"/>
              <a:gd name="connsiteY5" fmla="*/ 0 h 5418000"/>
              <a:gd name="connsiteX6" fmla="*/ 179215 w 2879560"/>
              <a:gd name="connsiteY6" fmla="*/ 0 h 5418000"/>
              <a:gd name="connsiteX7" fmla="*/ 179215 w 2879560"/>
              <a:gd name="connsiteY7" fmla="*/ 366302 h 5418000"/>
              <a:gd name="connsiteX8" fmla="*/ 2791786 w 2879560"/>
              <a:gd name="connsiteY8" fmla="*/ 457742 h 5418000"/>
              <a:gd name="connsiteX0" fmla="*/ 2700346 w 2879560"/>
              <a:gd name="connsiteY0" fmla="*/ 366302 h 5418000"/>
              <a:gd name="connsiteX1" fmla="*/ 2700346 w 2879560"/>
              <a:gd name="connsiteY1" fmla="*/ 0 h 5418000"/>
              <a:gd name="connsiteX2" fmla="*/ 2879560 w 2879560"/>
              <a:gd name="connsiteY2" fmla="*/ 0 h 5418000"/>
              <a:gd name="connsiteX3" fmla="*/ 2879560 w 2879560"/>
              <a:gd name="connsiteY3" fmla="*/ 5418000 h 5418000"/>
              <a:gd name="connsiteX4" fmla="*/ 0 w 2879560"/>
              <a:gd name="connsiteY4" fmla="*/ 5418000 h 5418000"/>
              <a:gd name="connsiteX5" fmla="*/ 0 w 2879560"/>
              <a:gd name="connsiteY5" fmla="*/ 0 h 5418000"/>
              <a:gd name="connsiteX6" fmla="*/ 179215 w 2879560"/>
              <a:gd name="connsiteY6" fmla="*/ 0 h 5418000"/>
              <a:gd name="connsiteX7" fmla="*/ 179215 w 2879560"/>
              <a:gd name="connsiteY7" fmla="*/ 366302 h 5418000"/>
              <a:gd name="connsiteX0" fmla="*/ 2700346 w 2879560"/>
              <a:gd name="connsiteY0" fmla="*/ 0 h 5418000"/>
              <a:gd name="connsiteX1" fmla="*/ 2879560 w 2879560"/>
              <a:gd name="connsiteY1" fmla="*/ 0 h 5418000"/>
              <a:gd name="connsiteX2" fmla="*/ 2879560 w 2879560"/>
              <a:gd name="connsiteY2" fmla="*/ 5418000 h 5418000"/>
              <a:gd name="connsiteX3" fmla="*/ 0 w 2879560"/>
              <a:gd name="connsiteY3" fmla="*/ 5418000 h 5418000"/>
              <a:gd name="connsiteX4" fmla="*/ 0 w 2879560"/>
              <a:gd name="connsiteY4" fmla="*/ 0 h 5418000"/>
              <a:gd name="connsiteX5" fmla="*/ 179215 w 2879560"/>
              <a:gd name="connsiteY5" fmla="*/ 0 h 5418000"/>
              <a:gd name="connsiteX6" fmla="*/ 179215 w 2879560"/>
              <a:gd name="connsiteY6" fmla="*/ 366302 h 5418000"/>
              <a:gd name="connsiteX0" fmla="*/ 2700346 w 2879560"/>
              <a:gd name="connsiteY0" fmla="*/ 0 h 5418000"/>
              <a:gd name="connsiteX1" fmla="*/ 2879560 w 2879560"/>
              <a:gd name="connsiteY1" fmla="*/ 0 h 5418000"/>
              <a:gd name="connsiteX2" fmla="*/ 2879560 w 2879560"/>
              <a:gd name="connsiteY2" fmla="*/ 5418000 h 5418000"/>
              <a:gd name="connsiteX3" fmla="*/ 0 w 2879560"/>
              <a:gd name="connsiteY3" fmla="*/ 5418000 h 5418000"/>
              <a:gd name="connsiteX4" fmla="*/ 0 w 2879560"/>
              <a:gd name="connsiteY4" fmla="*/ 0 h 5418000"/>
              <a:gd name="connsiteX5" fmla="*/ 179215 w 2879560"/>
              <a:gd name="connsiteY5" fmla="*/ 0 h 541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9560" h="5418000">
                <a:moveTo>
                  <a:pt x="2700346" y="0"/>
                </a:moveTo>
                <a:lnTo>
                  <a:pt x="2879560" y="0"/>
                </a:lnTo>
                <a:lnTo>
                  <a:pt x="2879560" y="5418000"/>
                </a:lnTo>
                <a:lnTo>
                  <a:pt x="0" y="5418000"/>
                </a:lnTo>
                <a:lnTo>
                  <a:pt x="0" y="0"/>
                </a:lnTo>
                <a:lnTo>
                  <a:pt x="179215" y="0"/>
                </a:lnTo>
              </a:path>
            </a:pathLst>
          </a:custGeom>
          <a:noFill/>
          <a:ln>
            <a:solidFill>
              <a:schemeClr val="accent6"/>
            </a:solidFill>
            <a:headEnd type="diamond"/>
            <a:tailEnd type="diamo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CB40DD56-3645-4CAC-A799-EB46A6AAC51E}"/>
              </a:ext>
            </a:extLst>
          </p:cNvPr>
          <p:cNvSpPr/>
          <p:nvPr userDrawn="1"/>
        </p:nvSpPr>
        <p:spPr>
          <a:xfrm>
            <a:off x="8918534" y="0"/>
            <a:ext cx="2211762" cy="1080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17">
            <a:extLst>
              <a:ext uri="{FF2B5EF4-FFF2-40B4-BE49-F238E27FC236}">
                <a16:creationId xmlns:a16="http://schemas.microsoft.com/office/drawing/2014/main" id="{FD7451B0-4AF9-40E1-AFCF-05D4F056CA65}"/>
              </a:ext>
            </a:extLst>
          </p:cNvPr>
          <p:cNvSpPr>
            <a:spLocks noGrp="1"/>
          </p:cNvSpPr>
          <p:nvPr>
            <p:ph type="pic" sz="quarter" idx="12" hasCustomPrompt="1"/>
          </p:nvPr>
        </p:nvSpPr>
        <p:spPr>
          <a:xfrm>
            <a:off x="720000" y="720000"/>
            <a:ext cx="7498800" cy="5382000"/>
          </a:xfrm>
        </p:spPr>
        <p:txBody>
          <a:bodyPr anchor="ctr"/>
          <a:lstStyle>
            <a:lvl1pPr marL="0" indent="0" algn="ctr">
              <a:buNone/>
              <a:defRPr i="1"/>
            </a:lvl1pPr>
          </a:lstStyle>
          <a:p>
            <a:r>
              <a:rPr lang="en-US" dirty="0"/>
              <a:t>Insert Your Picture Here</a:t>
            </a:r>
          </a:p>
        </p:txBody>
      </p:sp>
    </p:spTree>
    <p:extLst>
      <p:ext uri="{BB962C8B-B14F-4D97-AF65-F5344CB8AC3E}">
        <p14:creationId xmlns:p14="http://schemas.microsoft.com/office/powerpoint/2010/main" val="401441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D493F5F-AC40-4F60-A0B1-577DF95C5348}"/>
              </a:ext>
            </a:extLst>
          </p:cNvPr>
          <p:cNvSpPr/>
          <p:nvPr userDrawn="1"/>
        </p:nvSpPr>
        <p:spPr>
          <a:xfrm>
            <a:off x="360000" y="360000"/>
            <a:ext cx="11473200" cy="613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B40DD56-3645-4CAC-A799-EB46A6AAC51E}"/>
              </a:ext>
            </a:extLst>
          </p:cNvPr>
          <p:cNvSpPr/>
          <p:nvPr userDrawn="1"/>
        </p:nvSpPr>
        <p:spPr>
          <a:xfrm>
            <a:off x="1080000" y="0"/>
            <a:ext cx="2520000" cy="2304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91F11B5-8838-43F4-B445-480FB80FCC73}"/>
              </a:ext>
            </a:extLst>
          </p:cNvPr>
          <p:cNvSpPr/>
          <p:nvPr userDrawn="1"/>
        </p:nvSpPr>
        <p:spPr>
          <a:xfrm>
            <a:off x="1080000" y="5760000"/>
            <a:ext cx="2520000" cy="1098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B54312-8F47-47A2-B516-8177B86706CC}"/>
              </a:ext>
            </a:extLst>
          </p:cNvPr>
          <p:cNvSpPr>
            <a:spLocks noGrp="1"/>
          </p:cNvSpPr>
          <p:nvPr>
            <p:ph type="title"/>
          </p:nvPr>
        </p:nvSpPr>
        <p:spPr>
          <a:xfrm>
            <a:off x="1172817" y="213691"/>
            <a:ext cx="2279373" cy="1858617"/>
          </a:xfrm>
        </p:spPr>
        <p:txBody>
          <a:bodyPr anchor="b">
            <a:normAutofit/>
          </a:bodyPr>
          <a:lstStyle>
            <a:lvl1pPr algn="ctr">
              <a:defRPr sz="3200" i="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B8B61B44-10FA-428B-8BF8-C394F5615CF9}"/>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2223D0DA-91AB-4EBB-8EB2-6AA2C48D5120}"/>
              </a:ext>
            </a:extLst>
          </p:cNvPr>
          <p:cNvSpPr>
            <a:spLocks noGrp="1"/>
          </p:cNvSpPr>
          <p:nvPr>
            <p:ph type="sldNum" sz="quarter" idx="11"/>
          </p:nvPr>
        </p:nvSpPr>
        <p:spPr/>
        <p:txBody>
          <a:bodyPr/>
          <a:lstStyle/>
          <a:p>
            <a:fld id="{BA282B3E-4E3B-4D3F-AC29-B6E963F9C7A1}" type="slidenum">
              <a:rPr lang="en-US" smtClean="0"/>
              <a:t>‹#›</a:t>
            </a:fld>
            <a:endParaRPr lang="en-US" dirty="0"/>
          </a:p>
        </p:txBody>
      </p:sp>
      <p:sp>
        <p:nvSpPr>
          <p:cNvPr id="18" name="Picture Placeholder 17">
            <a:extLst>
              <a:ext uri="{FF2B5EF4-FFF2-40B4-BE49-F238E27FC236}">
                <a16:creationId xmlns:a16="http://schemas.microsoft.com/office/drawing/2014/main" id="{FD7451B0-4AF9-40E1-AFCF-05D4F056CA65}"/>
              </a:ext>
            </a:extLst>
          </p:cNvPr>
          <p:cNvSpPr>
            <a:spLocks noGrp="1"/>
          </p:cNvSpPr>
          <p:nvPr>
            <p:ph type="pic" sz="quarter" idx="12" hasCustomPrompt="1"/>
          </p:nvPr>
        </p:nvSpPr>
        <p:spPr>
          <a:xfrm>
            <a:off x="1080000" y="2304000"/>
            <a:ext cx="2520000" cy="3454357"/>
          </a:xfrm>
        </p:spPr>
        <p:txBody>
          <a:bodyPr anchor="ctr"/>
          <a:lstStyle>
            <a:lvl1pPr marL="0" indent="0" algn="ctr">
              <a:buNone/>
              <a:defRPr i="1">
                <a:solidFill>
                  <a:schemeClr val="bg1"/>
                </a:solidFill>
              </a:defRPr>
            </a:lvl1pPr>
          </a:lstStyle>
          <a:p>
            <a:r>
              <a:rPr lang="en-US" dirty="0"/>
              <a:t>Insert Your Picture Here</a:t>
            </a:r>
          </a:p>
        </p:txBody>
      </p:sp>
      <p:sp>
        <p:nvSpPr>
          <p:cNvPr id="6" name="Text Placeholder 5">
            <a:extLst>
              <a:ext uri="{FF2B5EF4-FFF2-40B4-BE49-F238E27FC236}">
                <a16:creationId xmlns:a16="http://schemas.microsoft.com/office/drawing/2014/main" id="{0CE2A558-A752-4F84-96CD-9C73D34C3EB7}"/>
              </a:ext>
            </a:extLst>
          </p:cNvPr>
          <p:cNvSpPr>
            <a:spLocks noGrp="1"/>
          </p:cNvSpPr>
          <p:nvPr>
            <p:ph type="body" sz="quarter" idx="13" hasCustomPrompt="1"/>
          </p:nvPr>
        </p:nvSpPr>
        <p:spPr>
          <a:xfrm>
            <a:off x="4373563" y="2674144"/>
            <a:ext cx="6529387" cy="1509713"/>
          </a:xfrm>
        </p:spPr>
        <p:txBody>
          <a:bodyPr anchor="ctr">
            <a:normAutofit/>
          </a:bodyPr>
          <a:lstStyle>
            <a:lvl1pPr marL="0" indent="0" algn="ctr">
              <a:buNone/>
              <a:defRPr sz="3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Write something memorable…</a:t>
            </a:r>
          </a:p>
        </p:txBody>
      </p:sp>
      <p:sp>
        <p:nvSpPr>
          <p:cNvPr id="16" name="Rectangle 15">
            <a:extLst>
              <a:ext uri="{FF2B5EF4-FFF2-40B4-BE49-F238E27FC236}">
                <a16:creationId xmlns:a16="http://schemas.microsoft.com/office/drawing/2014/main" id="{B71E4597-9A31-4A37-A907-D3F61EB7F82E}"/>
              </a:ext>
            </a:extLst>
          </p:cNvPr>
          <p:cNvSpPr/>
          <p:nvPr userDrawn="1"/>
        </p:nvSpPr>
        <p:spPr>
          <a:xfrm flipH="1">
            <a:off x="10768500" y="5395300"/>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C246D3C-862F-4C73-8928-347E381A9763}"/>
              </a:ext>
            </a:extLst>
          </p:cNvPr>
          <p:cNvSpPr/>
          <p:nvPr userDrawn="1"/>
        </p:nvSpPr>
        <p:spPr>
          <a:xfrm>
            <a:off x="704386" y="713698"/>
            <a:ext cx="10767616" cy="5418000"/>
          </a:xfrm>
          <a:custGeom>
            <a:avLst/>
            <a:gdLst>
              <a:gd name="connsiteX0" fmla="*/ 0 w 10783231"/>
              <a:gd name="connsiteY0" fmla="*/ 0 h 5418000"/>
              <a:gd name="connsiteX1" fmla="*/ 97696 w 10783231"/>
              <a:gd name="connsiteY1" fmla="*/ 0 h 5418000"/>
              <a:gd name="connsiteX2" fmla="*/ 97696 w 10783231"/>
              <a:gd name="connsiteY2" fmla="*/ 1578240 h 5418000"/>
              <a:gd name="connsiteX3" fmla="*/ 3148264 w 10783231"/>
              <a:gd name="connsiteY3" fmla="*/ 1578240 h 5418000"/>
              <a:gd name="connsiteX4" fmla="*/ 3148264 w 10783231"/>
              <a:gd name="connsiteY4" fmla="*/ 0 h 5418000"/>
              <a:gd name="connsiteX5" fmla="*/ 10783231 w 10783231"/>
              <a:gd name="connsiteY5" fmla="*/ 0 h 5418000"/>
              <a:gd name="connsiteX6" fmla="*/ 10783231 w 10783231"/>
              <a:gd name="connsiteY6" fmla="*/ 5418000 h 5418000"/>
              <a:gd name="connsiteX7" fmla="*/ 0 w 10783231"/>
              <a:gd name="connsiteY7" fmla="*/ 5418000 h 5418000"/>
              <a:gd name="connsiteX0" fmla="*/ 3148264 w 10783231"/>
              <a:gd name="connsiteY0" fmla="*/ 1578240 h 5418000"/>
              <a:gd name="connsiteX1" fmla="*/ 3148264 w 10783231"/>
              <a:gd name="connsiteY1" fmla="*/ 0 h 5418000"/>
              <a:gd name="connsiteX2" fmla="*/ 10783231 w 10783231"/>
              <a:gd name="connsiteY2" fmla="*/ 0 h 5418000"/>
              <a:gd name="connsiteX3" fmla="*/ 10783231 w 10783231"/>
              <a:gd name="connsiteY3" fmla="*/ 5418000 h 5418000"/>
              <a:gd name="connsiteX4" fmla="*/ 0 w 10783231"/>
              <a:gd name="connsiteY4" fmla="*/ 5418000 h 5418000"/>
              <a:gd name="connsiteX5" fmla="*/ 0 w 10783231"/>
              <a:gd name="connsiteY5" fmla="*/ 0 h 5418000"/>
              <a:gd name="connsiteX6" fmla="*/ 97696 w 10783231"/>
              <a:gd name="connsiteY6" fmla="*/ 0 h 5418000"/>
              <a:gd name="connsiteX7" fmla="*/ 97696 w 10783231"/>
              <a:gd name="connsiteY7" fmla="*/ 1578240 h 5418000"/>
              <a:gd name="connsiteX8" fmla="*/ 3239704 w 10783231"/>
              <a:gd name="connsiteY8" fmla="*/ 1669680 h 5418000"/>
              <a:gd name="connsiteX0" fmla="*/ 3148264 w 10783231"/>
              <a:gd name="connsiteY0" fmla="*/ 1578240 h 5418000"/>
              <a:gd name="connsiteX1" fmla="*/ 3148264 w 10783231"/>
              <a:gd name="connsiteY1" fmla="*/ 0 h 5418000"/>
              <a:gd name="connsiteX2" fmla="*/ 10783231 w 10783231"/>
              <a:gd name="connsiteY2" fmla="*/ 0 h 5418000"/>
              <a:gd name="connsiteX3" fmla="*/ 10783231 w 10783231"/>
              <a:gd name="connsiteY3" fmla="*/ 5418000 h 5418000"/>
              <a:gd name="connsiteX4" fmla="*/ 0 w 10783231"/>
              <a:gd name="connsiteY4" fmla="*/ 5418000 h 5418000"/>
              <a:gd name="connsiteX5" fmla="*/ 0 w 10783231"/>
              <a:gd name="connsiteY5" fmla="*/ 0 h 5418000"/>
              <a:gd name="connsiteX6" fmla="*/ 97696 w 10783231"/>
              <a:gd name="connsiteY6" fmla="*/ 0 h 5418000"/>
              <a:gd name="connsiteX7" fmla="*/ 97696 w 10783231"/>
              <a:gd name="connsiteY7" fmla="*/ 1578240 h 5418000"/>
              <a:gd name="connsiteX0" fmla="*/ 3148264 w 10783231"/>
              <a:gd name="connsiteY0" fmla="*/ 0 h 5418000"/>
              <a:gd name="connsiteX1" fmla="*/ 10783231 w 10783231"/>
              <a:gd name="connsiteY1" fmla="*/ 0 h 5418000"/>
              <a:gd name="connsiteX2" fmla="*/ 10783231 w 10783231"/>
              <a:gd name="connsiteY2" fmla="*/ 5418000 h 5418000"/>
              <a:gd name="connsiteX3" fmla="*/ 0 w 10783231"/>
              <a:gd name="connsiteY3" fmla="*/ 5418000 h 5418000"/>
              <a:gd name="connsiteX4" fmla="*/ 0 w 10783231"/>
              <a:gd name="connsiteY4" fmla="*/ 0 h 5418000"/>
              <a:gd name="connsiteX5" fmla="*/ 97696 w 10783231"/>
              <a:gd name="connsiteY5" fmla="*/ 0 h 5418000"/>
              <a:gd name="connsiteX6" fmla="*/ 97696 w 10783231"/>
              <a:gd name="connsiteY6" fmla="*/ 1578240 h 5418000"/>
              <a:gd name="connsiteX0" fmla="*/ 3148264 w 10783231"/>
              <a:gd name="connsiteY0" fmla="*/ 0 h 5418000"/>
              <a:gd name="connsiteX1" fmla="*/ 10783231 w 10783231"/>
              <a:gd name="connsiteY1" fmla="*/ 0 h 5418000"/>
              <a:gd name="connsiteX2" fmla="*/ 10783231 w 10783231"/>
              <a:gd name="connsiteY2" fmla="*/ 5418000 h 5418000"/>
              <a:gd name="connsiteX3" fmla="*/ 0 w 10783231"/>
              <a:gd name="connsiteY3" fmla="*/ 5418000 h 5418000"/>
              <a:gd name="connsiteX4" fmla="*/ 0 w 10783231"/>
              <a:gd name="connsiteY4" fmla="*/ 0 h 5418000"/>
              <a:gd name="connsiteX5" fmla="*/ 97696 w 10783231"/>
              <a:gd name="connsiteY5" fmla="*/ 0 h 5418000"/>
              <a:gd name="connsiteX0" fmla="*/ 3148264 w 10783231"/>
              <a:gd name="connsiteY0" fmla="*/ 0 h 5418000"/>
              <a:gd name="connsiteX1" fmla="*/ 10783231 w 10783231"/>
              <a:gd name="connsiteY1" fmla="*/ 0 h 5418000"/>
              <a:gd name="connsiteX2" fmla="*/ 10783231 w 10783231"/>
              <a:gd name="connsiteY2" fmla="*/ 5418000 h 5418000"/>
              <a:gd name="connsiteX3" fmla="*/ 0 w 10783231"/>
              <a:gd name="connsiteY3" fmla="*/ 5418000 h 5418000"/>
              <a:gd name="connsiteX4" fmla="*/ 0 w 10783231"/>
              <a:gd name="connsiteY4" fmla="*/ 0 h 541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3231" h="5418000">
                <a:moveTo>
                  <a:pt x="3148264" y="0"/>
                </a:moveTo>
                <a:lnTo>
                  <a:pt x="10783231" y="0"/>
                </a:lnTo>
                <a:lnTo>
                  <a:pt x="10783231" y="5418000"/>
                </a:lnTo>
                <a:lnTo>
                  <a:pt x="0" y="5418000"/>
                </a:lnTo>
                <a:lnTo>
                  <a:pt x="0" y="0"/>
                </a:lnTo>
              </a:path>
            </a:pathLst>
          </a:custGeom>
          <a:noFill/>
          <a:ln>
            <a:solidFill>
              <a:schemeClr val="bg1"/>
            </a:solidFill>
            <a:headEnd type="diamond"/>
            <a:tailEnd type="diamo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75211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786114-9098-435A-92ED-EB5C60A8594F}"/>
              </a:ext>
            </a:extLst>
          </p:cNvPr>
          <p:cNvSpPr/>
          <p:nvPr userDrawn="1"/>
        </p:nvSpPr>
        <p:spPr>
          <a:xfrm>
            <a:off x="360000" y="360000"/>
            <a:ext cx="11473200" cy="6138000"/>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99A351EC-2A75-45E3-AAA9-061FE77125E4}"/>
              </a:ext>
            </a:extLst>
          </p:cNvPr>
          <p:cNvSpPr>
            <a:spLocks noGrp="1"/>
          </p:cNvSpPr>
          <p:nvPr>
            <p:ph type="pic" sz="quarter" idx="12" hasCustomPrompt="1"/>
          </p:nvPr>
        </p:nvSpPr>
        <p:spPr>
          <a:xfrm>
            <a:off x="720000" y="720000"/>
            <a:ext cx="10753200" cy="5382000"/>
          </a:xfrm>
          <a:custGeom>
            <a:avLst/>
            <a:gdLst>
              <a:gd name="connsiteX0" fmla="*/ 7752000 w 10753200"/>
              <a:gd name="connsiteY0" fmla="*/ 0 h 5382000"/>
              <a:gd name="connsiteX1" fmla="*/ 10753200 w 10753200"/>
              <a:gd name="connsiteY1" fmla="*/ 0 h 5382000"/>
              <a:gd name="connsiteX2" fmla="*/ 10753200 w 10753200"/>
              <a:gd name="connsiteY2" fmla="*/ 5382000 h 5382000"/>
              <a:gd name="connsiteX3" fmla="*/ 7752000 w 10753200"/>
              <a:gd name="connsiteY3" fmla="*/ 5382000 h 5382000"/>
              <a:gd name="connsiteX4" fmla="*/ 0 w 10753200"/>
              <a:gd name="connsiteY4" fmla="*/ 0 h 5382000"/>
              <a:gd name="connsiteX5" fmla="*/ 3000000 w 10753200"/>
              <a:gd name="connsiteY5" fmla="*/ 0 h 5382000"/>
              <a:gd name="connsiteX6" fmla="*/ 3000000 w 10753200"/>
              <a:gd name="connsiteY6" fmla="*/ 5382000 h 5382000"/>
              <a:gd name="connsiteX7" fmla="*/ 0 w 10753200"/>
              <a:gd name="connsiteY7" fmla="*/ 5382000 h 538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200" h="5382000">
                <a:moveTo>
                  <a:pt x="7752000" y="0"/>
                </a:moveTo>
                <a:lnTo>
                  <a:pt x="10753200" y="0"/>
                </a:lnTo>
                <a:lnTo>
                  <a:pt x="10753200" y="5382000"/>
                </a:lnTo>
                <a:lnTo>
                  <a:pt x="7752000" y="5382000"/>
                </a:lnTo>
                <a:close/>
                <a:moveTo>
                  <a:pt x="0" y="0"/>
                </a:moveTo>
                <a:lnTo>
                  <a:pt x="3000000" y="0"/>
                </a:lnTo>
                <a:lnTo>
                  <a:pt x="3000000" y="5382000"/>
                </a:lnTo>
                <a:lnTo>
                  <a:pt x="0" y="5382000"/>
                </a:lnTo>
                <a:close/>
              </a:path>
            </a:pathLst>
          </a:custGeom>
        </p:spPr>
        <p:txBody>
          <a:bodyPr wrap="square" lIns="360000" anchor="ctr">
            <a:noAutofit/>
          </a:bodyPr>
          <a:lstStyle>
            <a:lvl1pPr marL="0" indent="0" algn="l">
              <a:buNone/>
              <a:defRPr sz="1800" i="1"/>
            </a:lvl1pPr>
          </a:lstStyle>
          <a:p>
            <a:r>
              <a:rPr lang="en-US" dirty="0"/>
              <a:t>Insert Your Picture Here</a:t>
            </a:r>
          </a:p>
        </p:txBody>
      </p:sp>
      <p:sp>
        <p:nvSpPr>
          <p:cNvPr id="12" name="Rectangle 11">
            <a:extLst>
              <a:ext uri="{FF2B5EF4-FFF2-40B4-BE49-F238E27FC236}">
                <a16:creationId xmlns:a16="http://schemas.microsoft.com/office/drawing/2014/main" id="{623677EC-F535-460C-B8F2-2DE379673467}"/>
              </a:ext>
            </a:extLst>
          </p:cNvPr>
          <p:cNvSpPr/>
          <p:nvPr/>
        </p:nvSpPr>
        <p:spPr>
          <a:xfrm>
            <a:off x="3720000" y="359999"/>
            <a:ext cx="4752000" cy="613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C0D9D9-BD9E-4496-B006-48F8564772EA}"/>
              </a:ext>
            </a:extLst>
          </p:cNvPr>
          <p:cNvSpPr/>
          <p:nvPr/>
        </p:nvSpPr>
        <p:spPr>
          <a:xfrm>
            <a:off x="4080000" y="711624"/>
            <a:ext cx="4032000" cy="5382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7B97580-930D-4D78-B1CF-B3362065422C}"/>
              </a:ext>
            </a:extLst>
          </p:cNvPr>
          <p:cNvSpPr/>
          <p:nvPr/>
        </p:nvSpPr>
        <p:spPr>
          <a:xfrm flipH="1">
            <a:off x="11475311" y="360000"/>
            <a:ext cx="357889" cy="357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C9B2250-3DBA-4931-BA35-E001AF48DACB}"/>
              </a:ext>
            </a:extLst>
          </p:cNvPr>
          <p:cNvSpPr/>
          <p:nvPr/>
        </p:nvSpPr>
        <p:spPr>
          <a:xfrm>
            <a:off x="5735688" y="5778000"/>
            <a:ext cx="720624" cy="1080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C4AC3B-AEEF-47EF-9226-CF64AC78260D}"/>
              </a:ext>
            </a:extLst>
          </p:cNvPr>
          <p:cNvSpPr>
            <a:spLocks noGrp="1"/>
          </p:cNvSpPr>
          <p:nvPr userDrawn="1">
            <p:ph type="ctrTitle"/>
          </p:nvPr>
        </p:nvSpPr>
        <p:spPr>
          <a:xfrm>
            <a:off x="4512000" y="924339"/>
            <a:ext cx="3168000" cy="3505580"/>
          </a:xfrm>
        </p:spPr>
        <p:txBody>
          <a:bodyPr lIns="0" tIns="0" rIns="0" bIns="0" anchor="b">
            <a:normAutofit/>
          </a:bodyPr>
          <a:lstStyle>
            <a:lvl1pPr algn="ctr">
              <a:lnSpc>
                <a:spcPct val="80000"/>
              </a:lnSpc>
              <a:defRPr sz="4000" i="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A6BF959-E47C-478B-BD16-0D4D033531B8}"/>
              </a:ext>
            </a:extLst>
          </p:cNvPr>
          <p:cNvSpPr>
            <a:spLocks noGrp="1"/>
          </p:cNvSpPr>
          <p:nvPr userDrawn="1">
            <p:ph type="subTitle" idx="1"/>
          </p:nvPr>
        </p:nvSpPr>
        <p:spPr>
          <a:xfrm>
            <a:off x="4512000" y="5166704"/>
            <a:ext cx="3168000" cy="766957"/>
          </a:xfrm>
        </p:spPr>
        <p:txBody>
          <a:bodyPr lIns="0" tIns="0" rIns="0" bIns="0">
            <a:normAutofit/>
          </a:bodyPr>
          <a:lstStyle>
            <a:lvl1pPr marL="0" indent="0" algn="ctr">
              <a:buNone/>
              <a:defRPr sz="2000" i="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7">
            <a:extLst>
              <a:ext uri="{FF2B5EF4-FFF2-40B4-BE49-F238E27FC236}">
                <a16:creationId xmlns:a16="http://schemas.microsoft.com/office/drawing/2014/main" id="{0A85E8A1-43CB-4B51-9B45-2010B5833B02}"/>
              </a:ext>
            </a:extLst>
          </p:cNvPr>
          <p:cNvSpPr>
            <a:spLocks noGrp="1"/>
          </p:cNvSpPr>
          <p:nvPr userDrawn="1">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A3758FB8-19A9-47B1-8D16-FC78E7E2D1ED}"/>
              </a:ext>
            </a:extLst>
          </p:cNvPr>
          <p:cNvSpPr>
            <a:spLocks noGrp="1"/>
          </p:cNvSpPr>
          <p:nvPr userDrawn="1">
            <p:ph type="sldNum" sz="quarter" idx="11"/>
          </p:nvPr>
        </p:nvSpPr>
        <p:spPr/>
        <p:txBody>
          <a:bodyPr/>
          <a:lstStyle/>
          <a:p>
            <a:fld id="{BA282B3E-4E3B-4D3F-AC29-B6E963F9C7A1}" type="slidenum">
              <a:rPr lang="en-US" smtClean="0"/>
              <a:t>‹#›</a:t>
            </a:fld>
            <a:endParaRPr lang="en-US" dirty="0"/>
          </a:p>
        </p:txBody>
      </p:sp>
    </p:spTree>
    <p:extLst>
      <p:ext uri="{BB962C8B-B14F-4D97-AF65-F5344CB8AC3E}">
        <p14:creationId xmlns:p14="http://schemas.microsoft.com/office/powerpoint/2010/main" val="358713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29B8-590B-4709-B45D-CCE1274F1218}"/>
              </a:ext>
            </a:extLst>
          </p:cNvPr>
          <p:cNvSpPr>
            <a:spLocks noGrp="1"/>
          </p:cNvSpPr>
          <p:nvPr>
            <p:ph type="title"/>
          </p:nvPr>
        </p:nvSpPr>
        <p:spPr>
          <a:xfrm>
            <a:off x="831850" y="9858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F7C8399-AFEE-4A79-9D20-853B44756384}"/>
              </a:ext>
            </a:extLst>
          </p:cNvPr>
          <p:cNvSpPr>
            <a:spLocks noGrp="1"/>
          </p:cNvSpPr>
          <p:nvPr>
            <p:ph type="body" idx="1"/>
          </p:nvPr>
        </p:nvSpPr>
        <p:spPr>
          <a:xfrm>
            <a:off x="831850" y="40052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Footer Placeholder 6">
            <a:extLst>
              <a:ext uri="{FF2B5EF4-FFF2-40B4-BE49-F238E27FC236}">
                <a16:creationId xmlns:a16="http://schemas.microsoft.com/office/drawing/2014/main" id="{29960140-2A2E-4503-8278-0345FDE3198B}"/>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C5D2181E-D15A-4350-A32F-D47DCEDEF432}"/>
              </a:ext>
            </a:extLst>
          </p:cNvPr>
          <p:cNvSpPr>
            <a:spLocks noGrp="1"/>
          </p:cNvSpPr>
          <p:nvPr>
            <p:ph type="sldNum" sz="quarter" idx="11"/>
          </p:nvPr>
        </p:nvSpPr>
        <p:spPr/>
        <p:txBody>
          <a:bodyPr/>
          <a:lstStyle/>
          <a:p>
            <a:fld id="{BA282B3E-4E3B-4D3F-AC29-B6E963F9C7A1}" type="slidenum">
              <a:rPr lang="en-US" smtClean="0"/>
              <a:t>‹#›</a:t>
            </a:fld>
            <a:endParaRPr lang="en-US" dirty="0"/>
          </a:p>
        </p:txBody>
      </p:sp>
      <p:sp>
        <p:nvSpPr>
          <p:cNvPr id="9" name="Rectangle 8">
            <a:extLst>
              <a:ext uri="{FF2B5EF4-FFF2-40B4-BE49-F238E27FC236}">
                <a16:creationId xmlns:a16="http://schemas.microsoft.com/office/drawing/2014/main" id="{637DDFAA-3A73-4B3E-B81D-B1D2C1818390}"/>
              </a:ext>
            </a:extLst>
          </p:cNvPr>
          <p:cNvSpPr/>
          <p:nvPr userDrawn="1"/>
        </p:nvSpPr>
        <p:spPr>
          <a:xfrm>
            <a:off x="5735687" y="5778000"/>
            <a:ext cx="720625" cy="108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09C2B09-A978-456B-A8F2-C766DA7A81D8}"/>
              </a:ext>
            </a:extLst>
          </p:cNvPr>
          <p:cNvSpPr/>
          <p:nvPr userDrawn="1"/>
        </p:nvSpPr>
        <p:spPr>
          <a:xfrm>
            <a:off x="5735688" y="0"/>
            <a:ext cx="720624" cy="1080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3828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7E81-20CC-4C8C-BB1D-A38B4DAD5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07CDCC-7A8F-411F-AD9C-3B24B05832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33D20-35D1-490A-BD78-47D062FBEC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16B6B5F-82CD-40A1-8FD6-717BF4D105F2}"/>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42A430C2-A8FB-4210-A7D3-AB7A97B87D48}"/>
              </a:ext>
            </a:extLst>
          </p:cNvPr>
          <p:cNvSpPr>
            <a:spLocks noGrp="1"/>
          </p:cNvSpPr>
          <p:nvPr>
            <p:ph type="sldNum" sz="quarter" idx="11"/>
          </p:nvPr>
        </p:nvSpPr>
        <p:spPr/>
        <p:txBody>
          <a:bodyPr/>
          <a:lstStyle/>
          <a:p>
            <a:fld id="{BA282B3E-4E3B-4D3F-AC29-B6E963F9C7A1}" type="slidenum">
              <a:rPr lang="en-US" smtClean="0"/>
              <a:t>‹#›</a:t>
            </a:fld>
            <a:endParaRPr lang="en-US" dirty="0"/>
          </a:p>
        </p:txBody>
      </p:sp>
    </p:spTree>
    <p:extLst>
      <p:ext uri="{BB962C8B-B14F-4D97-AF65-F5344CB8AC3E}">
        <p14:creationId xmlns:p14="http://schemas.microsoft.com/office/powerpoint/2010/main" val="304987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0D959E-3051-49C8-AC81-F2B64A84FFA5}"/>
              </a:ext>
            </a:extLst>
          </p:cNvPr>
          <p:cNvSpPr>
            <a:spLocks noGrp="1"/>
          </p:cNvSpPr>
          <p:nvPr>
            <p:ph type="body" idx="1"/>
          </p:nvPr>
        </p:nvSpPr>
        <p:spPr>
          <a:xfrm>
            <a:off x="839788" y="1737873"/>
            <a:ext cx="5157787" cy="7672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9537F1-D747-4E81-81B9-B5716EA59D1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944379-270F-4361-94CB-AD13F914E9ED}"/>
              </a:ext>
            </a:extLst>
          </p:cNvPr>
          <p:cNvSpPr>
            <a:spLocks noGrp="1"/>
          </p:cNvSpPr>
          <p:nvPr>
            <p:ph type="body" sz="quarter" idx="3"/>
          </p:nvPr>
        </p:nvSpPr>
        <p:spPr>
          <a:xfrm>
            <a:off x="6172200" y="1737873"/>
            <a:ext cx="5183188" cy="7672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0ECA14-4888-4C66-A15F-6B781D0741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9">
            <a:extLst>
              <a:ext uri="{FF2B5EF4-FFF2-40B4-BE49-F238E27FC236}">
                <a16:creationId xmlns:a16="http://schemas.microsoft.com/office/drawing/2014/main" id="{90623264-E0F5-4AB3-B974-14E2E3B66D0F}"/>
              </a:ext>
            </a:extLst>
          </p:cNvPr>
          <p:cNvSpPr>
            <a:spLocks noGrp="1"/>
          </p:cNvSpPr>
          <p:nvPr>
            <p:ph type="ftr" sz="quarter" idx="10"/>
          </p:nvPr>
        </p:nvSpPr>
        <p:spPr/>
        <p:txBody>
          <a:bodyPr/>
          <a:lstStyle/>
          <a:p>
            <a:endParaRPr lang="en-US" dirty="0"/>
          </a:p>
        </p:txBody>
      </p:sp>
      <p:sp>
        <p:nvSpPr>
          <p:cNvPr id="11" name="Slide Number Placeholder 10">
            <a:extLst>
              <a:ext uri="{FF2B5EF4-FFF2-40B4-BE49-F238E27FC236}">
                <a16:creationId xmlns:a16="http://schemas.microsoft.com/office/drawing/2014/main" id="{70C66A2F-89F8-40C6-8391-D53AEF0DF72D}"/>
              </a:ext>
            </a:extLst>
          </p:cNvPr>
          <p:cNvSpPr>
            <a:spLocks noGrp="1"/>
          </p:cNvSpPr>
          <p:nvPr>
            <p:ph type="sldNum" sz="quarter" idx="11"/>
          </p:nvPr>
        </p:nvSpPr>
        <p:spPr/>
        <p:txBody>
          <a:bodyPr/>
          <a:lstStyle/>
          <a:p>
            <a:fld id="{BA282B3E-4E3B-4D3F-AC29-B6E963F9C7A1}" type="slidenum">
              <a:rPr lang="en-US" smtClean="0"/>
              <a:t>‹#›</a:t>
            </a:fld>
            <a:endParaRPr lang="en-US" dirty="0"/>
          </a:p>
        </p:txBody>
      </p:sp>
      <p:sp>
        <p:nvSpPr>
          <p:cNvPr id="12" name="Title 11">
            <a:extLst>
              <a:ext uri="{FF2B5EF4-FFF2-40B4-BE49-F238E27FC236}">
                <a16:creationId xmlns:a16="http://schemas.microsoft.com/office/drawing/2014/main" id="{71072358-6CE0-4D6C-9CE9-35BFA6D1C83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263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45207B-6715-4F5E-9B3F-D1BC499956ED}"/>
              </a:ext>
            </a:extLst>
          </p:cNvPr>
          <p:cNvSpPr/>
          <p:nvPr userDrawn="1"/>
        </p:nvSpPr>
        <p:spPr>
          <a:xfrm>
            <a:off x="360000" y="360000"/>
            <a:ext cx="11473200" cy="613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4B780D37-79E5-4C07-986A-D7B39C10D316}"/>
              </a:ext>
            </a:extLst>
          </p:cNvPr>
          <p:cNvSpPr>
            <a:spLocks noGrp="1"/>
          </p:cNvSpPr>
          <p:nvPr>
            <p:ph type="title"/>
          </p:nvPr>
        </p:nvSpPr>
        <p:spPr>
          <a:xfrm>
            <a:off x="838200" y="894522"/>
            <a:ext cx="10515600" cy="7961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0D4B9F-5853-4E4D-875D-99C8E8CA4110}"/>
              </a:ext>
            </a:extLst>
          </p:cNvPr>
          <p:cNvSpPr>
            <a:spLocks noGrp="1"/>
          </p:cNvSpPr>
          <p:nvPr>
            <p:ph type="body" idx="1"/>
          </p:nvPr>
        </p:nvSpPr>
        <p:spPr>
          <a:xfrm>
            <a:off x="838200" y="1825625"/>
            <a:ext cx="10515600" cy="41378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A382154-E8DC-43D0-914D-21ADE1267E35}"/>
              </a:ext>
            </a:extLst>
          </p:cNvPr>
          <p:cNvSpPr>
            <a:spLocks noGrp="1"/>
          </p:cNvSpPr>
          <p:nvPr>
            <p:ph type="ftr" sz="quarter" idx="3"/>
          </p:nvPr>
        </p:nvSpPr>
        <p:spPr>
          <a:xfrm>
            <a:off x="390378" y="6236849"/>
            <a:ext cx="4114800" cy="150101"/>
          </a:xfrm>
          <a:prstGeom prst="rect">
            <a:avLst/>
          </a:prstGeom>
        </p:spPr>
        <p:txBody>
          <a:bodyPr vert="horz" lIns="91440" tIns="45720" rIns="91440" bIns="45720" rtlCol="0" anchor="ctr"/>
          <a:lstStyle>
            <a:lvl1pPr algn="l">
              <a:defRPr sz="1200" i="1">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1FB5EC2-DEC6-4324-B094-081B721F8C3E}"/>
              </a:ext>
            </a:extLst>
          </p:cNvPr>
          <p:cNvSpPr>
            <a:spLocks noGrp="1"/>
          </p:cNvSpPr>
          <p:nvPr>
            <p:ph type="sldNum" sz="quarter" idx="4"/>
          </p:nvPr>
        </p:nvSpPr>
        <p:spPr>
          <a:xfrm>
            <a:off x="8968408" y="6236849"/>
            <a:ext cx="2743200" cy="150101"/>
          </a:xfrm>
          <a:prstGeom prst="rect">
            <a:avLst/>
          </a:prstGeom>
        </p:spPr>
        <p:txBody>
          <a:bodyPr vert="horz" lIns="91440" tIns="45720" rIns="91440" bIns="45720" rtlCol="0" anchor="ctr"/>
          <a:lstStyle>
            <a:lvl1pPr algn="r">
              <a:defRPr sz="1200">
                <a:solidFill>
                  <a:schemeClr val="tx1">
                    <a:tint val="75000"/>
                  </a:schemeClr>
                </a:solidFill>
              </a:defRPr>
            </a:lvl1pPr>
          </a:lstStyle>
          <a:p>
            <a:fld id="{BA282B3E-4E3B-4D3F-AC29-B6E963F9C7A1}" type="slidenum">
              <a:rPr lang="en-US" smtClean="0"/>
              <a:t>‹#›</a:t>
            </a:fld>
            <a:endParaRPr lang="en-US" dirty="0"/>
          </a:p>
        </p:txBody>
      </p:sp>
      <p:sp>
        <p:nvSpPr>
          <p:cNvPr id="13" name="Freeform: Shape 12">
            <a:extLst>
              <a:ext uri="{FF2B5EF4-FFF2-40B4-BE49-F238E27FC236}">
                <a16:creationId xmlns:a16="http://schemas.microsoft.com/office/drawing/2014/main" id="{85B6CB50-3B36-4CE9-A038-847D2A6D1A5E}"/>
              </a:ext>
            </a:extLst>
          </p:cNvPr>
          <p:cNvSpPr/>
          <p:nvPr userDrawn="1"/>
        </p:nvSpPr>
        <p:spPr>
          <a:xfrm>
            <a:off x="720000" y="720000"/>
            <a:ext cx="10753200" cy="5382000"/>
          </a:xfrm>
          <a:custGeom>
            <a:avLst/>
            <a:gdLst>
              <a:gd name="connsiteX0" fmla="*/ 0 w 10753200"/>
              <a:gd name="connsiteY0" fmla="*/ 0 h 5382000"/>
              <a:gd name="connsiteX1" fmla="*/ 2946000 w 10753200"/>
              <a:gd name="connsiteY1" fmla="*/ 0 h 5382000"/>
              <a:gd name="connsiteX2" fmla="*/ 2946000 w 10753200"/>
              <a:gd name="connsiteY2" fmla="*/ 745624 h 5382000"/>
              <a:gd name="connsiteX3" fmla="*/ 7806000 w 10753200"/>
              <a:gd name="connsiteY3" fmla="*/ 745624 h 5382000"/>
              <a:gd name="connsiteX4" fmla="*/ 7806000 w 10753200"/>
              <a:gd name="connsiteY4" fmla="*/ 0 h 5382000"/>
              <a:gd name="connsiteX5" fmla="*/ 10753200 w 10753200"/>
              <a:gd name="connsiteY5" fmla="*/ 0 h 5382000"/>
              <a:gd name="connsiteX6" fmla="*/ 10753200 w 10753200"/>
              <a:gd name="connsiteY6" fmla="*/ 5382000 h 5382000"/>
              <a:gd name="connsiteX7" fmla="*/ 0 w 10753200"/>
              <a:gd name="connsiteY7" fmla="*/ 5382000 h 5382000"/>
              <a:gd name="connsiteX0" fmla="*/ 7806000 w 10753200"/>
              <a:gd name="connsiteY0" fmla="*/ 745624 h 5382000"/>
              <a:gd name="connsiteX1" fmla="*/ 7806000 w 10753200"/>
              <a:gd name="connsiteY1" fmla="*/ 0 h 5382000"/>
              <a:gd name="connsiteX2" fmla="*/ 10753200 w 10753200"/>
              <a:gd name="connsiteY2" fmla="*/ 0 h 5382000"/>
              <a:gd name="connsiteX3" fmla="*/ 10753200 w 10753200"/>
              <a:gd name="connsiteY3" fmla="*/ 5382000 h 5382000"/>
              <a:gd name="connsiteX4" fmla="*/ 0 w 10753200"/>
              <a:gd name="connsiteY4" fmla="*/ 5382000 h 5382000"/>
              <a:gd name="connsiteX5" fmla="*/ 0 w 10753200"/>
              <a:gd name="connsiteY5" fmla="*/ 0 h 5382000"/>
              <a:gd name="connsiteX6" fmla="*/ 2946000 w 10753200"/>
              <a:gd name="connsiteY6" fmla="*/ 0 h 5382000"/>
              <a:gd name="connsiteX7" fmla="*/ 2946000 w 10753200"/>
              <a:gd name="connsiteY7" fmla="*/ 745624 h 5382000"/>
              <a:gd name="connsiteX8" fmla="*/ 7897440 w 10753200"/>
              <a:gd name="connsiteY8" fmla="*/ 837064 h 5382000"/>
              <a:gd name="connsiteX0" fmla="*/ 7806000 w 10753200"/>
              <a:gd name="connsiteY0" fmla="*/ 745624 h 5382000"/>
              <a:gd name="connsiteX1" fmla="*/ 7806000 w 10753200"/>
              <a:gd name="connsiteY1" fmla="*/ 0 h 5382000"/>
              <a:gd name="connsiteX2" fmla="*/ 10753200 w 10753200"/>
              <a:gd name="connsiteY2" fmla="*/ 0 h 5382000"/>
              <a:gd name="connsiteX3" fmla="*/ 10753200 w 10753200"/>
              <a:gd name="connsiteY3" fmla="*/ 5382000 h 5382000"/>
              <a:gd name="connsiteX4" fmla="*/ 0 w 10753200"/>
              <a:gd name="connsiteY4" fmla="*/ 5382000 h 5382000"/>
              <a:gd name="connsiteX5" fmla="*/ 0 w 10753200"/>
              <a:gd name="connsiteY5" fmla="*/ 0 h 5382000"/>
              <a:gd name="connsiteX6" fmla="*/ 2946000 w 10753200"/>
              <a:gd name="connsiteY6" fmla="*/ 0 h 5382000"/>
              <a:gd name="connsiteX7" fmla="*/ 2946000 w 10753200"/>
              <a:gd name="connsiteY7" fmla="*/ 745624 h 5382000"/>
              <a:gd name="connsiteX0" fmla="*/ 7806000 w 10753200"/>
              <a:gd name="connsiteY0" fmla="*/ 0 h 5382000"/>
              <a:gd name="connsiteX1" fmla="*/ 10753200 w 10753200"/>
              <a:gd name="connsiteY1" fmla="*/ 0 h 5382000"/>
              <a:gd name="connsiteX2" fmla="*/ 10753200 w 10753200"/>
              <a:gd name="connsiteY2" fmla="*/ 5382000 h 5382000"/>
              <a:gd name="connsiteX3" fmla="*/ 0 w 10753200"/>
              <a:gd name="connsiteY3" fmla="*/ 5382000 h 5382000"/>
              <a:gd name="connsiteX4" fmla="*/ 0 w 10753200"/>
              <a:gd name="connsiteY4" fmla="*/ 0 h 5382000"/>
              <a:gd name="connsiteX5" fmla="*/ 2946000 w 10753200"/>
              <a:gd name="connsiteY5" fmla="*/ 0 h 5382000"/>
              <a:gd name="connsiteX6" fmla="*/ 2946000 w 10753200"/>
              <a:gd name="connsiteY6" fmla="*/ 745624 h 5382000"/>
              <a:gd name="connsiteX0" fmla="*/ 7806000 w 10753200"/>
              <a:gd name="connsiteY0" fmla="*/ 0 h 5382000"/>
              <a:gd name="connsiteX1" fmla="*/ 10753200 w 10753200"/>
              <a:gd name="connsiteY1" fmla="*/ 0 h 5382000"/>
              <a:gd name="connsiteX2" fmla="*/ 10753200 w 10753200"/>
              <a:gd name="connsiteY2" fmla="*/ 5382000 h 5382000"/>
              <a:gd name="connsiteX3" fmla="*/ 0 w 10753200"/>
              <a:gd name="connsiteY3" fmla="*/ 5382000 h 5382000"/>
              <a:gd name="connsiteX4" fmla="*/ 0 w 10753200"/>
              <a:gd name="connsiteY4" fmla="*/ 0 h 5382000"/>
              <a:gd name="connsiteX5" fmla="*/ 2946000 w 10753200"/>
              <a:gd name="connsiteY5" fmla="*/ 0 h 538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53200" h="5382000">
                <a:moveTo>
                  <a:pt x="7806000" y="0"/>
                </a:moveTo>
                <a:lnTo>
                  <a:pt x="10753200" y="0"/>
                </a:lnTo>
                <a:lnTo>
                  <a:pt x="10753200" y="5382000"/>
                </a:lnTo>
                <a:lnTo>
                  <a:pt x="0" y="5382000"/>
                </a:lnTo>
                <a:lnTo>
                  <a:pt x="0" y="0"/>
                </a:lnTo>
                <a:lnTo>
                  <a:pt x="2946000" y="0"/>
                </a:lnTo>
              </a:path>
            </a:pathLst>
          </a:custGeom>
          <a:noFill/>
          <a:ln>
            <a:solidFill>
              <a:schemeClr val="accent3"/>
            </a:solidFill>
            <a:headEnd type="diamond"/>
            <a:tailEnd type="diamo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08534384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3" r:id="rId5"/>
    <p:sldLayoutId id="2147483664" r:id="rId6"/>
    <p:sldLayoutId id="2147483651" r:id="rId7"/>
    <p:sldLayoutId id="2147483652" r:id="rId8"/>
    <p:sldLayoutId id="2147483653" r:id="rId9"/>
    <p:sldLayoutId id="2147483654" r:id="rId10"/>
    <p:sldLayoutId id="2147483661" r:id="rId11"/>
    <p:sldLayoutId id="2147483665" r:id="rId12"/>
    <p:sldLayoutId id="2147483666" r:id="rId13"/>
    <p:sldLayoutId id="2147483668" r:id="rId14"/>
    <p:sldLayoutId id="2147483655" r:id="rId15"/>
    <p:sldLayoutId id="2147483667" r:id="rId16"/>
    <p:sldLayoutId id="214748365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4400" i="0" kern="1200" spc="-15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Garamond" panose="02020404030301010803" pitchFamily="18"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2.jpeg"/><Relationship Id="rId7" Type="http://schemas.openxmlformats.org/officeDocument/2006/relationships/diagramColors" Target="../diagrams/colors7.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3.png"/><Relationship Id="rId7" Type="http://schemas.openxmlformats.org/officeDocument/2006/relationships/diagramQuickStyle" Target="../diagrams/quickStyle8.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14.png"/><Relationship Id="rId9" Type="http://schemas.microsoft.com/office/2007/relationships/diagramDrawing" Target="../diagrams/drawing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9.png"/><Relationship Id="rId7" Type="http://schemas.openxmlformats.org/officeDocument/2006/relationships/diagramColors" Target="../diagrams/colors10.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0.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4.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D730A-05C3-4824-99A7-4911AE0DFCDD}"/>
              </a:ext>
            </a:extLst>
          </p:cNvPr>
          <p:cNvSpPr>
            <a:spLocks noGrp="1"/>
          </p:cNvSpPr>
          <p:nvPr>
            <p:ph type="ctrTitle"/>
          </p:nvPr>
        </p:nvSpPr>
        <p:spPr>
          <a:xfrm>
            <a:off x="7599285" y="2281562"/>
            <a:ext cx="3710866" cy="2059619"/>
          </a:xfrm>
        </p:spPr>
        <p:txBody>
          <a:bodyPr>
            <a:noAutofit/>
          </a:bodyPr>
          <a:lstStyle/>
          <a:p>
            <a:r>
              <a:rPr lang="en-US" sz="4000" dirty="0">
                <a:effectLst>
                  <a:outerShdw blurRad="38100" dist="38100" dir="2700000" algn="tl">
                    <a:srgbClr val="000000">
                      <a:alpha val="43137"/>
                    </a:srgbClr>
                  </a:outerShdw>
                </a:effectLst>
                <a:latin typeface="Algerian" panose="04020705040A02060702" pitchFamily="82" charset="0"/>
              </a:rPr>
              <a:t>cardio Care:</a:t>
            </a:r>
            <a:br>
              <a:rPr lang="en-US" sz="4000" dirty="0">
                <a:effectLst>
                  <a:outerShdw blurRad="38100" dist="38100" dir="2700000" algn="tl">
                    <a:srgbClr val="000000">
                      <a:alpha val="43137"/>
                    </a:srgbClr>
                  </a:outerShdw>
                </a:effectLst>
                <a:latin typeface="Algerian" panose="04020705040A02060702" pitchFamily="82" charset="0"/>
              </a:rPr>
            </a:br>
            <a:br>
              <a:rPr lang="en-US" sz="4000" dirty="0">
                <a:effectLst>
                  <a:outerShdw blurRad="38100" dist="38100" dir="2700000" algn="tl">
                    <a:srgbClr val="000000">
                      <a:alpha val="43137"/>
                    </a:srgbClr>
                  </a:outerShdw>
                </a:effectLst>
                <a:latin typeface="Algerian" panose="04020705040A02060702" pitchFamily="82" charset="0"/>
              </a:rPr>
            </a:br>
            <a:r>
              <a:rPr lang="en-US" sz="4000" dirty="0">
                <a:effectLst>
                  <a:outerShdw blurRad="38100" dist="38100" dir="2700000" algn="tl">
                    <a:srgbClr val="000000">
                      <a:alpha val="43137"/>
                    </a:srgbClr>
                  </a:outerShdw>
                </a:effectLst>
                <a:latin typeface="Algerian" panose="04020705040A02060702" pitchFamily="82" charset="0"/>
              </a:rPr>
              <a:t>predicting heart disease</a:t>
            </a:r>
          </a:p>
        </p:txBody>
      </p:sp>
      <p:pic>
        <p:nvPicPr>
          <p:cNvPr id="12" name="Picture Placeholder 11">
            <a:extLst>
              <a:ext uri="{FF2B5EF4-FFF2-40B4-BE49-F238E27FC236}">
                <a16:creationId xmlns:a16="http://schemas.microsoft.com/office/drawing/2014/main" id="{4E1D3972-2DD0-4391-858D-59E2607DB480}"/>
              </a:ext>
            </a:extLst>
          </p:cNvPr>
          <p:cNvPicPr>
            <a:picLocks noGrp="1" noChangeAspect="1"/>
          </p:cNvPicPr>
          <p:nvPr>
            <p:ph type="pic" sz="quarter" idx="12"/>
          </p:nvPr>
        </p:nvPicPr>
        <p:blipFill>
          <a:blip r:embed="rId3"/>
          <a:stretch>
            <a:fillRect/>
          </a:stretch>
        </p:blipFill>
        <p:spPr>
          <a:xfrm>
            <a:off x="612559" y="284086"/>
            <a:ext cx="6205491" cy="6205491"/>
          </a:xfrm>
        </p:spPr>
      </p:pic>
    </p:spTree>
    <p:extLst>
      <p:ext uri="{BB962C8B-B14F-4D97-AF65-F5344CB8AC3E}">
        <p14:creationId xmlns:p14="http://schemas.microsoft.com/office/powerpoint/2010/main" val="253715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0A93-8646-4F93-9BF9-269D51F1D23F}"/>
              </a:ext>
            </a:extLst>
          </p:cNvPr>
          <p:cNvSpPr>
            <a:spLocks noGrp="1"/>
          </p:cNvSpPr>
          <p:nvPr>
            <p:ph type="title"/>
          </p:nvPr>
        </p:nvSpPr>
        <p:spPr>
          <a:xfrm>
            <a:off x="2619587" y="810712"/>
            <a:ext cx="6302471" cy="1330688"/>
          </a:xfrm>
        </p:spPr>
        <p:txBody>
          <a:bodyPr>
            <a:normAutofit fontScale="90000"/>
          </a:bodyPr>
          <a:lstStyle/>
          <a:p>
            <a:r>
              <a:rPr lang="en-US" b="1" dirty="0">
                <a:effectLst>
                  <a:outerShdw blurRad="38100" dist="38100" dir="2700000" algn="tl">
                    <a:srgbClr val="000000">
                      <a:alpha val="43137"/>
                    </a:srgbClr>
                  </a:outerShdw>
                </a:effectLst>
              </a:rPr>
              <a:t>Machine Learning Approach - </a:t>
            </a:r>
            <a:r>
              <a:rPr lang="en-US" dirty="0"/>
              <a:t>Multi-class Classification</a:t>
            </a:r>
            <a:endParaRPr lang="en-US" b="1" dirty="0">
              <a:effectLst>
                <a:outerShdw blurRad="38100" dist="38100" dir="2700000" algn="tl">
                  <a:srgbClr val="000000">
                    <a:alpha val="43137"/>
                  </a:srgbClr>
                </a:outerShdw>
              </a:effectLst>
            </a:endParaRPr>
          </a:p>
        </p:txBody>
      </p:sp>
      <p:pic>
        <p:nvPicPr>
          <p:cNvPr id="3074" name="Picture 2" descr="Binary vs Multiclass classification | Download Scientific Diagram">
            <a:extLst>
              <a:ext uri="{FF2B5EF4-FFF2-40B4-BE49-F238E27FC236}">
                <a16:creationId xmlns:a16="http://schemas.microsoft.com/office/drawing/2014/main" id="{4C85EDFE-DAF1-40A0-853D-42FAE6BB8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8436" y="2947386"/>
            <a:ext cx="3837991" cy="17133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A83C5744-01EA-458E-8157-4737C36E8BA7}"/>
              </a:ext>
            </a:extLst>
          </p:cNvPr>
          <p:cNvGraphicFramePr/>
          <p:nvPr>
            <p:extLst>
              <p:ext uri="{D42A27DB-BD31-4B8C-83A1-F6EECF244321}">
                <p14:modId xmlns:p14="http://schemas.microsoft.com/office/powerpoint/2010/main" val="425163785"/>
              </p:ext>
            </p:extLst>
          </p:nvPr>
        </p:nvGraphicFramePr>
        <p:xfrm>
          <a:off x="1023891" y="2541168"/>
          <a:ext cx="6096000" cy="25853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8613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931D-3F9E-45A8-97A1-FA31562F828A}"/>
              </a:ext>
            </a:extLst>
          </p:cNvPr>
          <p:cNvSpPr>
            <a:spLocks noGrp="1"/>
          </p:cNvSpPr>
          <p:nvPr>
            <p:ph type="title"/>
          </p:nvPr>
        </p:nvSpPr>
        <p:spPr>
          <a:xfrm>
            <a:off x="820444" y="779113"/>
            <a:ext cx="10515600" cy="796166"/>
          </a:xfrm>
        </p:spPr>
        <p:txBody>
          <a:bodyPr/>
          <a:lstStyle/>
          <a:p>
            <a:pPr algn="ctr"/>
            <a:r>
              <a:rPr lang="en-US" b="1" dirty="0" err="1">
                <a:effectLst>
                  <a:outerShdw blurRad="38100" dist="38100" dir="2700000" algn="tl">
                    <a:srgbClr val="000000">
                      <a:alpha val="43137"/>
                    </a:srgbClr>
                  </a:outerShdw>
                </a:effectLst>
              </a:rPr>
              <a:t>DataSet</a:t>
            </a:r>
            <a:endParaRPr lang="en-US" b="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16F7EBF5-1B6D-4979-A451-1D556BDC3962}"/>
              </a:ext>
            </a:extLst>
          </p:cNvPr>
          <p:cNvPicPr>
            <a:picLocks noChangeAspect="1"/>
          </p:cNvPicPr>
          <p:nvPr/>
        </p:nvPicPr>
        <p:blipFill>
          <a:blip r:embed="rId3">
            <a:duotone>
              <a:prstClr val="black"/>
              <a:schemeClr val="accent3">
                <a:tint val="45000"/>
                <a:satMod val="400000"/>
              </a:schemeClr>
            </a:duotone>
          </a:blip>
          <a:stretch>
            <a:fillRect/>
          </a:stretch>
        </p:blipFill>
        <p:spPr>
          <a:xfrm>
            <a:off x="781360" y="1823912"/>
            <a:ext cx="4989125" cy="1754316"/>
          </a:xfrm>
          <a:prstGeom prst="rect">
            <a:avLst/>
          </a:prstGeom>
        </p:spPr>
      </p:pic>
      <p:pic>
        <p:nvPicPr>
          <p:cNvPr id="4" name="Picture 3">
            <a:extLst>
              <a:ext uri="{FF2B5EF4-FFF2-40B4-BE49-F238E27FC236}">
                <a16:creationId xmlns:a16="http://schemas.microsoft.com/office/drawing/2014/main" id="{1CB9251E-E47D-4BDA-8018-032B7048EE8C}"/>
              </a:ext>
            </a:extLst>
          </p:cNvPr>
          <p:cNvPicPr>
            <a:picLocks noChangeAspect="1"/>
          </p:cNvPicPr>
          <p:nvPr/>
        </p:nvPicPr>
        <p:blipFill>
          <a:blip r:embed="rId4">
            <a:duotone>
              <a:prstClr val="black"/>
              <a:schemeClr val="accent3">
                <a:tint val="45000"/>
                <a:satMod val="400000"/>
              </a:schemeClr>
            </a:duotone>
          </a:blip>
          <a:stretch>
            <a:fillRect/>
          </a:stretch>
        </p:blipFill>
        <p:spPr>
          <a:xfrm>
            <a:off x="5889136" y="1837377"/>
            <a:ext cx="5511585" cy="1704813"/>
          </a:xfrm>
          <a:prstGeom prst="rect">
            <a:avLst/>
          </a:prstGeom>
        </p:spPr>
      </p:pic>
      <p:graphicFrame>
        <p:nvGraphicFramePr>
          <p:cNvPr id="9" name="Diagram 8">
            <a:extLst>
              <a:ext uri="{FF2B5EF4-FFF2-40B4-BE49-F238E27FC236}">
                <a16:creationId xmlns:a16="http://schemas.microsoft.com/office/drawing/2014/main" id="{CA4EBD47-CA9A-4511-8D53-5EC7D2BB9E8C}"/>
              </a:ext>
            </a:extLst>
          </p:cNvPr>
          <p:cNvGraphicFramePr/>
          <p:nvPr>
            <p:extLst>
              <p:ext uri="{D42A27DB-BD31-4B8C-83A1-F6EECF244321}">
                <p14:modId xmlns:p14="http://schemas.microsoft.com/office/powerpoint/2010/main" val="338837052"/>
              </p:ext>
            </p:extLst>
          </p:nvPr>
        </p:nvGraphicFramePr>
        <p:xfrm>
          <a:off x="3039122" y="4526262"/>
          <a:ext cx="6380086" cy="6849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7853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C353-7C73-4FD9-9C23-40A34ED1180C}"/>
              </a:ext>
            </a:extLst>
          </p:cNvPr>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Modeling - Neural Network</a:t>
            </a:r>
          </a:p>
        </p:txBody>
      </p:sp>
      <p:graphicFrame>
        <p:nvGraphicFramePr>
          <p:cNvPr id="4" name="Content Placeholder 3" descr="Placeholder Timeline&#10;">
            <a:extLst>
              <a:ext uri="{FF2B5EF4-FFF2-40B4-BE49-F238E27FC236}">
                <a16:creationId xmlns:a16="http://schemas.microsoft.com/office/drawing/2014/main" id="{B53F2527-E194-4DFC-99C9-D5F9912E3554}"/>
              </a:ext>
            </a:extLst>
          </p:cNvPr>
          <p:cNvGraphicFramePr>
            <a:graphicFrameLocks/>
          </p:cNvGraphicFramePr>
          <p:nvPr>
            <p:extLst>
              <p:ext uri="{D42A27DB-BD31-4B8C-83A1-F6EECF244321}">
                <p14:modId xmlns:p14="http://schemas.microsoft.com/office/powerpoint/2010/main" val="2828945191"/>
              </p:ext>
            </p:extLst>
          </p:nvPr>
        </p:nvGraphicFramePr>
        <p:xfrm>
          <a:off x="1110727" y="1984360"/>
          <a:ext cx="10217180" cy="3786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703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D204284-1F7C-4D58-BC79-8C2DEE7E9FAF}"/>
                                            </p:graphicEl>
                                          </p:spTgt>
                                        </p:tgtEl>
                                        <p:attrNameLst>
                                          <p:attrName>style.visibility</p:attrName>
                                        </p:attrNameLst>
                                      </p:cBhvr>
                                      <p:to>
                                        <p:strVal val="visible"/>
                                      </p:to>
                                    </p:set>
                                    <p:animEffect transition="in" filter="fade">
                                      <p:cBhvr>
                                        <p:cTn id="7" dur="500"/>
                                        <p:tgtEl>
                                          <p:spTgt spid="4">
                                            <p:graphicEl>
                                              <a:dgm id="{BD204284-1F7C-4D58-BC79-8C2DEE7E9FA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F5C9ED8A-0908-41A6-8730-9B3F9D6A8582}"/>
                                            </p:graphicEl>
                                          </p:spTgt>
                                        </p:tgtEl>
                                        <p:attrNameLst>
                                          <p:attrName>style.visibility</p:attrName>
                                        </p:attrNameLst>
                                      </p:cBhvr>
                                      <p:to>
                                        <p:strVal val="visible"/>
                                      </p:to>
                                    </p:set>
                                    <p:animEffect transition="in" filter="fade">
                                      <p:cBhvr>
                                        <p:cTn id="12" dur="500"/>
                                        <p:tgtEl>
                                          <p:spTgt spid="4">
                                            <p:graphicEl>
                                              <a:dgm id="{F5C9ED8A-0908-41A6-8730-9B3F9D6A8582}"/>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BF56977E-8631-459D-8518-4F17106166C8}"/>
                                            </p:graphicEl>
                                          </p:spTgt>
                                        </p:tgtEl>
                                        <p:attrNameLst>
                                          <p:attrName>style.visibility</p:attrName>
                                        </p:attrNameLst>
                                      </p:cBhvr>
                                      <p:to>
                                        <p:strVal val="visible"/>
                                      </p:to>
                                    </p:set>
                                    <p:animEffect transition="in" filter="fade">
                                      <p:cBhvr>
                                        <p:cTn id="15" dur="500"/>
                                        <p:tgtEl>
                                          <p:spTgt spid="4">
                                            <p:graphicEl>
                                              <a:dgm id="{BF56977E-8631-459D-8518-4F17106166C8}"/>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BD5CD528-3F0D-47AE-9E15-C71B495C7267}"/>
                                            </p:graphicEl>
                                          </p:spTgt>
                                        </p:tgtEl>
                                        <p:attrNameLst>
                                          <p:attrName>style.visibility</p:attrName>
                                        </p:attrNameLst>
                                      </p:cBhvr>
                                      <p:to>
                                        <p:strVal val="visible"/>
                                      </p:to>
                                    </p:set>
                                    <p:animEffect transition="in" filter="fade">
                                      <p:cBhvr>
                                        <p:cTn id="18" dur="500"/>
                                        <p:tgtEl>
                                          <p:spTgt spid="4">
                                            <p:graphicEl>
                                              <a:dgm id="{BD5CD528-3F0D-47AE-9E15-C71B495C7267}"/>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BC4FB47B-DC40-4717-96E3-CF78777CDD70}"/>
                                            </p:graphicEl>
                                          </p:spTgt>
                                        </p:tgtEl>
                                        <p:attrNameLst>
                                          <p:attrName>style.visibility</p:attrName>
                                        </p:attrNameLst>
                                      </p:cBhvr>
                                      <p:to>
                                        <p:strVal val="visible"/>
                                      </p:to>
                                    </p:set>
                                    <p:animEffect transition="in" filter="fade">
                                      <p:cBhvr>
                                        <p:cTn id="21" dur="500"/>
                                        <p:tgtEl>
                                          <p:spTgt spid="4">
                                            <p:graphicEl>
                                              <a:dgm id="{BC4FB47B-DC40-4717-96E3-CF78777CDD70}"/>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graphicEl>
                                              <a:dgm id="{B1C43160-3449-41AD-AA02-28E2859E0A26}"/>
                                            </p:graphicEl>
                                          </p:spTgt>
                                        </p:tgtEl>
                                        <p:attrNameLst>
                                          <p:attrName>style.visibility</p:attrName>
                                        </p:attrNameLst>
                                      </p:cBhvr>
                                      <p:to>
                                        <p:strVal val="visible"/>
                                      </p:to>
                                    </p:set>
                                    <p:animEffect transition="in" filter="fade">
                                      <p:cBhvr>
                                        <p:cTn id="24" dur="500"/>
                                        <p:tgtEl>
                                          <p:spTgt spid="4">
                                            <p:graphicEl>
                                              <a:dgm id="{B1C43160-3449-41AD-AA02-28E2859E0A26}"/>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graphicEl>
                                              <a:dgm id="{92A86EA5-3F01-487B-BAEA-7391E8A9EFA8}"/>
                                            </p:graphicEl>
                                          </p:spTgt>
                                        </p:tgtEl>
                                        <p:attrNameLst>
                                          <p:attrName>style.visibility</p:attrName>
                                        </p:attrNameLst>
                                      </p:cBhvr>
                                      <p:to>
                                        <p:strVal val="visible"/>
                                      </p:to>
                                    </p:set>
                                    <p:animEffect transition="in" filter="fade">
                                      <p:cBhvr>
                                        <p:cTn id="27" dur="500"/>
                                        <p:tgtEl>
                                          <p:spTgt spid="4">
                                            <p:graphicEl>
                                              <a:dgm id="{92A86EA5-3F01-487B-BAEA-7391E8A9EFA8}"/>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graphicEl>
                                              <a:dgm id="{6E5B196C-DCC4-4DF4-898A-55724157A7D6}"/>
                                            </p:graphicEl>
                                          </p:spTgt>
                                        </p:tgtEl>
                                        <p:attrNameLst>
                                          <p:attrName>style.visibility</p:attrName>
                                        </p:attrNameLst>
                                      </p:cBhvr>
                                      <p:to>
                                        <p:strVal val="visible"/>
                                      </p:to>
                                    </p:set>
                                    <p:animEffect transition="in" filter="fade">
                                      <p:cBhvr>
                                        <p:cTn id="30" dur="500"/>
                                        <p:tgtEl>
                                          <p:spTgt spid="4">
                                            <p:graphicEl>
                                              <a:dgm id="{6E5B196C-DCC4-4DF4-898A-55724157A7D6}"/>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graphicEl>
                                              <a:dgm id="{3AEF9129-97FF-494D-A842-58E196446FDB}"/>
                                            </p:graphicEl>
                                          </p:spTgt>
                                        </p:tgtEl>
                                        <p:attrNameLst>
                                          <p:attrName>style.visibility</p:attrName>
                                        </p:attrNameLst>
                                      </p:cBhvr>
                                      <p:to>
                                        <p:strVal val="visible"/>
                                      </p:to>
                                    </p:set>
                                    <p:animEffect transition="in" filter="fade">
                                      <p:cBhvr>
                                        <p:cTn id="33" dur="500"/>
                                        <p:tgtEl>
                                          <p:spTgt spid="4">
                                            <p:graphicEl>
                                              <a:dgm id="{3AEF9129-97FF-494D-A842-58E196446FDB}"/>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graphicEl>
                                              <a:dgm id="{AFA54332-210F-4AED-9493-8EF47BB217E1}"/>
                                            </p:graphicEl>
                                          </p:spTgt>
                                        </p:tgtEl>
                                        <p:attrNameLst>
                                          <p:attrName>style.visibility</p:attrName>
                                        </p:attrNameLst>
                                      </p:cBhvr>
                                      <p:to>
                                        <p:strVal val="visible"/>
                                      </p:to>
                                    </p:set>
                                    <p:animEffect transition="in" filter="fade">
                                      <p:cBhvr>
                                        <p:cTn id="36" dur="500"/>
                                        <p:tgtEl>
                                          <p:spTgt spid="4">
                                            <p:graphicEl>
                                              <a:dgm id="{AFA54332-210F-4AED-9493-8EF47BB217E1}"/>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15FB9348-9B79-4FF4-B403-03DD102B8C7A}"/>
                                            </p:graphicEl>
                                          </p:spTgt>
                                        </p:tgtEl>
                                        <p:attrNameLst>
                                          <p:attrName>style.visibility</p:attrName>
                                        </p:attrNameLst>
                                      </p:cBhvr>
                                      <p:to>
                                        <p:strVal val="visible"/>
                                      </p:to>
                                    </p:set>
                                    <p:animEffect transition="in" filter="fade">
                                      <p:cBhvr>
                                        <p:cTn id="39" dur="500"/>
                                        <p:tgtEl>
                                          <p:spTgt spid="4">
                                            <p:graphicEl>
                                              <a:dgm id="{15FB9348-9B79-4FF4-B403-03DD102B8C7A}"/>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graphicEl>
                                              <a:dgm id="{E79C645D-2983-4BAB-A93C-6EAF9D8586AB}"/>
                                            </p:graphicEl>
                                          </p:spTgt>
                                        </p:tgtEl>
                                        <p:attrNameLst>
                                          <p:attrName>style.visibility</p:attrName>
                                        </p:attrNameLst>
                                      </p:cBhvr>
                                      <p:to>
                                        <p:strVal val="visible"/>
                                      </p:to>
                                    </p:set>
                                    <p:animEffect transition="in" filter="fade">
                                      <p:cBhvr>
                                        <p:cTn id="42" dur="500"/>
                                        <p:tgtEl>
                                          <p:spTgt spid="4">
                                            <p:graphicEl>
                                              <a:dgm id="{E79C645D-2983-4BAB-A93C-6EAF9D8586AB}"/>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graphicEl>
                                              <a:dgm id="{7B62B766-AA91-47FF-9A1B-7A122043FF97}"/>
                                            </p:graphicEl>
                                          </p:spTgt>
                                        </p:tgtEl>
                                        <p:attrNameLst>
                                          <p:attrName>style.visibility</p:attrName>
                                        </p:attrNameLst>
                                      </p:cBhvr>
                                      <p:to>
                                        <p:strVal val="visible"/>
                                      </p:to>
                                    </p:set>
                                    <p:animEffect transition="in" filter="fade">
                                      <p:cBhvr>
                                        <p:cTn id="45" dur="500"/>
                                        <p:tgtEl>
                                          <p:spTgt spid="4">
                                            <p:graphicEl>
                                              <a:dgm id="{7B62B766-AA91-47FF-9A1B-7A122043FF97}"/>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
                                            <p:graphicEl>
                                              <a:dgm id="{9DB439E8-F973-4E7E-8819-1B78E7855EB3}"/>
                                            </p:graphicEl>
                                          </p:spTgt>
                                        </p:tgtEl>
                                        <p:attrNameLst>
                                          <p:attrName>style.visibility</p:attrName>
                                        </p:attrNameLst>
                                      </p:cBhvr>
                                      <p:to>
                                        <p:strVal val="visible"/>
                                      </p:to>
                                    </p:set>
                                    <p:animEffect transition="in" filter="fade">
                                      <p:cBhvr>
                                        <p:cTn id="48" dur="500"/>
                                        <p:tgtEl>
                                          <p:spTgt spid="4">
                                            <p:graphicEl>
                                              <a:dgm id="{9DB439E8-F973-4E7E-8819-1B78E7855EB3}"/>
                                            </p:graphic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graphicEl>
                                              <a:dgm id="{CEAB6BAB-318F-4F04-AA14-E816C803C08A}"/>
                                            </p:graphicEl>
                                          </p:spTgt>
                                        </p:tgtEl>
                                        <p:attrNameLst>
                                          <p:attrName>style.visibility</p:attrName>
                                        </p:attrNameLst>
                                      </p:cBhvr>
                                      <p:to>
                                        <p:strVal val="visible"/>
                                      </p:to>
                                    </p:set>
                                    <p:animEffect transition="in" filter="fade">
                                      <p:cBhvr>
                                        <p:cTn id="51" dur="500"/>
                                        <p:tgtEl>
                                          <p:spTgt spid="4">
                                            <p:graphicEl>
                                              <a:dgm id="{CEAB6BAB-318F-4F04-AA14-E816C803C08A}"/>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graphicEl>
                                              <a:dgm id="{9C64A907-62E1-4286-A856-090630C0026A}"/>
                                            </p:graphicEl>
                                          </p:spTgt>
                                        </p:tgtEl>
                                        <p:attrNameLst>
                                          <p:attrName>style.visibility</p:attrName>
                                        </p:attrNameLst>
                                      </p:cBhvr>
                                      <p:to>
                                        <p:strVal val="visible"/>
                                      </p:to>
                                    </p:set>
                                    <p:animEffect transition="in" filter="fade">
                                      <p:cBhvr>
                                        <p:cTn id="54" dur="500"/>
                                        <p:tgtEl>
                                          <p:spTgt spid="4">
                                            <p:graphicEl>
                                              <a:dgm id="{9C64A907-62E1-4286-A856-090630C0026A}"/>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graphicEl>
                                              <a:dgm id="{AB303D0A-53FE-47AA-85CE-FA04D01E6A49}"/>
                                            </p:graphicEl>
                                          </p:spTgt>
                                        </p:tgtEl>
                                        <p:attrNameLst>
                                          <p:attrName>style.visibility</p:attrName>
                                        </p:attrNameLst>
                                      </p:cBhvr>
                                      <p:to>
                                        <p:strVal val="visible"/>
                                      </p:to>
                                    </p:set>
                                    <p:animEffect transition="in" filter="fade">
                                      <p:cBhvr>
                                        <p:cTn id="57" dur="500"/>
                                        <p:tgtEl>
                                          <p:spTgt spid="4">
                                            <p:graphicEl>
                                              <a:dgm id="{AB303D0A-53FE-47AA-85CE-FA04D01E6A49}"/>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graphicEl>
                                              <a:dgm id="{8D76FB8D-7E65-4B5C-8AD4-B97CF4467B8D}"/>
                                            </p:graphicEl>
                                          </p:spTgt>
                                        </p:tgtEl>
                                        <p:attrNameLst>
                                          <p:attrName>style.visibility</p:attrName>
                                        </p:attrNameLst>
                                      </p:cBhvr>
                                      <p:to>
                                        <p:strVal val="visible"/>
                                      </p:to>
                                    </p:set>
                                    <p:animEffect transition="in" filter="fade">
                                      <p:cBhvr>
                                        <p:cTn id="60" dur="500"/>
                                        <p:tgtEl>
                                          <p:spTgt spid="4">
                                            <p:graphicEl>
                                              <a:dgm id="{8D76FB8D-7E65-4B5C-8AD4-B97CF4467B8D}"/>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graphicEl>
                                              <a:dgm id="{CECEDF01-44B9-4E90-BAB2-50E82783278E}"/>
                                            </p:graphicEl>
                                          </p:spTgt>
                                        </p:tgtEl>
                                        <p:attrNameLst>
                                          <p:attrName>style.visibility</p:attrName>
                                        </p:attrNameLst>
                                      </p:cBhvr>
                                      <p:to>
                                        <p:strVal val="visible"/>
                                      </p:to>
                                    </p:set>
                                    <p:animEffect transition="in" filter="fade">
                                      <p:cBhvr>
                                        <p:cTn id="63" dur="500"/>
                                        <p:tgtEl>
                                          <p:spTgt spid="4">
                                            <p:graphicEl>
                                              <a:dgm id="{CECEDF01-44B9-4E90-BAB2-50E82783278E}"/>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graphicEl>
                                              <a:dgm id="{2AECDEFF-FC30-462D-A937-88EB8ABA298D}"/>
                                            </p:graphicEl>
                                          </p:spTgt>
                                        </p:tgtEl>
                                        <p:attrNameLst>
                                          <p:attrName>style.visibility</p:attrName>
                                        </p:attrNameLst>
                                      </p:cBhvr>
                                      <p:to>
                                        <p:strVal val="visible"/>
                                      </p:to>
                                    </p:set>
                                    <p:animEffect transition="in" filter="fade">
                                      <p:cBhvr>
                                        <p:cTn id="66" dur="500"/>
                                        <p:tgtEl>
                                          <p:spTgt spid="4">
                                            <p:graphicEl>
                                              <a:dgm id="{2AECDEFF-FC30-462D-A937-88EB8ABA298D}"/>
                                            </p:graphic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
                                            <p:graphicEl>
                                              <a:dgm id="{9D19BD16-46C9-4D81-8510-2FC1696CA826}"/>
                                            </p:graphicEl>
                                          </p:spTgt>
                                        </p:tgtEl>
                                        <p:attrNameLst>
                                          <p:attrName>style.visibility</p:attrName>
                                        </p:attrNameLst>
                                      </p:cBhvr>
                                      <p:to>
                                        <p:strVal val="visible"/>
                                      </p:to>
                                    </p:set>
                                    <p:animEffect transition="in" filter="fade">
                                      <p:cBhvr>
                                        <p:cTn id="69" dur="500"/>
                                        <p:tgtEl>
                                          <p:spTgt spid="4">
                                            <p:graphicEl>
                                              <a:dgm id="{9D19BD16-46C9-4D81-8510-2FC1696CA826}"/>
                                            </p:graphic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
                                            <p:graphicEl>
                                              <a:dgm id="{C0A9860C-7C4C-4D27-8A01-6C98332BB09F}"/>
                                            </p:graphicEl>
                                          </p:spTgt>
                                        </p:tgtEl>
                                        <p:attrNameLst>
                                          <p:attrName>style.visibility</p:attrName>
                                        </p:attrNameLst>
                                      </p:cBhvr>
                                      <p:to>
                                        <p:strVal val="visible"/>
                                      </p:to>
                                    </p:set>
                                    <p:animEffect transition="in" filter="fade">
                                      <p:cBhvr>
                                        <p:cTn id="74" dur="500"/>
                                        <p:tgtEl>
                                          <p:spTgt spid="4">
                                            <p:graphicEl>
                                              <a:dgm id="{C0A9860C-7C4C-4D27-8A01-6C98332BB09F}"/>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graphicEl>
                                              <a:dgm id="{A21DA48D-B75A-4B0E-B5E4-1D2D8A9F88F9}"/>
                                            </p:graphicEl>
                                          </p:spTgt>
                                        </p:tgtEl>
                                        <p:attrNameLst>
                                          <p:attrName>style.visibility</p:attrName>
                                        </p:attrNameLst>
                                      </p:cBhvr>
                                      <p:to>
                                        <p:strVal val="visible"/>
                                      </p:to>
                                    </p:set>
                                    <p:animEffect transition="in" filter="fade">
                                      <p:cBhvr>
                                        <p:cTn id="77" dur="500"/>
                                        <p:tgtEl>
                                          <p:spTgt spid="4">
                                            <p:graphicEl>
                                              <a:dgm id="{A21DA48D-B75A-4B0E-B5E4-1D2D8A9F88F9}"/>
                                            </p:graphic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
                                            <p:graphicEl>
                                              <a:dgm id="{0AFD4810-1F1B-495E-AA8C-E2B4101A76C5}"/>
                                            </p:graphicEl>
                                          </p:spTgt>
                                        </p:tgtEl>
                                        <p:attrNameLst>
                                          <p:attrName>style.visibility</p:attrName>
                                        </p:attrNameLst>
                                      </p:cBhvr>
                                      <p:to>
                                        <p:strVal val="visible"/>
                                      </p:to>
                                    </p:set>
                                    <p:animEffect transition="in" filter="fade">
                                      <p:cBhvr>
                                        <p:cTn id="80" dur="500"/>
                                        <p:tgtEl>
                                          <p:spTgt spid="4">
                                            <p:graphicEl>
                                              <a:dgm id="{0AFD4810-1F1B-495E-AA8C-E2B4101A76C5}"/>
                                            </p:graphic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
                                            <p:graphicEl>
                                              <a:dgm id="{92029A75-9BF3-4D2F-A3B1-543E9C769316}"/>
                                            </p:graphicEl>
                                          </p:spTgt>
                                        </p:tgtEl>
                                        <p:attrNameLst>
                                          <p:attrName>style.visibility</p:attrName>
                                        </p:attrNameLst>
                                      </p:cBhvr>
                                      <p:to>
                                        <p:strVal val="visible"/>
                                      </p:to>
                                    </p:set>
                                    <p:animEffect transition="in" filter="fade">
                                      <p:cBhvr>
                                        <p:cTn id="83" dur="500"/>
                                        <p:tgtEl>
                                          <p:spTgt spid="4">
                                            <p:graphicEl>
                                              <a:dgm id="{92029A75-9BF3-4D2F-A3B1-543E9C76931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80D5-1D83-419B-A87C-A2AC746703B1}"/>
              </a:ext>
            </a:extLst>
          </p:cNvPr>
          <p:cNvSpPr>
            <a:spLocks noGrp="1"/>
          </p:cNvSpPr>
          <p:nvPr>
            <p:ph type="title"/>
          </p:nvPr>
        </p:nvSpPr>
        <p:spPr>
          <a:xfrm>
            <a:off x="3906849" y="443883"/>
            <a:ext cx="4015409" cy="854137"/>
          </a:xfrm>
        </p:spPr>
        <p:txBody>
          <a:bodyPr>
            <a:normAutofit/>
          </a:bodyPr>
          <a:lstStyle/>
          <a:p>
            <a:r>
              <a:rPr lang="en-US" sz="3600" b="1" dirty="0">
                <a:effectLst>
                  <a:outerShdw blurRad="38100" dist="38100" dir="2700000" algn="tl">
                    <a:srgbClr val="000000">
                      <a:alpha val="43137"/>
                    </a:srgbClr>
                  </a:outerShdw>
                </a:effectLst>
              </a:rPr>
              <a:t>Findings</a:t>
            </a:r>
          </a:p>
        </p:txBody>
      </p:sp>
      <p:pic>
        <p:nvPicPr>
          <p:cNvPr id="3" name="Picture 2">
            <a:extLst>
              <a:ext uri="{FF2B5EF4-FFF2-40B4-BE49-F238E27FC236}">
                <a16:creationId xmlns:a16="http://schemas.microsoft.com/office/drawing/2014/main" id="{42D45B16-E2CC-4C00-8146-62D13180A15C}"/>
              </a:ext>
            </a:extLst>
          </p:cNvPr>
          <p:cNvPicPr>
            <a:picLocks noChangeAspect="1"/>
          </p:cNvPicPr>
          <p:nvPr/>
        </p:nvPicPr>
        <p:blipFill rotWithShape="1">
          <a:blip r:embed="rId2"/>
          <a:srcRect t="1045" b="32108"/>
          <a:stretch/>
        </p:blipFill>
        <p:spPr>
          <a:xfrm>
            <a:off x="870012" y="1669003"/>
            <a:ext cx="5031085" cy="2032986"/>
          </a:xfrm>
          <a:prstGeom prst="rect">
            <a:avLst/>
          </a:prstGeom>
        </p:spPr>
      </p:pic>
      <p:pic>
        <p:nvPicPr>
          <p:cNvPr id="5" name="Picture 4">
            <a:extLst>
              <a:ext uri="{FF2B5EF4-FFF2-40B4-BE49-F238E27FC236}">
                <a16:creationId xmlns:a16="http://schemas.microsoft.com/office/drawing/2014/main" id="{E6B25A4D-EC59-4C25-8D63-8DC05BDFB447}"/>
              </a:ext>
            </a:extLst>
          </p:cNvPr>
          <p:cNvPicPr>
            <a:picLocks noChangeAspect="1"/>
          </p:cNvPicPr>
          <p:nvPr/>
        </p:nvPicPr>
        <p:blipFill>
          <a:blip r:embed="rId3"/>
          <a:stretch>
            <a:fillRect/>
          </a:stretch>
        </p:blipFill>
        <p:spPr>
          <a:xfrm>
            <a:off x="994299" y="3974052"/>
            <a:ext cx="4510968" cy="1973549"/>
          </a:xfrm>
          <a:prstGeom prst="rect">
            <a:avLst/>
          </a:prstGeom>
        </p:spPr>
      </p:pic>
      <p:pic>
        <p:nvPicPr>
          <p:cNvPr id="7" name="Picture 6">
            <a:extLst>
              <a:ext uri="{FF2B5EF4-FFF2-40B4-BE49-F238E27FC236}">
                <a16:creationId xmlns:a16="http://schemas.microsoft.com/office/drawing/2014/main" id="{0D5162D4-7080-4927-B580-1A0B70C3DD2D}"/>
              </a:ext>
            </a:extLst>
          </p:cNvPr>
          <p:cNvPicPr>
            <a:picLocks noChangeAspect="1"/>
          </p:cNvPicPr>
          <p:nvPr/>
        </p:nvPicPr>
        <p:blipFill>
          <a:blip r:embed="rId4"/>
          <a:stretch>
            <a:fillRect/>
          </a:stretch>
        </p:blipFill>
        <p:spPr>
          <a:xfrm>
            <a:off x="6340846" y="1278384"/>
            <a:ext cx="4394629" cy="1992597"/>
          </a:xfrm>
          <a:prstGeom prst="rect">
            <a:avLst/>
          </a:prstGeom>
        </p:spPr>
      </p:pic>
      <p:pic>
        <p:nvPicPr>
          <p:cNvPr id="9" name="Picture 8">
            <a:extLst>
              <a:ext uri="{FF2B5EF4-FFF2-40B4-BE49-F238E27FC236}">
                <a16:creationId xmlns:a16="http://schemas.microsoft.com/office/drawing/2014/main" id="{379FD91D-E409-4CF7-8116-1247A4233A54}"/>
              </a:ext>
            </a:extLst>
          </p:cNvPr>
          <p:cNvPicPr>
            <a:picLocks noChangeAspect="1"/>
          </p:cNvPicPr>
          <p:nvPr/>
        </p:nvPicPr>
        <p:blipFill>
          <a:blip r:embed="rId5"/>
          <a:stretch>
            <a:fillRect/>
          </a:stretch>
        </p:blipFill>
        <p:spPr>
          <a:xfrm>
            <a:off x="6471820" y="3340147"/>
            <a:ext cx="4234650" cy="2709985"/>
          </a:xfrm>
          <a:prstGeom prst="rect">
            <a:avLst/>
          </a:prstGeom>
        </p:spPr>
      </p:pic>
    </p:spTree>
    <p:extLst>
      <p:ext uri="{BB962C8B-B14F-4D97-AF65-F5344CB8AC3E}">
        <p14:creationId xmlns:p14="http://schemas.microsoft.com/office/powerpoint/2010/main" val="374071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22C8-E492-4AA6-B83D-5D4B5E635533}"/>
              </a:ext>
            </a:extLst>
          </p:cNvPr>
          <p:cNvSpPr>
            <a:spLocks noGrp="1"/>
          </p:cNvSpPr>
          <p:nvPr>
            <p:ph type="title"/>
          </p:nvPr>
        </p:nvSpPr>
        <p:spPr>
          <a:xfrm>
            <a:off x="1748900" y="491116"/>
            <a:ext cx="4368092" cy="1330688"/>
          </a:xfrm>
        </p:spPr>
        <p:txBody>
          <a:bodyPr>
            <a:normAutofit/>
          </a:bodyPr>
          <a:lstStyle/>
          <a:p>
            <a:r>
              <a:rPr lang="en-US" b="1" dirty="0">
                <a:effectLst>
                  <a:outerShdw blurRad="38100" dist="38100" dir="2700000" algn="tl">
                    <a:srgbClr val="000000">
                      <a:alpha val="43137"/>
                    </a:srgbClr>
                  </a:outerShdw>
                </a:effectLst>
              </a:rPr>
              <a:t>OCR MODEL</a:t>
            </a:r>
          </a:p>
        </p:txBody>
      </p:sp>
      <p:pic>
        <p:nvPicPr>
          <p:cNvPr id="6" name="Picture 5">
            <a:extLst>
              <a:ext uri="{FF2B5EF4-FFF2-40B4-BE49-F238E27FC236}">
                <a16:creationId xmlns:a16="http://schemas.microsoft.com/office/drawing/2014/main" id="{3A8244F0-478E-4848-A1F5-BF8E71B7E64F}"/>
              </a:ext>
            </a:extLst>
          </p:cNvPr>
          <p:cNvPicPr>
            <a:picLocks noChangeAspect="1"/>
          </p:cNvPicPr>
          <p:nvPr/>
        </p:nvPicPr>
        <p:blipFill>
          <a:blip r:embed="rId3"/>
          <a:stretch>
            <a:fillRect/>
          </a:stretch>
        </p:blipFill>
        <p:spPr>
          <a:xfrm>
            <a:off x="7619403" y="1127464"/>
            <a:ext cx="3342303" cy="4727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0" name="Diagram 9">
            <a:extLst>
              <a:ext uri="{FF2B5EF4-FFF2-40B4-BE49-F238E27FC236}">
                <a16:creationId xmlns:a16="http://schemas.microsoft.com/office/drawing/2014/main" id="{373C1347-8910-409F-A58A-C8AA5E8DF77A}"/>
              </a:ext>
            </a:extLst>
          </p:cNvPr>
          <p:cNvGraphicFramePr/>
          <p:nvPr>
            <p:extLst>
              <p:ext uri="{D42A27DB-BD31-4B8C-83A1-F6EECF244321}">
                <p14:modId xmlns:p14="http://schemas.microsoft.com/office/powerpoint/2010/main" val="1621808135"/>
              </p:ext>
            </p:extLst>
          </p:nvPr>
        </p:nvGraphicFramePr>
        <p:xfrm>
          <a:off x="635730" y="1961965"/>
          <a:ext cx="6528550" cy="39505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8715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7DB0-DAED-47C4-8363-D42570849D3B}"/>
              </a:ext>
            </a:extLst>
          </p:cNvPr>
          <p:cNvSpPr>
            <a:spLocks noGrp="1"/>
          </p:cNvSpPr>
          <p:nvPr>
            <p:ph type="title"/>
          </p:nvPr>
        </p:nvSpPr>
        <p:spPr>
          <a:xfrm>
            <a:off x="2441359" y="890610"/>
            <a:ext cx="6720396" cy="778391"/>
          </a:xfrm>
        </p:spPr>
        <p:txBody>
          <a:bodyPr>
            <a:normAutofit fontScale="90000"/>
          </a:bodyPr>
          <a:lstStyle/>
          <a:p>
            <a:r>
              <a:rPr lang="en-US" b="1" dirty="0">
                <a:effectLst>
                  <a:outerShdw blurRad="38100" dist="38100" dir="2700000" algn="tl">
                    <a:srgbClr val="000000">
                      <a:alpha val="43137"/>
                    </a:srgbClr>
                  </a:outerShdw>
                </a:effectLst>
              </a:rPr>
              <a:t>UI-Interfaces – Authentication</a:t>
            </a:r>
          </a:p>
        </p:txBody>
      </p:sp>
      <p:pic>
        <p:nvPicPr>
          <p:cNvPr id="4" name="Picture 3">
            <a:extLst>
              <a:ext uri="{FF2B5EF4-FFF2-40B4-BE49-F238E27FC236}">
                <a16:creationId xmlns:a16="http://schemas.microsoft.com/office/drawing/2014/main" id="{D22FC5E9-BCB4-439C-8F71-04A0A7C0EE65}"/>
              </a:ext>
            </a:extLst>
          </p:cNvPr>
          <p:cNvPicPr>
            <a:picLocks noChangeAspect="1"/>
          </p:cNvPicPr>
          <p:nvPr/>
        </p:nvPicPr>
        <p:blipFill rotWithShape="1">
          <a:blip r:embed="rId2"/>
          <a:srcRect t="12557" r="6840" b="4725"/>
          <a:stretch/>
        </p:blipFill>
        <p:spPr>
          <a:xfrm>
            <a:off x="2175029" y="1784771"/>
            <a:ext cx="7625919" cy="3784000"/>
          </a:xfrm>
          <a:prstGeom prst="rect">
            <a:avLst/>
          </a:prstGeom>
        </p:spPr>
      </p:pic>
    </p:spTree>
    <p:extLst>
      <p:ext uri="{BB962C8B-B14F-4D97-AF65-F5344CB8AC3E}">
        <p14:creationId xmlns:p14="http://schemas.microsoft.com/office/powerpoint/2010/main" val="120104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7DB0-DAED-47C4-8363-D42570849D3B}"/>
              </a:ext>
            </a:extLst>
          </p:cNvPr>
          <p:cNvSpPr>
            <a:spLocks noGrp="1"/>
          </p:cNvSpPr>
          <p:nvPr>
            <p:ph type="title"/>
          </p:nvPr>
        </p:nvSpPr>
        <p:spPr>
          <a:xfrm>
            <a:off x="2725444" y="704179"/>
            <a:ext cx="6720396" cy="778391"/>
          </a:xfrm>
        </p:spPr>
        <p:txBody>
          <a:bodyPr>
            <a:normAutofit fontScale="90000"/>
          </a:bodyPr>
          <a:lstStyle/>
          <a:p>
            <a:r>
              <a:rPr lang="en-US" b="1" dirty="0">
                <a:effectLst>
                  <a:outerShdw blurRad="38100" dist="38100" dir="2700000" algn="tl">
                    <a:srgbClr val="000000">
                      <a:alpha val="43137"/>
                    </a:srgbClr>
                  </a:outerShdw>
                </a:effectLst>
              </a:rPr>
              <a:t>UI-Interfaces – View your profile</a:t>
            </a:r>
          </a:p>
        </p:txBody>
      </p:sp>
      <p:pic>
        <p:nvPicPr>
          <p:cNvPr id="3" name="Picture 2">
            <a:extLst>
              <a:ext uri="{FF2B5EF4-FFF2-40B4-BE49-F238E27FC236}">
                <a16:creationId xmlns:a16="http://schemas.microsoft.com/office/drawing/2014/main" id="{64864BAC-59C6-48A1-8C99-54CAE69AE321}"/>
              </a:ext>
            </a:extLst>
          </p:cNvPr>
          <p:cNvPicPr>
            <a:picLocks noChangeAspect="1"/>
          </p:cNvPicPr>
          <p:nvPr/>
        </p:nvPicPr>
        <p:blipFill>
          <a:blip r:embed="rId2"/>
          <a:stretch>
            <a:fillRect/>
          </a:stretch>
        </p:blipFill>
        <p:spPr>
          <a:xfrm>
            <a:off x="1213092" y="1455936"/>
            <a:ext cx="9505214" cy="4436761"/>
          </a:xfrm>
          <a:prstGeom prst="rect">
            <a:avLst/>
          </a:prstGeom>
        </p:spPr>
      </p:pic>
    </p:spTree>
    <p:extLst>
      <p:ext uri="{BB962C8B-B14F-4D97-AF65-F5344CB8AC3E}">
        <p14:creationId xmlns:p14="http://schemas.microsoft.com/office/powerpoint/2010/main" val="28543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259808E-798C-4378-8EC5-C02114D5C6B0}"/>
              </a:ext>
            </a:extLst>
          </p:cNvPr>
          <p:cNvPicPr>
            <a:picLocks noChangeAspect="1"/>
          </p:cNvPicPr>
          <p:nvPr/>
        </p:nvPicPr>
        <p:blipFill>
          <a:blip r:embed="rId2"/>
          <a:stretch>
            <a:fillRect/>
          </a:stretch>
        </p:blipFill>
        <p:spPr>
          <a:xfrm>
            <a:off x="1118587" y="1505770"/>
            <a:ext cx="9732884" cy="4529164"/>
          </a:xfrm>
          <a:prstGeom prst="rect">
            <a:avLst/>
          </a:prstGeom>
        </p:spPr>
      </p:pic>
      <p:sp>
        <p:nvSpPr>
          <p:cNvPr id="8" name="Title 1">
            <a:extLst>
              <a:ext uri="{FF2B5EF4-FFF2-40B4-BE49-F238E27FC236}">
                <a16:creationId xmlns:a16="http://schemas.microsoft.com/office/drawing/2014/main" id="{31E5E2BC-1278-4803-8406-100AAC93466A}"/>
              </a:ext>
            </a:extLst>
          </p:cNvPr>
          <p:cNvSpPr>
            <a:spLocks noGrp="1"/>
          </p:cNvSpPr>
          <p:nvPr>
            <p:ph type="title"/>
          </p:nvPr>
        </p:nvSpPr>
        <p:spPr>
          <a:xfrm>
            <a:off x="2246049" y="713056"/>
            <a:ext cx="7803473" cy="778391"/>
          </a:xfrm>
        </p:spPr>
        <p:txBody>
          <a:bodyPr>
            <a:normAutofit fontScale="90000"/>
          </a:bodyPr>
          <a:lstStyle/>
          <a:p>
            <a:r>
              <a:rPr lang="en-US" b="1" dirty="0">
                <a:effectLst>
                  <a:outerShdw blurRad="38100" dist="38100" dir="2700000" algn="tl">
                    <a:srgbClr val="000000">
                      <a:alpha val="43137"/>
                    </a:srgbClr>
                  </a:outerShdw>
                </a:effectLst>
              </a:rPr>
              <a:t>UI-Interfaces – Predict Heart Disease</a:t>
            </a:r>
          </a:p>
        </p:txBody>
      </p:sp>
    </p:spTree>
    <p:extLst>
      <p:ext uri="{BB962C8B-B14F-4D97-AF65-F5344CB8AC3E}">
        <p14:creationId xmlns:p14="http://schemas.microsoft.com/office/powerpoint/2010/main" val="289504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5C6EC9-04D7-4908-8EFC-D9DC3F92E0C9}"/>
              </a:ext>
            </a:extLst>
          </p:cNvPr>
          <p:cNvPicPr>
            <a:picLocks noChangeAspect="1"/>
          </p:cNvPicPr>
          <p:nvPr/>
        </p:nvPicPr>
        <p:blipFill rotWithShape="1">
          <a:blip r:embed="rId2"/>
          <a:srcRect t="12525" b="4997"/>
          <a:stretch/>
        </p:blipFill>
        <p:spPr>
          <a:xfrm>
            <a:off x="1455939" y="1832260"/>
            <a:ext cx="9093692" cy="4098783"/>
          </a:xfrm>
          <a:prstGeom prst="rect">
            <a:avLst/>
          </a:prstGeom>
        </p:spPr>
      </p:pic>
      <p:sp>
        <p:nvSpPr>
          <p:cNvPr id="4" name="Title 1">
            <a:extLst>
              <a:ext uri="{FF2B5EF4-FFF2-40B4-BE49-F238E27FC236}">
                <a16:creationId xmlns:a16="http://schemas.microsoft.com/office/drawing/2014/main" id="{74BD0E83-81D5-482C-BD34-DCFA9EAD2FCF}"/>
              </a:ext>
            </a:extLst>
          </p:cNvPr>
          <p:cNvSpPr>
            <a:spLocks noGrp="1"/>
          </p:cNvSpPr>
          <p:nvPr>
            <p:ph type="title"/>
          </p:nvPr>
        </p:nvSpPr>
        <p:spPr>
          <a:xfrm>
            <a:off x="2725444" y="704179"/>
            <a:ext cx="6720396" cy="778391"/>
          </a:xfrm>
        </p:spPr>
        <p:txBody>
          <a:bodyPr>
            <a:normAutofit/>
          </a:bodyPr>
          <a:lstStyle/>
          <a:p>
            <a:r>
              <a:rPr lang="en-US" b="1" dirty="0">
                <a:effectLst>
                  <a:outerShdw blurRad="38100" dist="38100" dir="2700000" algn="tl">
                    <a:srgbClr val="000000">
                      <a:alpha val="43137"/>
                    </a:srgbClr>
                  </a:outerShdw>
                </a:effectLst>
              </a:rPr>
              <a:t>UI-Interfaces – Results</a:t>
            </a:r>
          </a:p>
        </p:txBody>
      </p:sp>
    </p:spTree>
    <p:extLst>
      <p:ext uri="{BB962C8B-B14F-4D97-AF65-F5344CB8AC3E}">
        <p14:creationId xmlns:p14="http://schemas.microsoft.com/office/powerpoint/2010/main" val="8075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FA05B5-B56F-4685-AB84-08922BDCFB1F}"/>
              </a:ext>
            </a:extLst>
          </p:cNvPr>
          <p:cNvPicPr>
            <a:picLocks noChangeAspect="1"/>
          </p:cNvPicPr>
          <p:nvPr/>
        </p:nvPicPr>
        <p:blipFill rotWithShape="1">
          <a:blip r:embed="rId2"/>
          <a:srcRect t="12557" b="4855"/>
          <a:stretch/>
        </p:blipFill>
        <p:spPr>
          <a:xfrm>
            <a:off x="1553593" y="1618937"/>
            <a:ext cx="9040428" cy="4199849"/>
          </a:xfrm>
          <a:prstGeom prst="rect">
            <a:avLst/>
          </a:prstGeom>
        </p:spPr>
      </p:pic>
      <p:sp>
        <p:nvSpPr>
          <p:cNvPr id="4" name="Title 1">
            <a:extLst>
              <a:ext uri="{FF2B5EF4-FFF2-40B4-BE49-F238E27FC236}">
                <a16:creationId xmlns:a16="http://schemas.microsoft.com/office/drawing/2014/main" id="{EC1F46D2-B4A6-44B6-A8C7-00F92DA083F9}"/>
              </a:ext>
            </a:extLst>
          </p:cNvPr>
          <p:cNvSpPr>
            <a:spLocks noGrp="1"/>
          </p:cNvSpPr>
          <p:nvPr>
            <p:ph type="title"/>
          </p:nvPr>
        </p:nvSpPr>
        <p:spPr>
          <a:xfrm>
            <a:off x="2725443" y="704179"/>
            <a:ext cx="7102137" cy="778391"/>
          </a:xfrm>
        </p:spPr>
        <p:txBody>
          <a:bodyPr>
            <a:normAutofit fontScale="90000"/>
          </a:bodyPr>
          <a:lstStyle/>
          <a:p>
            <a:r>
              <a:rPr lang="en-US" b="1" dirty="0">
                <a:effectLst>
                  <a:outerShdw blurRad="38100" dist="38100" dir="2700000" algn="tl">
                    <a:srgbClr val="000000">
                      <a:alpha val="43137"/>
                    </a:srgbClr>
                  </a:outerShdw>
                </a:effectLst>
              </a:rPr>
              <a:t>UI-Interfaces – Personalized Tips</a:t>
            </a:r>
          </a:p>
        </p:txBody>
      </p:sp>
    </p:spTree>
    <p:extLst>
      <p:ext uri="{BB962C8B-B14F-4D97-AF65-F5344CB8AC3E}">
        <p14:creationId xmlns:p14="http://schemas.microsoft.com/office/powerpoint/2010/main" val="15067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9282-85EC-45B7-8306-50E998ECC62F}"/>
              </a:ext>
            </a:extLst>
          </p:cNvPr>
          <p:cNvSpPr>
            <a:spLocks noGrp="1"/>
          </p:cNvSpPr>
          <p:nvPr>
            <p:ph type="title"/>
          </p:nvPr>
        </p:nvSpPr>
        <p:spPr>
          <a:xfrm>
            <a:off x="3454088" y="834501"/>
            <a:ext cx="4837655" cy="809750"/>
          </a:xfrm>
        </p:spPr>
        <p:txBody>
          <a:bodyPr/>
          <a:lstStyle/>
          <a:p>
            <a:r>
              <a:rPr lang="en-US" b="1" dirty="0">
                <a:effectLst>
                  <a:outerShdw blurRad="38100" dist="38100" dir="2700000" algn="tl">
                    <a:srgbClr val="000000">
                      <a:alpha val="43137"/>
                    </a:srgbClr>
                  </a:outerShdw>
                </a:effectLst>
              </a:rPr>
              <a:t>MEET OUR TEAM</a:t>
            </a:r>
          </a:p>
        </p:txBody>
      </p:sp>
      <p:graphicFrame>
        <p:nvGraphicFramePr>
          <p:cNvPr id="8" name="Diagram 7">
            <a:extLst>
              <a:ext uri="{FF2B5EF4-FFF2-40B4-BE49-F238E27FC236}">
                <a16:creationId xmlns:a16="http://schemas.microsoft.com/office/drawing/2014/main" id="{B21D3841-55F3-4BEF-80F4-E2027951C044}"/>
              </a:ext>
            </a:extLst>
          </p:cNvPr>
          <p:cNvGraphicFramePr/>
          <p:nvPr>
            <p:extLst>
              <p:ext uri="{D42A27DB-BD31-4B8C-83A1-F6EECF244321}">
                <p14:modId xmlns:p14="http://schemas.microsoft.com/office/powerpoint/2010/main" val="264567523"/>
              </p:ext>
            </p:extLst>
          </p:nvPr>
        </p:nvGraphicFramePr>
        <p:xfrm>
          <a:off x="1216241" y="2352582"/>
          <a:ext cx="9543495" cy="2537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342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1F46D2-B4A6-44B6-A8C7-00F92DA083F9}"/>
              </a:ext>
            </a:extLst>
          </p:cNvPr>
          <p:cNvSpPr>
            <a:spLocks noGrp="1"/>
          </p:cNvSpPr>
          <p:nvPr>
            <p:ph type="title"/>
          </p:nvPr>
        </p:nvSpPr>
        <p:spPr>
          <a:xfrm>
            <a:off x="2725443" y="704179"/>
            <a:ext cx="7315202" cy="778391"/>
          </a:xfrm>
        </p:spPr>
        <p:txBody>
          <a:bodyPr>
            <a:normAutofit fontScale="90000"/>
          </a:bodyPr>
          <a:lstStyle/>
          <a:p>
            <a:r>
              <a:rPr lang="en-US" b="1" dirty="0">
                <a:effectLst>
                  <a:outerShdw blurRad="38100" dist="38100" dir="2700000" algn="tl">
                    <a:srgbClr val="000000">
                      <a:alpha val="43137"/>
                    </a:srgbClr>
                  </a:outerShdw>
                </a:effectLst>
              </a:rPr>
              <a:t>UI-Interfaces – Chatbot Integration</a:t>
            </a:r>
          </a:p>
        </p:txBody>
      </p:sp>
      <p:pic>
        <p:nvPicPr>
          <p:cNvPr id="2" name="Picture 1">
            <a:extLst>
              <a:ext uri="{FF2B5EF4-FFF2-40B4-BE49-F238E27FC236}">
                <a16:creationId xmlns:a16="http://schemas.microsoft.com/office/drawing/2014/main" id="{FA1AEFFF-280F-4878-A168-ADD4729879EE}"/>
              </a:ext>
            </a:extLst>
          </p:cNvPr>
          <p:cNvPicPr>
            <a:picLocks noChangeAspect="1"/>
          </p:cNvPicPr>
          <p:nvPr/>
        </p:nvPicPr>
        <p:blipFill>
          <a:blip r:embed="rId2"/>
          <a:stretch>
            <a:fillRect/>
          </a:stretch>
        </p:blipFill>
        <p:spPr>
          <a:xfrm>
            <a:off x="1447061" y="1580226"/>
            <a:ext cx="9289001" cy="4391870"/>
          </a:xfrm>
          <a:prstGeom prst="rect">
            <a:avLst/>
          </a:prstGeom>
        </p:spPr>
      </p:pic>
    </p:spTree>
    <p:extLst>
      <p:ext uri="{BB962C8B-B14F-4D97-AF65-F5344CB8AC3E}">
        <p14:creationId xmlns:p14="http://schemas.microsoft.com/office/powerpoint/2010/main" val="25061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77C525-85A4-5309-89E4-99688FCAE8E1}"/>
              </a:ext>
            </a:extLst>
          </p:cNvPr>
          <p:cNvSpPr txBox="1"/>
          <p:nvPr/>
        </p:nvSpPr>
        <p:spPr>
          <a:xfrm>
            <a:off x="2789081" y="500856"/>
            <a:ext cx="6093618" cy="523220"/>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rPr>
              <a:t>Technical Challenges</a:t>
            </a:r>
          </a:p>
        </p:txBody>
      </p:sp>
      <p:grpSp>
        <p:nvGrpSpPr>
          <p:cNvPr id="4" name="Group 3">
            <a:extLst>
              <a:ext uri="{FF2B5EF4-FFF2-40B4-BE49-F238E27FC236}">
                <a16:creationId xmlns:a16="http://schemas.microsoft.com/office/drawing/2014/main" id="{87F87C74-1217-3E58-8267-17262CAA22EC}"/>
              </a:ext>
            </a:extLst>
          </p:cNvPr>
          <p:cNvGrpSpPr/>
          <p:nvPr/>
        </p:nvGrpSpPr>
        <p:grpSpPr>
          <a:xfrm>
            <a:off x="694465" y="1176240"/>
            <a:ext cx="10661028" cy="3600000"/>
            <a:chOff x="765486" y="1787084"/>
            <a:chExt cx="10661028" cy="3600000"/>
          </a:xfrm>
        </p:grpSpPr>
        <p:grpSp>
          <p:nvGrpSpPr>
            <p:cNvPr id="5" name="Group 4">
              <a:extLst>
                <a:ext uri="{FF2B5EF4-FFF2-40B4-BE49-F238E27FC236}">
                  <a16:creationId xmlns:a16="http://schemas.microsoft.com/office/drawing/2014/main" id="{61637181-9743-3749-4D8B-F0E1CC92D378}"/>
                </a:ext>
              </a:extLst>
            </p:cNvPr>
            <p:cNvGrpSpPr/>
            <p:nvPr/>
          </p:nvGrpSpPr>
          <p:grpSpPr>
            <a:xfrm>
              <a:off x="765486" y="1787084"/>
              <a:ext cx="7130514" cy="3600000"/>
              <a:chOff x="765486" y="1729027"/>
              <a:chExt cx="7130514" cy="3600000"/>
            </a:xfrm>
          </p:grpSpPr>
          <p:sp>
            <p:nvSpPr>
              <p:cNvPr id="16" name="AutoShape 5">
                <a:extLst>
                  <a:ext uri="{FF2B5EF4-FFF2-40B4-BE49-F238E27FC236}">
                    <a16:creationId xmlns:a16="http://schemas.microsoft.com/office/drawing/2014/main" id="{278F3E40-16C4-5E27-C0A4-9C2862E0A7E8}"/>
                  </a:ext>
                </a:extLst>
              </p:cNvPr>
              <p:cNvSpPr/>
              <p:nvPr/>
            </p:nvSpPr>
            <p:spPr>
              <a:xfrm flipH="1">
                <a:off x="4296000" y="1729027"/>
                <a:ext cx="3600000" cy="3600000"/>
              </a:xfrm>
              <a:prstGeom prst="blockArc">
                <a:avLst>
                  <a:gd name="adj1" fmla="val 16200000"/>
                  <a:gd name="adj2" fmla="val 5400000"/>
                  <a:gd name="adj3" fmla="val 16361"/>
                </a:avLst>
              </a:prstGeom>
              <a:solidFill>
                <a:schemeClr val="bg2">
                  <a:lumMod val="50000"/>
                  <a:alpha val="15000"/>
                </a:schemeClr>
              </a:solidFill>
              <a:ln w="50800" cap="flat">
                <a:solidFill>
                  <a:srgbClr val="F0F0F0"/>
                </a:solidFill>
                <a:prstDash val="solid"/>
              </a:ln>
            </p:spPr>
            <p:txBody>
              <a:bodyPr vert="horz" lIns="108000" tIns="108000" rIns="108000" bIns="108000" anchor="ctr">
                <a:normAutofit/>
              </a:bodyPr>
              <a:lstStyle/>
              <a:p>
                <a:pPr marL="0" algn="l"/>
                <a:endParaRPr/>
              </a:p>
            </p:txBody>
          </p:sp>
          <p:grpSp>
            <p:nvGrpSpPr>
              <p:cNvPr id="17" name="Group 6">
                <a:extLst>
                  <a:ext uri="{FF2B5EF4-FFF2-40B4-BE49-F238E27FC236}">
                    <a16:creationId xmlns:a16="http://schemas.microsoft.com/office/drawing/2014/main" id="{4C8D2C5E-8CD6-ECD3-C7A1-E1ED22BCA276}"/>
                  </a:ext>
                </a:extLst>
              </p:cNvPr>
              <p:cNvGrpSpPr/>
              <p:nvPr/>
            </p:nvGrpSpPr>
            <p:grpSpPr>
              <a:xfrm>
                <a:off x="765486" y="2046393"/>
                <a:ext cx="2600014" cy="1411781"/>
                <a:chOff x="765486" y="1903488"/>
                <a:chExt cx="2600014" cy="1411781"/>
              </a:xfrm>
            </p:grpSpPr>
            <p:sp>
              <p:nvSpPr>
                <p:cNvPr id="23" name="AutoShape 7">
                  <a:extLst>
                    <a:ext uri="{FF2B5EF4-FFF2-40B4-BE49-F238E27FC236}">
                      <a16:creationId xmlns:a16="http://schemas.microsoft.com/office/drawing/2014/main" id="{DF597A49-4B37-5B80-75D6-3E7F91CADCF6}"/>
                    </a:ext>
                  </a:extLst>
                </p:cNvPr>
                <p:cNvSpPr/>
                <p:nvPr/>
              </p:nvSpPr>
              <p:spPr>
                <a:xfrm>
                  <a:off x="765486" y="1903488"/>
                  <a:ext cx="2600014" cy="692365"/>
                </a:xfrm>
                <a:prstGeom prst="roundRect">
                  <a:avLst>
                    <a:gd name="adj" fmla="val 50000"/>
                  </a:avLst>
                </a:prstGeom>
                <a:solidFill>
                  <a:schemeClr val="bg2">
                    <a:lumMod val="75000"/>
                  </a:schemeClr>
                </a:solidFill>
                <a:ln cap="flat" cmpd="sng">
                  <a:prstDash val="solid"/>
                </a:ln>
              </p:spPr>
              <p:txBody>
                <a:bodyPr vert="horz" wrap="square" lIns="108000" tIns="54000" rIns="108000" bIns="54000" anchor="ctr">
                  <a:noAutofit/>
                </a:bodyPr>
                <a:lstStyle/>
                <a:p>
                  <a:pPr algn="ctr">
                    <a:lnSpc>
                      <a:spcPct val="130000"/>
                    </a:lnSpc>
                    <a:spcBef>
                      <a:spcPct val="0"/>
                    </a:spcBef>
                  </a:pPr>
                  <a:r>
                    <a:rPr lang="en-US" altLang="zh-CN" sz="1600" b="1" dirty="0">
                      <a:solidFill>
                        <a:srgbClr val="FFFFFF"/>
                      </a:solidFill>
                      <a:latin typeface="微软雅黑"/>
                      <a:ea typeface="微软雅黑"/>
                    </a:rPr>
                    <a:t>Ensuring Accurate Predictions</a:t>
                  </a:r>
                  <a:endParaRPr lang="zh-CN" altLang="en-US" sz="1600" b="1" i="0" u="none" baseline="0" dirty="0">
                    <a:solidFill>
                      <a:srgbClr val="FFFFFF"/>
                    </a:solidFill>
                    <a:latin typeface="微软雅黑"/>
                    <a:ea typeface="微软雅黑"/>
                  </a:endParaRPr>
                </a:p>
              </p:txBody>
            </p:sp>
            <p:sp>
              <p:nvSpPr>
                <p:cNvPr id="24" name="AutoShape 8">
                  <a:extLst>
                    <a:ext uri="{FF2B5EF4-FFF2-40B4-BE49-F238E27FC236}">
                      <a16:creationId xmlns:a16="http://schemas.microsoft.com/office/drawing/2014/main" id="{1ABEC54B-6287-EFF4-28A9-777C870A73F0}"/>
                    </a:ext>
                  </a:extLst>
                </p:cNvPr>
                <p:cNvSpPr/>
                <p:nvPr/>
              </p:nvSpPr>
              <p:spPr>
                <a:xfrm flipH="1">
                  <a:off x="765486" y="2937858"/>
                  <a:ext cx="2600014" cy="377411"/>
                </a:xfrm>
                <a:prstGeom prst="rect">
                  <a:avLst/>
                </a:prstGeom>
                <a:noFill/>
                <a:ln cap="flat" cmpd="sng">
                  <a:prstDash val="solid"/>
                </a:ln>
              </p:spPr>
              <p:txBody>
                <a:bodyPr vert="horz" wrap="square" lIns="91440" tIns="45720" rIns="91440" bIns="45720" anchor="t">
                  <a:spAutoFit/>
                </a:bodyPr>
                <a:lstStyle/>
                <a:p>
                  <a:pPr marL="0" algn="l">
                    <a:lnSpc>
                      <a:spcPct val="150000"/>
                    </a:lnSpc>
                  </a:pPr>
                  <a:endParaRPr lang="zh-CN" altLang="en-US" sz="1400" b="0" i="0" u="none" baseline="0" dirty="0">
                    <a:solidFill>
                      <a:srgbClr val="2F2F2F"/>
                    </a:solidFill>
                    <a:latin typeface="微软雅黑"/>
                    <a:ea typeface="微软雅黑"/>
                  </a:endParaRPr>
                </a:p>
              </p:txBody>
            </p:sp>
          </p:grpSp>
          <p:grpSp>
            <p:nvGrpSpPr>
              <p:cNvPr id="18" name="Group 9">
                <a:extLst>
                  <a:ext uri="{FF2B5EF4-FFF2-40B4-BE49-F238E27FC236}">
                    <a16:creationId xmlns:a16="http://schemas.microsoft.com/office/drawing/2014/main" id="{5A114291-3FA9-993C-5EF7-91024130CE54}"/>
                  </a:ext>
                </a:extLst>
              </p:cNvPr>
              <p:cNvGrpSpPr/>
              <p:nvPr/>
            </p:nvGrpSpPr>
            <p:grpSpPr>
              <a:xfrm>
                <a:off x="4037926" y="3198490"/>
                <a:ext cx="661074" cy="661074"/>
                <a:chOff x="4037926" y="3198490"/>
                <a:chExt cx="661074" cy="661074"/>
              </a:xfrm>
            </p:grpSpPr>
            <p:sp>
              <p:nvSpPr>
                <p:cNvPr id="19" name="TextBox 10">
                  <a:extLst>
                    <a:ext uri="{FF2B5EF4-FFF2-40B4-BE49-F238E27FC236}">
                      <a16:creationId xmlns:a16="http://schemas.microsoft.com/office/drawing/2014/main" id="{E9C30C1F-C95E-621E-F9AE-2130D7F839D7}"/>
                    </a:ext>
                  </a:extLst>
                </p:cNvPr>
                <p:cNvSpPr txBox="1"/>
                <p:nvPr/>
              </p:nvSpPr>
              <p:spPr>
                <a:xfrm>
                  <a:off x="4037926" y="3198490"/>
                  <a:ext cx="661074" cy="661074"/>
                </a:xfrm>
                <a:prstGeom prst="roundRect">
                  <a:avLst>
                    <a:gd name="adj" fmla="val 50000"/>
                  </a:avLst>
                </a:prstGeom>
                <a:solidFill>
                  <a:srgbClr val="FFFFFF"/>
                </a:solidFill>
              </p:spPr>
              <p:txBody>
                <a:bodyPr vert="horz" wrap="none" lIns="108000" tIns="108000" rIns="108000" bIns="108000" rtlCol="0" anchor="ctr">
                  <a:noAutofit/>
                </a:bodyPr>
                <a:lstStyle/>
                <a:p>
                  <a:pPr marL="0" algn="ctr">
                    <a:defRPr/>
                  </a:pPr>
                  <a:endParaRPr lang="en-US" sz="1100"/>
                </a:p>
              </p:txBody>
            </p:sp>
            <p:grpSp>
              <p:nvGrpSpPr>
                <p:cNvPr id="20" name="Group 11">
                  <a:extLst>
                    <a:ext uri="{FF2B5EF4-FFF2-40B4-BE49-F238E27FC236}">
                      <a16:creationId xmlns:a16="http://schemas.microsoft.com/office/drawing/2014/main" id="{96BF6F23-EAB5-1CC4-8B8D-5670CAB04A50}"/>
                    </a:ext>
                  </a:extLst>
                </p:cNvPr>
                <p:cNvGrpSpPr/>
                <p:nvPr/>
              </p:nvGrpSpPr>
              <p:grpSpPr>
                <a:xfrm>
                  <a:off x="4098463" y="3259027"/>
                  <a:ext cx="540000" cy="540000"/>
                  <a:chOff x="4538963" y="1134518"/>
                  <a:chExt cx="540000" cy="540000"/>
                </a:xfrm>
              </p:grpSpPr>
              <p:sp>
                <p:nvSpPr>
                  <p:cNvPr id="21" name="TextBox 12">
                    <a:extLst>
                      <a:ext uri="{FF2B5EF4-FFF2-40B4-BE49-F238E27FC236}">
                        <a16:creationId xmlns:a16="http://schemas.microsoft.com/office/drawing/2014/main" id="{6EB307FE-21DD-1DEA-6727-2DC66854119A}"/>
                      </a:ext>
                    </a:extLst>
                  </p:cNvPr>
                  <p:cNvSpPr txBox="1"/>
                  <p:nvPr/>
                </p:nvSpPr>
                <p:spPr>
                  <a:xfrm>
                    <a:off x="4538963" y="1134518"/>
                    <a:ext cx="540000" cy="540000"/>
                  </a:xfrm>
                  <a:prstGeom prst="roundRect">
                    <a:avLst>
                      <a:gd name="adj" fmla="val 50000"/>
                    </a:avLst>
                  </a:prstGeom>
                  <a:solidFill>
                    <a:schemeClr val="accent1"/>
                  </a:solidFill>
                </p:spPr>
                <p:txBody>
                  <a:bodyPr vert="horz" wrap="none" lIns="108000" tIns="108000" rIns="108000" bIns="108000" rtlCol="0" anchor="ctr">
                    <a:noAutofit/>
                  </a:bodyPr>
                  <a:lstStyle/>
                  <a:p>
                    <a:pPr marL="0" algn="ctr">
                      <a:defRPr/>
                    </a:pPr>
                    <a:endParaRPr lang="en-US" sz="1100"/>
                  </a:p>
                </p:txBody>
              </p:sp>
              <p:sp>
                <p:nvSpPr>
                  <p:cNvPr id="22" name="Freeform 13">
                    <a:extLst>
                      <a:ext uri="{FF2B5EF4-FFF2-40B4-BE49-F238E27FC236}">
                        <a16:creationId xmlns:a16="http://schemas.microsoft.com/office/drawing/2014/main" id="{E190D8F5-0CC9-BF07-7A22-DF0BA67ECBBE}"/>
                      </a:ext>
                    </a:extLst>
                  </p:cNvPr>
                  <p:cNvSpPr/>
                  <p:nvPr/>
                </p:nvSpPr>
                <p:spPr>
                  <a:xfrm>
                    <a:off x="4695849" y="1266815"/>
                    <a:ext cx="226228" cy="275406"/>
                  </a:xfrm>
                  <a:custGeom>
                    <a:avLst/>
                    <a:gdLst/>
                    <a:ahLst/>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rgbClr val="FFFFFF"/>
                  </a:solidFill>
                  <a:ln cap="flat">
                    <a:prstDash val="solid"/>
                  </a:ln>
                </p:spPr>
                <p:txBody>
                  <a:bodyPr vert="horz" lIns="91440" tIns="45720" rIns="91440" bIns="45720" anchor="ctr">
                    <a:normAutofit fontScale="77500" lnSpcReduction="20000"/>
                  </a:bodyPr>
                  <a:lstStyle/>
                  <a:p>
                    <a:pPr marL="0" algn="l"/>
                    <a:endParaRPr/>
                  </a:p>
                </p:txBody>
              </p:sp>
            </p:grpSp>
          </p:grpSp>
        </p:grpSp>
        <p:sp>
          <p:nvSpPr>
            <p:cNvPr id="6" name="AutoShape 14">
              <a:extLst>
                <a:ext uri="{FF2B5EF4-FFF2-40B4-BE49-F238E27FC236}">
                  <a16:creationId xmlns:a16="http://schemas.microsoft.com/office/drawing/2014/main" id="{9B6878C3-0ABA-3711-6701-0DA1A6F70C72}"/>
                </a:ext>
              </a:extLst>
            </p:cNvPr>
            <p:cNvSpPr/>
            <p:nvPr/>
          </p:nvSpPr>
          <p:spPr>
            <a:xfrm>
              <a:off x="4296000" y="1787084"/>
              <a:ext cx="3600000" cy="3600000"/>
            </a:xfrm>
            <a:prstGeom prst="blockArc">
              <a:avLst>
                <a:gd name="adj1" fmla="val 16200000"/>
                <a:gd name="adj2" fmla="val 5400000"/>
                <a:gd name="adj3" fmla="val 16361"/>
              </a:avLst>
            </a:prstGeom>
            <a:solidFill>
              <a:srgbClr val="778495">
                <a:alpha val="15000"/>
              </a:srgbClr>
            </a:solidFill>
            <a:ln w="50800" cap="flat">
              <a:solidFill>
                <a:srgbClr val="F0F0F0"/>
              </a:solidFill>
              <a:prstDash val="solid"/>
            </a:ln>
          </p:spPr>
          <p:txBody>
            <a:bodyPr vert="horz" lIns="108000" tIns="108000" rIns="108000" bIns="108000" anchor="ctr">
              <a:normAutofit/>
            </a:bodyPr>
            <a:lstStyle/>
            <a:p>
              <a:pPr marL="0" algn="l"/>
              <a:endParaRPr/>
            </a:p>
          </p:txBody>
        </p:sp>
        <p:grpSp>
          <p:nvGrpSpPr>
            <p:cNvPr id="7" name="Group 15">
              <a:extLst>
                <a:ext uri="{FF2B5EF4-FFF2-40B4-BE49-F238E27FC236}">
                  <a16:creationId xmlns:a16="http://schemas.microsoft.com/office/drawing/2014/main" id="{32C5D4B4-0C7C-9571-C754-16FAB067F800}"/>
                </a:ext>
              </a:extLst>
            </p:cNvPr>
            <p:cNvGrpSpPr/>
            <p:nvPr/>
          </p:nvGrpSpPr>
          <p:grpSpPr>
            <a:xfrm flipH="1">
              <a:off x="8826500" y="2104450"/>
              <a:ext cx="2600014" cy="1411781"/>
              <a:chOff x="765486" y="1903488"/>
              <a:chExt cx="2600014" cy="1411781"/>
            </a:xfrm>
          </p:grpSpPr>
          <p:sp>
            <p:nvSpPr>
              <p:cNvPr id="14" name="AutoShape 16">
                <a:extLst>
                  <a:ext uri="{FF2B5EF4-FFF2-40B4-BE49-F238E27FC236}">
                    <a16:creationId xmlns:a16="http://schemas.microsoft.com/office/drawing/2014/main" id="{79497E16-19F4-D624-7767-FE0874AD1377}"/>
                  </a:ext>
                </a:extLst>
              </p:cNvPr>
              <p:cNvSpPr/>
              <p:nvPr/>
            </p:nvSpPr>
            <p:spPr>
              <a:xfrm>
                <a:off x="765486" y="1903488"/>
                <a:ext cx="2600014" cy="692365"/>
              </a:xfrm>
              <a:prstGeom prst="roundRect">
                <a:avLst>
                  <a:gd name="adj" fmla="val 50000"/>
                </a:avLst>
              </a:prstGeom>
              <a:solidFill>
                <a:schemeClr val="bg2">
                  <a:lumMod val="75000"/>
                </a:schemeClr>
              </a:solidFill>
              <a:ln cap="flat" cmpd="sng">
                <a:prstDash val="solid"/>
              </a:ln>
            </p:spPr>
            <p:txBody>
              <a:bodyPr vert="horz" wrap="square" lIns="108000" tIns="54000" rIns="108000" bIns="54000" anchor="ctr">
                <a:noAutofit/>
              </a:bodyPr>
              <a:lstStyle/>
              <a:p>
                <a:pPr marL="0" algn="ctr">
                  <a:lnSpc>
                    <a:spcPct val="130000"/>
                  </a:lnSpc>
                  <a:spcBef>
                    <a:spcPct val="0"/>
                  </a:spcBef>
                </a:pPr>
                <a:r>
                  <a:rPr lang="en-US" altLang="zh-CN" sz="1600" b="1" i="0" u="none" baseline="0" dirty="0">
                    <a:solidFill>
                      <a:srgbClr val="FFFFFF"/>
                    </a:solidFill>
                    <a:latin typeface="微软雅黑"/>
                    <a:ea typeface="微软雅黑"/>
                  </a:rPr>
                  <a:t>Data Collection</a:t>
                </a:r>
                <a:endParaRPr lang="zh-CN" altLang="en-US" sz="1600" b="1" i="0" u="none" baseline="0" dirty="0">
                  <a:solidFill>
                    <a:srgbClr val="FFFFFF"/>
                  </a:solidFill>
                  <a:latin typeface="微软雅黑"/>
                  <a:ea typeface="微软雅黑"/>
                </a:endParaRPr>
              </a:p>
            </p:txBody>
          </p:sp>
          <p:sp>
            <p:nvSpPr>
              <p:cNvPr id="15" name="AutoShape 17">
                <a:extLst>
                  <a:ext uri="{FF2B5EF4-FFF2-40B4-BE49-F238E27FC236}">
                    <a16:creationId xmlns:a16="http://schemas.microsoft.com/office/drawing/2014/main" id="{3FF9207C-A076-4E82-C2F6-671DF499D7F9}"/>
                  </a:ext>
                </a:extLst>
              </p:cNvPr>
              <p:cNvSpPr/>
              <p:nvPr/>
            </p:nvSpPr>
            <p:spPr>
              <a:xfrm flipH="1">
                <a:off x="765486" y="2937858"/>
                <a:ext cx="2600014" cy="377411"/>
              </a:xfrm>
              <a:prstGeom prst="rect">
                <a:avLst/>
              </a:prstGeom>
              <a:noFill/>
              <a:ln cap="flat" cmpd="sng">
                <a:prstDash val="solid"/>
              </a:ln>
            </p:spPr>
            <p:txBody>
              <a:bodyPr vert="horz" wrap="square" lIns="91440" tIns="45720" rIns="91440" bIns="45720" anchor="t">
                <a:spAutoFit/>
              </a:bodyPr>
              <a:lstStyle/>
              <a:p>
                <a:pPr marL="0" algn="l">
                  <a:lnSpc>
                    <a:spcPct val="150000"/>
                  </a:lnSpc>
                </a:pPr>
                <a:endParaRPr lang="zh-CN" altLang="en-US" sz="1400" b="0" i="0" u="none" baseline="0" dirty="0">
                  <a:solidFill>
                    <a:srgbClr val="2F2F2F"/>
                  </a:solidFill>
                  <a:latin typeface="微软雅黑"/>
                  <a:ea typeface="微软雅黑"/>
                </a:endParaRPr>
              </a:p>
            </p:txBody>
          </p:sp>
        </p:grpSp>
        <p:grpSp>
          <p:nvGrpSpPr>
            <p:cNvPr id="8" name="Group 18">
              <a:extLst>
                <a:ext uri="{FF2B5EF4-FFF2-40B4-BE49-F238E27FC236}">
                  <a16:creationId xmlns:a16="http://schemas.microsoft.com/office/drawing/2014/main" id="{303E3CA6-4209-F6E3-A4CC-DE59E95E1231}"/>
                </a:ext>
              </a:extLst>
            </p:cNvPr>
            <p:cNvGrpSpPr/>
            <p:nvPr/>
          </p:nvGrpSpPr>
          <p:grpSpPr>
            <a:xfrm>
              <a:off x="7493000" y="3256547"/>
              <a:ext cx="661074" cy="661074"/>
              <a:chOff x="7493000" y="3198490"/>
              <a:chExt cx="661074" cy="661074"/>
            </a:xfrm>
          </p:grpSpPr>
          <p:sp>
            <p:nvSpPr>
              <p:cNvPr id="10" name="TextBox 19">
                <a:extLst>
                  <a:ext uri="{FF2B5EF4-FFF2-40B4-BE49-F238E27FC236}">
                    <a16:creationId xmlns:a16="http://schemas.microsoft.com/office/drawing/2014/main" id="{8A920757-08C8-4E86-4A7A-8D463D00C07C}"/>
                  </a:ext>
                </a:extLst>
              </p:cNvPr>
              <p:cNvSpPr txBox="1"/>
              <p:nvPr/>
            </p:nvSpPr>
            <p:spPr>
              <a:xfrm>
                <a:off x="7493000" y="3198490"/>
                <a:ext cx="661074" cy="661074"/>
              </a:xfrm>
              <a:prstGeom prst="roundRect">
                <a:avLst>
                  <a:gd name="adj" fmla="val 50000"/>
                </a:avLst>
              </a:prstGeom>
              <a:solidFill>
                <a:srgbClr val="FFFFFF"/>
              </a:solidFill>
            </p:spPr>
            <p:txBody>
              <a:bodyPr vert="horz" wrap="none" lIns="108000" tIns="108000" rIns="108000" bIns="108000" rtlCol="0" anchor="ctr">
                <a:noAutofit/>
              </a:bodyPr>
              <a:lstStyle/>
              <a:p>
                <a:pPr marL="0" algn="ctr">
                  <a:defRPr/>
                </a:pPr>
                <a:endParaRPr lang="en-US" sz="1100"/>
              </a:p>
            </p:txBody>
          </p:sp>
          <p:grpSp>
            <p:nvGrpSpPr>
              <p:cNvPr id="11" name="Group 20">
                <a:extLst>
                  <a:ext uri="{FF2B5EF4-FFF2-40B4-BE49-F238E27FC236}">
                    <a16:creationId xmlns:a16="http://schemas.microsoft.com/office/drawing/2014/main" id="{3A81F499-B558-F0A6-0972-434F4D063B47}"/>
                  </a:ext>
                </a:extLst>
              </p:cNvPr>
              <p:cNvGrpSpPr/>
              <p:nvPr/>
            </p:nvGrpSpPr>
            <p:grpSpPr>
              <a:xfrm>
                <a:off x="7553537" y="3259027"/>
                <a:ext cx="540000" cy="540000"/>
                <a:chOff x="8212907" y="3159675"/>
                <a:chExt cx="540000" cy="540000"/>
              </a:xfrm>
            </p:grpSpPr>
            <p:sp>
              <p:nvSpPr>
                <p:cNvPr id="12" name="TextBox 21">
                  <a:extLst>
                    <a:ext uri="{FF2B5EF4-FFF2-40B4-BE49-F238E27FC236}">
                      <a16:creationId xmlns:a16="http://schemas.microsoft.com/office/drawing/2014/main" id="{FE9D8C98-2CDE-5AD4-C447-769F98E7708B}"/>
                    </a:ext>
                  </a:extLst>
                </p:cNvPr>
                <p:cNvSpPr txBox="1"/>
                <p:nvPr/>
              </p:nvSpPr>
              <p:spPr>
                <a:xfrm>
                  <a:off x="8212907" y="3159675"/>
                  <a:ext cx="540000" cy="540000"/>
                </a:xfrm>
                <a:prstGeom prst="roundRect">
                  <a:avLst>
                    <a:gd name="adj" fmla="val 50000"/>
                  </a:avLst>
                </a:prstGeom>
                <a:solidFill>
                  <a:schemeClr val="accent1"/>
                </a:solidFill>
              </p:spPr>
              <p:txBody>
                <a:bodyPr vert="horz" wrap="none" lIns="108000" tIns="108000" rIns="108000" bIns="108000" rtlCol="0" anchor="ctr">
                  <a:noAutofit/>
                </a:bodyPr>
                <a:lstStyle/>
                <a:p>
                  <a:pPr marL="0" algn="ctr">
                    <a:defRPr/>
                  </a:pPr>
                  <a:endParaRPr lang="en-US" sz="1100"/>
                </a:p>
              </p:txBody>
            </p:sp>
            <p:sp>
              <p:nvSpPr>
                <p:cNvPr id="13" name="Freeform 22">
                  <a:extLst>
                    <a:ext uri="{FF2B5EF4-FFF2-40B4-BE49-F238E27FC236}">
                      <a16:creationId xmlns:a16="http://schemas.microsoft.com/office/drawing/2014/main" id="{8584ABD7-6E11-E8D1-B782-23CAA3E1FD10}"/>
                    </a:ext>
                  </a:extLst>
                </p:cNvPr>
                <p:cNvSpPr/>
                <p:nvPr/>
              </p:nvSpPr>
              <p:spPr>
                <a:xfrm>
                  <a:off x="8345204" y="3326398"/>
                  <a:ext cx="275406" cy="206554"/>
                </a:xfrm>
                <a:custGeom>
                  <a:avLst/>
                  <a:gdLst/>
                  <a:ahLst/>
                  <a:cxnLst/>
                  <a:rect l="l" t="t" r="r" b="b"/>
                  <a:pathLst>
                    <a:path w="533400" h="400050">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rgbClr val="FFFFFF"/>
                </a:solidFill>
                <a:ln cap="flat">
                  <a:prstDash val="solid"/>
                </a:ln>
              </p:spPr>
              <p:txBody>
                <a:bodyPr vert="horz" lIns="91440" tIns="45720" rIns="91440" bIns="45720" anchor="ctr">
                  <a:normAutofit fontScale="47500" lnSpcReduction="20000"/>
                </a:bodyPr>
                <a:lstStyle/>
                <a:p>
                  <a:pPr marL="0" algn="l"/>
                  <a:endParaRPr/>
                </a:p>
              </p:txBody>
            </p:sp>
          </p:grpSp>
        </p:grpSp>
      </p:grpSp>
      <p:sp>
        <p:nvSpPr>
          <p:cNvPr id="25" name="Rectangle 24">
            <a:extLst>
              <a:ext uri="{FF2B5EF4-FFF2-40B4-BE49-F238E27FC236}">
                <a16:creationId xmlns:a16="http://schemas.microsoft.com/office/drawing/2014/main" id="{0FBB518F-54DA-45B1-AB90-197DE7CCD5BC}"/>
              </a:ext>
            </a:extLst>
          </p:cNvPr>
          <p:cNvSpPr/>
          <p:nvPr/>
        </p:nvSpPr>
        <p:spPr>
          <a:xfrm>
            <a:off x="612560" y="2361461"/>
            <a:ext cx="3258106" cy="4247317"/>
          </a:xfrm>
          <a:prstGeom prst="rect">
            <a:avLst/>
          </a:prstGeom>
        </p:spPr>
        <p:txBody>
          <a:bodyPr wrap="square">
            <a:spAutoFit/>
          </a:bodyPr>
          <a:lstStyle/>
          <a:p>
            <a:r>
              <a:rPr lang="en-US" dirty="0"/>
              <a:t>Maintaining high accuracy while </a:t>
            </a:r>
            <a:r>
              <a:rPr lang="en-US" b="1" dirty="0"/>
              <a:t>preventing overfitting </a:t>
            </a:r>
            <a:r>
              <a:rPr lang="en-US" dirty="0"/>
              <a:t>of the model was a key challenge. Early versions of the models showed signs of overfitting, where the model performed well on the training data but poorly on new, unseen data.</a:t>
            </a:r>
          </a:p>
          <a:p>
            <a:r>
              <a:rPr lang="en-US" b="1" dirty="0"/>
              <a:t>Solution: </a:t>
            </a:r>
            <a:r>
              <a:rPr lang="en-US" dirty="0"/>
              <a:t>To address this, we applied regularization techniques, used cross-validation to ensure generalization, and fine-tuned model hyperparameters to achieve a balance between bias and variance.</a:t>
            </a:r>
          </a:p>
        </p:txBody>
      </p:sp>
      <p:sp>
        <p:nvSpPr>
          <p:cNvPr id="26" name="Rectangle 25">
            <a:extLst>
              <a:ext uri="{FF2B5EF4-FFF2-40B4-BE49-F238E27FC236}">
                <a16:creationId xmlns:a16="http://schemas.microsoft.com/office/drawing/2014/main" id="{FFA1DB25-0FD0-45B4-B78A-F13A6B8F38AB}"/>
              </a:ext>
            </a:extLst>
          </p:cNvPr>
          <p:cNvSpPr/>
          <p:nvPr/>
        </p:nvSpPr>
        <p:spPr>
          <a:xfrm>
            <a:off x="8345010" y="2299318"/>
            <a:ext cx="3275862" cy="3970318"/>
          </a:xfrm>
          <a:prstGeom prst="rect">
            <a:avLst/>
          </a:prstGeom>
        </p:spPr>
        <p:txBody>
          <a:bodyPr wrap="square">
            <a:spAutoFit/>
          </a:bodyPr>
          <a:lstStyle/>
          <a:p>
            <a:r>
              <a:rPr lang="en-US" b="1" dirty="0"/>
              <a:t>Data collection </a:t>
            </a:r>
            <a:r>
              <a:rPr lang="en-US" dirty="0"/>
              <a:t>for health metrics such as cholesterol, age, and heart rate presented challenges in terms of obtaining clean, diverse, and representative data. Incomplete or biased data could affect the model's performance.</a:t>
            </a:r>
          </a:p>
          <a:p>
            <a:r>
              <a:rPr lang="en-US" b="1" dirty="0"/>
              <a:t>Solution: </a:t>
            </a:r>
            <a:r>
              <a:rPr lang="en-US" dirty="0"/>
              <a:t>We ensured that the data collected was preprocessed for missing values and outliers. We also merged two different datasets to increase the diversity and reliability of the data, improving the robustness of the model.</a:t>
            </a:r>
          </a:p>
        </p:txBody>
      </p:sp>
      <p:pic>
        <p:nvPicPr>
          <p:cNvPr id="28" name="Picture 27">
            <a:extLst>
              <a:ext uri="{FF2B5EF4-FFF2-40B4-BE49-F238E27FC236}">
                <a16:creationId xmlns:a16="http://schemas.microsoft.com/office/drawing/2014/main" id="{865738EC-2928-47BC-A57B-D4B15111EE0A}"/>
              </a:ext>
            </a:extLst>
          </p:cNvPr>
          <p:cNvPicPr>
            <a:picLocks noChangeAspect="1"/>
          </p:cNvPicPr>
          <p:nvPr/>
        </p:nvPicPr>
        <p:blipFill>
          <a:blip r:embed="rId2"/>
          <a:stretch>
            <a:fillRect/>
          </a:stretch>
        </p:blipFill>
        <p:spPr>
          <a:xfrm>
            <a:off x="4503114" y="1431247"/>
            <a:ext cx="3016087" cy="3025343"/>
          </a:xfrm>
          <a:prstGeom prst="ellipse">
            <a:avLst/>
          </a:prstGeom>
          <a:ln>
            <a:noFill/>
          </a:ln>
          <a:effectLst>
            <a:softEdge rad="112500"/>
          </a:effectLst>
        </p:spPr>
      </p:pic>
    </p:spTree>
    <p:extLst>
      <p:ext uri="{BB962C8B-B14F-4D97-AF65-F5344CB8AC3E}">
        <p14:creationId xmlns:p14="http://schemas.microsoft.com/office/powerpoint/2010/main" val="366481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anim calcmode="lin" valueType="num">
                                      <p:cBhvr additive="base">
                                        <p:cTn id="6" dur="1000" fill="hold"/>
                                        <p:tgtEl>
                                          <p:spTgt spid="23"/>
                                        </p:tgtEl>
                                        <p:attrNameLst>
                                          <p:attrName>ppt_x</p:attrName>
                                        </p:attrNameLst>
                                      </p:cBhvr>
                                      <p:tavLst>
                                        <p:tav tm="0">
                                          <p:val>
                                            <p:strVal val="1+#ppt_w/2"/>
                                          </p:val>
                                        </p:tav>
                                        <p:tav tm="100000">
                                          <p:val>
                                            <p:strVal val="#ppt_x"/>
                                          </p:val>
                                        </p:tav>
                                      </p:tavLst>
                                    </p:anim>
                                    <p:anim calcmode="lin" valueType="num">
                                      <p:cBhvr additive="base">
                                        <p:cTn id="7" dur="1000" fill="hold"/>
                                        <p:tgtEl>
                                          <p:spTgt spid="23"/>
                                        </p:tgtEl>
                                        <p:attrNameLst>
                                          <p:attrName>ppt_y</p:attrName>
                                        </p:attrNameLst>
                                      </p:cBhvr>
                                      <p:tavLst>
                                        <p:tav tm="0">
                                          <p:val>
                                            <p:strVal val="1+#ppt_h/2"/>
                                          </p:val>
                                        </p:tav>
                                        <p:tav tm="100000">
                                          <p:val>
                                            <p:strVal val="#ppt_y"/>
                                          </p:val>
                                        </p:tav>
                                      </p:tavLst>
                                    </p:anim>
                                    <p:set>
                                      <p:cBhvr>
                                        <p:cTn id="8" dur="1000" fill="hold">
                                          <p:stCondLst>
                                            <p:cond delay="0"/>
                                          </p:stCondLst>
                                        </p:cTn>
                                        <p:tgtEl>
                                          <p:spTgt spid="23"/>
                                        </p:tgtEl>
                                        <p:attrNameLst>
                                          <p:attrName>style.visibility</p:attrName>
                                        </p:attrNameLst>
                                      </p:cBhvr>
                                      <p:to>
                                        <p:strVal val="visible"/>
                                      </p:to>
                                    </p:set>
                                  </p:childTnLst>
                                </p:cTn>
                              </p:par>
                            </p:childTnLst>
                          </p:cTn>
                        </p:par>
                        <p:par>
                          <p:cTn id="9" fill="hold">
                            <p:stCondLst>
                              <p:cond delay="1000"/>
                            </p:stCondLst>
                            <p:childTnLst>
                              <p:par>
                                <p:cTn id="10" presetID="13" presetClass="entr" presetSubtype="32" fill="hold" nodeType="afterEffect">
                                  <p:stCondLst>
                                    <p:cond delay="0"/>
                                  </p:stCondLst>
                                  <p:childTnLst>
                                    <p:animEffect transition="in" filter="plus(out)">
                                      <p:cBhvr>
                                        <p:cTn id="11" dur="1000"/>
                                        <p:tgtEl>
                                          <p:spTgt spid="24"/>
                                        </p:tgtEl>
                                      </p:cBhvr>
                                    </p:animEffect>
                                    <p:set>
                                      <p:cBhvr>
                                        <p:cTn id="12" dur="1000" fill="hold">
                                          <p:stCondLst>
                                            <p:cond delay="0"/>
                                          </p:stCondLst>
                                        </p:cTn>
                                        <p:tgtEl>
                                          <p:spTgt spid="24"/>
                                        </p:tgtEl>
                                        <p:attrNameLst>
                                          <p:attrName>style.visibility</p:attrName>
                                        </p:attrNameLst>
                                      </p:cBhvr>
                                      <p:to>
                                        <p:strVal val="visible"/>
                                      </p:to>
                                    </p:set>
                                  </p:childTnLst>
                                </p:cTn>
                              </p:par>
                            </p:childTnLst>
                          </p:cTn>
                        </p:par>
                        <p:par>
                          <p:cTn id="13" fill="hold">
                            <p:stCondLst>
                              <p:cond delay="2000"/>
                            </p:stCondLst>
                            <p:childTnLst>
                              <p:par>
                                <p:cTn id="14" presetID="16" presetClass="entr" presetSubtype="37" fill="hold" nodeType="afterEffect">
                                  <p:stCondLst>
                                    <p:cond delay="0"/>
                                  </p:stCondLst>
                                  <p:childTnLst>
                                    <p:animEffect transition="in" filter="barn(outVertical)">
                                      <p:cBhvr>
                                        <p:cTn id="15" dur="500"/>
                                        <p:tgtEl>
                                          <p:spTgt spid="14"/>
                                        </p:tgtEl>
                                      </p:cBhvr>
                                    </p:animEffect>
                                    <p:set>
                                      <p:cBhvr>
                                        <p:cTn id="16" dur="500" fill="hold">
                                          <p:stCondLst>
                                            <p:cond delay="0"/>
                                          </p:stCondLst>
                                        </p:cTn>
                                        <p:tgtEl>
                                          <p:spTgt spid="14"/>
                                        </p:tgtEl>
                                        <p:attrNameLst>
                                          <p:attrName>style.visibility</p:attrName>
                                        </p:attrNameLst>
                                      </p:cBhvr>
                                      <p:to>
                                        <p:strVal val="visible"/>
                                      </p:to>
                                    </p:set>
                                  </p:childTnLst>
                                </p:cTn>
                              </p:par>
                            </p:childTnLst>
                          </p:cTn>
                        </p:par>
                        <p:par>
                          <p:cTn id="17" fill="hold">
                            <p:stCondLst>
                              <p:cond delay="2500"/>
                            </p:stCondLst>
                            <p:childTnLst>
                              <p:par>
                                <p:cTn id="18" presetID="26" presetClass="entr" presetSubtype="0" fill="hold" nodeType="afterEffect">
                                  <p:stCondLst>
                                    <p:cond delay="0"/>
                                  </p:stCondLst>
                                  <p:childTnLst>
                                    <p:anim calcmode="lin" valueType="num">
                                      <p:cBhvr>
                                        <p:cTn id="19"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Effect transition="in" filter="wipe(down)">
                                      <p:cBhvr>
                                        <p:cTn id="24" dur="290">
                                          <p:stCondLst>
                                            <p:cond delay="0"/>
                                          </p:stCondLst>
                                        </p:cTn>
                                        <p:tgtEl>
                                          <p:spTgt spid="15"/>
                                        </p:tgtEl>
                                      </p:cBhvr>
                                    </p:animEffect>
                                    <p:animScale>
                                      <p:cBhvr>
                                        <p:cTn id="25" dur="13">
                                          <p:stCondLst>
                                            <p:cond delay="325"/>
                                          </p:stCondLst>
                                        </p:cTn>
                                        <p:tgtEl>
                                          <p:spTgt spid="15"/>
                                        </p:tgtEl>
                                      </p:cBhvr>
                                      <p:to x="100000" y="60000"/>
                                    </p:animScale>
                                    <p:animScale>
                                      <p:cBhvr>
                                        <p:cTn id="26" dur="83" decel="50000">
                                          <p:stCondLst>
                                            <p:cond delay="338"/>
                                          </p:stCondLst>
                                        </p:cTn>
                                        <p:tgtEl>
                                          <p:spTgt spid="15"/>
                                        </p:tgtEl>
                                      </p:cBhvr>
                                      <p:to x="100000" y="100000"/>
                                    </p:animScale>
                                    <p:animScale>
                                      <p:cBhvr>
                                        <p:cTn id="27" dur="13">
                                          <p:stCondLst>
                                            <p:cond delay="656"/>
                                          </p:stCondLst>
                                        </p:cTn>
                                        <p:tgtEl>
                                          <p:spTgt spid="15"/>
                                        </p:tgtEl>
                                      </p:cBhvr>
                                      <p:to x="100000" y="80000"/>
                                    </p:animScale>
                                    <p:animScale>
                                      <p:cBhvr>
                                        <p:cTn id="28" dur="83" decel="50000">
                                          <p:stCondLst>
                                            <p:cond delay="669"/>
                                          </p:stCondLst>
                                        </p:cTn>
                                        <p:tgtEl>
                                          <p:spTgt spid="15"/>
                                        </p:tgtEl>
                                      </p:cBhvr>
                                      <p:to x="100000" y="100000"/>
                                    </p:animScale>
                                    <p:animScale>
                                      <p:cBhvr>
                                        <p:cTn id="29" dur="13">
                                          <p:stCondLst>
                                            <p:cond delay="821"/>
                                          </p:stCondLst>
                                        </p:cTn>
                                        <p:tgtEl>
                                          <p:spTgt spid="15"/>
                                        </p:tgtEl>
                                      </p:cBhvr>
                                      <p:to x="100000" y="90000"/>
                                    </p:animScale>
                                    <p:animScale>
                                      <p:cBhvr>
                                        <p:cTn id="30" dur="83" decel="50000">
                                          <p:stCondLst>
                                            <p:cond delay="834"/>
                                          </p:stCondLst>
                                        </p:cTn>
                                        <p:tgtEl>
                                          <p:spTgt spid="15"/>
                                        </p:tgtEl>
                                      </p:cBhvr>
                                      <p:to x="100000" y="100000"/>
                                    </p:animScale>
                                    <p:animScale>
                                      <p:cBhvr>
                                        <p:cTn id="31" dur="13">
                                          <p:stCondLst>
                                            <p:cond delay="904"/>
                                          </p:stCondLst>
                                        </p:cTn>
                                        <p:tgtEl>
                                          <p:spTgt spid="15"/>
                                        </p:tgtEl>
                                      </p:cBhvr>
                                      <p:to x="100000" y="95000"/>
                                    </p:animScale>
                                    <p:animScale>
                                      <p:cBhvr>
                                        <p:cTn id="32" dur="83" decel="50000">
                                          <p:stCondLst>
                                            <p:cond delay="917"/>
                                          </p:stCondLst>
                                        </p:cTn>
                                        <p:tgtEl>
                                          <p:spTgt spid="15"/>
                                        </p:tgtEl>
                                      </p:cBhvr>
                                      <p:to x="100000" y="100000"/>
                                    </p:animScale>
                                    <p:set>
                                      <p:cBhvr>
                                        <p:cTn id="3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428C-25EC-4069-815A-6519FB7BEA23}"/>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Future Enhancements</a:t>
            </a:r>
          </a:p>
        </p:txBody>
      </p:sp>
      <p:graphicFrame>
        <p:nvGraphicFramePr>
          <p:cNvPr id="4" name="Diagram 3">
            <a:extLst>
              <a:ext uri="{FF2B5EF4-FFF2-40B4-BE49-F238E27FC236}">
                <a16:creationId xmlns:a16="http://schemas.microsoft.com/office/drawing/2014/main" id="{40D3D5CC-8BBA-4A71-9FFE-FEFB0B4D144E}"/>
              </a:ext>
            </a:extLst>
          </p:cNvPr>
          <p:cNvGraphicFramePr/>
          <p:nvPr>
            <p:extLst>
              <p:ext uri="{D42A27DB-BD31-4B8C-83A1-F6EECF244321}">
                <p14:modId xmlns:p14="http://schemas.microsoft.com/office/powerpoint/2010/main" val="457344335"/>
              </p:ext>
            </p:extLst>
          </p:nvPr>
        </p:nvGraphicFramePr>
        <p:xfrm>
          <a:off x="2595239" y="2230449"/>
          <a:ext cx="6797336" cy="3087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058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C1201-4C5B-0B4E-7023-42EED1E2B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4F9BC0-40C4-AF74-5EA4-CED5B9AFB9CE}"/>
              </a:ext>
            </a:extLst>
          </p:cNvPr>
          <p:cNvSpPr txBox="1">
            <a:spLocks/>
          </p:cNvSpPr>
          <p:nvPr/>
        </p:nvSpPr>
        <p:spPr>
          <a:xfrm>
            <a:off x="838200" y="894522"/>
            <a:ext cx="10515600" cy="79616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0" kern="1200" spc="-150">
                <a:solidFill>
                  <a:schemeClr val="accent3"/>
                </a:solidFill>
                <a:latin typeface="+mj-lt"/>
                <a:ea typeface="+mj-ea"/>
                <a:cs typeface="+mj-cs"/>
              </a:defRPr>
            </a:lvl1pPr>
          </a:lstStyle>
          <a:p>
            <a:pPr>
              <a:spcAft>
                <a:spcPts val="600"/>
              </a:spcAft>
            </a:pPr>
            <a:r>
              <a:rPr lang="en-US" b="1" i="0" kern="1200" spc="-150" dirty="0">
                <a:solidFill>
                  <a:schemeClr val="tx2">
                    <a:lumMod val="75000"/>
                  </a:schemeClr>
                </a:solidFill>
                <a:latin typeface="+mj-lt"/>
                <a:ea typeface="+mj-ea"/>
                <a:cs typeface="+mj-cs"/>
              </a:rPr>
              <a:t>Conclusion</a:t>
            </a:r>
          </a:p>
        </p:txBody>
      </p:sp>
      <p:graphicFrame>
        <p:nvGraphicFramePr>
          <p:cNvPr id="8" name="Diagram 7">
            <a:extLst>
              <a:ext uri="{FF2B5EF4-FFF2-40B4-BE49-F238E27FC236}">
                <a16:creationId xmlns:a16="http://schemas.microsoft.com/office/drawing/2014/main" id="{A4ADC6E4-CFD9-1C94-EC38-07FFD34BA651}"/>
              </a:ext>
            </a:extLst>
          </p:cNvPr>
          <p:cNvGraphicFramePr/>
          <p:nvPr>
            <p:extLst>
              <p:ext uri="{D42A27DB-BD31-4B8C-83A1-F6EECF244321}">
                <p14:modId xmlns:p14="http://schemas.microsoft.com/office/powerpoint/2010/main" val="2801670202"/>
              </p:ext>
            </p:extLst>
          </p:nvPr>
        </p:nvGraphicFramePr>
        <p:xfrm>
          <a:off x="510540" y="1107661"/>
          <a:ext cx="11170920" cy="4642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09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6C85-B2CB-40E2-9EF5-0C273D79F230}"/>
              </a:ext>
            </a:extLst>
          </p:cNvPr>
          <p:cNvSpPr>
            <a:spLocks noGrp="1"/>
          </p:cNvSpPr>
          <p:nvPr>
            <p:ph type="title"/>
          </p:nvPr>
        </p:nvSpPr>
        <p:spPr>
          <a:xfrm>
            <a:off x="3262644" y="2699090"/>
            <a:ext cx="5618480" cy="1588825"/>
          </a:xfrm>
        </p:spPr>
        <p:txBody>
          <a:bodyPr>
            <a:noAutofit/>
          </a:bodyPr>
          <a:lstStyle/>
          <a:p>
            <a:r>
              <a:rPr lang="en-US" sz="5400" b="1" dirty="0">
                <a:effectLst>
                  <a:outerShdw blurRad="38100" dist="38100" dir="2700000" algn="tl">
                    <a:srgbClr val="000000">
                      <a:alpha val="43137"/>
                    </a:srgbClr>
                  </a:outerShdw>
                </a:effectLst>
              </a:rPr>
              <a:t>Thank You</a:t>
            </a:r>
            <a:br>
              <a:rPr lang="en-US" sz="5400" b="1" dirty="0">
                <a:effectLst>
                  <a:outerShdw blurRad="38100" dist="38100" dir="2700000" algn="tl">
                    <a:srgbClr val="000000">
                      <a:alpha val="43137"/>
                    </a:srgbClr>
                  </a:outerShdw>
                </a:effectLst>
              </a:rPr>
            </a:br>
            <a:endParaRPr lang="en-US"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192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71B4-63BA-4078-9B2C-250F5A3F53B8}"/>
              </a:ext>
            </a:extLst>
          </p:cNvPr>
          <p:cNvSpPr>
            <a:spLocks noGrp="1"/>
          </p:cNvSpPr>
          <p:nvPr>
            <p:ph type="title"/>
          </p:nvPr>
        </p:nvSpPr>
        <p:spPr/>
        <p:txBody>
          <a:bodyPr/>
          <a:lstStyle/>
          <a:p>
            <a:r>
              <a:rPr lang="en-US" dirty="0"/>
              <a:t>Overview</a:t>
            </a:r>
          </a:p>
        </p:txBody>
      </p:sp>
      <p:graphicFrame>
        <p:nvGraphicFramePr>
          <p:cNvPr id="3" name="Content Placeholder 2" descr="SmartArt Placeholder - Block List">
            <a:extLst>
              <a:ext uri="{FF2B5EF4-FFF2-40B4-BE49-F238E27FC236}">
                <a16:creationId xmlns:a16="http://schemas.microsoft.com/office/drawing/2014/main" id="{B098FAB2-7AED-46E2-9AED-B30E23E92AA6}"/>
              </a:ext>
            </a:extLst>
          </p:cNvPr>
          <p:cNvGraphicFramePr>
            <a:graphicFrameLocks/>
          </p:cNvGraphicFramePr>
          <p:nvPr>
            <p:extLst>
              <p:ext uri="{D42A27DB-BD31-4B8C-83A1-F6EECF244321}">
                <p14:modId xmlns:p14="http://schemas.microsoft.com/office/powerpoint/2010/main" val="1584306186"/>
              </p:ext>
            </p:extLst>
          </p:nvPr>
        </p:nvGraphicFramePr>
        <p:xfrm>
          <a:off x="976745" y="2618080"/>
          <a:ext cx="10238510" cy="2605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3298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graphicEl>
                                              <a:dgm id="{9486D258-47A5-44FC-B85F-C2C82B7C24FF}"/>
                                            </p:graphicEl>
                                          </p:spTgt>
                                        </p:tgtEl>
                                        <p:attrNameLst>
                                          <p:attrName>style.visibility</p:attrName>
                                        </p:attrNameLst>
                                      </p:cBhvr>
                                      <p:to>
                                        <p:strVal val="visible"/>
                                      </p:to>
                                    </p:set>
                                    <p:animEffect transition="in" filter="barn(inVertical)">
                                      <p:cBhvr>
                                        <p:cTn id="7" dur="500"/>
                                        <p:tgtEl>
                                          <p:spTgt spid="3">
                                            <p:graphicEl>
                                              <a:dgm id="{9486D258-47A5-44FC-B85F-C2C82B7C24FF}"/>
                                            </p:graphic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graphicEl>
                                              <a:dgm id="{BC04CE0C-B880-4D19-8400-D777B2220D53}"/>
                                            </p:graphicEl>
                                          </p:spTgt>
                                        </p:tgtEl>
                                        <p:attrNameLst>
                                          <p:attrName>style.visibility</p:attrName>
                                        </p:attrNameLst>
                                      </p:cBhvr>
                                      <p:to>
                                        <p:strVal val="visible"/>
                                      </p:to>
                                    </p:set>
                                    <p:animEffect transition="in" filter="barn(inVertical)">
                                      <p:cBhvr>
                                        <p:cTn id="10" dur="500"/>
                                        <p:tgtEl>
                                          <p:spTgt spid="3">
                                            <p:graphicEl>
                                              <a:dgm id="{BC04CE0C-B880-4D19-8400-D777B2220D53}"/>
                                            </p:graphic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graphicEl>
                                              <a:dgm id="{580E8B69-595C-4A1D-A054-225848F5CB81}"/>
                                            </p:graphicEl>
                                          </p:spTgt>
                                        </p:tgtEl>
                                        <p:attrNameLst>
                                          <p:attrName>style.visibility</p:attrName>
                                        </p:attrNameLst>
                                      </p:cBhvr>
                                      <p:to>
                                        <p:strVal val="visible"/>
                                      </p:to>
                                    </p:set>
                                    <p:animEffect transition="in" filter="barn(inVertical)">
                                      <p:cBhvr>
                                        <p:cTn id="13" dur="500"/>
                                        <p:tgtEl>
                                          <p:spTgt spid="3">
                                            <p:graphicEl>
                                              <a:dgm id="{580E8B69-595C-4A1D-A054-225848F5CB81}"/>
                                            </p:graphic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graphicEl>
                                              <a:dgm id="{55DB8C53-9A9B-4AD5-AB77-462EC98C1E04}"/>
                                            </p:graphicEl>
                                          </p:spTgt>
                                        </p:tgtEl>
                                        <p:attrNameLst>
                                          <p:attrName>style.visibility</p:attrName>
                                        </p:attrNameLst>
                                      </p:cBhvr>
                                      <p:to>
                                        <p:strVal val="visible"/>
                                      </p:to>
                                    </p:set>
                                    <p:animEffect transition="in" filter="barn(inVertical)">
                                      <p:cBhvr>
                                        <p:cTn id="16" dur="500"/>
                                        <p:tgtEl>
                                          <p:spTgt spid="3">
                                            <p:graphicEl>
                                              <a:dgm id="{55DB8C53-9A9B-4AD5-AB77-462EC98C1E04}"/>
                                            </p:graphic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graphicEl>
                                              <a:dgm id="{EE2B0567-73B8-4B48-A3C0-B120BCED38A7}"/>
                                            </p:graphicEl>
                                          </p:spTgt>
                                        </p:tgtEl>
                                        <p:attrNameLst>
                                          <p:attrName>style.visibility</p:attrName>
                                        </p:attrNameLst>
                                      </p:cBhvr>
                                      <p:to>
                                        <p:strVal val="visible"/>
                                      </p:to>
                                    </p:set>
                                    <p:animEffect transition="in" filter="barn(inVertical)">
                                      <p:cBhvr>
                                        <p:cTn id="19" dur="500"/>
                                        <p:tgtEl>
                                          <p:spTgt spid="3">
                                            <p:graphicEl>
                                              <a:dgm id="{EE2B0567-73B8-4B48-A3C0-B120BCED38A7}"/>
                                            </p:graphic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graphicEl>
                                              <a:dgm id="{8B8ED6D4-047E-4A47-B258-3CF24287A248}"/>
                                            </p:graphicEl>
                                          </p:spTgt>
                                        </p:tgtEl>
                                        <p:attrNameLst>
                                          <p:attrName>style.visibility</p:attrName>
                                        </p:attrNameLst>
                                      </p:cBhvr>
                                      <p:to>
                                        <p:strVal val="visible"/>
                                      </p:to>
                                    </p:set>
                                    <p:animEffect transition="in" filter="barn(inVertical)">
                                      <p:cBhvr>
                                        <p:cTn id="22" dur="500"/>
                                        <p:tgtEl>
                                          <p:spTgt spid="3">
                                            <p:graphicEl>
                                              <a:dgm id="{8B8ED6D4-047E-4A47-B258-3CF24287A248}"/>
                                            </p:graphic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graphicEl>
                                              <a:dgm id="{72B42BE7-FE96-45D4-918F-B903EAEAB8E8}"/>
                                            </p:graphicEl>
                                          </p:spTgt>
                                        </p:tgtEl>
                                        <p:attrNameLst>
                                          <p:attrName>style.visibility</p:attrName>
                                        </p:attrNameLst>
                                      </p:cBhvr>
                                      <p:to>
                                        <p:strVal val="visible"/>
                                      </p:to>
                                    </p:set>
                                    <p:animEffect transition="in" filter="barn(inVertical)">
                                      <p:cBhvr>
                                        <p:cTn id="25" dur="500"/>
                                        <p:tgtEl>
                                          <p:spTgt spid="3">
                                            <p:graphicEl>
                                              <a:dgm id="{72B42BE7-FE96-45D4-918F-B903EAEAB8E8}"/>
                                            </p:graphic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graphicEl>
                                              <a:dgm id="{A778E82A-0746-48E8-8CC3-90EC4BFF3AEE}"/>
                                            </p:graphicEl>
                                          </p:spTgt>
                                        </p:tgtEl>
                                        <p:attrNameLst>
                                          <p:attrName>style.visibility</p:attrName>
                                        </p:attrNameLst>
                                      </p:cBhvr>
                                      <p:to>
                                        <p:strVal val="visible"/>
                                      </p:to>
                                    </p:set>
                                    <p:animEffect transition="in" filter="barn(inVertical)">
                                      <p:cBhvr>
                                        <p:cTn id="28" dur="500"/>
                                        <p:tgtEl>
                                          <p:spTgt spid="3">
                                            <p:graphicEl>
                                              <a:dgm id="{A778E82A-0746-48E8-8CC3-90EC4BFF3AEE}"/>
                                            </p:graphic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
                                            <p:graphicEl>
                                              <a:dgm id="{B0F3D62E-3F52-46E6-B569-233DF69E194D}"/>
                                            </p:graphicEl>
                                          </p:spTgt>
                                        </p:tgtEl>
                                        <p:attrNameLst>
                                          <p:attrName>style.visibility</p:attrName>
                                        </p:attrNameLst>
                                      </p:cBhvr>
                                      <p:to>
                                        <p:strVal val="visible"/>
                                      </p:to>
                                    </p:set>
                                    <p:animEffect transition="in" filter="barn(inVertical)">
                                      <p:cBhvr>
                                        <p:cTn id="31" dur="500"/>
                                        <p:tgtEl>
                                          <p:spTgt spid="3">
                                            <p:graphicEl>
                                              <a:dgm id="{B0F3D62E-3F52-46E6-B569-233DF69E194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260D-E97F-4A69-8937-001F6F763D6C}"/>
              </a:ext>
            </a:extLst>
          </p:cNvPr>
          <p:cNvSpPr>
            <a:spLocks noGrp="1"/>
          </p:cNvSpPr>
          <p:nvPr>
            <p:ph type="title"/>
          </p:nvPr>
        </p:nvSpPr>
        <p:spPr>
          <a:xfrm>
            <a:off x="977508" y="222568"/>
            <a:ext cx="2751113" cy="1858617"/>
          </a:xfrm>
        </p:spPr>
        <p:txBody>
          <a:bodyPr>
            <a:normAutofit/>
          </a:bodyPr>
          <a:lstStyle/>
          <a:p>
            <a:r>
              <a:rPr lang="en-US" sz="4000" b="1" dirty="0">
                <a:effectLst>
                  <a:outerShdw blurRad="38100" dist="38100" dir="2700000" algn="tl">
                    <a:srgbClr val="000000">
                      <a:alpha val="43137"/>
                    </a:srgbClr>
                  </a:outerShdw>
                </a:effectLst>
              </a:rPr>
              <a:t>Introduction</a:t>
            </a:r>
          </a:p>
        </p:txBody>
      </p:sp>
      <p:pic>
        <p:nvPicPr>
          <p:cNvPr id="6" name="Picture Placeholder 5">
            <a:extLst>
              <a:ext uri="{FF2B5EF4-FFF2-40B4-BE49-F238E27FC236}">
                <a16:creationId xmlns:a16="http://schemas.microsoft.com/office/drawing/2014/main" id="{542DC064-39C5-4F4C-9BBB-0E0E50F56B9C}"/>
              </a:ext>
            </a:extLst>
          </p:cNvPr>
          <p:cNvPicPr>
            <a:picLocks noGrp="1" noChangeAspect="1"/>
          </p:cNvPicPr>
          <p:nvPr>
            <p:ph type="pic" sz="quarter" idx="12"/>
          </p:nvPr>
        </p:nvPicPr>
        <p:blipFill>
          <a:blip r:embed="rId2"/>
          <a:srcRect l="3951" r="3951"/>
          <a:stretch>
            <a:fillRect/>
          </a:stretch>
        </p:blipFill>
        <p:spPr/>
      </p:pic>
      <p:graphicFrame>
        <p:nvGraphicFramePr>
          <p:cNvPr id="8" name="Diagram 7">
            <a:extLst>
              <a:ext uri="{FF2B5EF4-FFF2-40B4-BE49-F238E27FC236}">
                <a16:creationId xmlns:a16="http://schemas.microsoft.com/office/drawing/2014/main" id="{B8668835-E967-4B3E-9DAF-E30F0D7B8BC1}"/>
              </a:ext>
            </a:extLst>
          </p:cNvPr>
          <p:cNvGraphicFramePr/>
          <p:nvPr>
            <p:extLst>
              <p:ext uri="{D42A27DB-BD31-4B8C-83A1-F6EECF244321}">
                <p14:modId xmlns:p14="http://schemas.microsoft.com/office/powerpoint/2010/main" val="1820179872"/>
              </p:ext>
            </p:extLst>
          </p:nvPr>
        </p:nvGraphicFramePr>
        <p:xfrm>
          <a:off x="3808520" y="923277"/>
          <a:ext cx="7724746" cy="4944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606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4AEC-E766-66BE-AB16-3A239DC14ED8}"/>
              </a:ext>
            </a:extLst>
          </p:cNvPr>
          <p:cNvSpPr>
            <a:spLocks noGrp="1"/>
          </p:cNvSpPr>
          <p:nvPr>
            <p:ph type="title"/>
          </p:nvPr>
        </p:nvSpPr>
        <p:spPr>
          <a:xfrm>
            <a:off x="838200" y="894522"/>
            <a:ext cx="10515600" cy="796166"/>
          </a:xfrm>
        </p:spPr>
        <p:txBody>
          <a:bodyPr anchor="ctr">
            <a:normAutofit/>
          </a:bodyPr>
          <a:lstStyle/>
          <a:p>
            <a:r>
              <a:rPr lang="en-US" b="1" dirty="0">
                <a:solidFill>
                  <a:schemeClr val="accent4">
                    <a:lumMod val="50000"/>
                  </a:schemeClr>
                </a:solidFill>
              </a:rPr>
              <a:t>PROBLEM STATEMENT</a:t>
            </a:r>
            <a:endParaRPr lang="en-PK" b="1" dirty="0">
              <a:solidFill>
                <a:schemeClr val="accent4">
                  <a:lumMod val="50000"/>
                </a:schemeClr>
              </a:solidFill>
            </a:endParaRPr>
          </a:p>
        </p:txBody>
      </p:sp>
      <p:graphicFrame>
        <p:nvGraphicFramePr>
          <p:cNvPr id="10" name="Diagram 9">
            <a:extLst>
              <a:ext uri="{FF2B5EF4-FFF2-40B4-BE49-F238E27FC236}">
                <a16:creationId xmlns:a16="http://schemas.microsoft.com/office/drawing/2014/main" id="{C76EA0B8-8686-2D12-59B8-E9E70739E666}"/>
              </a:ext>
            </a:extLst>
          </p:cNvPr>
          <p:cNvGraphicFramePr/>
          <p:nvPr>
            <p:extLst>
              <p:ext uri="{D42A27DB-BD31-4B8C-83A1-F6EECF244321}">
                <p14:modId xmlns:p14="http://schemas.microsoft.com/office/powerpoint/2010/main" val="611368449"/>
              </p:ext>
            </p:extLst>
          </p:nvPr>
        </p:nvGraphicFramePr>
        <p:xfrm>
          <a:off x="838200" y="1825625"/>
          <a:ext cx="10515600" cy="4137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536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10"/>
                                        </p:tgtEl>
                                      </p:cBhvr>
                                    </p:animEffect>
                                    <p:animScale>
                                      <p:cBhvr>
                                        <p:cTn id="14"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C51E2-1BAC-311C-849A-066573C7E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5BB39-5C82-4AAB-CFA4-987F42ED8CAD}"/>
              </a:ext>
            </a:extLst>
          </p:cNvPr>
          <p:cNvSpPr txBox="1">
            <a:spLocks/>
          </p:cNvSpPr>
          <p:nvPr/>
        </p:nvSpPr>
        <p:spPr>
          <a:xfrm>
            <a:off x="740447" y="795289"/>
            <a:ext cx="10515600" cy="79616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0" kern="1200" spc="-150">
                <a:solidFill>
                  <a:schemeClr val="accent3"/>
                </a:solidFill>
                <a:latin typeface="+mj-lt"/>
                <a:ea typeface="+mj-ea"/>
                <a:cs typeface="+mj-cs"/>
              </a:defRPr>
            </a:lvl1pPr>
          </a:lstStyle>
          <a:p>
            <a:pPr>
              <a:spcAft>
                <a:spcPts val="600"/>
              </a:spcAft>
            </a:pPr>
            <a:r>
              <a:rPr lang="en-US" b="1" i="0" kern="1200" spc="-150" dirty="0">
                <a:solidFill>
                  <a:schemeClr val="accent2">
                    <a:lumMod val="75000"/>
                  </a:schemeClr>
                </a:solidFill>
                <a:effectLst>
                  <a:outerShdw blurRad="38100" dist="38100" dir="2700000" algn="tl">
                    <a:srgbClr val="000000">
                      <a:alpha val="43137"/>
                    </a:srgbClr>
                  </a:outerShdw>
                </a:effectLst>
                <a:latin typeface="+mj-lt"/>
                <a:ea typeface="+mj-ea"/>
                <a:cs typeface="+mj-cs"/>
              </a:rPr>
              <a:t>Solution Overview - </a:t>
            </a:r>
            <a:r>
              <a:rPr lang="en-US" dirty="0">
                <a:effectLst>
                  <a:outerShdw blurRad="38100" dist="38100" dir="2700000" algn="tl">
                    <a:srgbClr val="000000">
                      <a:alpha val="43137"/>
                    </a:srgbClr>
                  </a:outerShdw>
                </a:effectLst>
              </a:rPr>
              <a:t>Business Objective</a:t>
            </a:r>
            <a:endParaRPr lang="en-US" b="1" i="0" kern="1200" spc="-150" dirty="0">
              <a:solidFill>
                <a:schemeClr val="accent2">
                  <a:lumMod val="75000"/>
                </a:schemeClr>
              </a:solidFill>
              <a:effectLst>
                <a:outerShdw blurRad="38100" dist="38100" dir="2700000" algn="tl">
                  <a:srgbClr val="000000">
                    <a:alpha val="43137"/>
                  </a:srgbClr>
                </a:outerShdw>
              </a:effectLst>
            </a:endParaRPr>
          </a:p>
        </p:txBody>
      </p:sp>
      <p:graphicFrame>
        <p:nvGraphicFramePr>
          <p:cNvPr id="8" name="Diagram 7">
            <a:extLst>
              <a:ext uri="{FF2B5EF4-FFF2-40B4-BE49-F238E27FC236}">
                <a16:creationId xmlns:a16="http://schemas.microsoft.com/office/drawing/2014/main" id="{28925CDF-4D32-5BD7-8582-66DF52112E21}"/>
              </a:ext>
            </a:extLst>
          </p:cNvPr>
          <p:cNvGraphicFramePr/>
          <p:nvPr>
            <p:extLst>
              <p:ext uri="{D42A27DB-BD31-4B8C-83A1-F6EECF244321}">
                <p14:modId xmlns:p14="http://schemas.microsoft.com/office/powerpoint/2010/main" val="1717889431"/>
              </p:ext>
            </p:extLst>
          </p:nvPr>
        </p:nvGraphicFramePr>
        <p:xfrm>
          <a:off x="873710" y="2017008"/>
          <a:ext cx="10515600" cy="4642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91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A4A22-BA4C-826E-8558-D06369B30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CF90A6-AB67-5414-9844-3710A383FB71}"/>
              </a:ext>
            </a:extLst>
          </p:cNvPr>
          <p:cNvSpPr txBox="1">
            <a:spLocks/>
          </p:cNvSpPr>
          <p:nvPr/>
        </p:nvSpPr>
        <p:spPr>
          <a:xfrm>
            <a:off x="665480" y="2012122"/>
            <a:ext cx="4288260" cy="258019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i="0" kern="1200" spc="-150">
                <a:solidFill>
                  <a:schemeClr val="accent3"/>
                </a:solidFill>
                <a:latin typeface="+mj-lt"/>
                <a:ea typeface="+mj-ea"/>
                <a:cs typeface="+mj-cs"/>
              </a:defRPr>
            </a:lvl1pPr>
          </a:lstStyle>
          <a:p>
            <a:pPr>
              <a:lnSpc>
                <a:spcPct val="115000"/>
              </a:lnSpc>
              <a:spcAft>
                <a:spcPts val="800"/>
              </a:spcAft>
            </a:pPr>
            <a:r>
              <a:rPr lang="en-US" sz="4800" b="1" kern="100" dirty="0">
                <a:solidFill>
                  <a:schemeClr val="accent4">
                    <a:lumMod val="50000"/>
                  </a:schemeClr>
                </a:solidFill>
                <a:effectLst>
                  <a:outerShdw blurRad="38100" dist="38100" dir="2700000" algn="tl">
                    <a:srgbClr val="000000">
                      <a:alpha val="43137"/>
                    </a:srgbClr>
                  </a:outerShdw>
                </a:effectLst>
                <a:latin typeface="Algerian" panose="04020705040A02060702" pitchFamily="82" charset="0"/>
                <a:ea typeface="Aptos" panose="020B0004020202020204" pitchFamily="34" charset="0"/>
                <a:cs typeface="Times New Roman" panose="02020603050405020304" pitchFamily="18" charset="0"/>
              </a:rPr>
              <a:t>Technologies Used</a:t>
            </a:r>
            <a:endParaRPr lang="en-PK" sz="4800" kern="100" dirty="0">
              <a:solidFill>
                <a:schemeClr val="accent4">
                  <a:lumMod val="50000"/>
                </a:schemeClr>
              </a:solidFill>
              <a:effectLst>
                <a:outerShdw blurRad="38100" dist="38100" dir="2700000" algn="tl">
                  <a:srgbClr val="000000">
                    <a:alpha val="43137"/>
                  </a:srgbClr>
                </a:outerShdw>
              </a:effectLst>
              <a:latin typeface="Algerian" panose="04020705040A02060702" pitchFamily="82" charset="0"/>
              <a:ea typeface="Aptos" panose="020B0004020202020204" pitchFamily="34"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61BC18E2-BCCC-6C02-F659-989D55A113F1}"/>
              </a:ext>
            </a:extLst>
          </p:cNvPr>
          <p:cNvGraphicFramePr/>
          <p:nvPr>
            <p:extLst>
              <p:ext uri="{D42A27DB-BD31-4B8C-83A1-F6EECF244321}">
                <p14:modId xmlns:p14="http://schemas.microsoft.com/office/powerpoint/2010/main" val="777704491"/>
              </p:ext>
            </p:extLst>
          </p:nvPr>
        </p:nvGraphicFramePr>
        <p:xfrm>
          <a:off x="4333240" y="843280"/>
          <a:ext cx="7533640" cy="5181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986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D4BF-6F36-4B26-A8F2-574750938F47}"/>
              </a:ext>
            </a:extLst>
          </p:cNvPr>
          <p:cNvSpPr>
            <a:spLocks noGrp="1"/>
          </p:cNvSpPr>
          <p:nvPr>
            <p:ph type="title"/>
          </p:nvPr>
        </p:nvSpPr>
        <p:spPr>
          <a:xfrm>
            <a:off x="3794142" y="138058"/>
            <a:ext cx="4426581" cy="1330688"/>
          </a:xfrm>
        </p:spPr>
        <p:txBody>
          <a:bodyPr/>
          <a:lstStyle/>
          <a:p>
            <a:r>
              <a:rPr lang="en-US" b="1" dirty="0">
                <a:effectLst>
                  <a:outerShdw blurRad="38100" dist="38100" dir="2700000" algn="tl">
                    <a:srgbClr val="000000">
                      <a:alpha val="43137"/>
                    </a:srgbClr>
                  </a:outerShdw>
                </a:effectLst>
              </a:rPr>
              <a:t>Illustrating the Flow</a:t>
            </a:r>
          </a:p>
        </p:txBody>
      </p:sp>
    </p:spTree>
    <p:extLst>
      <p:ext uri="{BB962C8B-B14F-4D97-AF65-F5344CB8AC3E}">
        <p14:creationId xmlns:p14="http://schemas.microsoft.com/office/powerpoint/2010/main" val="361156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972B-C181-489D-9A37-62D912A00DD9}"/>
              </a:ext>
            </a:extLst>
          </p:cNvPr>
          <p:cNvSpPr>
            <a:spLocks noGrp="1"/>
          </p:cNvSpPr>
          <p:nvPr>
            <p:ph type="title"/>
          </p:nvPr>
        </p:nvSpPr>
        <p:spPr>
          <a:xfrm>
            <a:off x="1384916" y="171519"/>
            <a:ext cx="8957569" cy="1330688"/>
          </a:xfrm>
        </p:spPr>
        <p:txBody>
          <a:bodyPr>
            <a:normAutofit/>
          </a:bodyPr>
          <a:lstStyle/>
          <a:p>
            <a:r>
              <a:rPr lang="en-US" sz="4000" b="1" dirty="0">
                <a:effectLst>
                  <a:outerShdw blurRad="38100" dist="38100" dir="2700000" algn="tl">
                    <a:srgbClr val="000000">
                      <a:alpha val="43137"/>
                    </a:srgbClr>
                  </a:outerShdw>
                </a:effectLst>
              </a:rPr>
              <a:t>KEY PERFORMANCE INDICATOR</a:t>
            </a:r>
          </a:p>
        </p:txBody>
      </p:sp>
      <p:pic>
        <p:nvPicPr>
          <p:cNvPr id="12" name="Picture 11">
            <a:extLst>
              <a:ext uri="{FF2B5EF4-FFF2-40B4-BE49-F238E27FC236}">
                <a16:creationId xmlns:a16="http://schemas.microsoft.com/office/drawing/2014/main" id="{B1930576-E396-4B21-9D2F-39BBE927CDD7}"/>
              </a:ext>
            </a:extLst>
          </p:cNvPr>
          <p:cNvPicPr>
            <a:picLocks noChangeAspect="1"/>
          </p:cNvPicPr>
          <p:nvPr/>
        </p:nvPicPr>
        <p:blipFill>
          <a:blip r:embed="rId2"/>
          <a:stretch>
            <a:fillRect/>
          </a:stretch>
        </p:blipFill>
        <p:spPr>
          <a:xfrm>
            <a:off x="914215" y="1571347"/>
            <a:ext cx="3092758" cy="4123677"/>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5CB6D895-D6A5-4781-8667-6E0D40AA661E}"/>
              </a:ext>
            </a:extLst>
          </p:cNvPr>
          <p:cNvPicPr>
            <a:picLocks noChangeAspect="1"/>
          </p:cNvPicPr>
          <p:nvPr/>
        </p:nvPicPr>
        <p:blipFill>
          <a:blip r:embed="rId3"/>
          <a:stretch>
            <a:fillRect/>
          </a:stretch>
        </p:blipFill>
        <p:spPr>
          <a:xfrm>
            <a:off x="4560717" y="1500328"/>
            <a:ext cx="3112733" cy="4150310"/>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BBEC0418-B96A-4ED9-A1FA-35B94A4BD31B}"/>
              </a:ext>
            </a:extLst>
          </p:cNvPr>
          <p:cNvPicPr>
            <a:picLocks noChangeAspect="1"/>
          </p:cNvPicPr>
          <p:nvPr/>
        </p:nvPicPr>
        <p:blipFill>
          <a:blip r:embed="rId4"/>
          <a:stretch>
            <a:fillRect/>
          </a:stretch>
        </p:blipFill>
        <p:spPr>
          <a:xfrm>
            <a:off x="8129541" y="1544713"/>
            <a:ext cx="3086099" cy="4114799"/>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558FF5C8-A0EC-4DED-AD9A-AE31FF0A368A}"/>
              </a:ext>
            </a:extLst>
          </p:cNvPr>
          <p:cNvSpPr txBox="1"/>
          <p:nvPr/>
        </p:nvSpPr>
        <p:spPr>
          <a:xfrm>
            <a:off x="1500326" y="5655076"/>
            <a:ext cx="2334827" cy="461665"/>
          </a:xfrm>
          <a:prstGeom prst="rect">
            <a:avLst/>
          </a:prstGeom>
          <a:noFill/>
        </p:spPr>
        <p:txBody>
          <a:bodyPr wrap="square" rtlCol="0">
            <a:spAutoFit/>
          </a:bodyPr>
          <a:lstStyle/>
          <a:p>
            <a:r>
              <a:rPr lang="en-US" sz="2400" b="1" dirty="0"/>
              <a:t>PIC DATASET</a:t>
            </a:r>
          </a:p>
        </p:txBody>
      </p:sp>
      <p:sp>
        <p:nvSpPr>
          <p:cNvPr id="18" name="TextBox 17">
            <a:extLst>
              <a:ext uri="{FF2B5EF4-FFF2-40B4-BE49-F238E27FC236}">
                <a16:creationId xmlns:a16="http://schemas.microsoft.com/office/drawing/2014/main" id="{F3DE1B3E-DC88-4484-A834-CEEBA6C498E1}"/>
              </a:ext>
            </a:extLst>
          </p:cNvPr>
          <p:cNvSpPr txBox="1"/>
          <p:nvPr/>
        </p:nvSpPr>
        <p:spPr>
          <a:xfrm>
            <a:off x="4875319" y="5603290"/>
            <a:ext cx="2830498" cy="646331"/>
          </a:xfrm>
          <a:prstGeom prst="rect">
            <a:avLst/>
          </a:prstGeom>
          <a:noFill/>
        </p:spPr>
        <p:txBody>
          <a:bodyPr wrap="square" rtlCol="0">
            <a:spAutoFit/>
          </a:bodyPr>
          <a:lstStyle/>
          <a:p>
            <a:pPr algn="ctr"/>
            <a:r>
              <a:rPr lang="en-US" b="1" dirty="0"/>
              <a:t>SARWAT ANWAR DATASET</a:t>
            </a:r>
          </a:p>
        </p:txBody>
      </p:sp>
      <p:sp>
        <p:nvSpPr>
          <p:cNvPr id="19" name="TextBox 18">
            <a:extLst>
              <a:ext uri="{FF2B5EF4-FFF2-40B4-BE49-F238E27FC236}">
                <a16:creationId xmlns:a16="http://schemas.microsoft.com/office/drawing/2014/main" id="{8CBD8B36-D76E-4462-9C57-1DBC587666B5}"/>
              </a:ext>
            </a:extLst>
          </p:cNvPr>
          <p:cNvSpPr txBox="1"/>
          <p:nvPr/>
        </p:nvSpPr>
        <p:spPr>
          <a:xfrm>
            <a:off x="8445622" y="5649158"/>
            <a:ext cx="2830498" cy="369332"/>
          </a:xfrm>
          <a:prstGeom prst="rect">
            <a:avLst/>
          </a:prstGeom>
          <a:noFill/>
        </p:spPr>
        <p:txBody>
          <a:bodyPr wrap="square" rtlCol="0">
            <a:spAutoFit/>
          </a:bodyPr>
          <a:lstStyle/>
          <a:p>
            <a:pPr algn="ctr"/>
            <a:r>
              <a:rPr lang="en-US" b="1" dirty="0"/>
              <a:t>JINNAH DATASET</a:t>
            </a:r>
          </a:p>
        </p:txBody>
      </p:sp>
    </p:spTree>
    <p:extLst>
      <p:ext uri="{BB962C8B-B14F-4D97-AF65-F5344CB8AC3E}">
        <p14:creationId xmlns:p14="http://schemas.microsoft.com/office/powerpoint/2010/main" val="107822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LIDO_APP_VERSION" val="1.14.0.5919"/>
  <p:tag name="SLIDO_PRESENTATION_ID" val="d3763253-5b69-4b94-ac33-b21be9aa667e"/>
  <p:tag name="SLIDO_EVENT_UUID" val="36d0e4a9-458a-474a-85fa-03dd4169f86e"/>
  <p:tag name="SLIDO_EVENT_SECTION_UUID" val="55a2bc80-84bb-4062-af94-7e583af4ea3a"/>
</p:tagLst>
</file>

<file path=ppt/theme/theme1.xml><?xml version="1.0" encoding="utf-8"?>
<a:theme xmlns:a="http://schemas.openxmlformats.org/drawingml/2006/main" name="Office Theme">
  <a:themeElements>
    <a:clrScheme name="MS-Theme-Water">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MS-Theme-Water">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 Conference Presentation_Win32_SB v2" id="{BC88B365-8E38-4ABB-98F4-3EC291BC7C6D}" vid="{68186960-B69F-4045-8CE0-AF496D95D6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7FF9F3B-DE24-4577-9CF6-31E167D48E2E}">
  <ds:schemaRefs>
    <ds:schemaRef ds:uri="http://schemas.microsoft.com/sharepoint/v3/contenttype/forms"/>
  </ds:schemaRefs>
</ds:datastoreItem>
</file>

<file path=customXml/itemProps2.xml><?xml version="1.0" encoding="utf-8"?>
<ds:datastoreItem xmlns:ds="http://schemas.openxmlformats.org/officeDocument/2006/customXml" ds:itemID="{AF208899-44E9-47BE-97CD-9D5D01FB74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94B7CA-1290-47DA-A8FD-EC74EF42B4FE}">
  <ds:schemaRefs>
    <ds:schemaRef ds:uri="http://schemas.microsoft.com/office/2006/documentManagement/types"/>
    <ds:schemaRef ds:uri="http://purl.org/dc/terms/"/>
    <ds:schemaRef ds:uri="71af3243-3dd4-4a8d-8c0d-dd76da1f02a5"/>
    <ds:schemaRef ds:uri="http://purl.org/dc/dcmitype/"/>
    <ds:schemaRef ds:uri="http://schemas.openxmlformats.org/package/2006/metadata/core-properties"/>
    <ds:schemaRef ds:uri="http://schemas.microsoft.com/office/infopath/2007/PartnerControls"/>
    <ds:schemaRef ds:uri="http://purl.org/dc/elements/1.1/"/>
    <ds:schemaRef ds:uri="16c05727-aa75-4e4a-9b5f-8a80a116589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Classic conference presentation</Template>
  <TotalTime>0</TotalTime>
  <Words>1113</Words>
  <Application>Microsoft Office PowerPoint</Application>
  <PresentationFormat>Widescreen</PresentationFormat>
  <Paragraphs>101</Paragraphs>
  <Slides>24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微软雅黑</vt:lpstr>
      <vt:lpstr>Algerian</vt:lpstr>
      <vt:lpstr>Aptos</vt:lpstr>
      <vt:lpstr>Arial</vt:lpstr>
      <vt:lpstr>Calibri</vt:lpstr>
      <vt:lpstr>Garamond</vt:lpstr>
      <vt:lpstr>Times New Roman</vt:lpstr>
      <vt:lpstr>Office Theme</vt:lpstr>
      <vt:lpstr>cardio Care:  predicting heart disease</vt:lpstr>
      <vt:lpstr>MEET OUR TEAM</vt:lpstr>
      <vt:lpstr>Overview</vt:lpstr>
      <vt:lpstr>Introduction</vt:lpstr>
      <vt:lpstr>PROBLEM STATEMENT</vt:lpstr>
      <vt:lpstr>PowerPoint Presentation</vt:lpstr>
      <vt:lpstr>PowerPoint Presentation</vt:lpstr>
      <vt:lpstr>Illustrating the Flow</vt:lpstr>
      <vt:lpstr>KEY PERFORMANCE INDICATOR</vt:lpstr>
      <vt:lpstr>Machine Learning Approach - Multi-class Classification</vt:lpstr>
      <vt:lpstr>DataSet</vt:lpstr>
      <vt:lpstr>Modeling - Neural Network</vt:lpstr>
      <vt:lpstr>Findings</vt:lpstr>
      <vt:lpstr>OCR MODEL</vt:lpstr>
      <vt:lpstr>UI-Interfaces – Authentication</vt:lpstr>
      <vt:lpstr>UI-Interfaces – View your profile</vt:lpstr>
      <vt:lpstr>UI-Interfaces – Predict Heart Disease</vt:lpstr>
      <vt:lpstr>UI-Interfaces – Results</vt:lpstr>
      <vt:lpstr>UI-Interfaces – Personalized Tips</vt:lpstr>
      <vt:lpstr>UI-Interfaces – Chatbot Integration</vt:lpstr>
      <vt:lpstr>PowerPoint Presentation</vt:lpstr>
      <vt:lpstr>Future Enhancements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2024-12-13T03:06:19Z</dcterms:created>
  <dcterms:modified xsi:type="dcterms:W3CDTF">2024-12-17T06:52:02Z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