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50" d="100"/>
          <a:sy n="50" d="100"/>
        </p:scale>
        <p:origin x="11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4713405"/>
            <a:ext cx="12240181" cy="1002681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5126892"/>
            <a:ext cx="10800160" cy="695343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59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5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533356"/>
            <a:ext cx="3105046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533356"/>
            <a:ext cx="9135135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8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1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7180114"/>
            <a:ext cx="12420184" cy="11980175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9273626"/>
            <a:ext cx="12420184" cy="6300091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9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7666780"/>
            <a:ext cx="612009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7666780"/>
            <a:ext cx="612009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5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533362"/>
            <a:ext cx="12420184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7060106"/>
            <a:ext cx="6091964" cy="346004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10520155"/>
            <a:ext cx="6091964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7060106"/>
            <a:ext cx="6121966" cy="3460049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10520155"/>
            <a:ext cx="6121966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2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6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20028"/>
            <a:ext cx="4644444" cy="672009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4146734"/>
            <a:ext cx="7290108" cy="20466969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8640127"/>
            <a:ext cx="4644444" cy="16006905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33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920028"/>
            <a:ext cx="4644444" cy="672009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4146734"/>
            <a:ext cx="7290108" cy="20466969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8640127"/>
            <a:ext cx="4644444" cy="16006905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533362"/>
            <a:ext cx="12420184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7666780"/>
            <a:ext cx="12420184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6693734"/>
            <a:ext cx="324004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ADDB3-B2CC-490B-9ADB-D54B9BF37CB2}" type="datetimeFigureOut">
              <a:rPr lang="en-IN" smtClean="0"/>
              <a:t>18-10-2020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6693734"/>
            <a:ext cx="4860072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6693734"/>
            <a:ext cx="3240048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245C-FE3C-4DFD-9C3A-A952AA27B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8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A6802B-3229-4E76-9779-DB055AB78391}"/>
              </a:ext>
            </a:extLst>
          </p:cNvPr>
          <p:cNvSpPr/>
          <p:nvPr/>
        </p:nvSpPr>
        <p:spPr>
          <a:xfrm>
            <a:off x="8675636" y="2935288"/>
            <a:ext cx="2381250" cy="11620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5EC0-A052-4E64-B738-3533B8E02533}"/>
              </a:ext>
            </a:extLst>
          </p:cNvPr>
          <p:cNvSpPr/>
          <p:nvPr/>
        </p:nvSpPr>
        <p:spPr>
          <a:xfrm>
            <a:off x="8633194" y="5048249"/>
            <a:ext cx="2581672" cy="10382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Greet()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B064A53-523A-4A78-9D2A-3502B35A500D}"/>
              </a:ext>
            </a:extLst>
          </p:cNvPr>
          <p:cNvSpPr/>
          <p:nvPr/>
        </p:nvSpPr>
        <p:spPr>
          <a:xfrm>
            <a:off x="9723609" y="4135438"/>
            <a:ext cx="267494" cy="857250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547AD53-DF01-407C-AF32-8EA440A6D1AE}"/>
              </a:ext>
            </a:extLst>
          </p:cNvPr>
          <p:cNvSpPr/>
          <p:nvPr/>
        </p:nvSpPr>
        <p:spPr>
          <a:xfrm>
            <a:off x="9656535" y="6089651"/>
            <a:ext cx="334567" cy="1184273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3D28C-62FB-4EDF-AF30-5A9354F7385E}"/>
              </a:ext>
            </a:extLst>
          </p:cNvPr>
          <p:cNvSpPr/>
          <p:nvPr/>
        </p:nvSpPr>
        <p:spPr>
          <a:xfrm>
            <a:off x="8633194" y="7277100"/>
            <a:ext cx="2581672" cy="9715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Welcome()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4CDF74-6862-4421-97F8-FC4E4AF0DB41}"/>
              </a:ext>
            </a:extLst>
          </p:cNvPr>
          <p:cNvSpPr/>
          <p:nvPr/>
        </p:nvSpPr>
        <p:spPr>
          <a:xfrm>
            <a:off x="9701446" y="8247063"/>
            <a:ext cx="329629" cy="1370011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204FC5-178B-4DE5-84C8-30D430EE1E2C}"/>
              </a:ext>
            </a:extLst>
          </p:cNvPr>
          <p:cNvSpPr/>
          <p:nvPr/>
        </p:nvSpPr>
        <p:spPr>
          <a:xfrm>
            <a:off x="8675636" y="9620250"/>
            <a:ext cx="2466976" cy="97155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Menu()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643EA4F-D83E-4527-92DF-D0C3C77C84F3}"/>
              </a:ext>
            </a:extLst>
          </p:cNvPr>
          <p:cNvSpPr/>
          <p:nvPr/>
        </p:nvSpPr>
        <p:spPr>
          <a:xfrm>
            <a:off x="9694411" y="10548936"/>
            <a:ext cx="361950" cy="112395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4ACD6110-B514-423E-8F6F-88A101822ECE}"/>
              </a:ext>
            </a:extLst>
          </p:cNvPr>
          <p:cNvSpPr/>
          <p:nvPr/>
        </p:nvSpPr>
        <p:spPr>
          <a:xfrm>
            <a:off x="8295256" y="11633198"/>
            <a:ext cx="3257549" cy="971550"/>
          </a:xfrm>
          <a:prstGeom prst="parallelogram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Input(enter choice)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C1D20FE-748E-4ADC-9C7F-F0875385F2A5}"/>
              </a:ext>
            </a:extLst>
          </p:cNvPr>
          <p:cNvSpPr/>
          <p:nvPr/>
        </p:nvSpPr>
        <p:spPr>
          <a:xfrm>
            <a:off x="9743056" y="12601573"/>
            <a:ext cx="361950" cy="140970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F202348B-7CE7-46A0-A615-92D5172666C6}"/>
              </a:ext>
            </a:extLst>
          </p:cNvPr>
          <p:cNvSpPr/>
          <p:nvPr/>
        </p:nvSpPr>
        <p:spPr>
          <a:xfrm>
            <a:off x="9028459" y="14011273"/>
            <a:ext cx="1761331" cy="1714500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While:</a:t>
            </a:r>
          </a:p>
          <a:p>
            <a:pPr algn="ctr"/>
            <a:r>
              <a:rPr lang="en-IN" dirty="0"/>
              <a:t>Choice != 5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3249C52F-BDF5-41E1-96A6-70C5FCE71185}"/>
              </a:ext>
            </a:extLst>
          </p:cNvPr>
          <p:cNvSpPr/>
          <p:nvPr/>
        </p:nvSpPr>
        <p:spPr>
          <a:xfrm rot="5400000">
            <a:off x="6062721" y="19557491"/>
            <a:ext cx="10217152" cy="763015"/>
          </a:xfrm>
          <a:prstGeom prst="bentArrow">
            <a:avLst>
              <a:gd name="adj1" fmla="val 12341"/>
              <a:gd name="adj2" fmla="val 10268"/>
              <a:gd name="adj3" fmla="val 23597"/>
              <a:gd name="adj4" fmla="val 43750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D519E2-76DB-4233-BB2B-002F32CCF79D}"/>
              </a:ext>
            </a:extLst>
          </p:cNvPr>
          <p:cNvSpPr/>
          <p:nvPr/>
        </p:nvSpPr>
        <p:spPr>
          <a:xfrm>
            <a:off x="10642770" y="25007887"/>
            <a:ext cx="1820070" cy="85725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end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07F185CE-E1FF-4AFE-933F-3EC3E13C497B}"/>
              </a:ext>
            </a:extLst>
          </p:cNvPr>
          <p:cNvSpPr/>
          <p:nvPr/>
        </p:nvSpPr>
        <p:spPr>
          <a:xfrm rot="10800000">
            <a:off x="6963322" y="14830423"/>
            <a:ext cx="2083392" cy="1790700"/>
          </a:xfrm>
          <a:prstGeom prst="bentUpArrow">
            <a:avLst>
              <a:gd name="adj1" fmla="val 7033"/>
              <a:gd name="adj2" fmla="val 6287"/>
              <a:gd name="adj3" fmla="val 14474"/>
            </a:avLst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7BC66A9F-47AD-47FF-82AE-4ED78A73A2A0}"/>
              </a:ext>
            </a:extLst>
          </p:cNvPr>
          <p:cNvSpPr/>
          <p:nvPr/>
        </p:nvSpPr>
        <p:spPr>
          <a:xfrm>
            <a:off x="6155730" y="16667162"/>
            <a:ext cx="1825327" cy="1447800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Choice==1</a:t>
            </a:r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7FF1A462-7931-45C0-B169-63800E8AD703}"/>
              </a:ext>
            </a:extLst>
          </p:cNvPr>
          <p:cNvSpPr/>
          <p:nvPr/>
        </p:nvSpPr>
        <p:spPr>
          <a:xfrm>
            <a:off x="2663462" y="16767175"/>
            <a:ext cx="2741515" cy="1447800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 prints </a:t>
            </a:r>
          </a:p>
          <a:p>
            <a:pPr algn="ctr"/>
            <a:r>
              <a:rPr lang="en-IN" dirty="0"/>
              <a:t>Name and cost of the corresponding </a:t>
            </a:r>
            <a:r>
              <a:rPr lang="en-IN" dirty="0" err="1"/>
              <a:t>Recipies</a:t>
            </a:r>
            <a:endParaRPr lang="en-IN" dirty="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581E34E6-1385-4A29-8D04-8D389FB7D791}"/>
              </a:ext>
            </a:extLst>
          </p:cNvPr>
          <p:cNvSpPr/>
          <p:nvPr/>
        </p:nvSpPr>
        <p:spPr>
          <a:xfrm>
            <a:off x="5170440" y="17267237"/>
            <a:ext cx="1023542" cy="247650"/>
          </a:xfrm>
          <a:prstGeom prst="leftArrow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5C8E3A3C-E58C-46E8-8AFF-B33377B0C991}"/>
              </a:ext>
            </a:extLst>
          </p:cNvPr>
          <p:cNvSpPr/>
          <p:nvPr/>
        </p:nvSpPr>
        <p:spPr>
          <a:xfrm>
            <a:off x="6257924" y="19183350"/>
            <a:ext cx="1631405" cy="1447800"/>
          </a:xfrm>
          <a:prstGeom prst="flowChartDecisi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Choice==2</a:t>
            </a:r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732955AE-AE78-4F17-AB47-C2EBE9670FE2}"/>
              </a:ext>
            </a:extLst>
          </p:cNvPr>
          <p:cNvSpPr/>
          <p:nvPr/>
        </p:nvSpPr>
        <p:spPr>
          <a:xfrm>
            <a:off x="2340892" y="19562763"/>
            <a:ext cx="3114675" cy="1085850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Best Items in </a:t>
            </a:r>
            <a:r>
              <a:rPr lang="en-IN" dirty="0" err="1"/>
              <a:t>restaurtant</a:t>
            </a:r>
            <a:endParaRPr lang="en-IN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8B3149A-4A85-49C3-A087-F8BEE535ED87}"/>
              </a:ext>
            </a:extLst>
          </p:cNvPr>
          <p:cNvSpPr/>
          <p:nvPr/>
        </p:nvSpPr>
        <p:spPr>
          <a:xfrm>
            <a:off x="6922098" y="18163381"/>
            <a:ext cx="278008" cy="104775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551307CB-60B2-47BC-BED4-7871DA56C0A1}"/>
              </a:ext>
            </a:extLst>
          </p:cNvPr>
          <p:cNvSpPr/>
          <p:nvPr/>
        </p:nvSpPr>
        <p:spPr>
          <a:xfrm>
            <a:off x="6271270" y="21697950"/>
            <a:ext cx="1631405" cy="1581150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Choice==3</a:t>
            </a: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1549C1A4-C5CD-4E0F-AF3C-7BB66393FBEC}"/>
              </a:ext>
            </a:extLst>
          </p:cNvPr>
          <p:cNvSpPr/>
          <p:nvPr/>
        </p:nvSpPr>
        <p:spPr>
          <a:xfrm>
            <a:off x="2023667" y="22044025"/>
            <a:ext cx="2847975" cy="1085850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it prints ratings of food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B812F633-F56A-4703-B815-F094644323AC}"/>
              </a:ext>
            </a:extLst>
          </p:cNvPr>
          <p:cNvSpPr/>
          <p:nvPr/>
        </p:nvSpPr>
        <p:spPr>
          <a:xfrm>
            <a:off x="6184752" y="24704675"/>
            <a:ext cx="1825327" cy="1714500"/>
          </a:xfrm>
          <a:prstGeom prst="diamon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Choice==4</a:t>
            </a:r>
          </a:p>
        </p:txBody>
      </p:sp>
      <p:sp>
        <p:nvSpPr>
          <p:cNvPr id="27" name="Flowchart: Data 26">
            <a:extLst>
              <a:ext uri="{FF2B5EF4-FFF2-40B4-BE49-F238E27FC236}">
                <a16:creationId xmlns:a16="http://schemas.microsoft.com/office/drawing/2014/main" id="{2744909C-FC1F-479F-AA1A-2EE2118F6CFA}"/>
              </a:ext>
            </a:extLst>
          </p:cNvPr>
          <p:cNvSpPr/>
          <p:nvPr/>
        </p:nvSpPr>
        <p:spPr>
          <a:xfrm>
            <a:off x="2177305" y="25057100"/>
            <a:ext cx="2598639" cy="1085850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Precautions of </a:t>
            </a:r>
            <a:r>
              <a:rPr lang="en-IN" dirty="0" err="1"/>
              <a:t>covid</a:t>
            </a:r>
            <a:endParaRPr lang="en-IN" dirty="0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A7F0382-AFB3-4CEC-9E94-BC0AAC838917}"/>
              </a:ext>
            </a:extLst>
          </p:cNvPr>
          <p:cNvSpPr/>
          <p:nvPr/>
        </p:nvSpPr>
        <p:spPr>
          <a:xfrm>
            <a:off x="6973840" y="20631150"/>
            <a:ext cx="226266" cy="1047750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CDF4380-3641-4C48-8A19-87FD31B59DD9}"/>
              </a:ext>
            </a:extLst>
          </p:cNvPr>
          <p:cNvSpPr/>
          <p:nvPr/>
        </p:nvSpPr>
        <p:spPr>
          <a:xfrm>
            <a:off x="7001375" y="23298150"/>
            <a:ext cx="226266" cy="1406525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1B4C9746-2D32-40AE-B2D3-894ECEE6EF5E}"/>
              </a:ext>
            </a:extLst>
          </p:cNvPr>
          <p:cNvSpPr/>
          <p:nvPr/>
        </p:nvSpPr>
        <p:spPr>
          <a:xfrm>
            <a:off x="4552030" y="25476200"/>
            <a:ext cx="1705894" cy="2476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BA4E2F96-D87A-469C-9E8C-7CF127A1B512}"/>
              </a:ext>
            </a:extLst>
          </p:cNvPr>
          <p:cNvSpPr/>
          <p:nvPr/>
        </p:nvSpPr>
        <p:spPr>
          <a:xfrm>
            <a:off x="4639865" y="22364700"/>
            <a:ext cx="1631405" cy="247650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9C5FC041-5792-4CC3-BBCC-F67DCAC8083C}"/>
              </a:ext>
            </a:extLst>
          </p:cNvPr>
          <p:cNvSpPr/>
          <p:nvPr/>
        </p:nvSpPr>
        <p:spPr>
          <a:xfrm>
            <a:off x="5247729" y="19837400"/>
            <a:ext cx="1023541" cy="2476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1C90E5ED-4149-47F9-BFA7-67D43146D8F7}"/>
              </a:ext>
            </a:extLst>
          </p:cNvPr>
          <p:cNvSpPr/>
          <p:nvPr/>
        </p:nvSpPr>
        <p:spPr>
          <a:xfrm>
            <a:off x="988858" y="10106025"/>
            <a:ext cx="278008" cy="15617825"/>
          </a:xfrm>
          <a:prstGeom prst="upArrow">
            <a:avLst/>
          </a:prstGeom>
          <a:solidFill>
            <a:schemeClr val="tx1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0E2FAC3-8620-4547-99D4-F1804C270D2B}"/>
              </a:ext>
            </a:extLst>
          </p:cNvPr>
          <p:cNvSpPr/>
          <p:nvPr/>
        </p:nvSpPr>
        <p:spPr>
          <a:xfrm>
            <a:off x="1198886" y="10004820"/>
            <a:ext cx="7434308" cy="33615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00092FD9-E07F-4757-8B82-4B76A3F4EA0D}"/>
              </a:ext>
            </a:extLst>
          </p:cNvPr>
          <p:cNvSpPr/>
          <p:nvPr/>
        </p:nvSpPr>
        <p:spPr>
          <a:xfrm>
            <a:off x="1237502" y="17156111"/>
            <a:ext cx="1804542" cy="247651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B1CF566B-437D-4256-BC00-857162C8CA3F}"/>
              </a:ext>
            </a:extLst>
          </p:cNvPr>
          <p:cNvSpPr/>
          <p:nvPr/>
        </p:nvSpPr>
        <p:spPr>
          <a:xfrm>
            <a:off x="1237501" y="19837400"/>
            <a:ext cx="1464576" cy="247650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AC638442-B4C7-4B8E-B915-EE7696EC4B99}"/>
              </a:ext>
            </a:extLst>
          </p:cNvPr>
          <p:cNvSpPr/>
          <p:nvPr/>
        </p:nvSpPr>
        <p:spPr>
          <a:xfrm>
            <a:off x="1237501" y="22364700"/>
            <a:ext cx="1067053" cy="21113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DE158335-8C10-4F08-BC29-D54A55D5C1E8}"/>
              </a:ext>
            </a:extLst>
          </p:cNvPr>
          <p:cNvSpPr/>
          <p:nvPr/>
        </p:nvSpPr>
        <p:spPr>
          <a:xfrm>
            <a:off x="1162886" y="25482550"/>
            <a:ext cx="1240761" cy="24765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FAAE38-7732-4B6F-8022-7F0607235268}"/>
              </a:ext>
            </a:extLst>
          </p:cNvPr>
          <p:cNvSpPr txBox="1"/>
          <p:nvPr/>
        </p:nvSpPr>
        <p:spPr>
          <a:xfrm>
            <a:off x="11056886" y="14400212"/>
            <a:ext cx="176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427E0E-2EC8-461F-884A-4AFDE4861CB8}"/>
              </a:ext>
            </a:extLst>
          </p:cNvPr>
          <p:cNvSpPr txBox="1"/>
          <p:nvPr/>
        </p:nvSpPr>
        <p:spPr>
          <a:xfrm>
            <a:off x="6922098" y="14400212"/>
            <a:ext cx="1087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True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12729-765A-43B9-A76F-4EA219580FD7}"/>
              </a:ext>
            </a:extLst>
          </p:cNvPr>
          <p:cNvSpPr txBox="1"/>
          <p:nvPr/>
        </p:nvSpPr>
        <p:spPr>
          <a:xfrm>
            <a:off x="5674369" y="16782534"/>
            <a:ext cx="815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true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85B3A6-67A9-4172-B966-C857AA66A3B2}"/>
              </a:ext>
            </a:extLst>
          </p:cNvPr>
          <p:cNvSpPr txBox="1"/>
          <p:nvPr/>
        </p:nvSpPr>
        <p:spPr>
          <a:xfrm>
            <a:off x="7466088" y="18163381"/>
            <a:ext cx="83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false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85003B-5F58-4D5F-86B0-6AC7B1E4D8E4}"/>
              </a:ext>
            </a:extLst>
          </p:cNvPr>
          <p:cNvSpPr txBox="1"/>
          <p:nvPr/>
        </p:nvSpPr>
        <p:spPr>
          <a:xfrm>
            <a:off x="5404977" y="19377164"/>
            <a:ext cx="866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true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B9278B-D281-403F-BA10-055E45663E54}"/>
              </a:ext>
            </a:extLst>
          </p:cNvPr>
          <p:cNvSpPr txBox="1"/>
          <p:nvPr/>
        </p:nvSpPr>
        <p:spPr>
          <a:xfrm>
            <a:off x="7466088" y="20897850"/>
            <a:ext cx="83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false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5F94E7-757D-4719-B885-22E7266F03CA}"/>
              </a:ext>
            </a:extLst>
          </p:cNvPr>
          <p:cNvSpPr txBox="1"/>
          <p:nvPr/>
        </p:nvSpPr>
        <p:spPr>
          <a:xfrm>
            <a:off x="5170440" y="22044025"/>
            <a:ext cx="77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true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014BC5-D7C6-4499-85D6-969FDCD2B771}"/>
              </a:ext>
            </a:extLst>
          </p:cNvPr>
          <p:cNvSpPr txBox="1"/>
          <p:nvPr/>
        </p:nvSpPr>
        <p:spPr>
          <a:xfrm>
            <a:off x="7466088" y="23545800"/>
            <a:ext cx="839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false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1F098-7FAA-4C44-B44F-6732D46B8040}"/>
              </a:ext>
            </a:extLst>
          </p:cNvPr>
          <p:cNvSpPr txBox="1"/>
          <p:nvPr/>
        </p:nvSpPr>
        <p:spPr>
          <a:xfrm>
            <a:off x="5170440" y="25007887"/>
            <a:ext cx="77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0897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61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Bobba Susmitha</dc:creator>
  <cp:lastModifiedBy>Bobba Susmitha</cp:lastModifiedBy>
  <cp:revision>10</cp:revision>
  <dcterms:created xsi:type="dcterms:W3CDTF">2020-10-18T11:18:46Z</dcterms:created>
  <dcterms:modified xsi:type="dcterms:W3CDTF">2020-10-18T13:09:57Z</dcterms:modified>
</cp:coreProperties>
</file>