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3F293-AD29-4B5F-957C-5E66268E8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3F0743-7160-4772-B2AA-59AB68DE6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232627-79D6-4B4C-A6F5-2137B9A78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3E41-CA66-4CFE-BB5F-376399F2E299}" type="datetimeFigureOut">
              <a:rPr lang="de-DE" smtClean="0"/>
              <a:t>19.09.2021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F7BD4E-0CFC-469C-9550-70300A31A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178D94-C55A-4534-96CC-EE098E6F3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32D1-47AC-4299-A160-D031E48C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249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2A9BB-A701-4BBD-8910-E0F73771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D2BAE66-9BAA-4399-B227-B325924E8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951443-5F09-4352-B50A-37C5BF346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3E41-CA66-4CFE-BB5F-376399F2E299}" type="datetimeFigureOut">
              <a:rPr lang="de-DE" smtClean="0"/>
              <a:t>19.09.2021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D7D949-B25E-4B56-81B2-1D78B11E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14EBB2-A70C-4E9F-910F-EBA42EDB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32D1-47AC-4299-A160-D031E48C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03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4607A63-F47C-4177-91C6-97EBCC588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533DC5-DC82-45C6-BE64-449BCEC0A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DCE7B2-4447-4F1D-9B75-71C20C506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3E41-CA66-4CFE-BB5F-376399F2E299}" type="datetimeFigureOut">
              <a:rPr lang="de-DE" smtClean="0"/>
              <a:t>19.09.2021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0B5E78-61D3-4F72-A774-B063E6A36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B20AE4-8095-40B9-840F-0B7BA551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32D1-47AC-4299-A160-D031E48C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6843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29213D-5983-405F-93A9-37A200E7D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9AEB84-750B-412E-9D1D-D4830BED9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A55B51-1F03-49AA-9785-5A6B9A948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3E41-CA66-4CFE-BB5F-376399F2E299}" type="datetimeFigureOut">
              <a:rPr lang="de-DE" smtClean="0"/>
              <a:t>19.09.2021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EDB461-5B5E-4F53-A107-4A8A150ED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DBD63E-9FD3-4AA8-87F5-22E389566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32D1-47AC-4299-A160-D031E48C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882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EE9E2B-44C6-482C-8C1B-E74A59C7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E94C36-B1EE-4752-969D-0C73ECBE5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7E85A9-EEAE-4EE7-8739-A112D4524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3E41-CA66-4CFE-BB5F-376399F2E299}" type="datetimeFigureOut">
              <a:rPr lang="de-DE" smtClean="0"/>
              <a:t>19.09.2021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901A7A-11A5-49AF-B424-079058BE2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38BA38-BBFA-44B0-BDE1-405831D1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32D1-47AC-4299-A160-D031E48C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0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38231-DB72-4EAD-BFB5-C41136C4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A0AF39-AD13-4921-A247-C4FA5A3EF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715E696-8C3D-47DF-ABB7-E03AEF12E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5EFC9B-DAFE-4989-B424-0912167D6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3E41-CA66-4CFE-BB5F-376399F2E299}" type="datetimeFigureOut">
              <a:rPr lang="de-DE" smtClean="0"/>
              <a:t>19.09.2021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1DB26B-E278-447F-9FE9-01DBE4E96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85D941-673C-431C-A782-421FBD82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32D1-47AC-4299-A160-D031E48C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85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C0E55A-2605-47CB-B663-C30636666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5D62EF-D152-49E5-83C9-2F1655E1F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E3208F3-1357-4228-B078-D5A01FA83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A96163-A99F-4748-BEEB-AF127939ED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9089188-FE55-416E-8500-9F7D85E84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989D053-B2B2-46F2-9663-D69CD213D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3E41-CA66-4CFE-BB5F-376399F2E299}" type="datetimeFigureOut">
              <a:rPr lang="de-DE" smtClean="0"/>
              <a:t>19.09.2021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4B6B1EB-EE36-4875-B5BA-995961518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98BE0BC-4A36-4201-975F-DB5D67B4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32D1-47AC-4299-A160-D031E48C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9381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AF5EEB-B717-4B3B-AFDF-7E7F111C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122F5FC-9294-4BC7-A9CC-77FEAB083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3E41-CA66-4CFE-BB5F-376399F2E299}" type="datetimeFigureOut">
              <a:rPr lang="de-DE" smtClean="0"/>
              <a:t>19.09.2021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0B83BBF-CE09-49A6-A4B5-FBE9B601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B2FC43-0F38-4571-B191-A7D04DA57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32D1-47AC-4299-A160-D031E48C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8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E9EDD7A-65B6-4C69-A57D-F9C9F6B5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3E41-CA66-4CFE-BB5F-376399F2E299}" type="datetimeFigureOut">
              <a:rPr lang="de-DE" smtClean="0"/>
              <a:t>19.09.2021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2DC720-1399-4BF5-9FD9-DF8FEB0D3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81596A-3EB7-42D2-A9A0-70F4F6FA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32D1-47AC-4299-A160-D031E48C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5688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C6469-A9FA-4265-9BAD-8C700558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5BC143-E64A-448A-8887-EA37B6F06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162070-1DB1-4EFE-A8EB-74038DCB0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5DFC4E-FCD5-4C1F-B82D-1B45C40E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3E41-CA66-4CFE-BB5F-376399F2E299}" type="datetimeFigureOut">
              <a:rPr lang="de-DE" smtClean="0"/>
              <a:t>19.09.2021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17CD7D-145D-4CB6-B0C9-48DE5AA6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F444EA-D8EF-420D-8876-DED2C3E2B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32D1-47AC-4299-A160-D031E48C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4917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72697D-F4A5-4359-8722-6BB3BF15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530B22E-87D3-4227-B24D-1BA92B151E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FC3648-CAE8-4594-87C2-DF25A217C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1095C4-E8E9-4920-93B1-DC2459CD3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3E41-CA66-4CFE-BB5F-376399F2E299}" type="datetimeFigureOut">
              <a:rPr lang="de-DE" smtClean="0"/>
              <a:t>19.09.2021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53C2B6-9A17-4631-BE5B-B384880E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7AAA12-FA7D-473E-94EA-1B74FA442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32D1-47AC-4299-A160-D031E48C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12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FEED4F5-E194-436F-932F-51BF076F9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E35BE3-9797-45EA-A0B6-C6B66DD30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8AF6B6-C0FB-47E0-A77F-D20FAC546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83E41-CA66-4CFE-BB5F-376399F2E299}" type="datetimeFigureOut">
              <a:rPr lang="de-DE" smtClean="0"/>
              <a:t>19.09.2021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F58991-9BEC-4122-A8FA-0C25113EE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CD06E0-6568-4D40-8E9B-071D12F67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332D1-47AC-4299-A160-D031E48C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36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0BD49E0F-27E2-49F9-8591-D9F7B5BF66E5}"/>
              </a:ext>
            </a:extLst>
          </p:cNvPr>
          <p:cNvSpPr/>
          <p:nvPr/>
        </p:nvSpPr>
        <p:spPr>
          <a:xfrm>
            <a:off x="2178774" y="1079341"/>
            <a:ext cx="465513" cy="465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4F8F6D7-409A-40AA-A19C-9C66B4636D8F}"/>
              </a:ext>
            </a:extLst>
          </p:cNvPr>
          <p:cNvSpPr/>
          <p:nvPr/>
        </p:nvSpPr>
        <p:spPr>
          <a:xfrm>
            <a:off x="1526222" y="3627137"/>
            <a:ext cx="1770611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</a:t>
            </a:r>
            <a:r>
              <a:rPr lang="de-DE" dirty="0" err="1"/>
              <a:t>dataMaster</a:t>
            </a:r>
            <a:endParaRPr lang="de-DE" dirty="0"/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F05E93DC-7941-4C32-9AC4-9857A3B30B58}"/>
              </a:ext>
            </a:extLst>
          </p:cNvPr>
          <p:cNvSpPr/>
          <p:nvPr/>
        </p:nvSpPr>
        <p:spPr>
          <a:xfrm>
            <a:off x="2062541" y="2213809"/>
            <a:ext cx="697977" cy="6979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A162E968-93A6-414E-8651-C49563D11E9C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411531" y="1544854"/>
            <a:ext cx="0" cy="6849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334064A4-5D03-4FBA-B349-61B4F04FF2ED}"/>
              </a:ext>
            </a:extLst>
          </p:cNvPr>
          <p:cNvSpPr txBox="1"/>
          <p:nvPr/>
        </p:nvSpPr>
        <p:spPr>
          <a:xfrm>
            <a:off x="295823" y="2068372"/>
            <a:ext cx="197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[Args </a:t>
            </a:r>
            <a:r>
              <a:rPr lang="de-DE" dirty="0" err="1"/>
              <a:t>length</a:t>
            </a:r>
            <a:r>
              <a:rPr lang="de-DE" dirty="0"/>
              <a:t> okay?]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23B16D6-D801-469F-8929-545F4984A63A}"/>
              </a:ext>
            </a:extLst>
          </p:cNvPr>
          <p:cNvCxnSpPr>
            <a:cxnSpLocks/>
          </p:cNvCxnSpPr>
          <p:nvPr/>
        </p:nvCxnSpPr>
        <p:spPr>
          <a:xfrm>
            <a:off x="2411529" y="2911786"/>
            <a:ext cx="0" cy="6849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C3CDDE6A-7BF7-4040-9AAC-138B08256325}"/>
              </a:ext>
            </a:extLst>
          </p:cNvPr>
          <p:cNvSpPr/>
          <p:nvPr/>
        </p:nvSpPr>
        <p:spPr>
          <a:xfrm>
            <a:off x="1522284" y="5117721"/>
            <a:ext cx="1770611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</a:t>
            </a:r>
            <a:r>
              <a:rPr lang="de-DE" dirty="0"/>
              <a:t> Args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9D59DE5-11CE-4603-BE89-F0930B5BD51E}"/>
              </a:ext>
            </a:extLst>
          </p:cNvPr>
          <p:cNvCxnSpPr>
            <a:cxnSpLocks/>
          </p:cNvCxnSpPr>
          <p:nvPr/>
        </p:nvCxnSpPr>
        <p:spPr>
          <a:xfrm>
            <a:off x="2407590" y="4432723"/>
            <a:ext cx="0" cy="6849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25AEE3D2-F77A-4AB6-AB9C-38C4B60A8B3F}"/>
              </a:ext>
            </a:extLst>
          </p:cNvPr>
          <p:cNvSpPr txBox="1"/>
          <p:nvPr/>
        </p:nvSpPr>
        <p:spPr>
          <a:xfrm>
            <a:off x="2401528" y="304176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Yes</a:t>
            </a:r>
          </a:p>
        </p:txBody>
      </p:sp>
      <p:sp>
        <p:nvSpPr>
          <p:cNvPr id="17" name="Raute 16">
            <a:extLst>
              <a:ext uri="{FF2B5EF4-FFF2-40B4-BE49-F238E27FC236}">
                <a16:creationId xmlns:a16="http://schemas.microsoft.com/office/drawing/2014/main" id="{81AAA567-AB59-46FA-9813-DF52604A31A6}"/>
              </a:ext>
            </a:extLst>
          </p:cNvPr>
          <p:cNvSpPr/>
          <p:nvPr/>
        </p:nvSpPr>
        <p:spPr>
          <a:xfrm>
            <a:off x="4141112" y="5180212"/>
            <a:ext cx="697977" cy="6979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7E0CFAF5-9F63-4CAC-90F7-9F57A4B3866F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3292895" y="5529201"/>
            <a:ext cx="84821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ACE7D20F-23BF-4AF5-B585-C75ED531D6C3}"/>
              </a:ext>
            </a:extLst>
          </p:cNvPr>
          <p:cNvSpPr txBox="1"/>
          <p:nvPr/>
        </p:nvSpPr>
        <p:spPr>
          <a:xfrm>
            <a:off x="3521399" y="5886101"/>
            <a:ext cx="2060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[Reader type valid?]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932A149-01DB-4530-99EF-05AD71ADEF65}"/>
              </a:ext>
            </a:extLst>
          </p:cNvPr>
          <p:cNvCxnSpPr>
            <a:cxnSpLocks/>
          </p:cNvCxnSpPr>
          <p:nvPr/>
        </p:nvCxnSpPr>
        <p:spPr>
          <a:xfrm>
            <a:off x="4839089" y="5531896"/>
            <a:ext cx="8321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4A11F7E7-51C6-4BDC-BE1C-DFB2FC54E5CA}"/>
              </a:ext>
            </a:extLst>
          </p:cNvPr>
          <p:cNvSpPr/>
          <p:nvPr/>
        </p:nvSpPr>
        <p:spPr>
          <a:xfrm>
            <a:off x="5659876" y="5117721"/>
            <a:ext cx="1770611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Reader Class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3B5765D-027C-4464-B371-E4B0571D5E0E}"/>
              </a:ext>
            </a:extLst>
          </p:cNvPr>
          <p:cNvSpPr txBox="1"/>
          <p:nvPr/>
        </p:nvSpPr>
        <p:spPr>
          <a:xfrm>
            <a:off x="4961899" y="5502164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Yes</a:t>
            </a:r>
          </a:p>
        </p:txBody>
      </p:sp>
      <p:sp>
        <p:nvSpPr>
          <p:cNvPr id="25" name="Raute 24">
            <a:extLst>
              <a:ext uri="{FF2B5EF4-FFF2-40B4-BE49-F238E27FC236}">
                <a16:creationId xmlns:a16="http://schemas.microsoft.com/office/drawing/2014/main" id="{5AFA17AE-9FF8-425E-A356-1D848DA565A1}"/>
              </a:ext>
            </a:extLst>
          </p:cNvPr>
          <p:cNvSpPr/>
          <p:nvPr/>
        </p:nvSpPr>
        <p:spPr>
          <a:xfrm>
            <a:off x="8292884" y="5180212"/>
            <a:ext cx="697977" cy="6979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53CED14-B7CA-4F15-8C54-479702E01A0E}"/>
              </a:ext>
            </a:extLst>
          </p:cNvPr>
          <p:cNvCxnSpPr>
            <a:cxnSpLocks/>
          </p:cNvCxnSpPr>
          <p:nvPr/>
        </p:nvCxnSpPr>
        <p:spPr>
          <a:xfrm>
            <a:off x="7460712" y="5529200"/>
            <a:ext cx="8321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7DE2A520-2307-45C3-BD22-321770A32272}"/>
              </a:ext>
            </a:extLst>
          </p:cNvPr>
          <p:cNvSpPr txBox="1"/>
          <p:nvPr/>
        </p:nvSpPr>
        <p:spPr>
          <a:xfrm>
            <a:off x="7850373" y="5887232"/>
            <a:ext cx="15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[Reader okay?]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1252544-AE80-431B-82AE-427095A911EB}"/>
              </a:ext>
            </a:extLst>
          </p:cNvPr>
          <p:cNvCxnSpPr>
            <a:cxnSpLocks/>
          </p:cNvCxnSpPr>
          <p:nvPr/>
        </p:nvCxnSpPr>
        <p:spPr>
          <a:xfrm>
            <a:off x="8990861" y="5531895"/>
            <a:ext cx="8321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DF31569E-1253-469D-AF7E-CA0F206401A8}"/>
              </a:ext>
            </a:extLst>
          </p:cNvPr>
          <p:cNvSpPr/>
          <p:nvPr/>
        </p:nvSpPr>
        <p:spPr>
          <a:xfrm>
            <a:off x="9823033" y="5117721"/>
            <a:ext cx="1770611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Read </a:t>
            </a:r>
            <a:r>
              <a:rPr lang="de-DE" dirty="0" err="1"/>
              <a:t>file</a:t>
            </a:r>
            <a:endParaRPr lang="de-DE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CCE279F7-E41B-403D-B22F-30D88C3C85BE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10708339" y="4459197"/>
            <a:ext cx="0" cy="6585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CC3A6D23-5D8E-4B10-88D6-7BBC10F3C48E}"/>
              </a:ext>
            </a:extLst>
          </p:cNvPr>
          <p:cNvSpPr/>
          <p:nvPr/>
        </p:nvSpPr>
        <p:spPr>
          <a:xfrm>
            <a:off x="9823032" y="3614866"/>
            <a:ext cx="1770611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</a:t>
            </a:r>
            <a:r>
              <a:rPr lang="de-DE" dirty="0" err="1"/>
              <a:t>TaskExecuter</a:t>
            </a:r>
            <a:endParaRPr lang="de-DE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D74E588-0882-4646-9374-C1CBF7B870DA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10708338" y="3041762"/>
            <a:ext cx="0" cy="5731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D2E4AA6C-8D2E-4FBD-BD96-E71C21B7ADFC}"/>
              </a:ext>
            </a:extLst>
          </p:cNvPr>
          <p:cNvSpPr/>
          <p:nvPr/>
        </p:nvSpPr>
        <p:spPr>
          <a:xfrm>
            <a:off x="9823031" y="2213302"/>
            <a:ext cx="1770611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Execute Task</a:t>
            </a:r>
          </a:p>
        </p:txBody>
      </p:sp>
      <p:sp>
        <p:nvSpPr>
          <p:cNvPr id="39" name="Parallelogramm 38">
            <a:extLst>
              <a:ext uri="{FF2B5EF4-FFF2-40B4-BE49-F238E27FC236}">
                <a16:creationId xmlns:a16="http://schemas.microsoft.com/office/drawing/2014/main" id="{5FE0D2F8-973C-4803-AB58-13C51675006F}"/>
              </a:ext>
            </a:extLst>
          </p:cNvPr>
          <p:cNvSpPr/>
          <p:nvPr/>
        </p:nvSpPr>
        <p:spPr>
          <a:xfrm>
            <a:off x="9809686" y="962526"/>
            <a:ext cx="1759226" cy="58232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Print </a:t>
            </a:r>
            <a:r>
              <a:rPr lang="de-DE" dirty="0" err="1"/>
              <a:t>result</a:t>
            </a:r>
            <a:endParaRPr lang="de-DE" dirty="0"/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506F940-4B10-4C75-9C5A-8B5A59B94A2C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10689299" y="1544854"/>
            <a:ext cx="0" cy="6684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F8A433BD-8F13-4514-8BE5-CC7B271CD609}"/>
              </a:ext>
            </a:extLst>
          </p:cNvPr>
          <p:cNvSpPr/>
          <p:nvPr/>
        </p:nvSpPr>
        <p:spPr>
          <a:xfrm>
            <a:off x="8626759" y="1020933"/>
            <a:ext cx="465513" cy="46551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B4F32A64-7FE7-459A-8A85-D1FA977A2096}"/>
              </a:ext>
            </a:extLst>
          </p:cNvPr>
          <p:cNvCxnSpPr>
            <a:cxnSpLocks/>
            <a:stCxn id="39" idx="5"/>
            <a:endCxn id="43" idx="6"/>
          </p:cNvCxnSpPr>
          <p:nvPr/>
        </p:nvCxnSpPr>
        <p:spPr>
          <a:xfrm flipH="1">
            <a:off x="9092272" y="1253690"/>
            <a:ext cx="7902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218B431F-73A9-4942-9D6F-E724107E3FCF}"/>
              </a:ext>
            </a:extLst>
          </p:cNvPr>
          <p:cNvSpPr/>
          <p:nvPr/>
        </p:nvSpPr>
        <p:spPr>
          <a:xfrm>
            <a:off x="8708740" y="1104608"/>
            <a:ext cx="298163" cy="298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2B0A1D81-D182-44E4-9AD8-A9F9E906EB3B}"/>
              </a:ext>
            </a:extLst>
          </p:cNvPr>
          <p:cNvSpPr txBox="1"/>
          <p:nvPr/>
        </p:nvSpPr>
        <p:spPr>
          <a:xfrm>
            <a:off x="2095384" y="734201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Start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BA91C99-7E8C-436B-A580-BDB27D9FDB1E}"/>
              </a:ext>
            </a:extLst>
          </p:cNvPr>
          <p:cNvSpPr txBox="1"/>
          <p:nvPr/>
        </p:nvSpPr>
        <p:spPr>
          <a:xfrm>
            <a:off x="8161380" y="651601"/>
            <a:ext cx="139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End </a:t>
            </a:r>
            <a:r>
              <a:rPr lang="de-DE" dirty="0" err="1"/>
              <a:t>program</a:t>
            </a:r>
            <a:endParaRPr lang="de-DE" dirty="0"/>
          </a:p>
        </p:txBody>
      </p: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7B0812FC-72D7-4A6B-A3F6-D3DA539E0E78}"/>
              </a:ext>
            </a:extLst>
          </p:cNvPr>
          <p:cNvCxnSpPr>
            <a:cxnSpLocks/>
            <a:stCxn id="6" idx="3"/>
            <a:endCxn id="43" idx="2"/>
          </p:cNvCxnSpPr>
          <p:nvPr/>
        </p:nvCxnSpPr>
        <p:spPr>
          <a:xfrm flipV="1">
            <a:off x="2760518" y="1253690"/>
            <a:ext cx="5866241" cy="13091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C571A46B-FE5A-44A5-81CD-C557445679D6}"/>
              </a:ext>
            </a:extLst>
          </p:cNvPr>
          <p:cNvSpPr txBox="1"/>
          <p:nvPr/>
        </p:nvSpPr>
        <p:spPr>
          <a:xfrm>
            <a:off x="9164188" y="5508857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Yes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655454D9-22D4-40C7-811D-A26502E35C0D}"/>
              </a:ext>
            </a:extLst>
          </p:cNvPr>
          <p:cNvSpPr txBox="1"/>
          <p:nvPr/>
        </p:nvSpPr>
        <p:spPr>
          <a:xfrm>
            <a:off x="2816346" y="216717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No</a:t>
            </a:r>
            <a:endParaRPr lang="de-DE" dirty="0"/>
          </a:p>
        </p:txBody>
      </p:sp>
      <p:cxnSp>
        <p:nvCxnSpPr>
          <p:cNvPr id="58" name="Verbinder: gewinkelt 57">
            <a:extLst>
              <a:ext uri="{FF2B5EF4-FFF2-40B4-BE49-F238E27FC236}">
                <a16:creationId xmlns:a16="http://schemas.microsoft.com/office/drawing/2014/main" id="{1AD7C799-CECA-433B-8F54-D2E47A2D3D95}"/>
              </a:ext>
            </a:extLst>
          </p:cNvPr>
          <p:cNvCxnSpPr>
            <a:cxnSpLocks/>
            <a:stCxn id="17" idx="0"/>
            <a:endCxn id="43" idx="3"/>
          </p:cNvCxnSpPr>
          <p:nvPr/>
        </p:nvCxnSpPr>
        <p:spPr>
          <a:xfrm rot="5400000" flipH="1" flipV="1">
            <a:off x="4711547" y="1196828"/>
            <a:ext cx="3761939" cy="4204831"/>
          </a:xfrm>
          <a:prstGeom prst="bentConnector3">
            <a:avLst>
              <a:gd name="adj1" fmla="val 576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Verbinder: gewinkelt 61">
            <a:extLst>
              <a:ext uri="{FF2B5EF4-FFF2-40B4-BE49-F238E27FC236}">
                <a16:creationId xmlns:a16="http://schemas.microsoft.com/office/drawing/2014/main" id="{FF10440C-DE8B-4E0F-883F-CDA7A82E604F}"/>
              </a:ext>
            </a:extLst>
          </p:cNvPr>
          <p:cNvCxnSpPr>
            <a:cxnSpLocks/>
            <a:stCxn id="25" idx="0"/>
            <a:endCxn id="43" idx="4"/>
          </p:cNvCxnSpPr>
          <p:nvPr/>
        </p:nvCxnSpPr>
        <p:spPr>
          <a:xfrm rot="5400000" flipH="1" flipV="1">
            <a:off x="6903811" y="3224508"/>
            <a:ext cx="3693766" cy="217643"/>
          </a:xfrm>
          <a:prstGeom prst="bentConnector3">
            <a:avLst>
              <a:gd name="adj1" fmla="val 300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3CAE78C9-7BC8-4D6E-B617-18E33E2991AC}"/>
              </a:ext>
            </a:extLst>
          </p:cNvPr>
          <p:cNvSpPr txBox="1"/>
          <p:nvPr/>
        </p:nvSpPr>
        <p:spPr>
          <a:xfrm>
            <a:off x="4476929" y="482214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No</a:t>
            </a:r>
            <a:endParaRPr lang="de-DE" dirty="0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595BFD00-BC81-40F4-B0BD-0FCEE6627835}"/>
              </a:ext>
            </a:extLst>
          </p:cNvPr>
          <p:cNvSpPr txBox="1"/>
          <p:nvPr/>
        </p:nvSpPr>
        <p:spPr>
          <a:xfrm>
            <a:off x="8646842" y="482214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4382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Breitbild</PresentationFormat>
  <Paragraphs>18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Ravell Heerdegen</dc:creator>
  <cp:lastModifiedBy>Ravell Heerdegen</cp:lastModifiedBy>
  <cp:revision>3</cp:revision>
  <dcterms:created xsi:type="dcterms:W3CDTF">2021-09-19T11:35:49Z</dcterms:created>
  <dcterms:modified xsi:type="dcterms:W3CDTF">2021-09-19T11:58:56Z</dcterms:modified>
</cp:coreProperties>
</file>