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9" r:id="rId5"/>
    <p:sldId id="268" r:id="rId6"/>
    <p:sldId id="270" r:id="rId7"/>
    <p:sldId id="279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66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14ABB-53E1-4C7F-AC3B-A2C98575F013}" v="75" dt="2018-12-13T13:14:02.433"/>
    <p1510:client id="{90E7B24F-338B-419A-9941-A7D7DD95F9FB}" v="9" dt="2018-12-17T06:55:54.213"/>
    <p1510:client id="{090AD983-84B7-4362-B068-7E53218DBB13}" v="12" dt="2018-12-16T18:10:57.877"/>
    <p1510:client id="{9559B5AA-9024-4AD7-84CD-C8E54EC62A6D}" v="17" dt="2019-01-05T13:51:02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IO IOE" userId="7e3c65b5add44e69" providerId="Windows Live" clId="Web-{5782BDA5-7302-49E4-966B-DB7B870EE5A3}"/>
    <pc:docChg chg="modSld">
      <pc:chgData name="IIO IOE" userId="7e3c65b5add44e69" providerId="Windows Live" clId="Web-{5782BDA5-7302-49E4-966B-DB7B870EE5A3}" dt="2018-12-17T07:32:07.262" v="17" actId="1076"/>
      <pc:docMkLst>
        <pc:docMk/>
      </pc:docMkLst>
      <pc:sldChg chg="modSp">
        <pc:chgData name="IIO IOE" userId="7e3c65b5add44e69" providerId="Windows Live" clId="Web-{5782BDA5-7302-49E4-966B-DB7B870EE5A3}" dt="2018-12-17T07:32:07.262" v="17" actId="1076"/>
        <pc:sldMkLst>
          <pc:docMk/>
          <pc:sldMk cId="1577499883" sldId="256"/>
        </pc:sldMkLst>
        <pc:spChg chg="mod">
          <ac:chgData name="IIO IOE" userId="7e3c65b5add44e69" providerId="Windows Live" clId="Web-{5782BDA5-7302-49E4-966B-DB7B870EE5A3}" dt="2018-12-17T07:32:07.247" v="14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5782BDA5-7302-49E4-966B-DB7B870EE5A3}" dt="2018-12-17T07:32:07.262" v="15" actId="1076"/>
          <ac:spMkLst>
            <pc:docMk/>
            <pc:sldMk cId="1577499883" sldId="256"/>
            <ac:spMk id="3" creationId="{00000000-0000-0000-0000-000000000000}"/>
          </ac:spMkLst>
        </pc:spChg>
        <pc:spChg chg="mod">
          <ac:chgData name="IIO IOE" userId="7e3c65b5add44e69" providerId="Windows Live" clId="Web-{5782BDA5-7302-49E4-966B-DB7B870EE5A3}" dt="2018-12-17T07:32:07.262" v="16" actId="1076"/>
          <ac:spMkLst>
            <pc:docMk/>
            <pc:sldMk cId="1577499883" sldId="256"/>
            <ac:spMk id="9" creationId="{0DBC685D-BA88-4386-9016-69A8C8C606C0}"/>
          </ac:spMkLst>
        </pc:spChg>
        <pc:spChg chg="mod">
          <ac:chgData name="IIO IOE" userId="7e3c65b5add44e69" providerId="Windows Live" clId="Web-{5782BDA5-7302-49E4-966B-DB7B870EE5A3}" dt="2018-12-17T07:32:07.262" v="17" actId="1076"/>
          <ac:spMkLst>
            <pc:docMk/>
            <pc:sldMk cId="1577499883" sldId="256"/>
            <ac:spMk id="12" creationId="{F9B2B29B-6B86-4BD1-9461-5313A07768AC}"/>
          </ac:spMkLst>
        </pc:spChg>
      </pc:sldChg>
      <pc:sldChg chg="modSp">
        <pc:chgData name="IIO IOE" userId="7e3c65b5add44e69" providerId="Windows Live" clId="Web-{5782BDA5-7302-49E4-966B-DB7B870EE5A3}" dt="2018-12-17T07:18:00.644" v="2" actId="20577"/>
        <pc:sldMkLst>
          <pc:docMk/>
          <pc:sldMk cId="4033261253" sldId="260"/>
        </pc:sldMkLst>
        <pc:spChg chg="mod">
          <ac:chgData name="IIO IOE" userId="7e3c65b5add44e69" providerId="Windows Live" clId="Web-{5782BDA5-7302-49E4-966B-DB7B870EE5A3}" dt="2018-12-17T07:18:00.644" v="2" actId="20577"/>
          <ac:spMkLst>
            <pc:docMk/>
            <pc:sldMk cId="4033261253" sldId="260"/>
            <ac:spMk id="3" creationId="{00000000-0000-0000-0000-000000000000}"/>
          </ac:spMkLst>
        </pc:spChg>
      </pc:sldChg>
      <pc:sldChg chg="modSp">
        <pc:chgData name="IIO IOE" userId="7e3c65b5add44e69" providerId="Windows Live" clId="Web-{5782BDA5-7302-49E4-966B-DB7B870EE5A3}" dt="2018-12-17T07:18:19.628" v="8" actId="20577"/>
        <pc:sldMkLst>
          <pc:docMk/>
          <pc:sldMk cId="4247269247" sldId="261"/>
        </pc:sldMkLst>
        <pc:spChg chg="mod">
          <ac:chgData name="IIO IOE" userId="7e3c65b5add44e69" providerId="Windows Live" clId="Web-{5782BDA5-7302-49E4-966B-DB7B870EE5A3}" dt="2018-12-17T07:18:19.628" v="8" actId="20577"/>
          <ac:spMkLst>
            <pc:docMk/>
            <pc:sldMk cId="4247269247" sldId="261"/>
            <ac:spMk id="5" creationId="{7414D500-BDF3-46BE-98B9-E18B0FAE2B69}"/>
          </ac:spMkLst>
        </pc:spChg>
      </pc:sldChg>
    </pc:docChg>
  </pc:docChgLst>
  <pc:docChgLst>
    <pc:chgData name="IIO IOE" userId="7e3c65b5add44e69" providerId="Windows Live" clId="Web-{E9CA6A9E-922C-4325-9E67-69C478489405}"/>
    <pc:docChg chg="modSld">
      <pc:chgData name="IIO IOE" userId="7e3c65b5add44e69" providerId="Windows Live" clId="Web-{E9CA6A9E-922C-4325-9E67-69C478489405}" dt="2018-12-16T22:00:52.517" v="3"/>
      <pc:docMkLst>
        <pc:docMk/>
      </pc:docMkLst>
      <pc:sldChg chg="delSp modSp">
        <pc:chgData name="IIO IOE" userId="7e3c65b5add44e69" providerId="Windows Live" clId="Web-{E9CA6A9E-922C-4325-9E67-69C478489405}" dt="2018-12-16T22:00:52.517" v="3"/>
        <pc:sldMkLst>
          <pc:docMk/>
          <pc:sldMk cId="1015111055" sldId="266"/>
        </pc:sldMkLst>
        <pc:spChg chg="del mod">
          <ac:chgData name="IIO IOE" userId="7e3c65b5add44e69" providerId="Windows Live" clId="Web-{E9CA6A9E-922C-4325-9E67-69C478489405}" dt="2018-12-16T22:00:52.517" v="3"/>
          <ac:spMkLst>
            <pc:docMk/>
            <pc:sldMk cId="1015111055" sldId="266"/>
            <ac:spMk id="2" creationId="{00000000-0000-0000-0000-000000000000}"/>
          </ac:spMkLst>
        </pc:spChg>
      </pc:sldChg>
    </pc:docChg>
  </pc:docChgLst>
  <pc:docChgLst>
    <pc:chgData name="IIO IOE" userId="7e3c65b5add44e69" providerId="Windows Live" clId="Web-{90E7B24F-338B-419A-9941-A7D7DD95F9FB}"/>
    <pc:docChg chg="modSld">
      <pc:chgData name="IIO IOE" userId="7e3c65b5add44e69" providerId="Windows Live" clId="Web-{90E7B24F-338B-419A-9941-A7D7DD95F9FB}" dt="2018-12-17T06:55:54.213" v="44" actId="20577"/>
      <pc:docMkLst>
        <pc:docMk/>
      </pc:docMkLst>
      <pc:sldChg chg="modSp">
        <pc:chgData name="IIO IOE" userId="7e3c65b5add44e69" providerId="Windows Live" clId="Web-{90E7B24F-338B-419A-9941-A7D7DD95F9FB}" dt="2018-12-17T06:55:54.213" v="44" actId="20577"/>
        <pc:sldMkLst>
          <pc:docMk/>
          <pc:sldMk cId="1378452444" sldId="259"/>
        </pc:sldMkLst>
        <pc:spChg chg="mod">
          <ac:chgData name="IIO IOE" userId="7e3c65b5add44e69" providerId="Windows Live" clId="Web-{90E7B24F-338B-419A-9941-A7D7DD95F9FB}" dt="2018-12-17T06:55:54.213" v="44" actId="20577"/>
          <ac:spMkLst>
            <pc:docMk/>
            <pc:sldMk cId="1378452444" sldId="259"/>
            <ac:spMk id="3" creationId="{00000000-0000-0000-0000-000000000000}"/>
          </ac:spMkLst>
        </pc:spChg>
      </pc:sldChg>
    </pc:docChg>
  </pc:docChgLst>
  <pc:docChgLst>
    <pc:chgData name="IIO IOE" userId="7e3c65b5add44e69" providerId="Windows Live" clId="Web-{66E14ABB-53E1-4C7F-AC3B-A2C98575F013}"/>
    <pc:docChg chg="addSld delSld modSld">
      <pc:chgData name="IIO IOE" userId="7e3c65b5add44e69" providerId="Windows Live" clId="Web-{66E14ABB-53E1-4C7F-AC3B-A2C98575F013}" dt="2018-12-13T14:23:29.013" v="2788"/>
      <pc:docMkLst>
        <pc:docMk/>
      </pc:docMkLst>
      <pc:sldChg chg="addSp delSp modSp">
        <pc:chgData name="IIO IOE" userId="7e3c65b5add44e69" providerId="Windows Live" clId="Web-{66E14ABB-53E1-4C7F-AC3B-A2C98575F013}" dt="2018-12-13T13:16:43.202" v="282" actId="1076"/>
        <pc:sldMkLst>
          <pc:docMk/>
          <pc:sldMk cId="1577499883" sldId="256"/>
        </pc:sldMkLst>
        <pc:spChg chg="mod">
          <ac:chgData name="IIO IOE" userId="7e3c65b5add44e69" providerId="Windows Live" clId="Web-{66E14ABB-53E1-4C7F-AC3B-A2C98575F013}" dt="2018-12-13T13:15:25.372" v="254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15:32.857" v="255" actId="1076"/>
          <ac:spMkLst>
            <pc:docMk/>
            <pc:sldMk cId="1577499883" sldId="256"/>
            <ac:spMk id="3" creationId="{00000000-0000-0000-0000-000000000000}"/>
          </ac:spMkLst>
        </pc:spChg>
        <pc:spChg chg="add mod">
          <ac:chgData name="IIO IOE" userId="7e3c65b5add44e69" providerId="Windows Live" clId="Web-{66E14ABB-53E1-4C7F-AC3B-A2C98575F013}" dt="2018-12-13T13:16:43.202" v="282" actId="1076"/>
          <ac:spMkLst>
            <pc:docMk/>
            <pc:sldMk cId="1577499883" sldId="256"/>
            <ac:spMk id="9" creationId="{0DBC685D-BA88-4386-9016-69A8C8C606C0}"/>
          </ac:spMkLst>
        </pc:spChg>
        <pc:spChg chg="add del mod">
          <ac:chgData name="IIO IOE" userId="7e3c65b5add44e69" providerId="Windows Live" clId="Web-{66E14ABB-53E1-4C7F-AC3B-A2C98575F013}" dt="2018-12-13T13:16:02.545" v="260"/>
          <ac:spMkLst>
            <pc:docMk/>
            <pc:sldMk cId="1577499883" sldId="256"/>
            <ac:spMk id="10" creationId="{97725251-B25C-4DA9-81B3-E7AF36D95A28}"/>
          </ac:spMkLst>
        </pc:spChg>
        <pc:spChg chg="add mod">
          <ac:chgData name="IIO IOE" userId="7e3c65b5add44e69" providerId="Windows Live" clId="Web-{66E14ABB-53E1-4C7F-AC3B-A2C98575F013}" dt="2018-12-13T13:16:20.920" v="278" actId="1076"/>
          <ac:spMkLst>
            <pc:docMk/>
            <pc:sldMk cId="1577499883" sldId="256"/>
            <ac:spMk id="12" creationId="{F9B2B29B-6B86-4BD1-9461-5313A07768AC}"/>
          </ac:spMkLst>
        </pc:spChg>
        <pc:picChg chg="add mod">
          <ac:chgData name="IIO IOE" userId="7e3c65b5add44e69" providerId="Windows Live" clId="Web-{66E14ABB-53E1-4C7F-AC3B-A2C98575F013}" dt="2018-12-13T13:13:19.214" v="5" actId="1076"/>
          <ac:picMkLst>
            <pc:docMk/>
            <pc:sldMk cId="1577499883" sldId="256"/>
            <ac:picMk id="4" creationId="{B2D52235-B3FE-4301-8907-77C8B8C93DC7}"/>
          </ac:picMkLst>
        </pc:picChg>
        <pc:picChg chg="add mod">
          <ac:chgData name="IIO IOE" userId="7e3c65b5add44e69" providerId="Windows Live" clId="Web-{66E14ABB-53E1-4C7F-AC3B-A2C98575F013}" dt="2018-12-13T13:13:14.714" v="4" actId="1076"/>
          <ac:picMkLst>
            <pc:docMk/>
            <pc:sldMk cId="1577499883" sldId="256"/>
            <ac:picMk id="6" creationId="{EAAC0DC2-A3AA-4BDD-8444-F06FD0B4D9BA}"/>
          </ac:picMkLst>
        </pc:picChg>
      </pc:sldChg>
      <pc:sldChg chg="addSp delSp modSp add replId">
        <pc:chgData name="IIO IOE" userId="7e3c65b5add44e69" providerId="Windows Live" clId="Web-{66E14ABB-53E1-4C7F-AC3B-A2C98575F013}" dt="2018-12-13T14:23:15.232" v="2780" actId="1076"/>
        <pc:sldMkLst>
          <pc:docMk/>
          <pc:sldMk cId="157624231" sldId="257"/>
        </pc:sldMkLst>
        <pc:spChg chg="mod">
          <ac:chgData name="IIO IOE" userId="7e3c65b5add44e69" providerId="Windows Live" clId="Web-{66E14ABB-53E1-4C7F-AC3B-A2C98575F013}" dt="2018-12-13T13:17:14.187" v="304" actId="20577"/>
          <ac:spMkLst>
            <pc:docMk/>
            <pc:sldMk cId="157624231" sldId="257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18:56.329" v="492" actId="1076"/>
          <ac:spMkLst>
            <pc:docMk/>
            <pc:sldMk cId="157624231" sldId="257"/>
            <ac:spMk id="3" creationId="{00000000-0000-0000-0000-000000000000}"/>
          </ac:spMkLst>
        </pc:spChg>
        <pc:spChg chg="add mod">
          <ac:chgData name="IIO IOE" userId="7e3c65b5add44e69" providerId="Windows Live" clId="Web-{66E14ABB-53E1-4C7F-AC3B-A2C98575F013}" dt="2018-12-13T14:23:15.232" v="2780" actId="1076"/>
          <ac:spMkLst>
            <pc:docMk/>
            <pc:sldMk cId="157624231" sldId="257"/>
            <ac:spMk id="5" creationId="{1B7FB5AD-C3DA-4F64-86DB-F0D223EB8ADD}"/>
          </ac:spMkLst>
        </pc:spChg>
        <pc:spChg chg="del">
          <ac:chgData name="IIO IOE" userId="7e3c65b5add44e69" providerId="Windows Live" clId="Web-{66E14ABB-53E1-4C7F-AC3B-A2C98575F013}" dt="2018-12-13T13:17:07.874" v="286"/>
          <ac:spMkLst>
            <pc:docMk/>
            <pc:sldMk cId="157624231" sldId="257"/>
            <ac:spMk id="9" creationId="{0DBC685D-BA88-4386-9016-69A8C8C606C0}"/>
          </ac:spMkLst>
        </pc:spChg>
        <pc:spChg chg="del">
          <ac:chgData name="IIO IOE" userId="7e3c65b5add44e69" providerId="Windows Live" clId="Web-{66E14ABB-53E1-4C7F-AC3B-A2C98575F013}" dt="2018-12-13T13:17:08.687" v="287"/>
          <ac:spMkLst>
            <pc:docMk/>
            <pc:sldMk cId="157624231" sldId="257"/>
            <ac:spMk id="12" creationId="{F9B2B29B-6B86-4BD1-9461-5313A07768AC}"/>
          </ac:spMkLst>
        </pc:spChg>
      </pc:sldChg>
      <pc:sldChg chg="new del">
        <pc:chgData name="IIO IOE" userId="7e3c65b5add44e69" providerId="Windows Live" clId="Web-{66E14ABB-53E1-4C7F-AC3B-A2C98575F013}" dt="2018-12-13T13:17:02.124" v="284"/>
        <pc:sldMkLst>
          <pc:docMk/>
          <pc:sldMk cId="2875915503" sldId="257"/>
        </pc:sldMkLst>
      </pc:sldChg>
      <pc:sldChg chg="addSp delSp modSp add replId">
        <pc:chgData name="IIO IOE" userId="7e3c65b5add44e69" providerId="Windows Live" clId="Web-{66E14ABB-53E1-4C7F-AC3B-A2C98575F013}" dt="2018-12-13T14:23:17.951" v="2781"/>
        <pc:sldMkLst>
          <pc:docMk/>
          <pc:sldMk cId="3122337424" sldId="258"/>
        </pc:sldMkLst>
        <pc:spChg chg="mod">
          <ac:chgData name="IIO IOE" userId="7e3c65b5add44e69" providerId="Windows Live" clId="Web-{66E14ABB-53E1-4C7F-AC3B-A2C98575F013}" dt="2018-12-13T13:19:06.658" v="494" actId="20577"/>
          <ac:spMkLst>
            <pc:docMk/>
            <pc:sldMk cId="3122337424" sldId="258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24:27.601" v="881" actId="20577"/>
          <ac:spMkLst>
            <pc:docMk/>
            <pc:sldMk cId="3122337424" sldId="258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8.357" v="2779"/>
          <ac:spMkLst>
            <pc:docMk/>
            <pc:sldMk cId="3122337424" sldId="258"/>
            <ac:spMk id="5" creationId="{BB8394FF-B2D8-4CF5-ABC0-F9165101B194}"/>
          </ac:spMkLst>
        </pc:spChg>
        <pc:spChg chg="add">
          <ac:chgData name="IIO IOE" userId="7e3c65b5add44e69" providerId="Windows Live" clId="Web-{66E14ABB-53E1-4C7F-AC3B-A2C98575F013}" dt="2018-12-13T14:23:17.951" v="2781"/>
          <ac:spMkLst>
            <pc:docMk/>
            <pc:sldMk cId="3122337424" sldId="258"/>
            <ac:spMk id="9" creationId="{FB943E25-CB92-4A51-B965-F3EE3C16E618}"/>
          </ac:spMkLst>
        </pc:spChg>
      </pc:sldChg>
      <pc:sldChg chg="addSp delSp modSp add replId">
        <pc:chgData name="IIO IOE" userId="7e3c65b5add44e69" providerId="Windows Live" clId="Web-{66E14ABB-53E1-4C7F-AC3B-A2C98575F013}" dt="2018-12-13T14:23:19.263" v="2782"/>
        <pc:sldMkLst>
          <pc:docMk/>
          <pc:sldMk cId="1378452444" sldId="259"/>
        </pc:sldMkLst>
        <pc:spChg chg="mod">
          <ac:chgData name="IIO IOE" userId="7e3c65b5add44e69" providerId="Windows Live" clId="Web-{66E14ABB-53E1-4C7F-AC3B-A2C98575F013}" dt="2018-12-13T13:25:17.993" v="890" actId="20577"/>
          <ac:spMkLst>
            <pc:docMk/>
            <pc:sldMk cId="1378452444" sldId="259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7:53.819" v="2659" actId="20577"/>
          <ac:spMkLst>
            <pc:docMk/>
            <pc:sldMk cId="1378452444" sldId="259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5.966" v="2778"/>
          <ac:spMkLst>
            <pc:docMk/>
            <pc:sldMk cId="1378452444" sldId="259"/>
            <ac:spMk id="5" creationId="{EE4C87C9-88B4-42A3-AC2D-6461FDD9CD2B}"/>
          </ac:spMkLst>
        </pc:spChg>
        <pc:spChg chg="add">
          <ac:chgData name="IIO IOE" userId="7e3c65b5add44e69" providerId="Windows Live" clId="Web-{66E14ABB-53E1-4C7F-AC3B-A2C98575F013}" dt="2018-12-13T14:23:19.263" v="2782"/>
          <ac:spMkLst>
            <pc:docMk/>
            <pc:sldMk cId="1378452444" sldId="259"/>
            <ac:spMk id="9" creationId="{45F6FFEC-DC81-4EFC-9050-81089841EFCA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1.122" v="2783"/>
        <pc:sldMkLst>
          <pc:docMk/>
          <pc:sldMk cId="4033261253" sldId="260"/>
        </pc:sldMkLst>
        <pc:spChg chg="mod">
          <ac:chgData name="IIO IOE" userId="7e3c65b5add44e69" providerId="Windows Live" clId="Web-{66E14ABB-53E1-4C7F-AC3B-A2C98575F013}" dt="2018-12-13T13:35:31.083" v="975" actId="20577"/>
          <ac:spMkLst>
            <pc:docMk/>
            <pc:sldMk cId="4033261253" sldId="260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8:51.977" v="2688" actId="20577"/>
          <ac:spMkLst>
            <pc:docMk/>
            <pc:sldMk cId="4033261253" sldId="260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3.638" v="2777"/>
          <ac:spMkLst>
            <pc:docMk/>
            <pc:sldMk cId="4033261253" sldId="260"/>
            <ac:spMk id="5" creationId="{A4499A7D-ED58-45D4-98A8-4BAF7B86A411}"/>
          </ac:spMkLst>
        </pc:spChg>
        <pc:spChg chg="add">
          <ac:chgData name="IIO IOE" userId="7e3c65b5add44e69" providerId="Windows Live" clId="Web-{66E14ABB-53E1-4C7F-AC3B-A2C98575F013}" dt="2018-12-13T14:23:21.122" v="2783"/>
          <ac:spMkLst>
            <pc:docMk/>
            <pc:sldMk cId="4033261253" sldId="260"/>
            <ac:spMk id="9" creationId="{A1EF1A0B-2ADE-4633-967D-B4E7227E348E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2.357" v="2784"/>
        <pc:sldMkLst>
          <pc:docMk/>
          <pc:sldMk cId="4247269247" sldId="261"/>
        </pc:sldMkLst>
        <pc:spChg chg="mod">
          <ac:chgData name="IIO IOE" userId="7e3c65b5add44e69" providerId="Windows Live" clId="Web-{66E14ABB-53E1-4C7F-AC3B-A2C98575F013}" dt="2018-12-13T14:17:59.819" v="2664" actId="20577"/>
          <ac:spMkLst>
            <pc:docMk/>
            <pc:sldMk cId="4247269247" sldId="261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1.310" v="2776"/>
          <ac:spMkLst>
            <pc:docMk/>
            <pc:sldMk cId="4247269247" sldId="261"/>
            <ac:spMk id="5" creationId="{2D29ECB4-F306-4029-9F55-2847CD43C86F}"/>
          </ac:spMkLst>
        </pc:spChg>
        <pc:spChg chg="add">
          <ac:chgData name="IIO IOE" userId="7e3c65b5add44e69" providerId="Windows Live" clId="Web-{66E14ABB-53E1-4C7F-AC3B-A2C98575F013}" dt="2018-12-13T14:23:22.357" v="2784"/>
          <ac:spMkLst>
            <pc:docMk/>
            <pc:sldMk cId="4247269247" sldId="261"/>
            <ac:spMk id="9" creationId="{0660655C-8FF2-4BB3-AEB7-E5DD46191B07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4.107" v="2785"/>
        <pc:sldMkLst>
          <pc:docMk/>
          <pc:sldMk cId="2601917757" sldId="262"/>
        </pc:sldMkLst>
        <pc:spChg chg="mod">
          <ac:chgData name="IIO IOE" userId="7e3c65b5add44e69" providerId="Windows Live" clId="Web-{66E14ABB-53E1-4C7F-AC3B-A2C98575F013}" dt="2018-12-13T14:18:03.523" v="2669" actId="20577"/>
          <ac:spMkLst>
            <pc:docMk/>
            <pc:sldMk cId="2601917757" sldId="262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8.966" v="2775"/>
          <ac:spMkLst>
            <pc:docMk/>
            <pc:sldMk cId="2601917757" sldId="262"/>
            <ac:spMk id="5" creationId="{A387B3A3-218B-4EDD-B4D8-8E68030844A2}"/>
          </ac:spMkLst>
        </pc:spChg>
        <pc:spChg chg="add">
          <ac:chgData name="IIO IOE" userId="7e3c65b5add44e69" providerId="Windows Live" clId="Web-{66E14ABB-53E1-4C7F-AC3B-A2C98575F013}" dt="2018-12-13T14:23:24.107" v="2785"/>
          <ac:spMkLst>
            <pc:docMk/>
            <pc:sldMk cId="2601917757" sldId="262"/>
            <ac:spMk id="9" creationId="{417C311D-EB4E-4C4C-86E6-5FCA61781439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5.482" v="2786"/>
        <pc:sldMkLst>
          <pc:docMk/>
          <pc:sldMk cId="1615910163" sldId="263"/>
        </pc:sldMkLst>
        <pc:spChg chg="mod">
          <ac:chgData name="IIO IOE" userId="7e3c65b5add44e69" providerId="Windows Live" clId="Web-{66E14ABB-53E1-4C7F-AC3B-A2C98575F013}" dt="2018-12-13T13:54:27.511" v="1566" actId="20577"/>
          <ac:spMkLst>
            <pc:docMk/>
            <pc:sldMk cId="1615910163" sldId="263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02:36.958" v="2369" actId="20577"/>
          <ac:spMkLst>
            <pc:docMk/>
            <pc:sldMk cId="1615910163" sldId="263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6.528" v="2774"/>
          <ac:spMkLst>
            <pc:docMk/>
            <pc:sldMk cId="1615910163" sldId="263"/>
            <ac:spMk id="5" creationId="{B068B3EA-CFC5-4960-84B1-E9FC729A3155}"/>
          </ac:spMkLst>
        </pc:spChg>
        <pc:spChg chg="add">
          <ac:chgData name="IIO IOE" userId="7e3c65b5add44e69" providerId="Windows Live" clId="Web-{66E14ABB-53E1-4C7F-AC3B-A2C98575F013}" dt="2018-12-13T14:23:25.482" v="2786"/>
          <ac:spMkLst>
            <pc:docMk/>
            <pc:sldMk cId="1615910163" sldId="263"/>
            <ac:spMk id="9" creationId="{9847C388-0D41-4800-A6C8-68BF8ECDA79D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7.435" v="2787"/>
        <pc:sldMkLst>
          <pc:docMk/>
          <pc:sldMk cId="3965643437" sldId="264"/>
        </pc:sldMkLst>
        <pc:spChg chg="mod">
          <ac:chgData name="IIO IOE" userId="7e3c65b5add44e69" providerId="Windows Live" clId="Web-{66E14ABB-53E1-4C7F-AC3B-A2C98575F013}" dt="2018-12-13T14:02:46.614" v="2378" actId="20577"/>
          <ac:spMkLst>
            <pc:docMk/>
            <pc:sldMk cId="3965643437" sldId="264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03:55.116" v="2424" actId="1076"/>
          <ac:spMkLst>
            <pc:docMk/>
            <pc:sldMk cId="3965643437" sldId="264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4.044" v="2773"/>
          <ac:spMkLst>
            <pc:docMk/>
            <pc:sldMk cId="3965643437" sldId="264"/>
            <ac:spMk id="5" creationId="{41FE4434-4A4A-4F66-B47E-ED3D7AF370B3}"/>
          </ac:spMkLst>
        </pc:spChg>
        <pc:spChg chg="add">
          <ac:chgData name="IIO IOE" userId="7e3c65b5add44e69" providerId="Windows Live" clId="Web-{66E14ABB-53E1-4C7F-AC3B-A2C98575F013}" dt="2018-12-13T14:23:27.435" v="2787"/>
          <ac:spMkLst>
            <pc:docMk/>
            <pc:sldMk cId="3965643437" sldId="264"/>
            <ac:spMk id="9" creationId="{AD597388-00F4-4C11-9311-F653E2F81F50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9.013" v="2788"/>
        <pc:sldMkLst>
          <pc:docMk/>
          <pc:sldMk cId="1555557223" sldId="265"/>
        </pc:sldMkLst>
        <pc:spChg chg="mod">
          <ac:chgData name="IIO IOE" userId="7e3c65b5add44e69" providerId="Windows Live" clId="Web-{66E14ABB-53E1-4C7F-AC3B-A2C98575F013}" dt="2018-12-13T14:04:22.069" v="2438" actId="20577"/>
          <ac:spMkLst>
            <pc:docMk/>
            <pc:sldMk cId="1555557223" sldId="265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8:27.039" v="2686" actId="20577"/>
          <ac:spMkLst>
            <pc:docMk/>
            <pc:sldMk cId="1555557223" sldId="265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1.403" v="2772"/>
          <ac:spMkLst>
            <pc:docMk/>
            <pc:sldMk cId="1555557223" sldId="265"/>
            <ac:spMk id="5" creationId="{00CC1F5B-EE43-4FDF-9CD5-5C57FC620C1D}"/>
          </ac:spMkLst>
        </pc:spChg>
        <pc:spChg chg="add">
          <ac:chgData name="IIO IOE" userId="7e3c65b5add44e69" providerId="Windows Live" clId="Web-{66E14ABB-53E1-4C7F-AC3B-A2C98575F013}" dt="2018-12-13T14:23:29.013" v="2788"/>
          <ac:spMkLst>
            <pc:docMk/>
            <pc:sldMk cId="1555557223" sldId="265"/>
            <ac:spMk id="9" creationId="{465C17E6-1DCC-426A-A100-538BC583D401}"/>
          </ac:spMkLst>
        </pc:spChg>
      </pc:sldChg>
    </pc:docChg>
  </pc:docChgLst>
  <pc:docChgLst>
    <pc:chgData name="IIO IOE" userId="7e3c65b5add44e69" providerId="Windows Live" clId="Web-{090AD983-84B7-4362-B068-7E53218DBB13}"/>
    <pc:docChg chg="addSld modSld">
      <pc:chgData name="IIO IOE" userId="7e3c65b5add44e69" providerId="Windows Live" clId="Web-{090AD983-84B7-4362-B068-7E53218DBB13}" dt="2018-12-16T18:16:53.362" v="309" actId="1076"/>
      <pc:docMkLst>
        <pc:docMk/>
      </pc:docMkLst>
      <pc:sldChg chg="addSp modSp addAnim delAnim modAnim">
        <pc:chgData name="IIO IOE" userId="7e3c65b5add44e69" providerId="Windows Live" clId="Web-{090AD983-84B7-4362-B068-7E53218DBB13}" dt="2018-12-16T17:32:52.428" v="25"/>
        <pc:sldMkLst>
          <pc:docMk/>
          <pc:sldMk cId="4033261253" sldId="260"/>
        </pc:sldMkLst>
        <pc:spChg chg="mod">
          <ac:chgData name="IIO IOE" userId="7e3c65b5add44e69" providerId="Windows Live" clId="Web-{090AD983-84B7-4362-B068-7E53218DBB13}" dt="2018-12-16T17:31:57.115" v="15" actId="1076"/>
          <ac:spMkLst>
            <pc:docMk/>
            <pc:sldMk cId="4033261253" sldId="260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7:32:23.771" v="23" actId="1076"/>
          <ac:spMkLst>
            <pc:docMk/>
            <pc:sldMk cId="4033261253" sldId="260"/>
            <ac:spMk id="5" creationId="{F85412D0-3256-49A9-8458-32DAA3118A73}"/>
          </ac:spMkLst>
        </pc:spChg>
      </pc:sldChg>
      <pc:sldChg chg="addSp modSp addAnim modAnim">
        <pc:chgData name="IIO IOE" userId="7e3c65b5add44e69" providerId="Windows Live" clId="Web-{090AD983-84B7-4362-B068-7E53218DBB13}" dt="2018-12-16T18:05:33.798" v="59"/>
        <pc:sldMkLst>
          <pc:docMk/>
          <pc:sldMk cId="4247269247" sldId="261"/>
        </pc:sldMkLst>
        <pc:spChg chg="mod">
          <ac:chgData name="IIO IOE" userId="7e3c65b5add44e69" providerId="Windows Live" clId="Web-{090AD983-84B7-4362-B068-7E53218DBB13}" dt="2018-12-16T18:04:46.861" v="44" actId="20577"/>
          <ac:spMkLst>
            <pc:docMk/>
            <pc:sldMk cId="4247269247" sldId="261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05:24.221" v="57" actId="1076"/>
          <ac:spMkLst>
            <pc:docMk/>
            <pc:sldMk cId="4247269247" sldId="261"/>
            <ac:spMk id="5" creationId="{7414D500-BDF3-46BE-98B9-E18B0FAE2B69}"/>
          </ac:spMkLst>
        </pc:spChg>
      </pc:sldChg>
      <pc:sldChg chg="addSp delSp modSp addAnim delAnim modAnim">
        <pc:chgData name="IIO IOE" userId="7e3c65b5add44e69" providerId="Windows Live" clId="Web-{090AD983-84B7-4362-B068-7E53218DBB13}" dt="2018-12-16T18:12:06.909" v="212"/>
        <pc:sldMkLst>
          <pc:docMk/>
          <pc:sldMk cId="1615910163" sldId="263"/>
        </pc:sldMkLst>
        <pc:spChg chg="del mod">
          <ac:chgData name="IIO IOE" userId="7e3c65b5add44e69" providerId="Windows Live" clId="Web-{090AD983-84B7-4362-B068-7E53218DBB13}" dt="2018-12-16T18:08:16.408" v="107"/>
          <ac:spMkLst>
            <pc:docMk/>
            <pc:sldMk cId="1615910163" sldId="263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10:57.877" v="185" actId="20577"/>
          <ac:spMkLst>
            <pc:docMk/>
            <pc:sldMk cId="1615910163" sldId="263"/>
            <ac:spMk id="5" creationId="{641C0A01-E6EC-49FE-AA2A-5741A5B5A804}"/>
          </ac:spMkLst>
        </pc:spChg>
        <pc:spChg chg="add mod">
          <ac:chgData name="IIO IOE" userId="7e3c65b5add44e69" providerId="Windows Live" clId="Web-{090AD983-84B7-4362-B068-7E53218DBB13}" dt="2018-12-16T18:11:08.627" v="186" actId="1076"/>
          <ac:spMkLst>
            <pc:docMk/>
            <pc:sldMk cId="1615910163" sldId="263"/>
            <ac:spMk id="7" creationId="{30163EB7-8D52-44E9-93D8-FEF90801E6C9}"/>
          </ac:spMkLst>
        </pc:spChg>
        <pc:spChg chg="add mod">
          <ac:chgData name="IIO IOE" userId="7e3c65b5add44e69" providerId="Windows Live" clId="Web-{090AD983-84B7-4362-B068-7E53218DBB13}" dt="2018-12-16T18:11:14.596" v="191" actId="1076"/>
          <ac:spMkLst>
            <pc:docMk/>
            <pc:sldMk cId="1615910163" sldId="263"/>
            <ac:spMk id="8" creationId="{EF26D136-4E4A-4D6A-874C-CE5889AD9DDF}"/>
          </ac:spMkLst>
        </pc:spChg>
        <pc:spChg chg="add mod">
          <ac:chgData name="IIO IOE" userId="7e3c65b5add44e69" providerId="Windows Live" clId="Web-{090AD983-84B7-4362-B068-7E53218DBB13}" dt="2018-12-16T18:11:19.221" v="195" actId="1076"/>
          <ac:spMkLst>
            <pc:docMk/>
            <pc:sldMk cId="1615910163" sldId="263"/>
            <ac:spMk id="10" creationId="{8ED25857-CC67-4AC9-9CE6-8481BF90B1F8}"/>
          </ac:spMkLst>
        </pc:spChg>
        <pc:spChg chg="add mod">
          <ac:chgData name="IIO IOE" userId="7e3c65b5add44e69" providerId="Windows Live" clId="Web-{090AD983-84B7-4362-B068-7E53218DBB13}" dt="2018-12-16T18:11:31.112" v="198" actId="1076"/>
          <ac:spMkLst>
            <pc:docMk/>
            <pc:sldMk cId="1615910163" sldId="263"/>
            <ac:spMk id="11" creationId="{4213282F-5D1F-4633-B37F-ABAD4A9FE2F5}"/>
          </ac:spMkLst>
        </pc:spChg>
        <pc:spChg chg="add mod">
          <ac:chgData name="IIO IOE" userId="7e3c65b5add44e69" providerId="Windows Live" clId="Web-{090AD983-84B7-4362-B068-7E53218DBB13}" dt="2018-12-16T18:11:39.330" v="200" actId="1076"/>
          <ac:spMkLst>
            <pc:docMk/>
            <pc:sldMk cId="1615910163" sldId="263"/>
            <ac:spMk id="12" creationId="{FD799DDF-ED1E-4C4E-B220-C23BB8BC5940}"/>
          </ac:spMkLst>
        </pc:spChg>
        <pc:spChg chg="add del mod">
          <ac:chgData name="IIO IOE" userId="7e3c65b5add44e69" providerId="Windows Live" clId="Web-{090AD983-84B7-4362-B068-7E53218DBB13}" dt="2018-12-16T18:08:23.877" v="109"/>
          <ac:spMkLst>
            <pc:docMk/>
            <pc:sldMk cId="1615910163" sldId="263"/>
            <ac:spMk id="14" creationId="{02AD131B-D7CF-47AA-92EF-50488ACDC6CA}"/>
          </ac:spMkLst>
        </pc:spChg>
      </pc:sldChg>
      <pc:sldChg chg="addSp delSp modSp addAnim modAnim">
        <pc:chgData name="IIO IOE" userId="7e3c65b5add44e69" providerId="Windows Live" clId="Web-{090AD983-84B7-4362-B068-7E53218DBB13}" dt="2018-12-16T18:15:52.800" v="292"/>
        <pc:sldMkLst>
          <pc:docMk/>
          <pc:sldMk cId="3965643437" sldId="264"/>
        </pc:sldMkLst>
        <pc:spChg chg="del mod">
          <ac:chgData name="IIO IOE" userId="7e3c65b5add44e69" providerId="Windows Live" clId="Web-{090AD983-84B7-4362-B068-7E53218DBB13}" dt="2018-12-16T18:12:49.409" v="240"/>
          <ac:spMkLst>
            <pc:docMk/>
            <pc:sldMk cId="3965643437" sldId="264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14:33.956" v="273" actId="14100"/>
          <ac:spMkLst>
            <pc:docMk/>
            <pc:sldMk cId="3965643437" sldId="264"/>
            <ac:spMk id="5" creationId="{042C3698-51EE-4643-A5BC-1201FE78F712}"/>
          </ac:spMkLst>
        </pc:spChg>
        <pc:spChg chg="add mod">
          <ac:chgData name="IIO IOE" userId="7e3c65b5add44e69" providerId="Windows Live" clId="Web-{090AD983-84B7-4362-B068-7E53218DBB13}" dt="2018-12-16T18:14:40.331" v="274" actId="14100"/>
          <ac:spMkLst>
            <pc:docMk/>
            <pc:sldMk cId="3965643437" sldId="264"/>
            <ac:spMk id="7" creationId="{779E6E7B-163B-4BCD-9CA6-81E2C0AF2E74}"/>
          </ac:spMkLst>
        </pc:spChg>
        <pc:spChg chg="add mod">
          <ac:chgData name="IIO IOE" userId="7e3c65b5add44e69" providerId="Windows Live" clId="Web-{090AD983-84B7-4362-B068-7E53218DBB13}" dt="2018-12-16T18:15:30.675" v="280" actId="14100"/>
          <ac:spMkLst>
            <pc:docMk/>
            <pc:sldMk cId="3965643437" sldId="264"/>
            <ac:spMk id="8" creationId="{400CAF3F-7698-4BA8-A9E7-4970D354860D}"/>
          </ac:spMkLst>
        </pc:spChg>
        <pc:spChg chg="add mod">
          <ac:chgData name="IIO IOE" userId="7e3c65b5add44e69" providerId="Windows Live" clId="Web-{090AD983-84B7-4362-B068-7E53218DBB13}" dt="2018-12-16T18:15:39.909" v="281" actId="1076"/>
          <ac:spMkLst>
            <pc:docMk/>
            <pc:sldMk cId="3965643437" sldId="264"/>
            <ac:spMk id="10" creationId="{435052BA-38C6-46D1-BD1F-5F3595600705}"/>
          </ac:spMkLst>
        </pc:spChg>
        <pc:spChg chg="add del mod">
          <ac:chgData name="IIO IOE" userId="7e3c65b5add44e69" providerId="Windows Live" clId="Web-{090AD983-84B7-4362-B068-7E53218DBB13}" dt="2018-12-16T18:12:51.534" v="241"/>
          <ac:spMkLst>
            <pc:docMk/>
            <pc:sldMk cId="3965643437" sldId="264"/>
            <ac:spMk id="12" creationId="{7638970D-F0A9-4354-B040-704E288A97E0}"/>
          </ac:spMkLst>
        </pc:spChg>
        <pc:spChg chg="add mod">
          <ac:chgData name="IIO IOE" userId="7e3c65b5add44e69" providerId="Windows Live" clId="Web-{090AD983-84B7-4362-B068-7E53218DBB13}" dt="2018-12-16T18:15:39.940" v="282" actId="1076"/>
          <ac:spMkLst>
            <pc:docMk/>
            <pc:sldMk cId="3965643437" sldId="264"/>
            <ac:spMk id="13" creationId="{6E644A9A-E87D-4F65-B7BF-1E211AA50B5E}"/>
          </ac:spMkLst>
        </pc:spChg>
      </pc:sldChg>
      <pc:sldChg chg="modSp add replId">
        <pc:chgData name="IIO IOE" userId="7e3c65b5add44e69" providerId="Windows Live" clId="Web-{090AD983-84B7-4362-B068-7E53218DBB13}" dt="2018-12-16T18:16:53.362" v="309" actId="1076"/>
        <pc:sldMkLst>
          <pc:docMk/>
          <pc:sldMk cId="1015111055" sldId="266"/>
        </pc:sldMkLst>
        <pc:spChg chg="mod">
          <ac:chgData name="IIO IOE" userId="7e3c65b5add44e69" providerId="Windows Live" clId="Web-{090AD983-84B7-4362-B068-7E53218DBB13}" dt="2018-12-16T18:16:53.362" v="309" actId="1076"/>
          <ac:spMkLst>
            <pc:docMk/>
            <pc:sldMk cId="1015111055" sldId="266"/>
            <ac:spMk id="3" creationId="{00000000-0000-0000-0000-000000000000}"/>
          </ac:spMkLst>
        </pc:spChg>
      </pc:sldChg>
    </pc:docChg>
  </pc:docChgLst>
  <pc:docChgLst>
    <pc:chgData name="IIO IOE" userId="7e3c65b5add44e69" providerId="Windows Live" clId="Web-{9559B5AA-9024-4AD7-84CD-C8E54EC62A6D}"/>
    <pc:docChg chg="addSld delSld modSld sldOrd">
      <pc:chgData name="IIO IOE" userId="7e3c65b5add44e69" providerId="Windows Live" clId="Web-{9559B5AA-9024-4AD7-84CD-C8E54EC62A6D}" dt="2019-01-05T18:07:46.206" v="3034" actId="1076"/>
      <pc:docMkLst>
        <pc:docMk/>
      </pc:docMkLst>
      <pc:sldChg chg="addSp delSp modSp">
        <pc:chgData name="IIO IOE" userId="7e3c65b5add44e69" providerId="Windows Live" clId="Web-{9559B5AA-9024-4AD7-84CD-C8E54EC62A6D}" dt="2019-01-05T14:40:18.298" v="1552" actId="1076"/>
        <pc:sldMkLst>
          <pc:docMk/>
          <pc:sldMk cId="1577499883" sldId="256"/>
        </pc:sldMkLst>
        <pc:spChg chg="del mod">
          <ac:chgData name="IIO IOE" userId="7e3c65b5add44e69" providerId="Windows Live" clId="Web-{9559B5AA-9024-4AD7-84CD-C8E54EC62A6D}" dt="2019-01-05T14:37:43.641" v="152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4:39:55.829" v="1550" actId="1076"/>
          <ac:spMkLst>
            <pc:docMk/>
            <pc:sldMk cId="1577499883" sldId="256"/>
            <ac:spMk id="3" creationId="{00000000-0000-0000-0000-000000000000}"/>
          </ac:spMkLst>
        </pc:spChg>
        <pc:spChg chg="add del mod">
          <ac:chgData name="IIO IOE" userId="7e3c65b5add44e69" providerId="Windows Live" clId="Web-{9559B5AA-9024-4AD7-84CD-C8E54EC62A6D}" dt="2019-01-05T14:37:46.562" v="1528"/>
          <ac:spMkLst>
            <pc:docMk/>
            <pc:sldMk cId="1577499883" sldId="256"/>
            <ac:spMk id="7" creationId="{6B912094-5040-4D29-831E-95154A9D81BB}"/>
          </ac:spMkLst>
        </pc:spChg>
        <pc:spChg chg="mod">
          <ac:chgData name="IIO IOE" userId="7e3c65b5add44e69" providerId="Windows Live" clId="Web-{9559B5AA-9024-4AD7-84CD-C8E54EC62A6D}" dt="2019-01-05T14:40:18.298" v="1552" actId="1076"/>
          <ac:spMkLst>
            <pc:docMk/>
            <pc:sldMk cId="1577499883" sldId="256"/>
            <ac:spMk id="9" creationId="{0DBC685D-BA88-4386-9016-69A8C8C606C0}"/>
          </ac:spMkLst>
        </pc:spChg>
        <pc:spChg chg="mod">
          <ac:chgData name="IIO IOE" userId="7e3c65b5add44e69" providerId="Windows Live" clId="Web-{9559B5AA-9024-4AD7-84CD-C8E54EC62A6D}" dt="2019-01-05T14:39:21.063" v="1541" actId="20577"/>
          <ac:spMkLst>
            <pc:docMk/>
            <pc:sldMk cId="1577499883" sldId="256"/>
            <ac:spMk id="12" creationId="{F9B2B29B-6B86-4BD1-9461-5313A07768AC}"/>
          </ac:spMkLst>
        </pc:spChg>
      </pc:sldChg>
      <pc:sldChg chg="addSp modSp">
        <pc:chgData name="IIO IOE" userId="7e3c65b5add44e69" providerId="Windows Live" clId="Web-{9559B5AA-9024-4AD7-84CD-C8E54EC62A6D}" dt="2019-01-05T13:53:36.288" v="1105" actId="20577"/>
        <pc:sldMkLst>
          <pc:docMk/>
          <pc:sldMk cId="157624231" sldId="257"/>
        </pc:sldMkLst>
        <pc:spChg chg="mod">
          <ac:chgData name="IIO IOE" userId="7e3c65b5add44e69" providerId="Windows Live" clId="Web-{9559B5AA-9024-4AD7-84CD-C8E54EC62A6D}" dt="2019-01-05T13:53:36.288" v="1105" actId="20577"/>
          <ac:spMkLst>
            <pc:docMk/>
            <pc:sldMk cId="157624231" sldId="257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2:12:16.335" v="106" actId="20577"/>
          <ac:spMkLst>
            <pc:docMk/>
            <pc:sldMk cId="157624231" sldId="257"/>
            <ac:spMk id="5" creationId="{1B7FB5AD-C3DA-4F64-86DB-F0D223EB8ADD}"/>
          </ac:spMkLst>
        </pc:spChg>
        <pc:spChg chg="add">
          <ac:chgData name="IIO IOE" userId="7e3c65b5add44e69" providerId="Windows Live" clId="Web-{9559B5AA-9024-4AD7-84CD-C8E54EC62A6D}" dt="2019-01-05T13:46:11.393" v="976"/>
          <ac:spMkLst>
            <pc:docMk/>
            <pc:sldMk cId="157624231" sldId="257"/>
            <ac:spMk id="8" creationId="{1AA556E1-C8CA-4732-AC5C-2FE57CE5D968}"/>
          </ac:spMkLst>
        </pc:spChg>
      </pc:sldChg>
      <pc:sldChg chg="del">
        <pc:chgData name="IIO IOE" userId="7e3c65b5add44e69" providerId="Windows Live" clId="Web-{9559B5AA-9024-4AD7-84CD-C8E54EC62A6D}" dt="2019-01-05T12:09:53.162" v="7"/>
        <pc:sldMkLst>
          <pc:docMk/>
          <pc:sldMk cId="3122337424" sldId="258"/>
        </pc:sldMkLst>
      </pc:sldChg>
      <pc:sldChg chg="del">
        <pc:chgData name="IIO IOE" userId="7e3c65b5add44e69" providerId="Windows Live" clId="Web-{9559B5AA-9024-4AD7-84CD-C8E54EC62A6D}" dt="2019-01-05T12:09:53.162" v="6"/>
        <pc:sldMkLst>
          <pc:docMk/>
          <pc:sldMk cId="1378452444" sldId="259"/>
        </pc:sldMkLst>
      </pc:sldChg>
      <pc:sldChg chg="del">
        <pc:chgData name="IIO IOE" userId="7e3c65b5add44e69" providerId="Windows Live" clId="Web-{9559B5AA-9024-4AD7-84CD-C8E54EC62A6D}" dt="2019-01-05T12:09:53.162" v="5"/>
        <pc:sldMkLst>
          <pc:docMk/>
          <pc:sldMk cId="4033261253" sldId="260"/>
        </pc:sldMkLst>
      </pc:sldChg>
      <pc:sldChg chg="del">
        <pc:chgData name="IIO IOE" userId="7e3c65b5add44e69" providerId="Windows Live" clId="Web-{9559B5AA-9024-4AD7-84CD-C8E54EC62A6D}" dt="2019-01-05T12:09:53.162" v="4"/>
        <pc:sldMkLst>
          <pc:docMk/>
          <pc:sldMk cId="4247269247" sldId="261"/>
        </pc:sldMkLst>
      </pc:sldChg>
      <pc:sldChg chg="del">
        <pc:chgData name="IIO IOE" userId="7e3c65b5add44e69" providerId="Windows Live" clId="Web-{9559B5AA-9024-4AD7-84CD-C8E54EC62A6D}" dt="2019-01-05T12:09:53.162" v="3"/>
        <pc:sldMkLst>
          <pc:docMk/>
          <pc:sldMk cId="2601917757" sldId="262"/>
        </pc:sldMkLst>
      </pc:sldChg>
      <pc:sldChg chg="del">
        <pc:chgData name="IIO IOE" userId="7e3c65b5add44e69" providerId="Windows Live" clId="Web-{9559B5AA-9024-4AD7-84CD-C8E54EC62A6D}" dt="2019-01-05T12:09:53.162" v="2"/>
        <pc:sldMkLst>
          <pc:docMk/>
          <pc:sldMk cId="1615910163" sldId="263"/>
        </pc:sldMkLst>
      </pc:sldChg>
      <pc:sldChg chg="del">
        <pc:chgData name="IIO IOE" userId="7e3c65b5add44e69" providerId="Windows Live" clId="Web-{9559B5AA-9024-4AD7-84CD-C8E54EC62A6D}" dt="2019-01-05T12:09:53.146" v="1"/>
        <pc:sldMkLst>
          <pc:docMk/>
          <pc:sldMk cId="3965643437" sldId="264"/>
        </pc:sldMkLst>
      </pc:sldChg>
      <pc:sldChg chg="del">
        <pc:chgData name="IIO IOE" userId="7e3c65b5add44e69" providerId="Windows Live" clId="Web-{9559B5AA-9024-4AD7-84CD-C8E54EC62A6D}" dt="2019-01-05T12:09:53.146" v="0"/>
        <pc:sldMkLst>
          <pc:docMk/>
          <pc:sldMk cId="1555557223" sldId="265"/>
        </pc:sldMkLst>
      </pc:sldChg>
      <pc:sldChg chg="addSp modSp">
        <pc:chgData name="IIO IOE" userId="7e3c65b5add44e69" providerId="Windows Live" clId="Web-{9559B5AA-9024-4AD7-84CD-C8E54EC62A6D}" dt="2019-01-05T13:06:24.137" v="459"/>
        <pc:sldMkLst>
          <pc:docMk/>
          <pc:sldMk cId="1015111055" sldId="266"/>
        </pc:sldMkLst>
        <pc:spChg chg="add">
          <ac:chgData name="IIO IOE" userId="7e3c65b5add44e69" providerId="Windows Live" clId="Web-{9559B5AA-9024-4AD7-84CD-C8E54EC62A6D}" dt="2019-01-05T13:06:24.137" v="459"/>
          <ac:spMkLst>
            <pc:docMk/>
            <pc:sldMk cId="1015111055" sldId="266"/>
            <ac:spMk id="2" creationId="{014DE015-6587-434B-B4B5-D731FD8300C6}"/>
          </ac:spMkLst>
        </pc:spChg>
        <pc:spChg chg="mod">
          <ac:chgData name="IIO IOE" userId="7e3c65b5add44e69" providerId="Windows Live" clId="Web-{9559B5AA-9024-4AD7-84CD-C8E54EC62A6D}" dt="2019-01-05T12:13:36.211" v="161" actId="20577"/>
          <ac:spMkLst>
            <pc:docMk/>
            <pc:sldMk cId="1015111055" sldId="266"/>
            <ac:spMk id="9" creationId="{465C17E6-1DCC-426A-A100-538BC583D401}"/>
          </ac:spMkLst>
        </pc:spChg>
      </pc:sldChg>
      <pc:sldChg chg="addSp delSp modSp add ord replId">
        <pc:chgData name="IIO IOE" userId="7e3c65b5add44e69" providerId="Windows Live" clId="Web-{9559B5AA-9024-4AD7-84CD-C8E54EC62A6D}" dt="2019-01-05T14:14:40.690" v="1119" actId="20577"/>
        <pc:sldMkLst>
          <pc:docMk/>
          <pc:sldMk cId="1874122417" sldId="267"/>
        </pc:sldMkLst>
        <pc:spChg chg="mod">
          <ac:chgData name="IIO IOE" userId="7e3c65b5add44e69" providerId="Windows Live" clId="Web-{9559B5AA-9024-4AD7-84CD-C8E54EC62A6D}" dt="2019-01-05T12:13:43.398" v="169" actId="20577"/>
          <ac:spMkLst>
            <pc:docMk/>
            <pc:sldMk cId="1874122417" sldId="267"/>
            <ac:spMk id="2" creationId="{00000000-0000-0000-0000-000000000000}"/>
          </ac:spMkLst>
        </pc:spChg>
        <pc:spChg chg="del mod">
          <ac:chgData name="IIO IOE" userId="7e3c65b5add44e69" providerId="Windows Live" clId="Web-{9559B5AA-9024-4AD7-84CD-C8E54EC62A6D}" dt="2019-01-05T13:36:34.857" v="805"/>
          <ac:spMkLst>
            <pc:docMk/>
            <pc:sldMk cId="1874122417" sldId="267"/>
            <ac:spMk id="3" creationId="{00000000-0000-0000-0000-000000000000}"/>
          </ac:spMkLst>
        </pc:spChg>
        <pc:spChg chg="add del mod">
          <ac:chgData name="IIO IOE" userId="7e3c65b5add44e69" providerId="Windows Live" clId="Web-{9559B5AA-9024-4AD7-84CD-C8E54EC62A6D}" dt="2019-01-05T13:41:22.297" v="870"/>
          <ac:spMkLst>
            <pc:docMk/>
            <pc:sldMk cId="1874122417" sldId="267"/>
            <ac:spMk id="7" creationId="{9E127917-A041-489D-8FE6-8A1B09FA08A8}"/>
          </ac:spMkLst>
        </pc:spChg>
        <pc:spChg chg="add mod">
          <ac:chgData name="IIO IOE" userId="7e3c65b5add44e69" providerId="Windows Live" clId="Web-{9559B5AA-9024-4AD7-84CD-C8E54EC62A6D}" dt="2019-01-05T14:14:40.690" v="1119" actId="20577"/>
          <ac:spMkLst>
            <pc:docMk/>
            <pc:sldMk cId="1874122417" sldId="267"/>
            <ac:spMk id="9" creationId="{5F15F4D7-E6D5-41C0-85A0-407F8A87B16A}"/>
          </ac:spMkLst>
        </pc:spChg>
        <pc:spChg chg="add">
          <ac:chgData name="IIO IOE" userId="7e3c65b5add44e69" providerId="Windows Live" clId="Web-{9559B5AA-9024-4AD7-84CD-C8E54EC62A6D}" dt="2019-01-05T13:46:09.160" v="975"/>
          <ac:spMkLst>
            <pc:docMk/>
            <pc:sldMk cId="1874122417" sldId="267"/>
            <ac:spMk id="11" creationId="{9D5ED7BB-2C84-4C64-8573-B3963E268F40}"/>
          </ac:spMkLst>
        </pc:spChg>
      </pc:sldChg>
      <pc:sldChg chg="addSp delSp modSp add replId">
        <pc:chgData name="IIO IOE" userId="7e3c65b5add44e69" providerId="Windows Live" clId="Web-{9559B5AA-9024-4AD7-84CD-C8E54EC62A6D}" dt="2019-01-05T13:06:40.668" v="461" actId="1076"/>
        <pc:sldMkLst>
          <pc:docMk/>
          <pc:sldMk cId="547705998" sldId="268"/>
        </pc:sldMkLst>
        <pc:spChg chg="mod">
          <ac:chgData name="IIO IOE" userId="7e3c65b5add44e69" providerId="Windows Live" clId="Web-{9559B5AA-9024-4AD7-84CD-C8E54EC62A6D}" dt="2019-01-05T12:30:30.890" v="222" actId="1076"/>
          <ac:spMkLst>
            <pc:docMk/>
            <pc:sldMk cId="547705998" sldId="268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2:30:47.078" v="224" actId="1076"/>
          <ac:spMkLst>
            <pc:docMk/>
            <pc:sldMk cId="547705998" sldId="268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5:08.511" v="424"/>
          <ac:spMkLst>
            <pc:docMk/>
            <pc:sldMk cId="547705998" sldId="268"/>
            <ac:spMk id="5" creationId="{1B7FB5AD-C3DA-4F64-86DB-F0D223EB8ADD}"/>
          </ac:spMkLst>
        </pc:spChg>
        <pc:spChg chg="add del">
          <ac:chgData name="IIO IOE" userId="7e3c65b5add44e69" providerId="Windows Live" clId="Web-{9559B5AA-9024-4AD7-84CD-C8E54EC62A6D}" dt="2019-01-05T13:05:21.136" v="426"/>
          <ac:spMkLst>
            <pc:docMk/>
            <pc:sldMk cId="547705998" sldId="268"/>
            <ac:spMk id="8" creationId="{E649F01C-374B-4DC7-8D89-9DEDA20E2656}"/>
          </ac:spMkLst>
        </pc:spChg>
        <pc:spChg chg="add mod">
          <ac:chgData name="IIO IOE" userId="7e3c65b5add44e69" providerId="Windows Live" clId="Web-{9559B5AA-9024-4AD7-84CD-C8E54EC62A6D}" dt="2019-01-05T13:06:40.668" v="461" actId="1076"/>
          <ac:spMkLst>
            <pc:docMk/>
            <pc:sldMk cId="547705998" sldId="268"/>
            <ac:spMk id="9" creationId="{8A025265-0300-4EC8-A3E2-16624AC97A50}"/>
          </ac:spMkLst>
        </pc:spChg>
        <pc:spChg chg="add">
          <ac:chgData name="IIO IOE" userId="7e3c65b5add44e69" providerId="Windows Live" clId="Web-{9559B5AA-9024-4AD7-84CD-C8E54EC62A6D}" dt="2019-01-05T13:06:18.840" v="458"/>
          <ac:spMkLst>
            <pc:docMk/>
            <pc:sldMk cId="547705998" sldId="268"/>
            <ac:spMk id="12" creationId="{78EC26CB-B0D9-45FA-82F7-A69F694A4814}"/>
          </ac:spMkLst>
        </pc:spChg>
        <pc:picChg chg="add mod">
          <ac:chgData name="IIO IOE" userId="7e3c65b5add44e69" providerId="Windows Live" clId="Web-{9559B5AA-9024-4AD7-84CD-C8E54EC62A6D}" dt="2019-01-05T13:06:35.231" v="460" actId="1076"/>
          <ac:picMkLst>
            <pc:docMk/>
            <pc:sldMk cId="547705998" sldId="268"/>
            <ac:picMk id="7" creationId="{B163D7DA-0818-40D0-AD99-814339B7B146}"/>
          </ac:picMkLst>
        </pc:picChg>
      </pc:sldChg>
      <pc:sldChg chg="addSp delSp modSp add replId addAnim delAnim modAnim">
        <pc:chgData name="IIO IOE" userId="7e3c65b5add44e69" providerId="Windows Live" clId="Web-{9559B5AA-9024-4AD7-84CD-C8E54EC62A6D}" dt="2019-01-05T13:43:23.017" v="910" actId="20577"/>
        <pc:sldMkLst>
          <pc:docMk/>
          <pc:sldMk cId="1466460230" sldId="269"/>
        </pc:sldMkLst>
        <pc:spChg chg="mod">
          <ac:chgData name="IIO IOE" userId="7e3c65b5add44e69" providerId="Windows Live" clId="Web-{9559B5AA-9024-4AD7-84CD-C8E54EC62A6D}" dt="2019-01-05T13:43:23.017" v="910" actId="20577"/>
          <ac:spMkLst>
            <pc:docMk/>
            <pc:sldMk cId="1466460230" sldId="269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04:28.589" v="400" actId="20577"/>
          <ac:spMkLst>
            <pc:docMk/>
            <pc:sldMk cId="1466460230" sldId="269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5:02.480" v="423"/>
          <ac:spMkLst>
            <pc:docMk/>
            <pc:sldMk cId="1466460230" sldId="269"/>
            <ac:spMk id="5" creationId="{1B7FB5AD-C3DA-4F64-86DB-F0D223EB8ADD}"/>
          </ac:spMkLst>
        </pc:spChg>
        <pc:spChg chg="add mod">
          <ac:chgData name="IIO IOE" userId="7e3c65b5add44e69" providerId="Windows Live" clId="Web-{9559B5AA-9024-4AD7-84CD-C8E54EC62A6D}" dt="2019-01-05T12:54:20.990" v="229" actId="1076"/>
          <ac:spMkLst>
            <pc:docMk/>
            <pc:sldMk cId="1466460230" sldId="269"/>
            <ac:spMk id="8" creationId="{0FEC04BA-B0BC-43BE-B451-07E9BBC66F03}"/>
          </ac:spMkLst>
        </pc:spChg>
        <pc:spChg chg="add mod">
          <ac:chgData name="IIO IOE" userId="7e3c65b5add44e69" providerId="Windows Live" clId="Web-{9559B5AA-9024-4AD7-84CD-C8E54EC62A6D}" dt="2019-01-05T13:06:10.793" v="457" actId="14100"/>
          <ac:spMkLst>
            <pc:docMk/>
            <pc:sldMk cId="1466460230" sldId="269"/>
            <ac:spMk id="9" creationId="{B4F60A6F-2FBF-4F50-9F96-FE20C10F9A9B}"/>
          </ac:spMkLst>
        </pc:spChg>
      </pc:sldChg>
      <pc:sldChg chg="delSp modSp add replId">
        <pc:chgData name="IIO IOE" userId="7e3c65b5add44e69" providerId="Windows Live" clId="Web-{9559B5AA-9024-4AD7-84CD-C8E54EC62A6D}" dt="2019-01-05T15:39:52.257" v="1560" actId="20577"/>
        <pc:sldMkLst>
          <pc:docMk/>
          <pc:sldMk cId="3451280422" sldId="270"/>
        </pc:sldMkLst>
        <pc:spChg chg="mod">
          <ac:chgData name="IIO IOE" userId="7e3c65b5add44e69" providerId="Windows Live" clId="Web-{9559B5AA-9024-4AD7-84CD-C8E54EC62A6D}" dt="2019-01-05T13:07:26.200" v="466" actId="20577"/>
          <ac:spMkLst>
            <pc:docMk/>
            <pc:sldMk cId="3451280422" sldId="270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39:52.257" v="1560" actId="20577"/>
          <ac:spMkLst>
            <pc:docMk/>
            <pc:sldMk cId="3451280422" sldId="270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7:21.653" v="465"/>
          <ac:spMkLst>
            <pc:docMk/>
            <pc:sldMk cId="3451280422" sldId="270"/>
            <ac:spMk id="9" creationId="{8A025265-0300-4EC8-A3E2-16624AC97A50}"/>
          </ac:spMkLst>
        </pc:spChg>
        <pc:picChg chg="del">
          <ac:chgData name="IIO IOE" userId="7e3c65b5add44e69" providerId="Windows Live" clId="Web-{9559B5AA-9024-4AD7-84CD-C8E54EC62A6D}" dt="2019-01-05T13:07:20.434" v="464"/>
          <ac:picMkLst>
            <pc:docMk/>
            <pc:sldMk cId="3451280422" sldId="270"/>
            <ac:picMk id="7" creationId="{B163D7DA-0818-40D0-AD99-814339B7B146}"/>
          </ac:picMkLst>
        </pc:picChg>
      </pc:sldChg>
      <pc:sldChg chg="modSp add replId">
        <pc:chgData name="IIO IOE" userId="7e3c65b5add44e69" providerId="Windows Live" clId="Web-{9559B5AA-9024-4AD7-84CD-C8E54EC62A6D}" dt="2019-01-05T13:11:41.046" v="529" actId="20577"/>
        <pc:sldMkLst>
          <pc:docMk/>
          <pc:sldMk cId="1464437876" sldId="271"/>
        </pc:sldMkLst>
        <pc:spChg chg="mod">
          <ac:chgData name="IIO IOE" userId="7e3c65b5add44e69" providerId="Windows Live" clId="Web-{9559B5AA-9024-4AD7-84CD-C8E54EC62A6D}" dt="2019-01-05T13:10:28.530" v="506" actId="20577"/>
          <ac:spMkLst>
            <pc:docMk/>
            <pc:sldMk cId="1464437876" sldId="271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11:41.046" v="529" actId="20577"/>
          <ac:spMkLst>
            <pc:docMk/>
            <pc:sldMk cId="1464437876" sldId="271"/>
            <ac:spMk id="3" creationId="{00000000-0000-0000-0000-000000000000}"/>
          </ac:spMkLst>
        </pc:spChg>
      </pc:sldChg>
      <pc:sldChg chg="addSp modSp add replId">
        <pc:chgData name="IIO IOE" userId="7e3c65b5add44e69" providerId="Windows Live" clId="Web-{9559B5AA-9024-4AD7-84CD-C8E54EC62A6D}" dt="2019-01-05T13:19:44.847" v="600" actId="20577"/>
        <pc:sldMkLst>
          <pc:docMk/>
          <pc:sldMk cId="1664736673" sldId="272"/>
        </pc:sldMkLst>
        <pc:spChg chg="mod">
          <ac:chgData name="IIO IOE" userId="7e3c65b5add44e69" providerId="Windows Live" clId="Web-{9559B5AA-9024-4AD7-84CD-C8E54EC62A6D}" dt="2019-01-05T13:19:44.847" v="600" actId="20577"/>
          <ac:spMkLst>
            <pc:docMk/>
            <pc:sldMk cId="1664736673" sldId="272"/>
            <ac:spMk id="3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3:13:14.750" v="557" actId="1076"/>
          <ac:spMkLst>
            <pc:docMk/>
            <pc:sldMk cId="1664736673" sldId="272"/>
            <ac:spMk id="5" creationId="{FF6CB36C-AECF-40D6-A1E4-B41256208DF8}"/>
          </ac:spMkLst>
        </pc:spChg>
      </pc:sldChg>
      <pc:sldChg chg="modSp add replId">
        <pc:chgData name="IIO IOE" userId="7e3c65b5add44e69" providerId="Windows Live" clId="Web-{9559B5AA-9024-4AD7-84CD-C8E54EC62A6D}" dt="2019-01-05T13:20:52.817" v="630" actId="20577"/>
        <pc:sldMkLst>
          <pc:docMk/>
          <pc:sldMk cId="3526030257" sldId="273"/>
        </pc:sldMkLst>
        <pc:spChg chg="mod">
          <ac:chgData name="IIO IOE" userId="7e3c65b5add44e69" providerId="Windows Live" clId="Web-{9559B5AA-9024-4AD7-84CD-C8E54EC62A6D}" dt="2019-01-05T13:20:52.817" v="630" actId="20577"/>
          <ac:spMkLst>
            <pc:docMk/>
            <pc:sldMk cId="3526030257" sldId="273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20:07.301" v="610" actId="1076"/>
          <ac:spMkLst>
            <pc:docMk/>
            <pc:sldMk cId="3526030257" sldId="273"/>
            <ac:spMk id="5" creationId="{FF6CB36C-AECF-40D6-A1E4-B41256208DF8}"/>
          </ac:spMkLst>
        </pc:spChg>
      </pc:sldChg>
      <pc:sldChg chg="addSp delSp modSp add replId">
        <pc:chgData name="IIO IOE" userId="7e3c65b5add44e69" providerId="Windows Live" clId="Web-{9559B5AA-9024-4AD7-84CD-C8E54EC62A6D}" dt="2019-01-05T13:23:24.146" v="675" actId="20577"/>
        <pc:sldMkLst>
          <pc:docMk/>
          <pc:sldMk cId="1410131631" sldId="274"/>
        </pc:sldMkLst>
        <pc:spChg chg="del mod">
          <ac:chgData name="IIO IOE" userId="7e3c65b5add44e69" providerId="Windows Live" clId="Web-{9559B5AA-9024-4AD7-84CD-C8E54EC62A6D}" dt="2019-01-05T13:21:36.567" v="636"/>
          <ac:spMkLst>
            <pc:docMk/>
            <pc:sldMk cId="1410131631" sldId="274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21:11.098" v="634" actId="1076"/>
          <ac:spMkLst>
            <pc:docMk/>
            <pc:sldMk cId="1410131631" sldId="274"/>
            <ac:spMk id="5" creationId="{FF6CB36C-AECF-40D6-A1E4-B41256208DF8}"/>
          </ac:spMkLst>
        </pc:spChg>
        <pc:spChg chg="add del mod">
          <ac:chgData name="IIO IOE" userId="7e3c65b5add44e69" providerId="Windows Live" clId="Web-{9559B5AA-9024-4AD7-84CD-C8E54EC62A6D}" dt="2019-01-05T13:21:47.177" v="638"/>
          <ac:spMkLst>
            <pc:docMk/>
            <pc:sldMk cId="1410131631" sldId="274"/>
            <ac:spMk id="8" creationId="{39B763B3-2042-4A09-A17B-A7371B23144C}"/>
          </ac:spMkLst>
        </pc:spChg>
        <pc:spChg chg="add mod">
          <ac:chgData name="IIO IOE" userId="7e3c65b5add44e69" providerId="Windows Live" clId="Web-{9559B5AA-9024-4AD7-84CD-C8E54EC62A6D}" dt="2019-01-05T13:23:24.146" v="675" actId="20577"/>
          <ac:spMkLst>
            <pc:docMk/>
            <pc:sldMk cId="1410131631" sldId="274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24:48.428" v="711" actId="20577"/>
        <pc:sldMkLst>
          <pc:docMk/>
          <pc:sldMk cId="294398495" sldId="275"/>
        </pc:sldMkLst>
        <pc:spChg chg="mod">
          <ac:chgData name="IIO IOE" userId="7e3c65b5add44e69" providerId="Windows Live" clId="Web-{9559B5AA-9024-4AD7-84CD-C8E54EC62A6D}" dt="2019-01-05T13:23:44.178" v="681" actId="1076"/>
          <ac:spMkLst>
            <pc:docMk/>
            <pc:sldMk cId="294398495" sldId="275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24:48.428" v="711" actId="20577"/>
          <ac:spMkLst>
            <pc:docMk/>
            <pc:sldMk cId="294398495" sldId="275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28:30.977" v="787" actId="20577"/>
        <pc:sldMkLst>
          <pc:docMk/>
          <pc:sldMk cId="3727018100" sldId="276"/>
        </pc:sldMkLst>
        <pc:spChg chg="mod">
          <ac:chgData name="IIO IOE" userId="7e3c65b5add44e69" providerId="Windows Live" clId="Web-{9559B5AA-9024-4AD7-84CD-C8E54EC62A6D}" dt="2019-01-05T13:25:09.585" v="719" actId="1076"/>
          <ac:spMkLst>
            <pc:docMk/>
            <pc:sldMk cId="3727018100" sldId="276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28:30.977" v="787" actId="20577"/>
          <ac:spMkLst>
            <pc:docMk/>
            <pc:sldMk cId="3727018100" sldId="276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30:38.369" v="796" actId="20577"/>
        <pc:sldMkLst>
          <pc:docMk/>
          <pc:sldMk cId="619550607" sldId="277"/>
        </pc:sldMkLst>
        <pc:spChg chg="mod">
          <ac:chgData name="IIO IOE" userId="7e3c65b5add44e69" providerId="Windows Live" clId="Web-{9559B5AA-9024-4AD7-84CD-C8E54EC62A6D}" dt="2019-01-05T13:29:27.462" v="794" actId="1076"/>
          <ac:spMkLst>
            <pc:docMk/>
            <pc:sldMk cId="619550607" sldId="277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30:38.369" v="796" actId="20577"/>
          <ac:spMkLst>
            <pc:docMk/>
            <pc:sldMk cId="619550607" sldId="277"/>
            <ac:spMk id="9" creationId="{91CEA67C-7DBB-4DB4-BCA7-2B67D94FDD59}"/>
          </ac:spMkLst>
        </pc:spChg>
      </pc:sldChg>
      <pc:sldChg chg="addSp delSp modSp add mod replId modShow">
        <pc:chgData name="IIO IOE" userId="7e3c65b5add44e69" providerId="Windows Live" clId="Web-{9559B5AA-9024-4AD7-84CD-C8E54EC62A6D}" dt="2019-01-05T14:19:02.693" v="1123"/>
        <pc:sldMkLst>
          <pc:docMk/>
          <pc:sldMk cId="549280802" sldId="278"/>
        </pc:sldMkLst>
        <pc:spChg chg="mod">
          <ac:chgData name="IIO IOE" userId="7e3c65b5add44e69" providerId="Windows Live" clId="Web-{9559B5AA-9024-4AD7-84CD-C8E54EC62A6D}" dt="2019-01-05T13:34:52.746" v="798" actId="20577"/>
          <ac:spMkLst>
            <pc:docMk/>
            <pc:sldMk cId="549280802" sldId="278"/>
            <ac:spMk id="2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3:59:58.448" v="1118" actId="20577"/>
          <ac:spMkLst>
            <pc:docMk/>
            <pc:sldMk cId="549280802" sldId="278"/>
            <ac:spMk id="3" creationId="{0533C99D-14D1-427C-95DB-DD0C27472DBD}"/>
          </ac:spMkLst>
        </pc:spChg>
        <pc:spChg chg="del mod">
          <ac:chgData name="IIO IOE" userId="7e3c65b5add44e69" providerId="Windows Live" clId="Web-{9559B5AA-9024-4AD7-84CD-C8E54EC62A6D}" dt="2019-01-05T13:35:18.528" v="802"/>
          <ac:spMkLst>
            <pc:docMk/>
            <pc:sldMk cId="549280802" sldId="278"/>
            <ac:spMk id="5" creationId="{FF6CB36C-AECF-40D6-A1E4-B41256208DF8}"/>
          </ac:spMkLst>
        </pc:spChg>
        <pc:spChg chg="del">
          <ac:chgData name="IIO IOE" userId="7e3c65b5add44e69" providerId="Windows Live" clId="Web-{9559B5AA-9024-4AD7-84CD-C8E54EC62A6D}" dt="2019-01-05T13:35:19.903" v="803"/>
          <ac:spMkLst>
            <pc:docMk/>
            <pc:sldMk cId="549280802" sldId="278"/>
            <ac:spMk id="9" creationId="{91CEA67C-7DBB-4DB4-BCA7-2B67D94FDD59}"/>
          </ac:spMkLst>
        </pc:spChg>
      </pc:sldChg>
      <pc:sldChg chg="addSp modSp add replId">
        <pc:chgData name="IIO IOE" userId="7e3c65b5add44e69" providerId="Windows Live" clId="Web-{9559B5AA-9024-4AD7-84CD-C8E54EC62A6D}" dt="2019-01-05T15:48:43.994" v="1658" actId="20577"/>
        <pc:sldMkLst>
          <pc:docMk/>
          <pc:sldMk cId="2397514073" sldId="279"/>
        </pc:sldMkLst>
        <pc:spChg chg="mod">
          <ac:chgData name="IIO IOE" userId="7e3c65b5add44e69" providerId="Windows Live" clId="Web-{9559B5AA-9024-4AD7-84CD-C8E54EC62A6D}" dt="2019-01-05T13:37:13.435" v="821" actId="1076"/>
          <ac:spMkLst>
            <pc:docMk/>
            <pc:sldMk cId="2397514073" sldId="279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48:43.994" v="1658" actId="20577"/>
          <ac:spMkLst>
            <pc:docMk/>
            <pc:sldMk cId="2397514073" sldId="279"/>
            <ac:spMk id="3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5:40:32.164" v="1561" actId="20577"/>
          <ac:spMkLst>
            <pc:docMk/>
            <pc:sldMk cId="2397514073" sldId="279"/>
            <ac:spMk id="5" creationId="{C7FB44AE-2269-4061-8748-CB20C821C19E}"/>
          </ac:spMkLst>
        </pc:spChg>
      </pc:sldChg>
      <pc:sldChg chg="modSp add replId">
        <pc:chgData name="IIO IOE" userId="7e3c65b5add44e69" providerId="Windows Live" clId="Web-{9559B5AA-9024-4AD7-84CD-C8E54EC62A6D}" dt="2019-01-05T14:25:50.353" v="1226" actId="20577"/>
        <pc:sldMkLst>
          <pc:docMk/>
          <pc:sldMk cId="857233425" sldId="280"/>
        </pc:sldMkLst>
        <pc:spChg chg="mod">
          <ac:chgData name="IIO IOE" userId="7e3c65b5add44e69" providerId="Windows Live" clId="Web-{9559B5AA-9024-4AD7-84CD-C8E54EC62A6D}" dt="2019-01-05T14:19:29.630" v="1127" actId="20577"/>
          <ac:spMkLst>
            <pc:docMk/>
            <pc:sldMk cId="857233425" sldId="280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4:25:50.353" v="1226" actId="20577"/>
          <ac:spMkLst>
            <pc:docMk/>
            <pc:sldMk cId="857233425" sldId="280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28:09.744" v="1282" actId="20577"/>
        <pc:sldMkLst>
          <pc:docMk/>
          <pc:sldMk cId="2284096542" sldId="281"/>
        </pc:sldMkLst>
        <pc:spChg chg="mod">
          <ac:chgData name="IIO IOE" userId="7e3c65b5add44e69" providerId="Windows Live" clId="Web-{9559B5AA-9024-4AD7-84CD-C8E54EC62A6D}" dt="2019-01-05T14:28:09.744" v="1282" actId="20577"/>
          <ac:spMkLst>
            <pc:docMk/>
            <pc:sldMk cId="2284096542" sldId="281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0:24.668" v="1340" actId="20577"/>
        <pc:sldMkLst>
          <pc:docMk/>
          <pc:sldMk cId="215569310" sldId="282"/>
        </pc:sldMkLst>
        <pc:spChg chg="mod">
          <ac:chgData name="IIO IOE" userId="7e3c65b5add44e69" providerId="Windows Live" clId="Web-{9559B5AA-9024-4AD7-84CD-C8E54EC62A6D}" dt="2019-01-05T14:30:24.668" v="1340" actId="20577"/>
          <ac:spMkLst>
            <pc:docMk/>
            <pc:sldMk cId="215569310" sldId="282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1:55.481" v="1381" actId="20577"/>
        <pc:sldMkLst>
          <pc:docMk/>
          <pc:sldMk cId="3811347739" sldId="283"/>
        </pc:sldMkLst>
        <pc:spChg chg="mod">
          <ac:chgData name="IIO IOE" userId="7e3c65b5add44e69" providerId="Windows Live" clId="Web-{9559B5AA-9024-4AD7-84CD-C8E54EC62A6D}" dt="2019-01-05T14:31:55.481" v="1381" actId="20577"/>
          <ac:spMkLst>
            <pc:docMk/>
            <pc:sldMk cId="3811347739" sldId="283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3:53.545" v="1443" actId="20577"/>
        <pc:sldMkLst>
          <pc:docMk/>
          <pc:sldMk cId="849647106" sldId="284"/>
        </pc:sldMkLst>
        <pc:spChg chg="mod">
          <ac:chgData name="IIO IOE" userId="7e3c65b5add44e69" providerId="Windows Live" clId="Web-{9559B5AA-9024-4AD7-84CD-C8E54EC62A6D}" dt="2019-01-05T14:33:53.545" v="1443" actId="20577"/>
          <ac:spMkLst>
            <pc:docMk/>
            <pc:sldMk cId="849647106" sldId="284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5:41.749" v="1493" actId="20577"/>
        <pc:sldMkLst>
          <pc:docMk/>
          <pc:sldMk cId="941542405" sldId="285"/>
        </pc:sldMkLst>
        <pc:spChg chg="mod">
          <ac:chgData name="IIO IOE" userId="7e3c65b5add44e69" providerId="Windows Live" clId="Web-{9559B5AA-9024-4AD7-84CD-C8E54EC62A6D}" dt="2019-01-05T14:35:41.749" v="1493" actId="20577"/>
          <ac:spMkLst>
            <pc:docMk/>
            <pc:sldMk cId="941542405" sldId="285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6:53.906" v="1526" actId="20577"/>
        <pc:sldMkLst>
          <pc:docMk/>
          <pc:sldMk cId="546530947" sldId="286"/>
        </pc:sldMkLst>
        <pc:spChg chg="mod">
          <ac:chgData name="IIO IOE" userId="7e3c65b5add44e69" providerId="Windows Live" clId="Web-{9559B5AA-9024-4AD7-84CD-C8E54EC62A6D}" dt="2019-01-05T14:36:53.906" v="1526" actId="20577"/>
          <ac:spMkLst>
            <pc:docMk/>
            <pc:sldMk cId="546530947" sldId="286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6:21:44.581" v="1783" actId="20577"/>
        <pc:sldMkLst>
          <pc:docMk/>
          <pc:sldMk cId="2072023101" sldId="287"/>
        </pc:sldMkLst>
        <pc:spChg chg="mod">
          <ac:chgData name="IIO IOE" userId="7e3c65b5add44e69" providerId="Windows Live" clId="Web-{9559B5AA-9024-4AD7-84CD-C8E54EC62A6D}" dt="2019-01-05T16:21:44.581" v="1783" actId="20577"/>
          <ac:spMkLst>
            <pc:docMk/>
            <pc:sldMk cId="2072023101" sldId="287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50:37.541" v="1665" actId="1076"/>
          <ac:spMkLst>
            <pc:docMk/>
            <pc:sldMk cId="2072023101" sldId="287"/>
            <ac:spMk id="5" creationId="{C7FB44AE-2269-4061-8748-CB20C821C19E}"/>
          </ac:spMkLst>
        </pc:spChg>
      </pc:sldChg>
      <pc:sldChg chg="addSp delSp modSp add replId">
        <pc:chgData name="IIO IOE" userId="7e3c65b5add44e69" providerId="Windows Live" clId="Web-{9559B5AA-9024-4AD7-84CD-C8E54EC62A6D}" dt="2019-01-05T16:22:49.143" v="1792" actId="1076"/>
        <pc:sldMkLst>
          <pc:docMk/>
          <pc:sldMk cId="1439380676" sldId="288"/>
        </pc:sldMkLst>
        <pc:spChg chg="del mod">
          <ac:chgData name="IIO IOE" userId="7e3c65b5add44e69" providerId="Windows Live" clId="Web-{9559B5AA-9024-4AD7-84CD-C8E54EC62A6D}" dt="2019-01-05T16:21:51.315" v="1786"/>
          <ac:spMkLst>
            <pc:docMk/>
            <pc:sldMk cId="1439380676" sldId="288"/>
            <ac:spMk id="3" creationId="{00000000-0000-0000-0000-000000000000}"/>
          </ac:spMkLst>
        </pc:spChg>
        <pc:picChg chg="add mod">
          <ac:chgData name="IIO IOE" userId="7e3c65b5add44e69" providerId="Windows Live" clId="Web-{9559B5AA-9024-4AD7-84CD-C8E54EC62A6D}" dt="2019-01-05T16:22:49.143" v="1792" actId="1076"/>
          <ac:picMkLst>
            <pc:docMk/>
            <pc:sldMk cId="1439380676" sldId="288"/>
            <ac:picMk id="7" creationId="{B06DD1B9-5B40-49DB-B7B9-0B62CAEB05BC}"/>
          </ac:picMkLst>
        </pc:picChg>
      </pc:sldChg>
      <pc:sldChg chg="addSp delSp modSp add replId">
        <pc:chgData name="IIO IOE" userId="7e3c65b5add44e69" providerId="Windows Live" clId="Web-{9559B5AA-9024-4AD7-84CD-C8E54EC62A6D}" dt="2019-01-05T16:38:27.882" v="1888" actId="20577"/>
        <pc:sldMkLst>
          <pc:docMk/>
          <pc:sldMk cId="73973883" sldId="289"/>
        </pc:sldMkLst>
        <pc:spChg chg="add mod">
          <ac:chgData name="IIO IOE" userId="7e3c65b5add44e69" providerId="Windows Live" clId="Web-{9559B5AA-9024-4AD7-84CD-C8E54EC62A6D}" dt="2019-01-05T16:38:27.882" v="1888" actId="20577"/>
          <ac:spMkLst>
            <pc:docMk/>
            <pc:sldMk cId="73973883" sldId="289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6:28:49.020" v="1796" actId="20577"/>
          <ac:spMkLst>
            <pc:docMk/>
            <pc:sldMk cId="73973883" sldId="289"/>
            <ac:spMk id="5" creationId="{C7FB44AE-2269-4061-8748-CB20C821C19E}"/>
          </ac:spMkLst>
        </pc:spChg>
        <pc:picChg chg="del">
          <ac:chgData name="IIO IOE" userId="7e3c65b5add44e69" providerId="Windows Live" clId="Web-{9559B5AA-9024-4AD7-84CD-C8E54EC62A6D}" dt="2019-01-05T16:28:36.723" v="1794"/>
          <ac:picMkLst>
            <pc:docMk/>
            <pc:sldMk cId="73973883" sldId="289"/>
            <ac:picMk id="7" creationId="{B06DD1B9-5B40-49DB-B7B9-0B62CAEB05BC}"/>
          </ac:picMkLst>
        </pc:picChg>
      </pc:sldChg>
      <pc:sldChg chg="modSp add replId">
        <pc:chgData name="IIO IOE" userId="7e3c65b5add44e69" providerId="Windows Live" clId="Web-{9559B5AA-9024-4AD7-84CD-C8E54EC62A6D}" dt="2019-01-05T17:07:03.765" v="1982" actId="1076"/>
        <pc:sldMkLst>
          <pc:docMk/>
          <pc:sldMk cId="3834179574" sldId="290"/>
        </pc:sldMkLst>
        <pc:spChg chg="mod">
          <ac:chgData name="IIO IOE" userId="7e3c65b5add44e69" providerId="Windows Live" clId="Web-{9559B5AA-9024-4AD7-84CD-C8E54EC62A6D}" dt="2019-01-05T17:07:03.765" v="1982" actId="1076"/>
          <ac:spMkLst>
            <pc:docMk/>
            <pc:sldMk cId="3834179574" sldId="290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6:39:43.366" v="1895" actId="20577"/>
          <ac:spMkLst>
            <pc:docMk/>
            <pc:sldMk cId="3834179574" sldId="290"/>
            <ac:spMk id="5" creationId="{C7FB44AE-2269-4061-8748-CB20C821C19E}"/>
          </ac:spMkLst>
        </pc:spChg>
      </pc:sldChg>
      <pc:sldChg chg="addSp modSp add replId addAnim modAnim">
        <pc:chgData name="IIO IOE" userId="7e3c65b5add44e69" providerId="Windows Live" clId="Web-{9559B5AA-9024-4AD7-84CD-C8E54EC62A6D}" dt="2019-01-05T17:15:28.394" v="2168" actId="20577"/>
        <pc:sldMkLst>
          <pc:docMk/>
          <pc:sldMk cId="727010840" sldId="291"/>
        </pc:sldMkLst>
        <pc:spChg chg="mod">
          <ac:chgData name="IIO IOE" userId="7e3c65b5add44e69" providerId="Windows Live" clId="Web-{9559B5AA-9024-4AD7-84CD-C8E54EC62A6D}" dt="2019-01-05T17:15:28.394" v="2168" actId="20577"/>
          <ac:spMkLst>
            <pc:docMk/>
            <pc:sldMk cId="727010840" sldId="291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07:49.640" v="1991" actId="1076"/>
          <ac:spMkLst>
            <pc:docMk/>
            <pc:sldMk cId="727010840" sldId="291"/>
            <ac:spMk id="5" creationId="{C7FB44AE-2269-4061-8748-CB20C821C19E}"/>
          </ac:spMkLst>
        </pc:spChg>
        <pc:spChg chg="add mod">
          <ac:chgData name="IIO IOE" userId="7e3c65b5add44e69" providerId="Windows Live" clId="Web-{9559B5AA-9024-4AD7-84CD-C8E54EC62A6D}" dt="2019-01-05T17:12:08.440" v="2077" actId="20577"/>
          <ac:spMkLst>
            <pc:docMk/>
            <pc:sldMk cId="727010840" sldId="291"/>
            <ac:spMk id="7" creationId="{3BF5E765-CA6B-4491-9EF5-64E2DB07EC82}"/>
          </ac:spMkLst>
        </pc:spChg>
        <pc:spChg chg="add mod">
          <ac:chgData name="IIO IOE" userId="7e3c65b5add44e69" providerId="Windows Live" clId="Web-{9559B5AA-9024-4AD7-84CD-C8E54EC62A6D}" dt="2019-01-05T17:13:36.862" v="2155" actId="20577"/>
          <ac:spMkLst>
            <pc:docMk/>
            <pc:sldMk cId="727010840" sldId="291"/>
            <ac:spMk id="9" creationId="{70C649F8-A97A-4C58-9435-B41BE113AC62}"/>
          </ac:spMkLst>
        </pc:spChg>
      </pc:sldChg>
      <pc:sldChg chg="addSp delSp modSp add replId addAnim delAnim modAnim">
        <pc:chgData name="IIO IOE" userId="7e3c65b5add44e69" providerId="Windows Live" clId="Web-{9559B5AA-9024-4AD7-84CD-C8E54EC62A6D}" dt="2019-01-05T17:21:15.520" v="2286"/>
        <pc:sldMkLst>
          <pc:docMk/>
          <pc:sldMk cId="3499131499" sldId="292"/>
        </pc:sldMkLst>
        <pc:spChg chg="mod">
          <ac:chgData name="IIO IOE" userId="7e3c65b5add44e69" providerId="Windows Live" clId="Web-{9559B5AA-9024-4AD7-84CD-C8E54EC62A6D}" dt="2019-01-05T17:21:11.661" v="2284" actId="14100"/>
          <ac:spMkLst>
            <pc:docMk/>
            <pc:sldMk cId="3499131499" sldId="292"/>
            <ac:spMk id="3" creationId="{ADEC1A1B-24F8-45A1-99DC-9F7CF0B8EE12}"/>
          </ac:spMkLst>
        </pc:spChg>
        <pc:spChg chg="del">
          <ac:chgData name="IIO IOE" userId="7e3c65b5add44e69" providerId="Windows Live" clId="Web-{9559B5AA-9024-4AD7-84CD-C8E54EC62A6D}" dt="2019-01-05T17:15:43.019" v="2171"/>
          <ac:spMkLst>
            <pc:docMk/>
            <pc:sldMk cId="3499131499" sldId="292"/>
            <ac:spMk id="7" creationId="{3BF5E765-CA6B-4491-9EF5-64E2DB07EC82}"/>
          </ac:spMkLst>
        </pc:spChg>
        <pc:spChg chg="add mod">
          <ac:chgData name="IIO IOE" userId="7e3c65b5add44e69" providerId="Windows Live" clId="Web-{9559B5AA-9024-4AD7-84CD-C8E54EC62A6D}" dt="2019-01-05T17:20:37.879" v="2281" actId="14100"/>
          <ac:spMkLst>
            <pc:docMk/>
            <pc:sldMk cId="3499131499" sldId="292"/>
            <ac:spMk id="8" creationId="{0691E14D-5AE2-4E39-9E81-71297947BF5A}"/>
          </ac:spMkLst>
        </pc:spChg>
        <pc:spChg chg="del">
          <ac:chgData name="IIO IOE" userId="7e3c65b5add44e69" providerId="Windows Live" clId="Web-{9559B5AA-9024-4AD7-84CD-C8E54EC62A6D}" dt="2019-01-05T17:15:41.831" v="2170"/>
          <ac:spMkLst>
            <pc:docMk/>
            <pc:sldMk cId="3499131499" sldId="292"/>
            <ac:spMk id="9" creationId="{70C649F8-A97A-4C58-9435-B41BE113AC62}"/>
          </ac:spMkLst>
        </pc:spChg>
      </pc:sldChg>
      <pc:sldChg chg="addSp delSp modSp add replId addAnim delAnim modAnim">
        <pc:chgData name="IIO IOE" userId="7e3c65b5add44e69" providerId="Windows Live" clId="Web-{9559B5AA-9024-4AD7-84CD-C8E54EC62A6D}" dt="2019-01-05T17:34:20.307" v="2486"/>
        <pc:sldMkLst>
          <pc:docMk/>
          <pc:sldMk cId="4186990509" sldId="293"/>
        </pc:sldMkLst>
        <pc:spChg chg="mod">
          <ac:chgData name="IIO IOE" userId="7e3c65b5add44e69" providerId="Windows Live" clId="Web-{9559B5AA-9024-4AD7-84CD-C8E54EC62A6D}" dt="2019-01-05T17:31:06.569" v="2349" actId="14100"/>
          <ac:spMkLst>
            <pc:docMk/>
            <pc:sldMk cId="4186990509" sldId="293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21:29.942" v="2290" actId="20577"/>
          <ac:spMkLst>
            <pc:docMk/>
            <pc:sldMk cId="4186990509" sldId="293"/>
            <ac:spMk id="5" creationId="{C7FB44AE-2269-4061-8748-CB20C821C19E}"/>
          </ac:spMkLst>
        </pc:spChg>
        <pc:spChg chg="add mod">
          <ac:chgData name="IIO IOE" userId="7e3c65b5add44e69" providerId="Windows Live" clId="Web-{9559B5AA-9024-4AD7-84CD-C8E54EC62A6D}" dt="2019-01-05T17:34:12.917" v="2484" actId="1076"/>
          <ac:spMkLst>
            <pc:docMk/>
            <pc:sldMk cId="4186990509" sldId="293"/>
            <ac:spMk id="7" creationId="{740A1AC7-C666-4BC1-A2B0-2B06939367D5}"/>
          </ac:spMkLst>
        </pc:spChg>
        <pc:spChg chg="del">
          <ac:chgData name="IIO IOE" userId="7e3c65b5add44e69" providerId="Windows Live" clId="Web-{9559B5AA-9024-4AD7-84CD-C8E54EC62A6D}" dt="2019-01-05T17:21:36.614" v="2291"/>
          <ac:spMkLst>
            <pc:docMk/>
            <pc:sldMk cId="4186990509" sldId="293"/>
            <ac:spMk id="8" creationId="{0691E14D-5AE2-4E39-9E81-71297947BF5A}"/>
          </ac:spMkLst>
        </pc:spChg>
      </pc:sldChg>
      <pc:sldChg chg="delSp modSp add replId delAnim">
        <pc:chgData name="IIO IOE" userId="7e3c65b5add44e69" providerId="Windows Live" clId="Web-{9559B5AA-9024-4AD7-84CD-C8E54EC62A6D}" dt="2019-01-05T17:49:58.733" v="2744" actId="20577"/>
        <pc:sldMkLst>
          <pc:docMk/>
          <pc:sldMk cId="3701886587" sldId="294"/>
        </pc:sldMkLst>
        <pc:spChg chg="mod">
          <ac:chgData name="IIO IOE" userId="7e3c65b5add44e69" providerId="Windows Live" clId="Web-{9559B5AA-9024-4AD7-84CD-C8E54EC62A6D}" dt="2019-01-05T17:49:58.733" v="2744" actId="20577"/>
          <ac:spMkLst>
            <pc:docMk/>
            <pc:sldMk cId="3701886587" sldId="294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34:59.042" v="2488" actId="20577"/>
          <ac:spMkLst>
            <pc:docMk/>
            <pc:sldMk cId="3701886587" sldId="294"/>
            <ac:spMk id="5" creationId="{C7FB44AE-2269-4061-8748-CB20C821C19E}"/>
          </ac:spMkLst>
        </pc:spChg>
        <pc:spChg chg="del">
          <ac:chgData name="IIO IOE" userId="7e3c65b5add44e69" providerId="Windows Live" clId="Web-{9559B5AA-9024-4AD7-84CD-C8E54EC62A6D}" dt="2019-01-05T17:35:03.667" v="2489"/>
          <ac:spMkLst>
            <pc:docMk/>
            <pc:sldMk cId="3701886587" sldId="294"/>
            <ac:spMk id="7" creationId="{740A1AC7-C666-4BC1-A2B0-2B06939367D5}"/>
          </ac:spMkLst>
        </pc:spChg>
      </pc:sldChg>
      <pc:sldChg chg="modSp add replId delAnim modAnim">
        <pc:chgData name="IIO IOE" userId="7e3c65b5add44e69" providerId="Windows Live" clId="Web-{9559B5AA-9024-4AD7-84CD-C8E54EC62A6D}" dt="2019-01-05T17:43:12.294" v="2633"/>
        <pc:sldMkLst>
          <pc:docMk/>
          <pc:sldMk cId="1019390063" sldId="295"/>
        </pc:sldMkLst>
        <pc:spChg chg="mod">
          <ac:chgData name="IIO IOE" userId="7e3c65b5add44e69" providerId="Windows Live" clId="Web-{9559B5AA-9024-4AD7-84CD-C8E54EC62A6D}" dt="2019-01-05T17:43:00.591" v="2632" actId="20577"/>
          <ac:spMkLst>
            <pc:docMk/>
            <pc:sldMk cId="1019390063" sldId="295"/>
            <ac:spMk id="3" creationId="{ADEC1A1B-24F8-45A1-99DC-9F7CF0B8EE12}"/>
          </ac:spMkLst>
        </pc:spChg>
      </pc:sldChg>
      <pc:sldChg chg="modSp add replId addAnim modAnim">
        <pc:chgData name="IIO IOE" userId="7e3c65b5add44e69" providerId="Windows Live" clId="Web-{9559B5AA-9024-4AD7-84CD-C8E54EC62A6D}" dt="2019-01-05T17:47:45.342" v="2713"/>
        <pc:sldMkLst>
          <pc:docMk/>
          <pc:sldMk cId="265556965" sldId="296"/>
        </pc:sldMkLst>
        <pc:spChg chg="mod">
          <ac:chgData name="IIO IOE" userId="7e3c65b5add44e69" providerId="Windows Live" clId="Web-{9559B5AA-9024-4AD7-84CD-C8E54EC62A6D}" dt="2019-01-05T17:47:28.873" v="2711" actId="20577"/>
          <ac:spMkLst>
            <pc:docMk/>
            <pc:sldMk cId="265556965" sldId="296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43:36.091" v="2640" actId="1076"/>
          <ac:spMkLst>
            <pc:docMk/>
            <pc:sldMk cId="265556965" sldId="296"/>
            <ac:spMk id="5" creationId="{C7FB44AE-2269-4061-8748-CB20C821C19E}"/>
          </ac:spMkLst>
        </pc:spChg>
      </pc:sldChg>
      <pc:sldChg chg="addSp modSp add replId addAnim delAnim modAnim">
        <pc:chgData name="IIO IOE" userId="7e3c65b5add44e69" providerId="Windows Live" clId="Web-{9559B5AA-9024-4AD7-84CD-C8E54EC62A6D}" dt="2019-01-05T17:53:10.999" v="2806"/>
        <pc:sldMkLst>
          <pc:docMk/>
          <pc:sldMk cId="1899662919" sldId="297"/>
        </pc:sldMkLst>
        <pc:spChg chg="mod">
          <ac:chgData name="IIO IOE" userId="7e3c65b5add44e69" providerId="Windows Live" clId="Web-{9559B5AA-9024-4AD7-84CD-C8E54EC62A6D}" dt="2019-01-05T17:52:45.218" v="2803" actId="14100"/>
          <ac:spMkLst>
            <pc:docMk/>
            <pc:sldMk cId="1899662919" sldId="297"/>
            <ac:spMk id="3" creationId="{ADEC1A1B-24F8-45A1-99DC-9F7CF0B8EE12}"/>
          </ac:spMkLst>
        </pc:spChg>
        <pc:spChg chg="add mod">
          <ac:chgData name="IIO IOE" userId="7e3c65b5add44e69" providerId="Windows Live" clId="Web-{9559B5AA-9024-4AD7-84CD-C8E54EC62A6D}" dt="2019-01-05T17:52:30.598" v="2802" actId="1076"/>
          <ac:spMkLst>
            <pc:docMk/>
            <pc:sldMk cId="1899662919" sldId="297"/>
            <ac:spMk id="7" creationId="{FC63BA21-65C7-45DC-B3E3-26387E85A462}"/>
          </ac:spMkLst>
        </pc:spChg>
      </pc:sldChg>
      <pc:sldChg chg="delSp modSp add replId delAnim">
        <pc:chgData name="IIO IOE" userId="7e3c65b5add44e69" providerId="Windows Live" clId="Web-{9559B5AA-9024-4AD7-84CD-C8E54EC62A6D}" dt="2019-01-05T18:05:17.330" v="2990" actId="20577"/>
        <pc:sldMkLst>
          <pc:docMk/>
          <pc:sldMk cId="1653041898" sldId="298"/>
        </pc:sldMkLst>
        <pc:spChg chg="mod">
          <ac:chgData name="IIO IOE" userId="7e3c65b5add44e69" providerId="Windows Live" clId="Web-{9559B5AA-9024-4AD7-84CD-C8E54EC62A6D}" dt="2019-01-05T18:05:17.330" v="2990" actId="20577"/>
          <ac:spMkLst>
            <pc:docMk/>
            <pc:sldMk cId="1653041898" sldId="298"/>
            <ac:spMk id="3" creationId="{ADEC1A1B-24F8-45A1-99DC-9F7CF0B8EE12}"/>
          </ac:spMkLst>
        </pc:spChg>
        <pc:spChg chg="del">
          <ac:chgData name="IIO IOE" userId="7e3c65b5add44e69" providerId="Windows Live" clId="Web-{9559B5AA-9024-4AD7-84CD-C8E54EC62A6D}" dt="2019-01-05T17:54:01.265" v="2808"/>
          <ac:spMkLst>
            <pc:docMk/>
            <pc:sldMk cId="1653041898" sldId="298"/>
            <ac:spMk id="7" creationId="{FC63BA21-65C7-45DC-B3E3-26387E85A462}"/>
          </ac:spMkLst>
        </pc:spChg>
      </pc:sldChg>
      <pc:sldChg chg="addSp delSp modSp add replId">
        <pc:chgData name="IIO IOE" userId="7e3c65b5add44e69" providerId="Windows Live" clId="Web-{9559B5AA-9024-4AD7-84CD-C8E54EC62A6D}" dt="2019-01-05T18:07:46.206" v="3034" actId="1076"/>
        <pc:sldMkLst>
          <pc:docMk/>
          <pc:sldMk cId="2877825315" sldId="299"/>
        </pc:sldMkLst>
        <pc:spChg chg="mod">
          <ac:chgData name="IIO IOE" userId="7e3c65b5add44e69" providerId="Windows Live" clId="Web-{9559B5AA-9024-4AD7-84CD-C8E54EC62A6D}" dt="2019-01-05T18:07:46.206" v="3034" actId="1076"/>
          <ac:spMkLst>
            <pc:docMk/>
            <pc:sldMk cId="2877825315" sldId="299"/>
            <ac:spMk id="3" creationId="{ADEC1A1B-24F8-45A1-99DC-9F7CF0B8EE12}"/>
          </ac:spMkLst>
        </pc:spChg>
        <pc:spChg chg="add del mod">
          <ac:chgData name="IIO IOE" userId="7e3c65b5add44e69" providerId="Windows Live" clId="Web-{9559B5AA-9024-4AD7-84CD-C8E54EC62A6D}" dt="2019-01-05T18:07:03.284" v="3024"/>
          <ac:spMkLst>
            <pc:docMk/>
            <pc:sldMk cId="2877825315" sldId="299"/>
            <ac:spMk id="7" creationId="{A3359C1A-C365-40EE-AB1C-EA2436DE2C40}"/>
          </ac:spMkLst>
        </pc:spChg>
      </pc:sldChg>
    </pc:docChg>
  </pc:docChgLst>
  <pc:docChgLst>
    <pc:chgData name="IIO IOE" userId="7e3c65b5add44e69" providerId="Windows Live" clId="Web-{EC04B508-04F2-471D-A169-8CB561B9F160}"/>
    <pc:docChg chg="modSld">
      <pc:chgData name="IIO IOE" userId="7e3c65b5add44e69" providerId="Windows Live" clId="Web-{EC04B508-04F2-471D-A169-8CB561B9F160}" dt="2018-12-13T13:12:31.901" v="2"/>
      <pc:docMkLst>
        <pc:docMk/>
      </pc:docMkLst>
      <pc:sldChg chg="addSp delSp modSp">
        <pc:chgData name="IIO IOE" userId="7e3c65b5add44e69" providerId="Windows Live" clId="Web-{EC04B508-04F2-471D-A169-8CB561B9F160}" dt="2018-12-13T13:12:31.901" v="2"/>
        <pc:sldMkLst>
          <pc:docMk/>
          <pc:sldMk cId="1577499883" sldId="256"/>
        </pc:sldMkLst>
        <pc:picChg chg="add del mod">
          <ac:chgData name="IIO IOE" userId="7e3c65b5add44e69" providerId="Windows Live" clId="Web-{EC04B508-04F2-471D-A169-8CB561B9F160}" dt="2018-12-13T13:12:31.901" v="2"/>
          <ac:picMkLst>
            <pc:docMk/>
            <pc:sldMk cId="1577499883" sldId="256"/>
            <ac:picMk id="4" creationId="{FFA91DA3-94B0-4C59-88F0-2D31D46D2D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44028-5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6095" y="3066692"/>
            <a:ext cx="9144000" cy="982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>
                <a:cs typeface="Calibri"/>
              </a:rPr>
              <a:t>Robin Schramm, Konstantin Rosenberg, </a:t>
            </a:r>
            <a:r>
              <a:rPr lang="de-DE" sz="1800" err="1">
                <a:cs typeface="Calibri"/>
              </a:rPr>
              <a:t>Ravell</a:t>
            </a:r>
            <a:r>
              <a:rPr lang="de-DE" sz="1800" dirty="0">
                <a:cs typeface="Calibri"/>
              </a:rPr>
              <a:t> Heerdegen</a:t>
            </a:r>
            <a:endParaRPr lang="de-DE" sz="1800">
              <a:cs typeface="Calibri"/>
            </a:endParaRPr>
          </a:p>
          <a:p>
            <a:r>
              <a:rPr lang="de-DE" sz="1800" dirty="0">
                <a:cs typeface="Calibri"/>
              </a:rPr>
              <a:t>Hochschule Reutlingen, MKI WS 18/19, SAT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DBC685D-BA88-4386-9016-69A8C8C606C0}"/>
              </a:ext>
            </a:extLst>
          </p:cNvPr>
          <p:cNvSpPr txBox="1">
            <a:spLocks/>
          </p:cNvSpPr>
          <p:nvPr/>
        </p:nvSpPr>
        <p:spPr>
          <a:xfrm>
            <a:off x="527878" y="4685619"/>
            <a:ext cx="11164956" cy="45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cs typeface="Calibri Light"/>
              </a:rPr>
              <a:t>Betreuer Prof. Dr. Christian </a:t>
            </a:r>
            <a:r>
              <a:rPr lang="de-DE" sz="1800" dirty="0" err="1">
                <a:cs typeface="Calibri Light"/>
              </a:rPr>
              <a:t>Kücherer</a:t>
            </a:r>
            <a:endParaRPr lang="de-DE" sz="1800" dirty="0" err="1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9B2B29B-6B86-4BD1-9461-5313A07768AC}"/>
              </a:ext>
            </a:extLst>
          </p:cNvPr>
          <p:cNvSpPr txBox="1">
            <a:spLocks/>
          </p:cNvSpPr>
          <p:nvPr/>
        </p:nvSpPr>
        <p:spPr>
          <a:xfrm>
            <a:off x="928074" y="1343126"/>
            <a:ext cx="10353522" cy="1476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>
                <a:cs typeface="Calibri Light"/>
              </a:rPr>
              <a:t>Neuronale Netze in der Softwaretechnik und ihre aktuell bekannten Grenzen</a:t>
            </a:r>
            <a:endParaRPr lang="de-DE" sz="4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Sprache in Text verwandeln</a:t>
            </a: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z.B. Cobalt's Cubic Speech Recognition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Sprache in maschinelle Kommandos übersetzen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z.B. Alexa -&gt; "Alexa, wie spät ist es?"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Identifikation und Verstehen von Sprachsignalen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Merkmalentnahme der Signale, um diese zuordnen zu können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7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Hidden Markov Model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1967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Berechnen von Zuordnungen -&gt; Ergebnisse können von nachfolgenden Layern weiterverarbeitet werden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Bestandteile: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Zustände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Ausgabealphabet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Übergangswahrscheinlichkeit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Emissionswahrscheinlichkeit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Verteilung d. Anfangswahrscheinlichkeit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17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18440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Trainingsdaten von 30 Personen als Eingabeparameter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Umfassten verschiedene gesprochene Wörter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Testen des NNs und dessen Spracherkennung mit fünf Personen</a:t>
            </a: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BF5E765-CA6B-4491-9EF5-64E2DB07EC82}"/>
              </a:ext>
            </a:extLst>
          </p:cNvPr>
          <p:cNvSpPr txBox="1"/>
          <p:nvPr/>
        </p:nvSpPr>
        <p:spPr>
          <a:xfrm>
            <a:off x="1531258" y="3992638"/>
            <a:ext cx="9153675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 erster Durchlauf:</a:t>
            </a:r>
          </a:p>
          <a:p>
            <a:r>
              <a:rPr lang="de-DE" sz="2400">
                <a:cs typeface="Calibri"/>
              </a:rPr>
              <a:t>Erwartete Werte waren alle 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C649F8-A97A-4C58-9435-B41BE113AC62}"/>
              </a:ext>
            </a:extLst>
          </p:cNvPr>
          <p:cNvSpPr txBox="1"/>
          <p:nvPr/>
        </p:nvSpPr>
        <p:spPr>
          <a:xfrm>
            <a:off x="1531257" y="4827209"/>
            <a:ext cx="915367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 nach mehreren Durchläufen:</a:t>
            </a:r>
          </a:p>
          <a:p>
            <a:r>
              <a:rPr lang="de-DE" sz="2400">
                <a:cs typeface="Calibri"/>
              </a:rPr>
              <a:t>Cost function wird mit jedem Durchlauf niedriger -&gt; Ergebnisse werden genauer</a:t>
            </a:r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01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36220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Geräuschvolle Umgebung (Geräusche mit ansteigender Lautstärke), Signale von Männern und Frauen mit Mobiltelefon aufgezeichnet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Trainiertes CNN, welches die HMM-Verteilungswahrscheinlichkeiten schätzen kann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CNN bezieht vorherige und nachkommende Aufnahmen mit ein, um Zusammenhänge zu erkennen.</a:t>
            </a: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91E14D-5AE2-4E39-9E81-71297947BF5A}"/>
              </a:ext>
            </a:extLst>
          </p:cNvPr>
          <p:cNvSpPr txBox="1"/>
          <p:nvPr/>
        </p:nvSpPr>
        <p:spPr>
          <a:xfrm>
            <a:off x="1531257" y="5770638"/>
            <a:ext cx="915367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Ergebnis: CNN-</a:t>
            </a:r>
            <a:r>
              <a:rPr lang="de-DE" sz="2400"/>
              <a:t>HMM Modell am wenigsten </a:t>
            </a:r>
            <a:r>
              <a:rPr lang="de-DE" sz="2400" dirty="0"/>
              <a:t>beeinflusst von Geräuschen</a:t>
            </a:r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1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 und residual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14327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Resnet mit mehreren Res (Layer)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8-DNN -&gt; Deep neural network mit acht Layern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40A1AC7-C666-4BC1-A2B0-2B06939367D5}"/>
              </a:ext>
            </a:extLst>
          </p:cNvPr>
          <p:cNvSpPr txBox="1"/>
          <p:nvPr/>
        </p:nvSpPr>
        <p:spPr>
          <a:xfrm>
            <a:off x="1531258" y="3641876"/>
            <a:ext cx="9153675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Ergebnis: Resnet mit acht Res beste Resultate </a:t>
            </a:r>
          </a:p>
          <a:p>
            <a:r>
              <a:rPr lang="de-DE" sz="2400"/>
              <a:t>in Bezug auf word error rate,</a:t>
            </a:r>
            <a:endParaRPr lang="de-DE" sz="2400">
              <a:cs typeface="Calibri"/>
            </a:endParaRPr>
          </a:p>
          <a:p>
            <a:r>
              <a:rPr lang="de-DE" sz="2400"/>
              <a:t>Ab acht Res -&gt; Abnahme der Performanz</a:t>
            </a:r>
            <a:endParaRPr lang="de-DE"/>
          </a:p>
          <a:p>
            <a:r>
              <a:rPr lang="de-DE" sz="2400">
                <a:cs typeface="Calibri"/>
              </a:rPr>
              <a:t>HMM-Resnets mit steignder Anzahl an Res -&gt; 0,4% besser als HMM-CNN</a:t>
            </a:r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99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028080"/>
            <a:ext cx="9099826" cy="4420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Menschliche Aktionen verstehen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Gesichtsausdrücke werden über Muskelbewegungen gesteuert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Muskelbewegungen = Action Units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Varianz von Action Units lässt auf unterschiedliche Emotionen schließen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Systeme können anhand Action units analysis Emotionen zuordnen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Sechs kulturell unabhängige Emotionen: Wut, Ekel, Angst, Freude, Trauer, Überraschung</a:t>
            </a:r>
            <a:endParaRPr lang="de-DE" sz="2000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8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028080"/>
            <a:ext cx="9099826" cy="4420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Mensch-Maschine Kommunikation herstellen und verbessern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Eingesetzt z.B. um bessere Werbung zu schalten oder zugeschnittene Angebote zu erstellen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Statische und dynamische Verfahren (Bilder- Videoverarbeitung)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39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24842"/>
            <a:ext cx="9099826" cy="4420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Facial Action Coding System (FACS) für AU-Erkennung und Interpretation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123 Personen mit verschiedenen Folgen von Emotionen als Eingabeparameter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Unscharfstellung der Eingabeparameter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Diverse Rotations- und Farbkorrektur-Techniken eingesetzt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24842"/>
            <a:ext cx="9099826" cy="12271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Erster CNN-Layer für: Erkennung von Kanten, Lippenformen, Falten, Augen und Augenbrauen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63BA21-65C7-45DC-B3E3-26387E85A462}"/>
              </a:ext>
            </a:extLst>
          </p:cNvPr>
          <p:cNvSpPr txBox="1"/>
          <p:nvPr/>
        </p:nvSpPr>
        <p:spPr>
          <a:xfrm>
            <a:off x="1531258" y="3424162"/>
            <a:ext cx="9153675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Ergebnis: </a:t>
            </a:r>
            <a:endParaRPr lang="de-DE"/>
          </a:p>
          <a:p>
            <a:r>
              <a:rPr lang="de-DE" sz="2400"/>
              <a:t>Parallelen zwischen Emotionen Wut und Neutralität</a:t>
            </a:r>
            <a:endParaRPr lang="de-DE"/>
          </a:p>
          <a:p>
            <a:r>
              <a:rPr lang="de-DE" sz="2400">
                <a:cs typeface="Calibri"/>
              </a:rPr>
              <a:t>Freude wurde am Besten erkannt</a:t>
            </a:r>
          </a:p>
          <a:p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6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086" y="2028080"/>
            <a:ext cx="9196587" cy="42630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Bottom-up Methodik und Top-down Methode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Bottom-up: Isolieren von Gesichtern aus Bildern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Top-down: Labeling-Algorithmus -&gt; Bezeichnungen einer Szene zuordnen um Kontext zu erfassen</a:t>
            </a: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Z.B. Lichter, Lampen, Menschen, Nebel, Dunkel -&gt; Bayesian network -&gt; Abhängigkeiten und Beziehungen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Output-Layer mit drei Ausgängen: negativ, neutral, positiv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6470 Bilder unterschiedlicher Personen in verschiedenen Situationen</a:t>
            </a:r>
            <a:endParaRPr lang="de-DE" sz="2000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4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Einleitung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7FB5AD-C3DA-4F64-86DB-F0D223EB8ADD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 dirty="0">
              <a:cs typeface="Calibri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5F15F4D7-E6D5-41C0-85A0-407F8A87B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4998"/>
            <a:ext cx="9144000" cy="354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3600">
                <a:cs typeface="Calibri"/>
              </a:rPr>
              <a:t>Wie können neuronale Netze in der Softwaretechnik eingesetzt werden?</a:t>
            </a:r>
            <a:endParaRPr lang="de-DE"/>
          </a:p>
          <a:p>
            <a:pPr algn="l">
              <a:lnSpc>
                <a:spcPct val="150000"/>
              </a:lnSpc>
            </a:pPr>
            <a:r>
              <a:rPr lang="de-DE" sz="3600">
                <a:cs typeface="Calibri"/>
              </a:rPr>
              <a:t>Wo liegen die aktuellen Grenzen?</a:t>
            </a:r>
            <a:endParaRPr lang="de-DE" sz="3600" dirty="0">
              <a:cs typeface="Calibri"/>
            </a:endParaRPr>
          </a:p>
          <a:p>
            <a:pPr algn="l"/>
            <a:endParaRPr lang="de-DE" sz="3600" dirty="0">
              <a:cs typeface="Calibri"/>
            </a:endParaRPr>
          </a:p>
          <a:p>
            <a:pPr marL="342900" indent="-342900" algn="l">
              <a:buChar char="•"/>
            </a:pPr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D5ED7BB-2C84-4C64-8573-B3963E268F40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12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848" y="2330461"/>
            <a:ext cx="9559444" cy="102154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>
                <a:cs typeface="Calibri"/>
              </a:rPr>
              <a:t>Ergebnis: </a:t>
            </a:r>
            <a:endParaRPr lang="de-DE"/>
          </a:p>
          <a:p>
            <a:pPr algn="l">
              <a:lnSpc>
                <a:spcPct val="100000"/>
              </a:lnSpc>
            </a:pPr>
            <a:r>
              <a:rPr lang="de-DE">
                <a:cs typeface="Calibri"/>
              </a:rPr>
              <a:t>CNN mit BN beste Resultate gegenüber Versuchen ohne CNN oder ohne BN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7825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Einleitung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Stand der Technik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COCOMO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Soft-Computing Ansätze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Leistungsbeurteilung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Vergleich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437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2033863"/>
            <a:ext cx="9099826" cy="3930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Software Projekt Management (SPM)</a:t>
            </a:r>
            <a:endParaRPr lang="de-DE"/>
          </a:p>
          <a:p>
            <a:pPr marL="5715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Projektkosten Management</a:t>
            </a:r>
            <a:endParaRPr lang="de-DE" dirty="0">
              <a:cs typeface="Calibri"/>
            </a:endParaRPr>
          </a:p>
          <a:p>
            <a:pPr marL="1028700" lvl="2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Kosten- und Aufwandsschätzung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660348" y="1117255"/>
            <a:ext cx="2164523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73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2033863"/>
            <a:ext cx="9099826" cy="3930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Expertensysteme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Lineare Systeme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Nonlineare Modelle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Soft-Computing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284870" y="1117255"/>
            <a:ext cx="363330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Stand der Technik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030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1117255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COCOMO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Algorithmisches Modell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Verschiedene Komplexitätsmodi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Variierende Anzahl von Eingabeparametern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Cost drivers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13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483653" y="1117255"/>
            <a:ext cx="3235740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Soft-Computing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Fuzzy-Logik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Evolutionäre Algorithmen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NNs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Leicht generalisierbar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Flexibel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Abhängig von Traingingsdaten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98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008783" y="1117255"/>
            <a:ext cx="417443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Leistungsbeurteilung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Qualitätsmessung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Mean Relative Error (MRE)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Gutes Ergebnis wenn Fehlerwert &lt; 25%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NASA Projekte zum Testen von Algorithmen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018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759740" y="1117255"/>
            <a:ext cx="1965740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Vergleich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...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55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Punkt 1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Punkt 2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Punkt 3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280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Meng, J., Zhang, J., Zhao, H.: Overview of the speech recognition technology. Proceedings - 4th International Conference on Computational and Information Sciences, ICCIS 2012, pp. 199{202 (2012). </a:t>
            </a:r>
            <a:r>
              <a:rPr lang="de-DE" sz="1400" dirty="0">
                <a:cs typeface="Calibri"/>
              </a:rPr>
              <a:t>https://doi.org/10.1109/ICCIS.2012.202</a:t>
            </a:r>
            <a:endParaRPr lang="de-DE">
              <a:cs typeface="Calibri" panose="020F0502020204030204"/>
            </a:endParaRP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Vydana, H.K., Vuppala, A.K.: Residual neural networks for speech recognition. 25th European Signal Processing Conference, EUSIPCO 2017 pp. 543{547. </a:t>
            </a:r>
            <a:r>
              <a:rPr lang="de-DE" sz="1400" dirty="0">
                <a:cs typeface="Calibri"/>
              </a:rPr>
              <a:t>https://doi.org/10.23919/EUSIPCO.2017.8081266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 dirty="0">
                <a:cs typeface="Calibri"/>
              </a:rPr>
              <a:t>Guiming, D., Xia, W., Guangyan, W., Yan, Z., Dan, L.: Speech recognition based on convolutional neural networks. 2016 IEEE </a:t>
            </a:r>
            <a:r>
              <a:rPr lang="de-DE" sz="1400">
                <a:cs typeface="Calibri"/>
              </a:rPr>
              <a:t>International Conference on Signal and Image Processing, ICSIP 2016 pp. 708{711. https://doi.org/10.1109/SIPROCESS.2016.7888355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Maind, M.S.B., Wankar, M.P.: Research Paper on Basic of Articial Neural Network. International Journal on Recent and Innovation Trends in Computing and Communication 2(1), 96{100 (2014). https://doi.org/10.1109/Oceans-</a:t>
            </a:r>
            <a:r>
              <a:rPr lang="de-DE" sz="1400" dirty="0">
                <a:cs typeface="Calibri"/>
              </a:rPr>
              <a:t>Spain.2011.6003625, </a:t>
            </a:r>
            <a:r>
              <a:rPr lang="de-DE" sz="1400">
                <a:cs typeface="Calibri"/>
              </a:rPr>
              <a:t>http://www.ijritcc.org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 panose="020F0502020204030204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 panose="020F0502020204030204"/>
              </a:rPr>
              <a:t>Tang, X.: Hybrid hidden markov model and arti cial neural network for automatic speech recognition. Proceedings of the 2009 Paci c-Asia Conference on Circuits, Communications and System, PACCS 2009, pp. 682{685 (2009). https://doi.org/10.1109/PACCS.2009.138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Khalifelu, Z.A., Gharehchopogh, F.S.: Comparison and evaluation of data mining techniques with algorithmic models in software cost estimation. Procedia Technology 1, 65{71 (2012). https://doi.org/10.1016/j.protcy.2012.02.013</a:t>
            </a:r>
          </a:p>
          <a:p>
            <a:pPr algn="l"/>
            <a:endParaRPr lang="de-DE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723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Gliederung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558994"/>
            <a:ext cx="9144000" cy="4295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Neuronale Netze</a:t>
            </a:r>
            <a:endParaRPr lang="de-DE" dirty="0">
              <a:cs typeface="Calibri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Mustererkennung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Kosten- und Aufwandsschätzung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Softwarequalität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Fazit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Literaturverzeichnis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7FB5AD-C3DA-4F64-86DB-F0D223EB8ADD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 dirty="0">
              <a:cs typeface="Calibri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A556E1-C8CA-4732-AC5C-2FE57CE5D968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24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/>
              </a:rPr>
              <a:t>Jayashree, P., Melvin Jose, J., Premkumar: Machine learning in automatic speech recognition: A survey. IETE Technical Review (Institution of Electronics and Telecommunication Engineers, India) 32(4), 240{251 (2015). https://doi.org/10.1080/02564602.2015.1010611</a:t>
            </a:r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A. K. Jain, Robert P. W. Duin, J. Mao: Statistical Pattern Recognition: A Review. IEEE Transactions on Pattern Analysis And Machine Intelligence, Vol. 22, No. 1, January 2000 22(1), 4{37 (2000)</a:t>
            </a:r>
            <a:endParaRPr lang="en-US" sz="140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 Awasthi, A.: Facial Emotion Recognition Using Deep Learning. IEEE 4th International Conference on Knowledge-Based Engineering and Innovation (KBEI) Dec. 22, 2017 1(September), 9{12 (2013). https://doi.org/10.1145/2818346.2830593</a:t>
            </a:r>
            <a:endParaRPr lang="de-DE">
              <a:cs typeface="Calibri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Santos, R.M., Matos, L.N., Macedo, H.T., Montalvao, J.: Speech recognition in noisy environments with convolutional neural networks. Proceedings - 2015 Brazilian Conference on Intelligent Systems, BRACIS 2015 pp. 175{179 (2016). </a:t>
            </a:r>
            <a:r>
              <a:rPr lang="de-DE" sz="1400" dirty="0">
                <a:cs typeface="Calibri" panose="020F0502020204030204"/>
              </a:rPr>
              <a:t>https://doi.org/10.1109/BRACIS.2015.44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Deng, L., Yu, D.: Automatic speech recognition, Springer Verlag, vol. 9 (2015). </a:t>
            </a:r>
            <a:r>
              <a:rPr lang="de-DE" sz="1400" dirty="0">
                <a:cs typeface="Calibri" panose="020F0502020204030204"/>
              </a:rPr>
              <a:t>https://doi.org/10.1007/BF02747521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Aracena, C., Basterrech, S., Snasel, V., Velasquez, J.: Neural Networks for Emotion Recognition Based on Eye Tracking Data. Proceedings - 2015 IEEE International Conference on Systems, Man, and Cybernetics, SMC 2015 pp. 2632{2637 (2016). https://doi.org/10.1109/SMC.2015.460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4096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/>
              </a:rPr>
              <a:t>Surace, L., Patacchiola, M., Sonmez, E.B., Spataro, W., Cangelosi, A.: Emotion Recognition in the Wild using Deep Neural Networks and Bayesian </a:t>
            </a:r>
            <a:r>
              <a:rPr lang="de-DE" sz="1400">
                <a:cs typeface="Calibri" panose="020F0502020204030204"/>
              </a:rPr>
              <a:t>Classi ers. Proceeding ICMI 2017 Proceedings of the 19th ACM International Conference on Multimodal Interaction Pages 593- 597 pp. 593{597 (2017). </a:t>
            </a:r>
            <a:r>
              <a:rPr lang="de-DE" sz="1400" dirty="0">
                <a:cs typeface="Calibri" panose="020F0502020204030204"/>
              </a:rPr>
              <a:t>https://doi.org/10.1145/3136755.3143015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Huang, C.: Combining convolutional neural networks for emotion recognition. 2017 IEEE MIT Undergraduate Research Technology Conference, URTC 2017 pp. 1{4 (2018). https://doi.org/10.1109/URTC.2017.8284175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Bajta, M.E., Idri, A., Ros, J.N., Fernandez-Aleman, J.L., Gea, J.M.C.D., Garca, F., Toval, A.: Software project management approaches for global software development: a systematic mapping study. Tsinghua Science and Technology 23(6), 690{714 (2018). https://doi.org/10.26599/TST.2018.9010029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Matson, J.E., Barrett, B.E., Mellichamp, J.M.: Software development cost estimation using function points. IEEE Transactions on Software Engineering 20(4), 275{287 (1994). </a:t>
            </a:r>
            <a:r>
              <a:rPr lang="de-DE" sz="1400" dirty="0">
                <a:cs typeface="Calibri" panose="020F0502020204030204"/>
              </a:rPr>
              <a:t>https://doi.org/10.1109/32.277575</a:t>
            </a:r>
            <a:endParaRPr lang="de-DE">
              <a:cs typeface="Calibri"/>
            </a:endParaRPr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Bilgaiyan, S., Mishra, S., Das, M.: A Review of Software Cost Estimation in Agile Software Development Using Soft Computing Techniques. In: 2016 2nd International Conference on Computational Intelligence and Networks (CINE), Computational Intelligence and Networks (CINE), 2016 2nd International Conference on, cine. p. 112. IEEE. </a:t>
            </a:r>
            <a:r>
              <a:rPr lang="de-DE" sz="1400" dirty="0">
                <a:cs typeface="Calibri"/>
              </a:rPr>
              <a:t>https://doi.org/10.1109/CINE.2016.27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56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Jeery, D.R., Low, G.: Calibrating estimation tools for software development. Software Engineering Journal 5(4), 215{221 (1990). https://doi.org/10.1049/sej.1990.0024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Heemstra, F.J.: Software Cost Estimation. Handbook of Software Engineering, Hong Kong Polytechnic University 34(10) (1992). https://doi.org/10.1142/97898123897010014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Huang, X., Ho, D., Ren, J., Capretz, L.F.: Improving the COCOMO model using a neuro-fuzzy approach. Applied Soft Computing 7(1), 29{ 40 (2007). https://doi.org/10.1016/J.ASOC.2005.06.007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 Huang, S.J., Lin, C.Y., Chiu, N.H.: Fuzzy decision tree approach for embedding risk assessment information into software cost estimation model. Journal of Information Science and Engineering 22(2), 297{313 (2006)</a:t>
            </a:r>
            <a:endParaRPr lang="de-DE"/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Jain, R., Sharma, V.K., Hiranwal, S.: Reduce mean magnitude relative error in software cost estimation by HOD-COCOMO algorithm. In: 2016 International Conference on Control, Instrumentation, Communication and Computational Technologies (ICCICCT). pp. 708{712. https://doi.org/10.1109/ICCICCT.2016.7988044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347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Chen, Z., Menzies, T., Port, D., Boehm, B.: Feature subset selection can improve software cost estimation accuracy. ACM SIGSOFT Software Engineering Notes 30(4), 1 (2005). https://doi.org/10.1145/1082983.1083171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Abrahamsson, P., Moser, R., Pedrycz, W., Sillitti, A., Succi, G.: Eort Prediction in Iterative Software Development Processes { Incremental Versus </a:t>
            </a:r>
            <a:r>
              <a:rPr lang="de-DE" sz="1400">
                <a:cs typeface="Calibri" panose="020F0502020204030204"/>
              </a:rPr>
              <a:t>Global Prediction Models. In: First International Symposium on Empirical Software Engineering and Measurement (ESEM 2007). Pp. 344{353 (2007). https://doi.org/10.1109/ESEM.2007.16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Boetticher, G.D.: Using Machine Learning to Predict Project Eort: Empirical Case Studies in Data-Starved Domains. Model Based Requirements Workshop pp. 17{24 (2001). </a:t>
            </a:r>
            <a:r>
              <a:rPr lang="de-DE" sz="1400" dirty="0">
                <a:cs typeface="Calibri" panose="020F0502020204030204"/>
              </a:rPr>
              <a:t>https://doi.org/10.1.1.19.111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Setyawati, B.R., Sahirman, S., Creese, R.C.: Neural Networks for Cost Estimation. AACE International Transactions p. 13.1 (2002)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Finnie, G.R., Wittig, G.E.: AI tools for software development eort estimation. Software Engineering: Education and Practice,20 1996. Proceedings. International Conference pp. 346{353 (1996). https://doi.org/10.1109/SEEP.1996.534020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Gharehchopogh, F.S.: Neural networks application in software cost estimation: A case study. In: 2011 International Symposium on Innovations in Intelligent Systems and Applications. pp. 69{73 (2011). https://doi.org/10.1109/INISTA.2011.5946160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9647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Franz, K.: Handbuch zum Testen von Web- und Mobile-Apps, Springer- Verlag Berlin Heidelberg (2015). </a:t>
            </a:r>
            <a:r>
              <a:rPr lang="de-DE" sz="1400" dirty="0">
                <a:cs typeface="Calibri" panose="020F0502020204030204"/>
              </a:rPr>
              <a:t>https://doi.org/10.1007/978-3-662-</a:t>
            </a:r>
            <a:r>
              <a:rPr lang="de-DE" sz="1400" dirty="0">
                <a:cs typeface="Calibri" panose="020F0502020204030204"/>
                <a:hlinkClick r:id="rId4"/>
              </a:rPr>
              <a:t>44028-5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Antinyan, V., Derehag, J., Sandberg, A., Staron, M.: Mythical unit test coverage. IEEE Software (3), 73{79 (2018). https://doi.org/10.1109/MS.2017.3281318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Committee, S.&amp;.S.E.S., Others: IEEE Std 1061-1998-IEEE Standard for a Software Quality Metrics Methodology. IEEE Computer Society, Tech. Rep (1998)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Wu, L., Liu, B., Jin, Y., Xie, X.: Using back-propagation neural networks for functional software testing. In: 2nd International Conference on Anti-counterfeiting, Security and Identi cation, ASID 2008. https://doi.org/10.1109/IWASID.2008.4688385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Majma, N., Babamir, S.M.: Software test case generation &amp; test oracle design using neural network. 22nd Iranian Conference on Electrical Engineering, ICEE 2014 pp. 1168{1173 (2014). https://doi.org/10.1109/IranianCEE.2014.6999712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Pomorova, O., Hovorushchenko, T.: Arti cial neural network for software quality evaluation based on the metric analysis. Proceedings of IEEE East-West Design and Test Symposium, EWDTS 2013 pp. 0{3 (2013). </a:t>
            </a:r>
            <a:r>
              <a:rPr lang="de-DE" sz="1400" dirty="0">
                <a:cs typeface="Calibri" panose="020F0502020204030204"/>
              </a:rPr>
              <a:t>https://doi.org/10.1109/EWDTS.2013.6673193</a:t>
            </a:r>
            <a:endParaRPr lang="de-DE"/>
          </a:p>
          <a:p>
            <a:pPr algn="l"/>
            <a:endParaRPr lang="de-DE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542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Peng, W., Yao, L., Miao, Q.: An approach of software quality prediction based on relationship analysis and prediction model. In: Proceedings of 2009 8th International Conference on Reliability, Maintainability and Safety, ICRMS 2009. </a:t>
            </a:r>
            <a:r>
              <a:rPr lang="de-DE" sz="1400" dirty="0">
                <a:cs typeface="Calibri" panose="020F0502020204030204"/>
              </a:rPr>
              <a:t>https://doi.org/10.1109/ICRMS.2009.5270097</a:t>
            </a:r>
            <a:endParaRPr lang="de-DE">
              <a:cs typeface="Calibri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Abbildung 1: Maind, M.S.B., Wankar, M.P.: Research Paper on Basic of Articial Neural Network. International Journal on Recent and Innovation Trends in Computing and Communication 2(1), 96{ 100 (2014). </a:t>
            </a:r>
            <a:r>
              <a:rPr lang="de-DE" sz="1400" dirty="0">
                <a:cs typeface="Calibri" panose="020F0502020204030204"/>
              </a:rPr>
              <a:t>https://doi.org/10.1109/Oceans-Spain.2011.6003625</a:t>
            </a: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Abbildung 2: </a:t>
            </a:r>
            <a:endParaRPr lang="de-DE" sz="1400" dirty="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6530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89045" y="2210559"/>
            <a:ext cx="8624955" cy="10815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de-DE" sz="4800">
                <a:cs typeface="Calibri"/>
              </a:rPr>
              <a:t>Vielen Dank für Ihre Aufmerksamkeit</a:t>
            </a:r>
            <a:endParaRPr lang="de-DE" sz="4800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de-DE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65C17E6-1DCC-426A-A100-538BC583D401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 dirty="0">
              <a:cs typeface="Calibri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DE015-6587-434B-B4B5-D731FD8300C6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11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Neuronale Netze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309950"/>
            <a:ext cx="9144000" cy="354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de-DE">
                <a:cs typeface="Calibri"/>
              </a:rPr>
              <a:t>Lösung für komplexe Probleme</a:t>
            </a:r>
            <a:endParaRPr lang="de-DE"/>
          </a:p>
          <a:p>
            <a:pPr marL="342900" indent="-342900" algn="l">
              <a:buChar char="•"/>
            </a:pPr>
            <a:r>
              <a:rPr lang="de-DE">
                <a:cs typeface="Calibri"/>
              </a:rPr>
              <a:t>Bestandteile: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Neuronen (Neurons)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Layer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Gewichte (Weights)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Aktivierungsfunktion</a:t>
            </a:r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0FEC04BA-B0BC-43BE-B451-07E9BBC66F03}"/>
              </a:ext>
            </a:extLst>
          </p:cNvPr>
          <p:cNvSpPr txBox="1">
            <a:spLocks/>
          </p:cNvSpPr>
          <p:nvPr/>
        </p:nvSpPr>
        <p:spPr>
          <a:xfrm>
            <a:off x="4318000" y="1117255"/>
            <a:ext cx="355600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Neuronale Netze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F60A6F-2FBF-4F50-9F96-FE20C10F9A9B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4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Einleitung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4609" y="1117255"/>
            <a:ext cx="3556001" cy="9048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Neuronale Netze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pic>
        <p:nvPicPr>
          <p:cNvPr id="7" name="Grafik 7" descr="Ein Bild, das Schere enthält.&#10;&#10;Mit hoher Zuverlässigkeit generierte Beschreibung">
            <a:extLst>
              <a:ext uri="{FF2B5EF4-FFF2-40B4-BE49-F238E27FC236}">
                <a16:creationId xmlns:a16="http://schemas.microsoft.com/office/drawing/2014/main" id="{B163D7DA-0818-40D0-AD99-814339B7B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835" y="2018962"/>
            <a:ext cx="4565373" cy="404590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A025265-0300-4EC8-A3E2-16624AC97A50}"/>
              </a:ext>
            </a:extLst>
          </p:cNvPr>
          <p:cNvSpPr txBox="1"/>
          <p:nvPr/>
        </p:nvSpPr>
        <p:spPr>
          <a:xfrm>
            <a:off x="3962399" y="5922618"/>
            <a:ext cx="38475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Abbildung 1: Struktur neuronales Netz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70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Convolutional neural networks (CNNs)</a:t>
            </a:r>
            <a:endParaRPr lang="de-DE" dirty="0">
              <a:cs typeface="Calibri" panose="020F0502020204030204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Spracherkennung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Gefühlserkennung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28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Durchführung von Klassifizierungen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Supervised, unsupervised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Spracherkennung, Visuelle Qualitätskontrolle, automatische Dokumentauswertung und –bearbeitung (OCR), Gefühlserkennung, Musikerkennung, Medizinische Signal- und Bildauswertung, Kriminalistik (Fingerabdrücke, Gesichtserkennung, …), etc.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916228" y="1117255"/>
            <a:ext cx="4378477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51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Feed-forward neural networks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Bestandteile: </a:t>
            </a:r>
            <a:br>
              <a:rPr lang="de-DE" dirty="0">
                <a:cs typeface="Calibri"/>
              </a:rPr>
            </a:br>
            <a:r>
              <a:rPr lang="de-DE">
                <a:cs typeface="Calibri"/>
              </a:rPr>
              <a:t>Input-Layer, Convolutional-Layer, Pooling-Layer, Fully-connected-Layer, Subsampling-Layer, Hidden-Layer, Output-Layer, …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Layer = Viele zweidimensionale Flächen mit unabhängigen Neuronen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Convolutional neural networks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02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Convolutional neural networks</a:t>
            </a:r>
            <a:endParaRPr lang="de-DE"/>
          </a:p>
        </p:txBody>
      </p:sp>
      <p:pic>
        <p:nvPicPr>
          <p:cNvPr id="7" name="Grafik 7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B06DD1B9-5B40-49DB-B7B9-0B62CAEB0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305" y="2478782"/>
            <a:ext cx="9407675" cy="33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806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36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Larissa</vt:lpstr>
      <vt:lpstr>PowerPoint-Präsentation</vt:lpstr>
      <vt:lpstr>Einleitung</vt:lpstr>
      <vt:lpstr>Gliederung</vt:lpstr>
      <vt:lpstr>Neuronale Netze</vt:lpstr>
      <vt:lpstr>Einleitung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Softwarequalität</vt:lpstr>
      <vt:lpstr>Literaturverzeichnis</vt:lpstr>
      <vt:lpstr>Literaturverzeichnis</vt:lpstr>
      <vt:lpstr>Literaturverzeichnis</vt:lpstr>
      <vt:lpstr>Literaturverzeichnis</vt:lpstr>
      <vt:lpstr>Literaturverzeichnis</vt:lpstr>
      <vt:lpstr>Literaturverzeichnis</vt:lpstr>
      <vt:lpstr>Literaturverzeichnis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1422</cp:revision>
  <dcterms:created xsi:type="dcterms:W3CDTF">2012-07-30T21:06:50Z</dcterms:created>
  <dcterms:modified xsi:type="dcterms:W3CDTF">2019-01-05T18:08:48Z</dcterms:modified>
</cp:coreProperties>
</file>