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68" r:id="rId6"/>
    <p:sldId id="315" r:id="rId7"/>
    <p:sldId id="270" r:id="rId8"/>
    <p:sldId id="279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00" r:id="rId26"/>
    <p:sldId id="303" r:id="rId27"/>
    <p:sldId id="304" r:id="rId28"/>
    <p:sldId id="306" r:id="rId29"/>
    <p:sldId id="308" r:id="rId30"/>
    <p:sldId id="307" r:id="rId31"/>
    <p:sldId id="311" r:id="rId32"/>
    <p:sldId id="310" r:id="rId33"/>
    <p:sldId id="312" r:id="rId34"/>
    <p:sldId id="314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66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E4840-4399-4FD2-94F2-66B6DEE6DBA0}" v="23" dt="2019-01-08T10:22:13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O IOE" userId="7e3c65b5add44e69" providerId="Windows Live" clId="Web-{5782BDA5-7302-49E4-966B-DB7B870EE5A3}"/>
    <pc:docChg chg="modSld">
      <pc:chgData name="IIO IOE" userId="7e3c65b5add44e69" providerId="Windows Live" clId="Web-{5782BDA5-7302-49E4-966B-DB7B870EE5A3}" dt="2018-12-17T07:32:07.262" v="17" actId="1076"/>
      <pc:docMkLst>
        <pc:docMk/>
      </pc:docMkLst>
      <pc:sldChg chg="modSp">
        <pc:chgData name="IIO IOE" userId="7e3c65b5add44e69" providerId="Windows Live" clId="Web-{5782BDA5-7302-49E4-966B-DB7B870EE5A3}" dt="2018-12-17T07:32:07.262" v="17" actId="1076"/>
        <pc:sldMkLst>
          <pc:docMk/>
          <pc:sldMk cId="1577499883" sldId="256"/>
        </pc:sldMkLst>
        <pc:spChg chg="mod">
          <ac:chgData name="IIO IOE" userId="7e3c65b5add44e69" providerId="Windows Live" clId="Web-{5782BDA5-7302-49E4-966B-DB7B870EE5A3}" dt="2018-12-17T07:32:07.247" v="1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5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6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5782BDA5-7302-49E4-966B-DB7B870EE5A3}" dt="2018-12-17T07:32:07.262" v="17" actId="1076"/>
          <ac:spMkLst>
            <pc:docMk/>
            <pc:sldMk cId="1577499883" sldId="256"/>
            <ac:spMk id="12" creationId="{F9B2B29B-6B86-4BD1-9461-5313A07768AC}"/>
          </ac:spMkLst>
        </pc:spChg>
      </pc:sldChg>
      <pc:sldChg chg="modSp">
        <pc:chgData name="IIO IOE" userId="7e3c65b5add44e69" providerId="Windows Live" clId="Web-{5782BDA5-7302-49E4-966B-DB7B870EE5A3}" dt="2018-12-17T07:18:00.644" v="2" actId="20577"/>
        <pc:sldMkLst>
          <pc:docMk/>
          <pc:sldMk cId="4033261253" sldId="260"/>
        </pc:sldMkLst>
        <pc:spChg chg="mod">
          <ac:chgData name="IIO IOE" userId="7e3c65b5add44e69" providerId="Windows Live" clId="Web-{5782BDA5-7302-49E4-966B-DB7B870EE5A3}" dt="2018-12-17T07:18:00.644" v="2" actId="20577"/>
          <ac:spMkLst>
            <pc:docMk/>
            <pc:sldMk cId="4033261253" sldId="260"/>
            <ac:spMk id="3" creationId="{00000000-0000-0000-0000-000000000000}"/>
          </ac:spMkLst>
        </pc:spChg>
      </pc:sldChg>
      <pc:sldChg chg="modSp">
        <pc:chgData name="IIO IOE" userId="7e3c65b5add44e69" providerId="Windows Live" clId="Web-{5782BDA5-7302-49E4-966B-DB7B870EE5A3}" dt="2018-12-17T07:18:19.628" v="8" actId="20577"/>
        <pc:sldMkLst>
          <pc:docMk/>
          <pc:sldMk cId="4247269247" sldId="261"/>
        </pc:sldMkLst>
        <pc:spChg chg="mod">
          <ac:chgData name="IIO IOE" userId="7e3c65b5add44e69" providerId="Windows Live" clId="Web-{5782BDA5-7302-49E4-966B-DB7B870EE5A3}" dt="2018-12-17T07:18:19.628" v="8" actId="20577"/>
          <ac:spMkLst>
            <pc:docMk/>
            <pc:sldMk cId="4247269247" sldId="261"/>
            <ac:spMk id="5" creationId="{7414D500-BDF3-46BE-98B9-E18B0FAE2B69}"/>
          </ac:spMkLst>
        </pc:spChg>
      </pc:sldChg>
    </pc:docChg>
  </pc:docChgLst>
  <pc:docChgLst>
    <pc:chgData name="IIO IOE" userId="7e3c65b5add44e69" providerId="Windows Live" clId="Web-{BFC8C8F6-4AED-4C3E-81DF-91353A88AEBF}"/>
    <pc:docChg chg="addSld modSld">
      <pc:chgData name="IIO IOE" userId="7e3c65b5add44e69" providerId="Windows Live" clId="Web-{BFC8C8F6-4AED-4C3E-81DF-91353A88AEBF}" dt="2019-01-10T09:30:58.507" v="224" actId="20577"/>
      <pc:docMkLst>
        <pc:docMk/>
      </pc:docMkLst>
      <pc:sldChg chg="modSp">
        <pc:chgData name="IIO IOE" userId="7e3c65b5add44e69" providerId="Windows Live" clId="Web-{BFC8C8F6-4AED-4C3E-81DF-91353A88AEBF}" dt="2019-01-10T09:28:46.288" v="155" actId="20577"/>
        <pc:sldMkLst>
          <pc:docMk/>
          <pc:sldMk cId="157624231" sldId="257"/>
        </pc:sldMkLst>
        <pc:spChg chg="mod">
          <ac:chgData name="IIO IOE" userId="7e3c65b5add44e69" providerId="Windows Live" clId="Web-{BFC8C8F6-4AED-4C3E-81DF-91353A88AEBF}" dt="2019-01-10T09:28:46.288" v="155" actId="20577"/>
          <ac:spMkLst>
            <pc:docMk/>
            <pc:sldMk cId="157624231" sldId="25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13:02.126" v="6" actId="20577"/>
        <pc:sldMkLst>
          <pc:docMk/>
          <pc:sldMk cId="1874122417" sldId="267"/>
        </pc:sldMkLst>
        <pc:spChg chg="mod">
          <ac:chgData name="IIO IOE" userId="7e3c65b5add44e69" providerId="Windows Live" clId="Web-{BFC8C8F6-4AED-4C3E-81DF-91353A88AEBF}" dt="2019-01-10T09:13:02.126" v="6" actId="20577"/>
          <ac:spMkLst>
            <pc:docMk/>
            <pc:sldMk cId="1874122417" sldId="26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03.054" v="162" actId="20577"/>
        <pc:sldMkLst>
          <pc:docMk/>
          <pc:sldMk cId="547705998" sldId="268"/>
        </pc:sldMkLst>
        <pc:spChg chg="mod">
          <ac:chgData name="IIO IOE" userId="7e3c65b5add44e69" providerId="Windows Live" clId="Web-{BFC8C8F6-4AED-4C3E-81DF-91353A88AEBF}" dt="2019-01-10T09:29:03.054" v="162" actId="20577"/>
          <ac:spMkLst>
            <pc:docMk/>
            <pc:sldMk cId="547705998" sldId="268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8:48.663" v="157" actId="20577"/>
        <pc:sldMkLst>
          <pc:docMk/>
          <pc:sldMk cId="1466460230" sldId="269"/>
        </pc:sldMkLst>
        <pc:spChg chg="mod">
          <ac:chgData name="IIO IOE" userId="7e3c65b5add44e69" providerId="Windows Live" clId="Web-{BFC8C8F6-4AED-4C3E-81DF-91353A88AEBF}" dt="2019-01-10T09:28:48.663" v="157" actId="20577"/>
          <ac:spMkLst>
            <pc:docMk/>
            <pc:sldMk cId="1466460230" sldId="269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13:05.251" v="8" actId="20577"/>
        <pc:sldMkLst>
          <pc:docMk/>
          <pc:sldMk cId="3451280422" sldId="270"/>
        </pc:sldMkLst>
        <pc:spChg chg="mod">
          <ac:chgData name="IIO IOE" userId="7e3c65b5add44e69" providerId="Windows Live" clId="Web-{BFC8C8F6-4AED-4C3E-81DF-91353A88AEBF}" dt="2019-01-10T09:13:05.251" v="8" actId="20577"/>
          <ac:spMkLst>
            <pc:docMk/>
            <pc:sldMk cId="3451280422" sldId="270"/>
            <ac:spMk id="2" creationId="{00000000-0000-0000-0000-000000000000}"/>
          </ac:spMkLst>
        </pc:spChg>
      </pc:sldChg>
      <pc:sldChg chg="addSp">
        <pc:chgData name="IIO IOE" userId="7e3c65b5add44e69" providerId="Windows Live" clId="Web-{BFC8C8F6-4AED-4C3E-81DF-91353A88AEBF}" dt="2019-01-10T09:30:23.882" v="214"/>
        <pc:sldMkLst>
          <pc:docMk/>
          <pc:sldMk cId="1464437876" sldId="271"/>
        </pc:sldMkLst>
        <pc:spChg chg="add">
          <ac:chgData name="IIO IOE" userId="7e3c65b5add44e69" providerId="Windows Live" clId="Web-{BFC8C8F6-4AED-4C3E-81DF-91353A88AEBF}" dt="2019-01-10T09:30:23.882" v="214"/>
          <ac:spMkLst>
            <pc:docMk/>
            <pc:sldMk cId="1464437876" sldId="271"/>
            <ac:spMk id="5" creationId="{3B7FCBAC-A9F3-41FC-8EC2-6BEBF8B88A5B}"/>
          </ac:spMkLst>
        </pc:spChg>
      </pc:sldChg>
      <pc:sldChg chg="addSp">
        <pc:chgData name="IIO IOE" userId="7e3c65b5add44e69" providerId="Windows Live" clId="Web-{BFC8C8F6-4AED-4C3E-81DF-91353A88AEBF}" dt="2019-01-10T09:30:21.679" v="213"/>
        <pc:sldMkLst>
          <pc:docMk/>
          <pc:sldMk cId="1664736673" sldId="272"/>
        </pc:sldMkLst>
        <pc:spChg chg="add">
          <ac:chgData name="IIO IOE" userId="7e3c65b5add44e69" providerId="Windows Live" clId="Web-{BFC8C8F6-4AED-4C3E-81DF-91353A88AEBF}" dt="2019-01-10T09:30:21.679" v="213"/>
          <ac:spMkLst>
            <pc:docMk/>
            <pc:sldMk cId="1664736673" sldId="272"/>
            <ac:spMk id="2" creationId="{077E6CEA-5135-4EF7-A523-F70F971382EA}"/>
          </ac:spMkLst>
        </pc:spChg>
      </pc:sldChg>
      <pc:sldChg chg="addSp">
        <pc:chgData name="IIO IOE" userId="7e3c65b5add44e69" providerId="Windows Live" clId="Web-{BFC8C8F6-4AED-4C3E-81DF-91353A88AEBF}" dt="2019-01-10T09:30:18.679" v="212"/>
        <pc:sldMkLst>
          <pc:docMk/>
          <pc:sldMk cId="3526030257" sldId="273"/>
        </pc:sldMkLst>
        <pc:spChg chg="add">
          <ac:chgData name="IIO IOE" userId="7e3c65b5add44e69" providerId="Windows Live" clId="Web-{BFC8C8F6-4AED-4C3E-81DF-91353A88AEBF}" dt="2019-01-10T09:30:18.679" v="212"/>
          <ac:spMkLst>
            <pc:docMk/>
            <pc:sldMk cId="3526030257" sldId="273"/>
            <ac:spMk id="2" creationId="{5D219016-11C3-40B4-B9D3-9260CA085CCB}"/>
          </ac:spMkLst>
        </pc:spChg>
      </pc:sldChg>
      <pc:sldChg chg="addSp">
        <pc:chgData name="IIO IOE" userId="7e3c65b5add44e69" providerId="Windows Live" clId="Web-{BFC8C8F6-4AED-4C3E-81DF-91353A88AEBF}" dt="2019-01-10T09:30:16.273" v="211"/>
        <pc:sldMkLst>
          <pc:docMk/>
          <pc:sldMk cId="1410131631" sldId="274"/>
        </pc:sldMkLst>
        <pc:spChg chg="add">
          <ac:chgData name="IIO IOE" userId="7e3c65b5add44e69" providerId="Windows Live" clId="Web-{BFC8C8F6-4AED-4C3E-81DF-91353A88AEBF}" dt="2019-01-10T09:30:16.273" v="211"/>
          <ac:spMkLst>
            <pc:docMk/>
            <pc:sldMk cId="1410131631" sldId="274"/>
            <ac:spMk id="2" creationId="{1679891A-03B1-40DF-86D6-F3EF8011BC8C}"/>
          </ac:spMkLst>
        </pc:spChg>
      </pc:sldChg>
      <pc:sldChg chg="addSp">
        <pc:chgData name="IIO IOE" userId="7e3c65b5add44e69" providerId="Windows Live" clId="Web-{BFC8C8F6-4AED-4C3E-81DF-91353A88AEBF}" dt="2019-01-10T09:30:13.960" v="210"/>
        <pc:sldMkLst>
          <pc:docMk/>
          <pc:sldMk cId="294398495" sldId="275"/>
        </pc:sldMkLst>
        <pc:spChg chg="add">
          <ac:chgData name="IIO IOE" userId="7e3c65b5add44e69" providerId="Windows Live" clId="Web-{BFC8C8F6-4AED-4C3E-81DF-91353A88AEBF}" dt="2019-01-10T09:30:13.960" v="210"/>
          <ac:spMkLst>
            <pc:docMk/>
            <pc:sldMk cId="294398495" sldId="275"/>
            <ac:spMk id="2" creationId="{2C0519B3-1E5F-431A-ABA5-56845C22E3F2}"/>
          </ac:spMkLst>
        </pc:spChg>
      </pc:sldChg>
      <pc:sldChg chg="addSp">
        <pc:chgData name="IIO IOE" userId="7e3c65b5add44e69" providerId="Windows Live" clId="Web-{BFC8C8F6-4AED-4C3E-81DF-91353A88AEBF}" dt="2019-01-10T09:30:12.335" v="209"/>
        <pc:sldMkLst>
          <pc:docMk/>
          <pc:sldMk cId="3727018100" sldId="276"/>
        </pc:sldMkLst>
        <pc:spChg chg="add">
          <ac:chgData name="IIO IOE" userId="7e3c65b5add44e69" providerId="Windows Live" clId="Web-{BFC8C8F6-4AED-4C3E-81DF-91353A88AEBF}" dt="2019-01-10T09:30:12.335" v="209"/>
          <ac:spMkLst>
            <pc:docMk/>
            <pc:sldMk cId="3727018100" sldId="276"/>
            <ac:spMk id="2" creationId="{D03DC896-D11A-4375-AE76-FB4298669DC1}"/>
          </ac:spMkLst>
        </pc:spChg>
      </pc:sldChg>
      <pc:sldChg chg="addSp modSp">
        <pc:chgData name="IIO IOE" userId="7e3c65b5add44e69" providerId="Windows Live" clId="Web-{BFC8C8F6-4AED-4C3E-81DF-91353A88AEBF}" dt="2019-01-10T09:30:03.632" v="208" actId="14100"/>
        <pc:sldMkLst>
          <pc:docMk/>
          <pc:sldMk cId="619550607" sldId="277"/>
        </pc:sldMkLst>
        <pc:spChg chg="add mod">
          <ac:chgData name="IIO IOE" userId="7e3c65b5add44e69" providerId="Windows Live" clId="Web-{BFC8C8F6-4AED-4C3E-81DF-91353A88AEBF}" dt="2019-01-10T09:30:03.632" v="208" actId="14100"/>
          <ac:spMkLst>
            <pc:docMk/>
            <pc:sldMk cId="619550607" sldId="277"/>
            <ac:spMk id="2" creationId="{995E7F5F-D9DB-489C-B8E5-CAC9C0E08A62}"/>
          </ac:spMkLst>
        </pc:spChg>
      </pc:sldChg>
      <pc:sldChg chg="modSp">
        <pc:chgData name="IIO IOE" userId="7e3c65b5add44e69" providerId="Windows Live" clId="Web-{BFC8C8F6-4AED-4C3E-81DF-91353A88AEBF}" dt="2019-01-10T09:13:08.751" v="11" actId="20577"/>
        <pc:sldMkLst>
          <pc:docMk/>
          <pc:sldMk cId="2397514073" sldId="279"/>
        </pc:sldMkLst>
        <pc:spChg chg="mod">
          <ac:chgData name="IIO IOE" userId="7e3c65b5add44e69" providerId="Windows Live" clId="Web-{BFC8C8F6-4AED-4C3E-81DF-91353A88AEBF}" dt="2019-01-10T09:13:08.751" v="11" actId="20577"/>
          <ac:spMkLst>
            <pc:docMk/>
            <pc:sldMk cId="2397514073" sldId="279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BFC8C8F6-4AED-4C3E-81DF-91353A88AEBF}" dt="2019-01-10T09:30:57.148" v="222" actId="20577"/>
        <pc:sldMkLst>
          <pc:docMk/>
          <pc:sldMk cId="857233425" sldId="280"/>
        </pc:sldMkLst>
        <pc:spChg chg="mod">
          <ac:chgData name="IIO IOE" userId="7e3c65b5add44e69" providerId="Windows Live" clId="Web-{BFC8C8F6-4AED-4C3E-81DF-91353A88AEBF}" dt="2019-01-10T09:30:57.148" v="222" actId="20577"/>
          <ac:spMkLst>
            <pc:docMk/>
            <pc:sldMk cId="857233425" sldId="280"/>
            <ac:spMk id="2" creationId="{00000000-0000-0000-0000-000000000000}"/>
          </ac:spMkLst>
        </pc:spChg>
        <pc:spChg chg="add del">
          <ac:chgData name="IIO IOE" userId="7e3c65b5add44e69" providerId="Windows Live" clId="Web-{BFC8C8F6-4AED-4C3E-81DF-91353A88AEBF}" dt="2019-01-10T09:30:53.398" v="219"/>
          <ac:spMkLst>
            <pc:docMk/>
            <pc:sldMk cId="857233425" sldId="280"/>
            <ac:spMk id="5" creationId="{88EF0BD1-A6D2-4E7D-8982-57389F9BF8E2}"/>
          </ac:spMkLst>
        </pc:spChg>
      </pc:sldChg>
      <pc:sldChg chg="addSp modSp">
        <pc:chgData name="IIO IOE" userId="7e3c65b5add44e69" providerId="Windows Live" clId="Web-{BFC8C8F6-4AED-4C3E-81DF-91353A88AEBF}" dt="2019-01-10T09:17:09.221" v="67" actId="1076"/>
        <pc:sldMkLst>
          <pc:docMk/>
          <pc:sldMk cId="2072023101" sldId="287"/>
        </pc:sldMkLst>
        <pc:spChg chg="mod">
          <ac:chgData name="IIO IOE" userId="7e3c65b5add44e69" providerId="Windows Live" clId="Web-{BFC8C8F6-4AED-4C3E-81DF-91353A88AEBF}" dt="2019-01-10T09:13:11.907" v="14" actId="20577"/>
          <ac:spMkLst>
            <pc:docMk/>
            <pc:sldMk cId="2072023101" sldId="287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17:09.221" v="67" actId="1076"/>
          <ac:spMkLst>
            <pc:docMk/>
            <pc:sldMk cId="2072023101" sldId="287"/>
            <ac:spMk id="3" creationId="{CE6D44A6-CCDA-4213-B876-6112A2D72C4E}"/>
          </ac:spMkLst>
        </pc:spChg>
      </pc:sldChg>
      <pc:sldChg chg="modSp">
        <pc:chgData name="IIO IOE" userId="7e3c65b5add44e69" providerId="Windows Live" clId="Web-{BFC8C8F6-4AED-4C3E-81DF-91353A88AEBF}" dt="2019-01-10T09:13:16.095" v="17" actId="20577"/>
        <pc:sldMkLst>
          <pc:docMk/>
          <pc:sldMk cId="1439380676" sldId="288"/>
        </pc:sldMkLst>
        <pc:spChg chg="mod">
          <ac:chgData name="IIO IOE" userId="7e3c65b5add44e69" providerId="Windows Live" clId="Web-{BFC8C8F6-4AED-4C3E-81DF-91353A88AEBF}" dt="2019-01-10T09:13:16.095" v="17" actId="20577"/>
          <ac:spMkLst>
            <pc:docMk/>
            <pc:sldMk cId="1439380676" sldId="288"/>
            <ac:spMk id="2" creationId="{00000000-0000-0000-0000-000000000000}"/>
          </ac:spMkLst>
        </pc:spChg>
      </pc:sldChg>
      <pc:sldChg chg="addSp modSp">
        <pc:chgData name="IIO IOE" userId="7e3c65b5add44e69" providerId="Windows Live" clId="Web-{BFC8C8F6-4AED-4C3E-81DF-91353A88AEBF}" dt="2019-01-10T09:24:48.365" v="95" actId="1076"/>
        <pc:sldMkLst>
          <pc:docMk/>
          <pc:sldMk cId="73973883" sldId="289"/>
        </pc:sldMkLst>
        <pc:spChg chg="mod">
          <ac:chgData name="IIO IOE" userId="7e3c65b5add44e69" providerId="Windows Live" clId="Web-{BFC8C8F6-4AED-4C3E-81DF-91353A88AEBF}" dt="2019-01-10T09:13:19.079" v="20" actId="20577"/>
          <ac:spMkLst>
            <pc:docMk/>
            <pc:sldMk cId="73973883" sldId="289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4:48.365" v="95" actId="1076"/>
          <ac:spMkLst>
            <pc:docMk/>
            <pc:sldMk cId="73973883" sldId="289"/>
            <ac:spMk id="3" creationId="{DCE0F1A7-5573-469B-90D5-5C09BD5CD26B}"/>
          </ac:spMkLst>
        </pc:spChg>
      </pc:sldChg>
      <pc:sldChg chg="addSp modSp">
        <pc:chgData name="IIO IOE" userId="7e3c65b5add44e69" providerId="Windows Live" clId="Web-{BFC8C8F6-4AED-4C3E-81DF-91353A88AEBF}" dt="2019-01-10T09:24:35.318" v="94" actId="1076"/>
        <pc:sldMkLst>
          <pc:docMk/>
          <pc:sldMk cId="3834179574" sldId="290"/>
        </pc:sldMkLst>
        <pc:spChg chg="mod">
          <ac:chgData name="IIO IOE" userId="7e3c65b5add44e69" providerId="Windows Live" clId="Web-{BFC8C8F6-4AED-4C3E-81DF-91353A88AEBF}" dt="2019-01-10T09:13:21.814" v="23" actId="20577"/>
          <ac:spMkLst>
            <pc:docMk/>
            <pc:sldMk cId="3834179574" sldId="290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4:35.318" v="94" actId="1076"/>
          <ac:spMkLst>
            <pc:docMk/>
            <pc:sldMk cId="3834179574" sldId="290"/>
            <ac:spMk id="3" creationId="{988FB1CA-530F-4B92-BEC3-0C5E91BBEDAB}"/>
          </ac:spMkLst>
        </pc:spChg>
      </pc:sldChg>
      <pc:sldChg chg="addSp modSp">
        <pc:chgData name="IIO IOE" userId="7e3c65b5add44e69" providerId="Windows Live" clId="Web-{BFC8C8F6-4AED-4C3E-81DF-91353A88AEBF}" dt="2019-01-10T09:26:21.646" v="107" actId="20577"/>
        <pc:sldMkLst>
          <pc:docMk/>
          <pc:sldMk cId="727010840" sldId="291"/>
        </pc:sldMkLst>
        <pc:spChg chg="mod">
          <ac:chgData name="IIO IOE" userId="7e3c65b5add44e69" providerId="Windows Live" clId="Web-{BFC8C8F6-4AED-4C3E-81DF-91353A88AEBF}" dt="2019-01-10T09:13:25.861" v="26" actId="20577"/>
          <ac:spMkLst>
            <pc:docMk/>
            <pc:sldMk cId="727010840" sldId="291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6:21.646" v="107" actId="20577"/>
          <ac:spMkLst>
            <pc:docMk/>
            <pc:sldMk cId="727010840" sldId="291"/>
            <ac:spMk id="3" creationId="{98984690-B78E-46DB-8015-A20563028D54}"/>
          </ac:spMkLst>
        </pc:spChg>
      </pc:sldChg>
      <pc:sldChg chg="addSp modSp">
        <pc:chgData name="IIO IOE" userId="7e3c65b5add44e69" providerId="Windows Live" clId="Web-{BFC8C8F6-4AED-4C3E-81DF-91353A88AEBF}" dt="2019-01-10T09:26:43.365" v="115" actId="1076"/>
        <pc:sldMkLst>
          <pc:docMk/>
          <pc:sldMk cId="4186990509" sldId="293"/>
        </pc:sldMkLst>
        <pc:spChg chg="mod">
          <ac:chgData name="IIO IOE" userId="7e3c65b5add44e69" providerId="Windows Live" clId="Web-{BFC8C8F6-4AED-4C3E-81DF-91353A88AEBF}" dt="2019-01-10T09:13:28.595" v="31" actId="20577"/>
          <ac:spMkLst>
            <pc:docMk/>
            <pc:sldMk cId="4186990509" sldId="293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6:43.365" v="115" actId="1076"/>
          <ac:spMkLst>
            <pc:docMk/>
            <pc:sldMk cId="4186990509" sldId="293"/>
            <ac:spMk id="3" creationId="{CA35D0E0-8563-4E5C-89E6-ED263A69A376}"/>
          </ac:spMkLst>
        </pc:spChg>
      </pc:sldChg>
      <pc:sldChg chg="addSp modSp">
        <pc:chgData name="IIO IOE" userId="7e3c65b5add44e69" providerId="Windows Live" clId="Web-{BFC8C8F6-4AED-4C3E-81DF-91353A88AEBF}" dt="2019-01-10T09:27:29.506" v="139" actId="1076"/>
        <pc:sldMkLst>
          <pc:docMk/>
          <pc:sldMk cId="3701886587" sldId="294"/>
        </pc:sldMkLst>
        <pc:spChg chg="mod">
          <ac:chgData name="IIO IOE" userId="7e3c65b5add44e69" providerId="Windows Live" clId="Web-{BFC8C8F6-4AED-4C3E-81DF-91353A88AEBF}" dt="2019-01-10T09:13:30.892" v="33" actId="20577"/>
          <ac:spMkLst>
            <pc:docMk/>
            <pc:sldMk cId="3701886587" sldId="294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7:29.506" v="139" actId="1076"/>
          <ac:spMkLst>
            <pc:docMk/>
            <pc:sldMk cId="3701886587" sldId="294"/>
            <ac:spMk id="3" creationId="{4C4A186D-F22D-4D2D-A1FA-141EC46F55FC}"/>
          </ac:spMkLst>
        </pc:spChg>
      </pc:sldChg>
      <pc:sldChg chg="modSp">
        <pc:chgData name="IIO IOE" userId="7e3c65b5add44e69" providerId="Windows Live" clId="Web-{BFC8C8F6-4AED-4C3E-81DF-91353A88AEBF}" dt="2019-01-10T09:13:35.190" v="36" actId="20577"/>
        <pc:sldMkLst>
          <pc:docMk/>
          <pc:sldMk cId="1019390063" sldId="295"/>
        </pc:sldMkLst>
        <pc:spChg chg="mod">
          <ac:chgData name="IIO IOE" userId="7e3c65b5add44e69" providerId="Windows Live" clId="Web-{BFC8C8F6-4AED-4C3E-81DF-91353A88AEBF}" dt="2019-01-10T09:13:35.190" v="36" actId="20577"/>
          <ac:spMkLst>
            <pc:docMk/>
            <pc:sldMk cId="1019390063" sldId="295"/>
            <ac:spMk id="2" creationId="{00000000-0000-0000-0000-000000000000}"/>
          </ac:spMkLst>
        </pc:spChg>
      </pc:sldChg>
      <pc:sldChg chg="addSp modSp">
        <pc:chgData name="IIO IOE" userId="7e3c65b5add44e69" providerId="Windows Live" clId="Web-{BFC8C8F6-4AED-4C3E-81DF-91353A88AEBF}" dt="2019-01-10T09:28:18.741" v="148" actId="1076"/>
        <pc:sldMkLst>
          <pc:docMk/>
          <pc:sldMk cId="265556965" sldId="296"/>
        </pc:sldMkLst>
        <pc:spChg chg="mod">
          <ac:chgData name="IIO IOE" userId="7e3c65b5add44e69" providerId="Windows Live" clId="Web-{BFC8C8F6-4AED-4C3E-81DF-91353A88AEBF}" dt="2019-01-10T09:13:55.736" v="41" actId="20577"/>
          <ac:spMkLst>
            <pc:docMk/>
            <pc:sldMk cId="265556965" sldId="296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8:18.741" v="148" actId="1076"/>
          <ac:spMkLst>
            <pc:docMk/>
            <pc:sldMk cId="265556965" sldId="296"/>
            <ac:spMk id="3" creationId="{A17FA042-42EF-481D-ABF4-DF586E1EC367}"/>
          </ac:spMkLst>
        </pc:spChg>
      </pc:sldChg>
      <pc:sldChg chg="modSp">
        <pc:chgData name="IIO IOE" userId="7e3c65b5add44e69" providerId="Windows Live" clId="Web-{BFC8C8F6-4AED-4C3E-81DF-91353A88AEBF}" dt="2019-01-10T09:29:05.382" v="164" actId="20577"/>
        <pc:sldMkLst>
          <pc:docMk/>
          <pc:sldMk cId="4191745886" sldId="300"/>
        </pc:sldMkLst>
        <pc:spChg chg="mod">
          <ac:chgData name="IIO IOE" userId="7e3c65b5add44e69" providerId="Windows Live" clId="Web-{BFC8C8F6-4AED-4C3E-81DF-91353A88AEBF}" dt="2019-01-10T09:29:05.382" v="164" actId="20577"/>
          <ac:spMkLst>
            <pc:docMk/>
            <pc:sldMk cId="4191745886" sldId="300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09.101" v="169" actId="20577"/>
        <pc:sldMkLst>
          <pc:docMk/>
          <pc:sldMk cId="655012409" sldId="303"/>
        </pc:sldMkLst>
        <pc:spChg chg="mod">
          <ac:chgData name="IIO IOE" userId="7e3c65b5add44e69" providerId="Windows Live" clId="Web-{BFC8C8F6-4AED-4C3E-81DF-91353A88AEBF}" dt="2019-01-10T09:29:09.101" v="169" actId="20577"/>
          <ac:spMkLst>
            <pc:docMk/>
            <pc:sldMk cId="655012409" sldId="303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1.366" v="171" actId="20577"/>
        <pc:sldMkLst>
          <pc:docMk/>
          <pc:sldMk cId="190048327" sldId="304"/>
        </pc:sldMkLst>
        <pc:spChg chg="mod">
          <ac:chgData name="IIO IOE" userId="7e3c65b5add44e69" providerId="Windows Live" clId="Web-{BFC8C8F6-4AED-4C3E-81DF-91353A88AEBF}" dt="2019-01-10T09:29:11.366" v="171" actId="20577"/>
          <ac:spMkLst>
            <pc:docMk/>
            <pc:sldMk cId="190048327" sldId="304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5.038" v="174" actId="20577"/>
        <pc:sldMkLst>
          <pc:docMk/>
          <pc:sldMk cId="2010311466" sldId="306"/>
        </pc:sldMkLst>
        <pc:spChg chg="mod">
          <ac:chgData name="IIO IOE" userId="7e3c65b5add44e69" providerId="Windows Live" clId="Web-{BFC8C8F6-4AED-4C3E-81DF-91353A88AEBF}" dt="2019-01-10T09:29:15.038" v="174" actId="20577"/>
          <ac:spMkLst>
            <pc:docMk/>
            <pc:sldMk cId="2010311466" sldId="306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2.319" v="181" actId="20577"/>
        <pc:sldMkLst>
          <pc:docMk/>
          <pc:sldMk cId="2776847617" sldId="307"/>
        </pc:sldMkLst>
        <pc:spChg chg="mod">
          <ac:chgData name="IIO IOE" userId="7e3c65b5add44e69" providerId="Windows Live" clId="Web-{BFC8C8F6-4AED-4C3E-81DF-91353A88AEBF}" dt="2019-01-10T09:29:22.319" v="181" actId="20577"/>
          <ac:spMkLst>
            <pc:docMk/>
            <pc:sldMk cId="2776847617" sldId="30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7.882" v="179" actId="20577"/>
        <pc:sldMkLst>
          <pc:docMk/>
          <pc:sldMk cId="200132196" sldId="308"/>
        </pc:sldMkLst>
        <pc:spChg chg="mod">
          <ac:chgData name="IIO IOE" userId="7e3c65b5add44e69" providerId="Windows Live" clId="Web-{BFC8C8F6-4AED-4C3E-81DF-91353A88AEBF}" dt="2019-01-10T09:29:17.882" v="179" actId="20577"/>
          <ac:spMkLst>
            <pc:docMk/>
            <pc:sldMk cId="200132196" sldId="308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7.491" v="188" actId="20577"/>
        <pc:sldMkLst>
          <pc:docMk/>
          <pc:sldMk cId="2185772547" sldId="310"/>
        </pc:sldMkLst>
        <pc:spChg chg="mod">
          <ac:chgData name="IIO IOE" userId="7e3c65b5add44e69" providerId="Windows Live" clId="Web-{BFC8C8F6-4AED-4C3E-81DF-91353A88AEBF}" dt="2019-01-10T09:29:27.491" v="188" actId="20577"/>
          <ac:spMkLst>
            <pc:docMk/>
            <pc:sldMk cId="2185772547" sldId="310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4.960" v="186" actId="20577"/>
        <pc:sldMkLst>
          <pc:docMk/>
          <pc:sldMk cId="431931532" sldId="311"/>
        </pc:sldMkLst>
        <pc:spChg chg="mod">
          <ac:chgData name="IIO IOE" userId="7e3c65b5add44e69" providerId="Windows Live" clId="Web-{BFC8C8F6-4AED-4C3E-81DF-91353A88AEBF}" dt="2019-01-10T09:29:24.960" v="186" actId="20577"/>
          <ac:spMkLst>
            <pc:docMk/>
            <pc:sldMk cId="431931532" sldId="311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30.960" v="193" actId="20577"/>
        <pc:sldMkLst>
          <pc:docMk/>
          <pc:sldMk cId="3693499296" sldId="312"/>
        </pc:sldMkLst>
        <pc:spChg chg="mod">
          <ac:chgData name="IIO IOE" userId="7e3c65b5add44e69" providerId="Windows Live" clId="Web-{BFC8C8F6-4AED-4C3E-81DF-91353A88AEBF}" dt="2019-01-10T09:29:30.960" v="193" actId="20577"/>
          <ac:spMkLst>
            <pc:docMk/>
            <pc:sldMk cId="3693499296" sldId="312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43.632" v="199" actId="20577"/>
        <pc:sldMkLst>
          <pc:docMk/>
          <pc:sldMk cId="1107611354" sldId="314"/>
        </pc:sldMkLst>
        <pc:spChg chg="mod">
          <ac:chgData name="IIO IOE" userId="7e3c65b5add44e69" providerId="Windows Live" clId="Web-{BFC8C8F6-4AED-4C3E-81DF-91353A88AEBF}" dt="2019-01-10T09:29:43.632" v="199" actId="20577"/>
          <ac:spMkLst>
            <pc:docMk/>
            <pc:sldMk cId="1107611354" sldId="314"/>
            <ac:spMk id="2" creationId="{00000000-0000-0000-0000-000000000000}"/>
          </ac:spMkLst>
        </pc:spChg>
      </pc:sldChg>
      <pc:sldChg chg="delSp modSp add replId">
        <pc:chgData name="IIO IOE" userId="7e3c65b5add44e69" providerId="Windows Live" clId="Web-{BFC8C8F6-4AED-4C3E-81DF-91353A88AEBF}" dt="2019-01-10T09:16:12.987" v="53" actId="1076"/>
        <pc:sldMkLst>
          <pc:docMk/>
          <pc:sldMk cId="170118493" sldId="315"/>
        </pc:sldMkLst>
        <pc:spChg chg="mod">
          <ac:chgData name="IIO IOE" userId="7e3c65b5add44e69" providerId="Windows Live" clId="Web-{BFC8C8F6-4AED-4C3E-81DF-91353A88AEBF}" dt="2019-01-10T09:16:12.987" v="53" actId="1076"/>
          <ac:spMkLst>
            <pc:docMk/>
            <pc:sldMk cId="170118493" sldId="315"/>
            <ac:spMk id="2" creationId="{00000000-0000-0000-0000-000000000000}"/>
          </ac:spMkLst>
        </pc:spChg>
        <pc:spChg chg="del">
          <ac:chgData name="IIO IOE" userId="7e3c65b5add44e69" providerId="Windows Live" clId="Web-{BFC8C8F6-4AED-4C3E-81DF-91353A88AEBF}" dt="2019-01-10T09:16:04.002" v="52"/>
          <ac:spMkLst>
            <pc:docMk/>
            <pc:sldMk cId="170118493" sldId="315"/>
            <ac:spMk id="9" creationId="{8A025265-0300-4EC8-A3E2-16624AC97A50}"/>
          </ac:spMkLst>
        </pc:spChg>
        <pc:picChg chg="del">
          <ac:chgData name="IIO IOE" userId="7e3c65b5add44e69" providerId="Windows Live" clId="Web-{BFC8C8F6-4AED-4C3E-81DF-91353A88AEBF}" dt="2019-01-10T09:16:02.877" v="51"/>
          <ac:picMkLst>
            <pc:docMk/>
            <pc:sldMk cId="170118493" sldId="315"/>
            <ac:picMk id="7" creationId="{B163D7DA-0818-40D0-AD99-814339B7B146}"/>
          </ac:picMkLst>
        </pc:picChg>
      </pc:sldChg>
    </pc:docChg>
  </pc:docChgLst>
  <pc:docChgLst>
    <pc:chgData name="IIO IOE" userId="7e3c65b5add44e69" providerId="Windows Live" clId="Web-{513E4840-4399-4FD2-94F2-66B6DEE6DBA0}"/>
    <pc:docChg chg="addSld delSld modSld sldOrd">
      <pc:chgData name="IIO IOE" userId="7e3c65b5add44e69" providerId="Windows Live" clId="Web-{513E4840-4399-4FD2-94F2-66B6DEE6DBA0}" dt="2019-01-08T10:28:25.448" v="666" actId="20577"/>
      <pc:docMkLst>
        <pc:docMk/>
      </pc:docMkLst>
      <pc:sldChg chg="modSp">
        <pc:chgData name="IIO IOE" userId="7e3c65b5add44e69" providerId="Windows Live" clId="Web-{513E4840-4399-4FD2-94F2-66B6DEE6DBA0}" dt="2019-01-08T10:28:19.901" v="661" actId="20577"/>
        <pc:sldMkLst>
          <pc:docMk/>
          <pc:sldMk cId="157624231" sldId="257"/>
        </pc:sldMkLst>
        <pc:spChg chg="mod">
          <ac:chgData name="IIO IOE" userId="7e3c65b5add44e69" providerId="Windows Live" clId="Web-{513E4840-4399-4FD2-94F2-66B6DEE6DBA0}" dt="2019-01-08T10:28:19.901" v="661" actId="20577"/>
          <ac:spMkLst>
            <pc:docMk/>
            <pc:sldMk cId="157624231" sldId="257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0:42.571" v="482"/>
        <pc:sldMkLst>
          <pc:docMk/>
          <pc:sldMk cId="1015111055" sldId="266"/>
        </pc:sldMkLst>
        <pc:spChg chg="add del mod">
          <ac:chgData name="IIO IOE" userId="7e3c65b5add44e69" providerId="Windows Live" clId="Web-{513E4840-4399-4FD2-94F2-66B6DEE6DBA0}" dt="2019-01-08T10:20:42.571" v="482"/>
          <ac:spMkLst>
            <pc:docMk/>
            <pc:sldMk cId="1015111055" sldId="266"/>
            <ac:spMk id="5" creationId="{A76F7E78-FFFF-4EFA-BB46-79AA7C4A87BB}"/>
          </ac:spMkLst>
        </pc:spChg>
      </pc:sldChg>
      <pc:sldChg chg="modSp">
        <pc:chgData name="IIO IOE" userId="7e3c65b5add44e69" providerId="Windows Live" clId="Web-{513E4840-4399-4FD2-94F2-66B6DEE6DBA0}" dt="2019-01-08T10:28:23.901" v="664" actId="20577"/>
        <pc:sldMkLst>
          <pc:docMk/>
          <pc:sldMk cId="1874122417" sldId="267"/>
        </pc:sldMkLst>
        <pc:spChg chg="mod">
          <ac:chgData name="IIO IOE" userId="7e3c65b5add44e69" providerId="Windows Live" clId="Web-{513E4840-4399-4FD2-94F2-66B6DEE6DBA0}" dt="2019-01-08T10:28:23.901" v="664" actId="20577"/>
          <ac:spMkLst>
            <pc:docMk/>
            <pc:sldMk cId="1874122417" sldId="267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8:14.651" v="660" actId="1076"/>
        <pc:sldMkLst>
          <pc:docMk/>
          <pc:sldMk cId="547705998" sldId="268"/>
        </pc:sldMkLst>
        <pc:spChg chg="mod">
          <ac:chgData name="IIO IOE" userId="7e3c65b5add44e69" providerId="Windows Live" clId="Web-{513E4840-4399-4FD2-94F2-66B6DEE6DBA0}" dt="2019-01-08T10:28:14.651" v="660" actId="1076"/>
          <ac:spMkLst>
            <pc:docMk/>
            <pc:sldMk cId="547705998" sldId="268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10:01:08.396" v="226"/>
          <ac:spMkLst>
            <pc:docMk/>
            <pc:sldMk cId="547705998" sldId="268"/>
            <ac:spMk id="3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10:01:30.255" v="231"/>
          <ac:spMkLst>
            <pc:docMk/>
            <pc:sldMk cId="547705998" sldId="268"/>
            <ac:spMk id="8" creationId="{82A72654-9653-4A7F-8411-47B641AB174D}"/>
          </ac:spMkLst>
        </pc:spChg>
        <pc:spChg chg="mod">
          <ac:chgData name="IIO IOE" userId="7e3c65b5add44e69" providerId="Windows Live" clId="Web-{513E4840-4399-4FD2-94F2-66B6DEE6DBA0}" dt="2019-01-08T10:01:27.599" v="230" actId="1076"/>
          <ac:spMkLst>
            <pc:docMk/>
            <pc:sldMk cId="547705998" sldId="268"/>
            <ac:spMk id="9" creationId="{8A025265-0300-4EC8-A3E2-16624AC97A50}"/>
          </ac:spMkLst>
        </pc:spChg>
        <pc:picChg chg="mod">
          <ac:chgData name="IIO IOE" userId="7e3c65b5add44e69" providerId="Windows Live" clId="Web-{513E4840-4399-4FD2-94F2-66B6DEE6DBA0}" dt="2019-01-08T10:01:23.365" v="229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delSp modSp">
        <pc:chgData name="IIO IOE" userId="7e3c65b5add44e69" providerId="Windows Live" clId="Web-{513E4840-4399-4FD2-94F2-66B6DEE6DBA0}" dt="2019-01-08T10:28:08.948" v="659" actId="1076"/>
        <pc:sldMkLst>
          <pc:docMk/>
          <pc:sldMk cId="1466460230" sldId="269"/>
        </pc:sldMkLst>
        <pc:spChg chg="mod">
          <ac:chgData name="IIO IOE" userId="7e3c65b5add44e69" providerId="Windows Live" clId="Web-{513E4840-4399-4FD2-94F2-66B6DEE6DBA0}" dt="2019-01-08T10:28:08.948" v="659" actId="1076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00:25.927" v="218" actId="1076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10:00:14.958" v="214"/>
          <ac:spMkLst>
            <pc:docMk/>
            <pc:sldMk cId="1466460230" sldId="269"/>
            <ac:spMk id="8" creationId="{0FEC04BA-B0BC-43BE-B451-07E9BBC66F03}"/>
          </ac:spMkLst>
        </pc:spChg>
      </pc:sldChg>
      <pc:sldChg chg="modSp">
        <pc:chgData name="IIO IOE" userId="7e3c65b5add44e69" providerId="Windows Live" clId="Web-{513E4840-4399-4FD2-94F2-66B6DEE6DBA0}" dt="2019-01-08T10:27:45.291" v="648" actId="20577"/>
        <pc:sldMkLst>
          <pc:docMk/>
          <pc:sldMk cId="3451280422" sldId="270"/>
        </pc:sldMkLst>
        <pc:spChg chg="mod">
          <ac:chgData name="IIO IOE" userId="7e3c65b5add44e69" providerId="Windows Live" clId="Web-{513E4840-4399-4FD2-94F2-66B6DEE6DBA0}" dt="2019-01-08T10:27:45.291" v="648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08:46:33.939" v="3" actId="20577"/>
          <ac:spMkLst>
            <pc:docMk/>
            <pc:sldMk cId="3451280422" sldId="270"/>
            <ac:spMk id="3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6:25.869" v="612" actId="1076"/>
        <pc:sldMkLst>
          <pc:docMk/>
          <pc:sldMk cId="1464437876" sldId="271"/>
        </pc:sldMkLst>
        <pc:spChg chg="mod">
          <ac:chgData name="IIO IOE" userId="7e3c65b5add44e69" providerId="Windows Live" clId="Web-{513E4840-4399-4FD2-94F2-66B6DEE6DBA0}" dt="2019-01-08T10:26:25.869" v="612" actId="1076"/>
          <ac:spMkLst>
            <pc:docMk/>
            <pc:sldMk cId="1464437876" sldId="271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6:06.572" v="606" actId="1076"/>
        <pc:sldMkLst>
          <pc:docMk/>
          <pc:sldMk cId="1664736673" sldId="272"/>
        </pc:sldMkLst>
        <pc:spChg chg="add del">
          <ac:chgData name="IIO IOE" userId="7e3c65b5add44e69" providerId="Windows Live" clId="Web-{513E4840-4399-4FD2-94F2-66B6DEE6DBA0}" dt="2019-01-08T10:14:15.445" v="362"/>
          <ac:spMkLst>
            <pc:docMk/>
            <pc:sldMk cId="1664736673" sldId="272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6:06.572" v="606" actId="1076"/>
          <ac:spMkLst>
            <pc:docMk/>
            <pc:sldMk cId="1664736673" sldId="272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4:07.507" v="361"/>
          <ac:spMkLst>
            <pc:docMk/>
            <pc:sldMk cId="1664736673" sldId="272"/>
            <ac:spMk id="8" creationId="{2CAEADA2-673D-499F-86BC-546FA30BD99E}"/>
          </ac:spMkLst>
        </pc:spChg>
        <pc:spChg chg="add del mod">
          <ac:chgData name="IIO IOE" userId="7e3c65b5add44e69" providerId="Windows Live" clId="Web-{513E4840-4399-4FD2-94F2-66B6DEE6DBA0}" dt="2019-01-08T10:14:04.586" v="360"/>
          <ac:spMkLst>
            <pc:docMk/>
            <pc:sldMk cId="1664736673" sldId="272"/>
            <ac:spMk id="9" creationId="{BE21F225-7969-419F-BDA9-85050E5F82AE}"/>
          </ac:spMkLst>
        </pc:spChg>
        <pc:spChg chg="add del mod">
          <ac:chgData name="IIO IOE" userId="7e3c65b5add44e69" providerId="Windows Live" clId="Web-{513E4840-4399-4FD2-94F2-66B6DEE6DBA0}" dt="2019-01-08T10:13:59.320" v="357"/>
          <ac:spMkLst>
            <pc:docMk/>
            <pc:sldMk cId="1664736673" sldId="272"/>
            <ac:spMk id="10" creationId="{36FD67BB-9253-4834-AB64-D4330E5969F0}"/>
          </ac:spMkLst>
        </pc:spChg>
        <pc:spChg chg="add del mod">
          <ac:chgData name="IIO IOE" userId="7e3c65b5add44e69" providerId="Windows Live" clId="Web-{513E4840-4399-4FD2-94F2-66B6DEE6DBA0}" dt="2019-01-08T10:14:25.320" v="364"/>
          <ac:spMkLst>
            <pc:docMk/>
            <pc:sldMk cId="1664736673" sldId="272"/>
            <ac:spMk id="13" creationId="{B40F1658-1F82-449D-8277-65C921E4116D}"/>
          </ac:spMkLst>
        </pc:spChg>
        <pc:spChg chg="add mod">
          <ac:chgData name="IIO IOE" userId="7e3c65b5add44e69" providerId="Windows Live" clId="Web-{513E4840-4399-4FD2-94F2-66B6DEE6DBA0}" dt="2019-01-08T10:26:02.666" v="605" actId="1076"/>
          <ac:spMkLst>
            <pc:docMk/>
            <pc:sldMk cId="1664736673" sldId="272"/>
            <ac:spMk id="15" creationId="{4546B161-AAFD-47AF-803D-17F249C84719}"/>
          </ac:spMkLst>
        </pc:spChg>
      </pc:sldChg>
      <pc:sldChg chg="addSp delSp modSp">
        <pc:chgData name="IIO IOE" userId="7e3c65b5add44e69" providerId="Windows Live" clId="Web-{513E4840-4399-4FD2-94F2-66B6DEE6DBA0}" dt="2019-01-08T10:25:48.150" v="597" actId="1076"/>
        <pc:sldMkLst>
          <pc:docMk/>
          <pc:sldMk cId="3526030257" sldId="273"/>
        </pc:sldMkLst>
        <pc:spChg chg="del">
          <ac:chgData name="IIO IOE" userId="7e3c65b5add44e69" providerId="Windows Live" clId="Web-{513E4840-4399-4FD2-94F2-66B6DEE6DBA0}" dt="2019-01-08T10:14:39.117" v="366"/>
          <ac:spMkLst>
            <pc:docMk/>
            <pc:sldMk cId="3526030257" sldId="273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5:48.150" v="597" actId="1076"/>
          <ac:spMkLst>
            <pc:docMk/>
            <pc:sldMk cId="3526030257" sldId="273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4:51.133" v="369"/>
          <ac:spMkLst>
            <pc:docMk/>
            <pc:sldMk cId="3526030257" sldId="273"/>
            <ac:spMk id="8" creationId="{055D869D-74BF-42C2-8223-103E79E4FA48}"/>
          </ac:spMkLst>
        </pc:spChg>
        <pc:spChg chg="add mod">
          <ac:chgData name="IIO IOE" userId="7e3c65b5add44e69" providerId="Windows Live" clId="Web-{513E4840-4399-4FD2-94F2-66B6DEE6DBA0}" dt="2019-01-08T10:25:36.072" v="594" actId="20577"/>
          <ac:spMkLst>
            <pc:docMk/>
            <pc:sldMk cId="3526030257" sldId="273"/>
            <ac:spMk id="9" creationId="{5EADE30B-D385-4A95-93CF-D6C9830E65E5}"/>
          </ac:spMkLst>
        </pc:spChg>
      </pc:sldChg>
      <pc:sldChg chg="addSp delSp modSp">
        <pc:chgData name="IIO IOE" userId="7e3c65b5add44e69" providerId="Windows Live" clId="Web-{513E4840-4399-4FD2-94F2-66B6DEE6DBA0}" dt="2019-01-08T10:24:53.260" v="585" actId="1076"/>
        <pc:sldMkLst>
          <pc:docMk/>
          <pc:sldMk cId="1410131631" sldId="274"/>
        </pc:sldMkLst>
        <pc:spChg chg="del">
          <ac:chgData name="IIO IOE" userId="7e3c65b5add44e69" providerId="Windows Live" clId="Web-{513E4840-4399-4FD2-94F2-66B6DEE6DBA0}" dt="2019-01-08T10:15:00.977" v="371"/>
          <ac:spMkLst>
            <pc:docMk/>
            <pc:sldMk cId="1410131631" sldId="274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53.260" v="585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03.633" v="372"/>
          <ac:spMkLst>
            <pc:docMk/>
            <pc:sldMk cId="1410131631" sldId="274"/>
            <ac:spMk id="7" creationId="{299BB85E-AE6D-45B8-9AF9-57E51674E70F}"/>
          </ac:spMkLst>
        </pc:spChg>
        <pc:spChg chg="add mod">
          <ac:chgData name="IIO IOE" userId="7e3c65b5add44e69" providerId="Windows Live" clId="Web-{513E4840-4399-4FD2-94F2-66B6DEE6DBA0}" dt="2019-01-08T10:24:44.244" v="584" actId="1076"/>
          <ac:spMkLst>
            <pc:docMk/>
            <pc:sldMk cId="1410131631" sldId="274"/>
            <ac:spMk id="8" creationId="{010877B3-E173-43AA-A393-A182BBF4AEE0}"/>
          </ac:spMkLst>
        </pc:spChg>
      </pc:sldChg>
      <pc:sldChg chg="addSp delSp modSp">
        <pc:chgData name="IIO IOE" userId="7e3c65b5add44e69" providerId="Windows Live" clId="Web-{513E4840-4399-4FD2-94F2-66B6DEE6DBA0}" dt="2019-01-08T10:24:26.541" v="577" actId="1076"/>
        <pc:sldMkLst>
          <pc:docMk/>
          <pc:sldMk cId="294398495" sldId="275"/>
        </pc:sldMkLst>
        <pc:spChg chg="del">
          <ac:chgData name="IIO IOE" userId="7e3c65b5add44e69" providerId="Windows Live" clId="Web-{513E4840-4399-4FD2-94F2-66B6DEE6DBA0}" dt="2019-01-08T10:15:13.601" v="375"/>
          <ac:spMkLst>
            <pc:docMk/>
            <pc:sldMk cId="294398495" sldId="275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26.541" v="577" actId="1076"/>
          <ac:spMkLst>
            <pc:docMk/>
            <pc:sldMk cId="294398495" sldId="275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15.305" v="376"/>
          <ac:spMkLst>
            <pc:docMk/>
            <pc:sldMk cId="294398495" sldId="275"/>
            <ac:spMk id="7" creationId="{6B945B73-FB7B-418F-9377-668A97C1284F}"/>
          </ac:spMkLst>
        </pc:spChg>
        <pc:spChg chg="add mod">
          <ac:chgData name="IIO IOE" userId="7e3c65b5add44e69" providerId="Windows Live" clId="Web-{513E4840-4399-4FD2-94F2-66B6DEE6DBA0}" dt="2019-01-08T10:24:21.150" v="576" actId="1076"/>
          <ac:spMkLst>
            <pc:docMk/>
            <pc:sldMk cId="294398495" sldId="275"/>
            <ac:spMk id="8" creationId="{6B9C2BE0-47BE-4EF4-950C-76EF916A7A5D}"/>
          </ac:spMkLst>
        </pc:spChg>
      </pc:sldChg>
      <pc:sldChg chg="addSp delSp modSp">
        <pc:chgData name="IIO IOE" userId="7e3c65b5add44e69" providerId="Windows Live" clId="Web-{513E4840-4399-4FD2-94F2-66B6DEE6DBA0}" dt="2019-01-08T10:24:30.306" v="578" actId="1076"/>
        <pc:sldMkLst>
          <pc:docMk/>
          <pc:sldMk cId="3727018100" sldId="276"/>
        </pc:sldMkLst>
        <pc:spChg chg="del">
          <ac:chgData name="IIO IOE" userId="7e3c65b5add44e69" providerId="Windows Live" clId="Web-{513E4840-4399-4FD2-94F2-66B6DEE6DBA0}" dt="2019-01-08T10:15:26.414" v="379"/>
          <ac:spMkLst>
            <pc:docMk/>
            <pc:sldMk cId="3727018100" sldId="276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30.306" v="578" actId="1076"/>
          <ac:spMkLst>
            <pc:docMk/>
            <pc:sldMk cId="3727018100" sldId="276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28.117" v="380"/>
          <ac:spMkLst>
            <pc:docMk/>
            <pc:sldMk cId="3727018100" sldId="276"/>
            <ac:spMk id="7" creationId="{74643AAF-0194-47F3-A59F-1B0D6415A552}"/>
          </ac:spMkLst>
        </pc:spChg>
        <pc:spChg chg="add mod">
          <ac:chgData name="IIO IOE" userId="7e3c65b5add44e69" providerId="Windows Live" clId="Web-{513E4840-4399-4FD2-94F2-66B6DEE6DBA0}" dt="2019-01-08T10:23:54.884" v="569" actId="1076"/>
          <ac:spMkLst>
            <pc:docMk/>
            <pc:sldMk cId="3727018100" sldId="276"/>
            <ac:spMk id="8" creationId="{6E976F55-F1BA-42A2-9225-73257853293C}"/>
          </ac:spMkLst>
        </pc:spChg>
      </pc:sldChg>
      <pc:sldChg chg="addSp delSp modSp">
        <pc:chgData name="IIO IOE" userId="7e3c65b5add44e69" providerId="Windows Live" clId="Web-{513E4840-4399-4FD2-94F2-66B6DEE6DBA0}" dt="2019-01-08T10:25:03.432" v="586" actId="1076"/>
        <pc:sldMkLst>
          <pc:docMk/>
          <pc:sldMk cId="619550607" sldId="277"/>
        </pc:sldMkLst>
        <pc:spChg chg="del">
          <ac:chgData name="IIO IOE" userId="7e3c65b5add44e69" providerId="Windows Live" clId="Web-{513E4840-4399-4FD2-94F2-66B6DEE6DBA0}" dt="2019-01-08T10:15:51.086" v="383"/>
          <ac:spMkLst>
            <pc:docMk/>
            <pc:sldMk cId="619550607" sldId="277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3:37.384" v="563" actId="1076"/>
          <ac:spMkLst>
            <pc:docMk/>
            <pc:sldMk cId="619550607" sldId="277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53.820" v="384"/>
          <ac:spMkLst>
            <pc:docMk/>
            <pc:sldMk cId="619550607" sldId="277"/>
            <ac:spMk id="7" creationId="{69312E0E-C034-47DD-ACAD-34656DCCE38E}"/>
          </ac:spMkLst>
        </pc:spChg>
        <pc:spChg chg="add mod">
          <ac:chgData name="IIO IOE" userId="7e3c65b5add44e69" providerId="Windows Live" clId="Web-{513E4840-4399-4FD2-94F2-66B6DEE6DBA0}" dt="2019-01-08T10:25:03.432" v="586" actId="1076"/>
          <ac:spMkLst>
            <pc:docMk/>
            <pc:sldMk cId="619550607" sldId="277"/>
            <ac:spMk id="8" creationId="{3AF9573B-3CC4-4B5E-849D-CD100D230937}"/>
          </ac:spMkLst>
        </pc:spChg>
      </pc:sldChg>
      <pc:sldChg chg="addSp delSp modSp">
        <pc:chgData name="IIO IOE" userId="7e3c65b5add44e69" providerId="Windows Live" clId="Web-{513E4840-4399-4FD2-94F2-66B6DEE6DBA0}" dt="2019-01-08T10:27:41.854" v="645" actId="20577"/>
        <pc:sldMkLst>
          <pc:docMk/>
          <pc:sldMk cId="2397514073" sldId="279"/>
        </pc:sldMkLst>
        <pc:spChg chg="mod">
          <ac:chgData name="IIO IOE" userId="7e3c65b5add44e69" providerId="Windows Live" clId="Web-{513E4840-4399-4FD2-94F2-66B6DEE6DBA0}" dt="2019-01-08T10:27:41.854" v="645" actId="20577"/>
          <ac:spMkLst>
            <pc:docMk/>
            <pc:sldMk cId="2397514073" sldId="279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8:54:05.882" v="12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513E4840-4399-4FD2-94F2-66B6DEE6DBA0}" dt="2019-01-08T09:40:41.470" v="123" actId="1076"/>
          <ac:spMkLst>
            <pc:docMk/>
            <pc:sldMk cId="2397514073" sldId="279"/>
            <ac:spMk id="3" creationId="{72119440-9CC5-48C2-8F76-4DD5CF3F458E}"/>
          </ac:spMkLst>
        </pc:spChg>
        <pc:spChg chg="add mod">
          <ac:chgData name="IIO IOE" userId="7e3c65b5add44e69" providerId="Windows Live" clId="Web-{513E4840-4399-4FD2-94F2-66B6DEE6DBA0}" dt="2019-01-08T08:54:45.820" v="17" actId="1076"/>
          <ac:spMkLst>
            <pc:docMk/>
            <pc:sldMk cId="2397514073" sldId="279"/>
            <ac:spMk id="7" creationId="{DF8CE891-4494-470B-977B-1F8347D71285}"/>
          </ac:spMkLst>
        </pc:spChg>
        <pc:picChg chg="add mod">
          <ac:chgData name="IIO IOE" userId="7e3c65b5add44e69" providerId="Windows Live" clId="Web-{513E4840-4399-4FD2-94F2-66B6DEE6DBA0}" dt="2019-01-08T09:40:01.860" v="100" actId="1076"/>
          <ac:picMkLst>
            <pc:docMk/>
            <pc:sldMk cId="2397514073" sldId="279"/>
            <ac:picMk id="9" creationId="{B036BC50-10D1-4321-88A5-F75849BC2AD5}"/>
          </ac:picMkLst>
        </pc:picChg>
      </pc:sldChg>
      <pc:sldChg chg="modSp">
        <pc:chgData name="IIO IOE" userId="7e3c65b5add44e69" providerId="Windows Live" clId="Web-{513E4840-4399-4FD2-94F2-66B6DEE6DBA0}" dt="2019-01-08T10:26:57.729" v="633" actId="20577"/>
        <pc:sldMkLst>
          <pc:docMk/>
          <pc:sldMk cId="857233425" sldId="280"/>
        </pc:sldMkLst>
        <pc:spChg chg="mod">
          <ac:chgData name="IIO IOE" userId="7e3c65b5add44e69" providerId="Windows Live" clId="Web-{513E4840-4399-4FD2-94F2-66B6DEE6DBA0}" dt="2019-01-08T10:26:57.729" v="633" actId="20577"/>
          <ac:spMkLst>
            <pc:docMk/>
            <pc:sldMk cId="857233425" sldId="28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09:41:38.892" v="125" actId="20577"/>
        <pc:sldMkLst>
          <pc:docMk/>
          <pc:sldMk cId="941542405" sldId="285"/>
        </pc:sldMkLst>
        <pc:spChg chg="mod">
          <ac:chgData name="IIO IOE" userId="7e3c65b5add44e69" providerId="Windows Live" clId="Web-{513E4840-4399-4FD2-94F2-66B6DEE6DBA0}" dt="2019-01-08T09:41:38.892" v="125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">
        <pc:chgData name="IIO IOE" userId="7e3c65b5add44e69" providerId="Windows Live" clId="Web-{513E4840-4399-4FD2-94F2-66B6DEE6DBA0}" dt="2019-01-08T09:52:33.019" v="203" actId="20577"/>
        <pc:sldMkLst>
          <pc:docMk/>
          <pc:sldMk cId="546530947" sldId="286"/>
        </pc:sldMkLst>
        <pc:spChg chg="mod">
          <ac:chgData name="IIO IOE" userId="7e3c65b5add44e69" providerId="Windows Live" clId="Web-{513E4840-4399-4FD2-94F2-66B6DEE6DBA0}" dt="2019-01-08T09:52:33.019" v="203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delSp modSp">
        <pc:chgData name="IIO IOE" userId="7e3c65b5add44e69" providerId="Windows Live" clId="Web-{513E4840-4399-4FD2-94F2-66B6DEE6DBA0}" dt="2019-01-08T10:27:38.010" v="642" actId="20577"/>
        <pc:sldMkLst>
          <pc:docMk/>
          <pc:sldMk cId="2072023101" sldId="287"/>
        </pc:sldMkLst>
        <pc:spChg chg="mod">
          <ac:chgData name="IIO IOE" userId="7e3c65b5add44e69" providerId="Windows Live" clId="Web-{513E4840-4399-4FD2-94F2-66B6DEE6DBA0}" dt="2019-01-08T10:27:38.010" v="642" actId="20577"/>
          <ac:spMkLst>
            <pc:docMk/>
            <pc:sldMk cId="2072023101" sldId="287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09:01.205" v="41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09:09:35.112" v="46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">
        <pc:chgData name="IIO IOE" userId="7e3c65b5add44e69" providerId="Windows Live" clId="Web-{513E4840-4399-4FD2-94F2-66B6DEE6DBA0}" dt="2019-01-08T10:27:33.697" v="639" actId="20577"/>
        <pc:sldMkLst>
          <pc:docMk/>
          <pc:sldMk cId="1439380676" sldId="288"/>
        </pc:sldMkLst>
        <pc:spChg chg="mod">
          <ac:chgData name="IIO IOE" userId="7e3c65b5add44e69" providerId="Windows Live" clId="Web-{513E4840-4399-4FD2-94F2-66B6DEE6DBA0}" dt="2019-01-08T10:27:33.697" v="639" actId="20577"/>
          <ac:spMkLst>
            <pc:docMk/>
            <pc:sldMk cId="1439380676" sldId="288"/>
            <ac:spMk id="2" creationId="{00000000-0000-0000-0000-000000000000}"/>
          </ac:spMkLst>
        </pc:spChg>
        <pc:spChg chg="add mod">
          <ac:chgData name="IIO IOE" userId="7e3c65b5add44e69" providerId="Windows Live" clId="Web-{513E4840-4399-4FD2-94F2-66B6DEE6DBA0}" dt="2019-01-08T09:42:30.908" v="149" actId="1076"/>
          <ac:spMkLst>
            <pc:docMk/>
            <pc:sldMk cId="1439380676" sldId="288"/>
            <ac:spMk id="7" creationId="{5B598A74-1D44-4A2F-8925-424FBA11DD34}"/>
          </ac:spMkLst>
        </pc:spChg>
        <pc:picChg chg="add mod">
          <ac:chgData name="IIO IOE" userId="7e3c65b5add44e69" providerId="Windows Live" clId="Web-{513E4840-4399-4FD2-94F2-66B6DEE6DBA0}" dt="2019-01-08T09:10:08.503" v="51" actId="1076"/>
          <ac:picMkLst>
            <pc:docMk/>
            <pc:sldMk cId="1439380676" sldId="288"/>
            <ac:picMk id="3" creationId="{2172AF20-318B-440E-ADCE-7413E5CA369E}"/>
          </ac:picMkLst>
        </pc:picChg>
        <pc:picChg chg="del">
          <ac:chgData name="IIO IOE" userId="7e3c65b5add44e69" providerId="Windows Live" clId="Web-{513E4840-4399-4FD2-94F2-66B6DEE6DBA0}" dt="2019-01-08T09:09:50.018" v="47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">
        <pc:chgData name="IIO IOE" userId="7e3c65b5add44e69" providerId="Windows Live" clId="Web-{513E4840-4399-4FD2-94F2-66B6DEE6DBA0}" dt="2019-01-08T10:27:30.854" v="636" actId="20577"/>
        <pc:sldMkLst>
          <pc:docMk/>
          <pc:sldMk cId="73973883" sldId="289"/>
        </pc:sldMkLst>
        <pc:spChg chg="mod">
          <ac:chgData name="IIO IOE" userId="7e3c65b5add44e69" providerId="Windows Live" clId="Web-{513E4840-4399-4FD2-94F2-66B6DEE6DBA0}" dt="2019-01-08T10:27:30.854" v="636" actId="20577"/>
          <ac:spMkLst>
            <pc:docMk/>
            <pc:sldMk cId="73973883" sldId="289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32:35.109" v="53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3:21.156" v="60" actId="1076"/>
          <ac:spMkLst>
            <pc:docMk/>
            <pc:sldMk cId="73973883" sldId="289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33:06.640" v="59"/>
          <ac:spMkLst>
            <pc:docMk/>
            <pc:sldMk cId="73973883" sldId="289"/>
            <ac:spMk id="8" creationId="{029170A7-7FB2-4399-B5E2-434580CB878A}"/>
          </ac:spMkLst>
        </pc:spChg>
      </pc:sldChg>
      <pc:sldChg chg="addSp delSp modSp">
        <pc:chgData name="IIO IOE" userId="7e3c65b5add44e69" providerId="Windows Live" clId="Web-{513E4840-4399-4FD2-94F2-66B6DEE6DBA0}" dt="2019-01-08T10:26:48.666" v="628" actId="20577"/>
        <pc:sldMkLst>
          <pc:docMk/>
          <pc:sldMk cId="3834179574" sldId="290"/>
        </pc:sldMkLst>
        <pc:spChg chg="mod">
          <ac:chgData name="IIO IOE" userId="7e3c65b5add44e69" providerId="Windows Live" clId="Web-{513E4840-4399-4FD2-94F2-66B6DEE6DBA0}" dt="2019-01-08T10:26:48.666" v="628" actId="20577"/>
          <ac:spMkLst>
            <pc:docMk/>
            <pc:sldMk cId="3834179574" sldId="290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34:41.172" v="62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4:49.828" v="64" actId="1076"/>
          <ac:spMkLst>
            <pc:docMk/>
            <pc:sldMk cId="3834179574" sldId="290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34:52.094" v="65"/>
          <ac:spMkLst>
            <pc:docMk/>
            <pc:sldMk cId="3834179574" sldId="290"/>
            <ac:spMk id="8" creationId="{28077DDA-9FA0-41C7-B79D-08E6CDCEEC01}"/>
          </ac:spMkLst>
        </pc:spChg>
      </pc:sldChg>
      <pc:sldChg chg="addSp delSp modSp delAnim">
        <pc:chgData name="IIO IOE" userId="7e3c65b5add44e69" providerId="Windows Live" clId="Web-{513E4840-4399-4FD2-94F2-66B6DEE6DBA0}" dt="2019-01-08T10:26:44.697" v="625" actId="20577"/>
        <pc:sldMkLst>
          <pc:docMk/>
          <pc:sldMk cId="727010840" sldId="291"/>
        </pc:sldMkLst>
        <pc:spChg chg="mod">
          <ac:chgData name="IIO IOE" userId="7e3c65b5add44e69" providerId="Windows Live" clId="Web-{513E4840-4399-4FD2-94F2-66B6DEE6DBA0}" dt="2019-01-08T10:26:44.697" v="625" actId="20577"/>
          <ac:spMkLst>
            <pc:docMk/>
            <pc:sldMk cId="727010840" sldId="291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37:15.391" v="70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7:53.235" v="76" actId="1076"/>
          <ac:spMkLst>
            <pc:docMk/>
            <pc:sldMk cId="727010840" sldId="291"/>
            <ac:spMk id="5" creationId="{C7FB44AE-2269-4061-8748-CB20C821C19E}"/>
          </ac:spMkLst>
        </pc:spChg>
        <pc:spChg chg="del">
          <ac:chgData name="IIO IOE" userId="7e3c65b5add44e69" providerId="Windows Live" clId="Web-{513E4840-4399-4FD2-94F2-66B6DEE6DBA0}" dt="2019-01-08T09:35:12.672" v="67"/>
          <ac:spMkLst>
            <pc:docMk/>
            <pc:sldMk cId="727010840" sldId="291"/>
            <ac:spMk id="7" creationId="{3BF5E765-CA6B-4491-9EF5-64E2DB07EC82}"/>
          </ac:spMkLst>
        </pc:spChg>
        <pc:spChg chg="del">
          <ac:chgData name="IIO IOE" userId="7e3c65b5add44e69" providerId="Windows Live" clId="Web-{513E4840-4399-4FD2-94F2-66B6DEE6DBA0}" dt="2019-01-08T09:35:11.844" v="66"/>
          <ac:spMkLst>
            <pc:docMk/>
            <pc:sldMk cId="727010840" sldId="291"/>
            <ac:spMk id="9" creationId="{70C649F8-A97A-4C58-9435-B41BE113AC62}"/>
          </ac:spMkLst>
        </pc:spChg>
        <pc:spChg chg="add del mod">
          <ac:chgData name="IIO IOE" userId="7e3c65b5add44e69" providerId="Windows Live" clId="Web-{513E4840-4399-4FD2-94F2-66B6DEE6DBA0}" dt="2019-01-08T09:37:29.282" v="72"/>
          <ac:spMkLst>
            <pc:docMk/>
            <pc:sldMk cId="727010840" sldId="291"/>
            <ac:spMk id="10" creationId="{F3B3CA27-D7F7-4E01-B77E-11DBCDB21609}"/>
          </ac:spMkLst>
        </pc:spChg>
        <pc:spChg chg="add mod">
          <ac:chgData name="IIO IOE" userId="7e3c65b5add44e69" providerId="Windows Live" clId="Web-{513E4840-4399-4FD2-94F2-66B6DEE6DBA0}" dt="2019-01-08T09:38:36.141" v="94" actId="1076"/>
          <ac:spMkLst>
            <pc:docMk/>
            <pc:sldMk cId="727010840" sldId="291"/>
            <ac:spMk id="11" creationId="{38B36A6D-14A5-4ADD-8A09-D2F4EAE22BEE}"/>
          </ac:spMkLst>
        </pc:spChg>
      </pc:sldChg>
      <pc:sldChg chg="delSp del delAnim">
        <pc:chgData name="IIO IOE" userId="7e3c65b5add44e69" providerId="Windows Live" clId="Web-{513E4840-4399-4FD2-94F2-66B6DEE6DBA0}" dt="2019-01-08T09:37:26.266" v="71"/>
        <pc:sldMkLst>
          <pc:docMk/>
          <pc:sldMk cId="3499131499" sldId="292"/>
        </pc:sldMkLst>
        <pc:spChg chg="del">
          <ac:chgData name="IIO IOE" userId="7e3c65b5add44e69" providerId="Windows Live" clId="Web-{513E4840-4399-4FD2-94F2-66B6DEE6DBA0}" dt="2019-01-08T09:35:35.735" v="68"/>
          <ac:spMkLst>
            <pc:docMk/>
            <pc:sldMk cId="3499131499" sldId="292"/>
            <ac:spMk id="8" creationId="{0691E14D-5AE2-4E39-9E81-71297947BF5A}"/>
          </ac:spMkLst>
        </pc:spChg>
      </pc:sldChg>
      <pc:sldChg chg="addSp delSp modSp delAnim">
        <pc:chgData name="IIO IOE" userId="7e3c65b5add44e69" providerId="Windows Live" clId="Web-{513E4840-4399-4FD2-94F2-66B6DEE6DBA0}" dt="2019-01-08T10:26:40.666" v="622" actId="20577"/>
        <pc:sldMkLst>
          <pc:docMk/>
          <pc:sldMk cId="4186990509" sldId="293"/>
        </pc:sldMkLst>
        <pc:spChg chg="mod">
          <ac:chgData name="IIO IOE" userId="7e3c65b5add44e69" providerId="Windows Live" clId="Web-{513E4840-4399-4FD2-94F2-66B6DEE6DBA0}" dt="2019-01-08T10:26:40.666" v="622" actId="20577"/>
          <ac:spMkLst>
            <pc:docMk/>
            <pc:sldMk cId="4186990509" sldId="293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39:09.938" v="95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9:27.438" v="99" actId="1076"/>
          <ac:spMkLst>
            <pc:docMk/>
            <pc:sldMk cId="4186990509" sldId="293"/>
            <ac:spMk id="5" creationId="{C7FB44AE-2269-4061-8748-CB20C821C19E}"/>
          </ac:spMkLst>
        </pc:spChg>
        <pc:spChg chg="del">
          <ac:chgData name="IIO IOE" userId="7e3c65b5add44e69" providerId="Windows Live" clId="Web-{513E4840-4399-4FD2-94F2-66B6DEE6DBA0}" dt="2019-01-08T09:35:58.953" v="69"/>
          <ac:spMkLst>
            <pc:docMk/>
            <pc:sldMk cId="4186990509" sldId="293"/>
            <ac:spMk id="7" creationId="{740A1AC7-C666-4BC1-A2B0-2B06939367D5}"/>
          </ac:spMkLst>
        </pc:spChg>
        <pc:spChg chg="add del mod">
          <ac:chgData name="IIO IOE" userId="7e3c65b5add44e69" providerId="Windows Live" clId="Web-{513E4840-4399-4FD2-94F2-66B6DEE6DBA0}" dt="2019-01-08T09:39:17.267" v="97"/>
          <ac:spMkLst>
            <pc:docMk/>
            <pc:sldMk cId="4186990509" sldId="293"/>
            <ac:spMk id="9" creationId="{1E2D6ADE-9EC3-40A5-9F7F-E20A29867E84}"/>
          </ac:spMkLst>
        </pc:spChg>
      </pc:sldChg>
      <pc:sldChg chg="addSp delSp modSp addAnim delAnim">
        <pc:chgData name="IIO IOE" userId="7e3c65b5add44e69" providerId="Windows Live" clId="Web-{513E4840-4399-4FD2-94F2-66B6DEE6DBA0}" dt="2019-01-08T10:26:38.104" v="619" actId="20577"/>
        <pc:sldMkLst>
          <pc:docMk/>
          <pc:sldMk cId="3701886587" sldId="294"/>
        </pc:sldMkLst>
        <pc:spChg chg="mod">
          <ac:chgData name="IIO IOE" userId="7e3c65b5add44e69" providerId="Windows Live" clId="Web-{513E4840-4399-4FD2-94F2-66B6DEE6DBA0}" dt="2019-01-08T10:26:38.104" v="619" actId="20577"/>
          <ac:spMkLst>
            <pc:docMk/>
            <pc:sldMk cId="3701886587" sldId="294"/>
            <ac:spMk id="2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09:49:31.706" v="154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49:59.425" v="159" actId="1076"/>
          <ac:spMkLst>
            <pc:docMk/>
            <pc:sldMk cId="3701886587" sldId="294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46:13.877" v="151"/>
          <ac:spMkLst>
            <pc:docMk/>
            <pc:sldMk cId="3701886587" sldId="294"/>
            <ac:spMk id="8" creationId="{614EB36B-9BC0-4218-8496-C7D7A165B475}"/>
          </ac:spMkLst>
        </pc:spChg>
        <pc:spChg chg="add del mod">
          <ac:chgData name="IIO IOE" userId="7e3c65b5add44e69" providerId="Windows Live" clId="Web-{513E4840-4399-4FD2-94F2-66B6DEE6DBA0}" dt="2019-01-08T09:49:44.722" v="156"/>
          <ac:spMkLst>
            <pc:docMk/>
            <pc:sldMk cId="3701886587" sldId="294"/>
            <ac:spMk id="10" creationId="{C4889E3B-4857-48F5-877C-C1BF892AA5F1}"/>
          </ac:spMkLst>
        </pc:spChg>
      </pc:sldChg>
      <pc:sldChg chg="addSp delSp modSp">
        <pc:chgData name="IIO IOE" userId="7e3c65b5add44e69" providerId="Windows Live" clId="Web-{513E4840-4399-4FD2-94F2-66B6DEE6DBA0}" dt="2019-01-08T10:26:33.963" v="616" actId="20577"/>
        <pc:sldMkLst>
          <pc:docMk/>
          <pc:sldMk cId="1019390063" sldId="295"/>
        </pc:sldMkLst>
        <pc:spChg chg="mod">
          <ac:chgData name="IIO IOE" userId="7e3c65b5add44e69" providerId="Windows Live" clId="Web-{513E4840-4399-4FD2-94F2-66B6DEE6DBA0}" dt="2019-01-08T10:26:33.963" v="616" actId="20577"/>
          <ac:spMkLst>
            <pc:docMk/>
            <pc:sldMk cId="1019390063" sldId="295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49:39.659" v="155"/>
          <ac:spMkLst>
            <pc:docMk/>
            <pc:sldMk cId="1019390063" sldId="295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51:08.800" v="165" actId="1076"/>
          <ac:spMkLst>
            <pc:docMk/>
            <pc:sldMk cId="1019390063" sldId="295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50:05.503" v="160"/>
          <ac:spMkLst>
            <pc:docMk/>
            <pc:sldMk cId="1019390063" sldId="295"/>
            <ac:spMk id="8" creationId="{48E35DFB-5313-4EA6-AA72-702FC49FABDA}"/>
          </ac:spMkLst>
        </pc:spChg>
        <pc:spChg chg="add mod">
          <ac:chgData name="IIO IOE" userId="7e3c65b5add44e69" providerId="Windows Live" clId="Web-{513E4840-4399-4FD2-94F2-66B6DEE6DBA0}" dt="2019-01-08T09:52:00.003" v="197" actId="1076"/>
          <ac:spMkLst>
            <pc:docMk/>
            <pc:sldMk cId="1019390063" sldId="295"/>
            <ac:spMk id="11" creationId="{3ABF1FCF-1EA2-45AE-B0E8-EED478726F74}"/>
          </ac:spMkLst>
        </pc:spChg>
        <pc:picChg chg="add mod">
          <ac:chgData name="IIO IOE" userId="7e3c65b5add44e69" providerId="Windows Live" clId="Web-{513E4840-4399-4FD2-94F2-66B6DEE6DBA0}" dt="2019-01-08T09:51:12.003" v="166" actId="1076"/>
          <ac:picMkLst>
            <pc:docMk/>
            <pc:sldMk cId="1019390063" sldId="295"/>
            <ac:picMk id="9" creationId="{081DBB63-B6C0-46CA-8CCB-7D2217B9B189}"/>
          </ac:picMkLst>
        </pc:picChg>
      </pc:sldChg>
      <pc:sldChg chg="addSp delSp modSp delAnim">
        <pc:chgData name="IIO IOE" userId="7e3c65b5add44e69" providerId="Windows Live" clId="Web-{513E4840-4399-4FD2-94F2-66B6DEE6DBA0}" dt="2019-01-08T10:26:30.807" v="613" actId="20577"/>
        <pc:sldMkLst>
          <pc:docMk/>
          <pc:sldMk cId="265556965" sldId="296"/>
        </pc:sldMkLst>
        <pc:spChg chg="mod">
          <ac:chgData name="IIO IOE" userId="7e3c65b5add44e69" providerId="Windows Live" clId="Web-{513E4840-4399-4FD2-94F2-66B6DEE6DBA0}" dt="2019-01-08T10:26:30.807" v="613" actId="20577"/>
          <ac:spMkLst>
            <pc:docMk/>
            <pc:sldMk cId="265556965" sldId="296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52:59.113" v="204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53:16.129" v="208" actId="1076"/>
          <ac:spMkLst>
            <pc:docMk/>
            <pc:sldMk cId="265556965" sldId="296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53:02.863" v="205"/>
          <ac:spMkLst>
            <pc:docMk/>
            <pc:sldMk cId="265556965" sldId="296"/>
            <ac:spMk id="8" creationId="{F285D758-A276-42AE-87B9-F9ECCF3AF8FD}"/>
          </ac:spMkLst>
        </pc:spChg>
        <pc:spChg chg="add">
          <ac:chgData name="IIO IOE" userId="7e3c65b5add44e69" providerId="Windows Live" clId="Web-{513E4840-4399-4FD2-94F2-66B6DEE6DBA0}" dt="2019-01-08T09:57:03.707" v="212"/>
          <ac:spMkLst>
            <pc:docMk/>
            <pc:sldMk cId="265556965" sldId="296"/>
            <ac:spMk id="9" creationId="{0E94DEBF-9A6E-4A84-BFED-E08A1D3D6A14}"/>
          </ac:spMkLst>
        </pc:spChg>
      </pc:sldChg>
      <pc:sldChg chg="del">
        <pc:chgData name="IIO IOE" userId="7e3c65b5add44e69" providerId="Windows Live" clId="Web-{513E4840-4399-4FD2-94F2-66B6DEE6DBA0}" dt="2019-01-08T09:53:40.644" v="209"/>
        <pc:sldMkLst>
          <pc:docMk/>
          <pc:sldMk cId="1899662919" sldId="297"/>
        </pc:sldMkLst>
      </pc:sldChg>
      <pc:sldChg chg="addSp delSp modSp del">
        <pc:chgData name="IIO IOE" userId="7e3c65b5add44e69" providerId="Windows Live" clId="Web-{513E4840-4399-4FD2-94F2-66B6DEE6DBA0}" dt="2019-01-08T09:56:55.410" v="211"/>
        <pc:sldMkLst>
          <pc:docMk/>
          <pc:sldMk cId="1653041898" sldId="298"/>
        </pc:sldMkLst>
        <pc:spChg chg="del">
          <ac:chgData name="IIO IOE" userId="7e3c65b5add44e69" providerId="Windows Live" clId="Web-{513E4840-4399-4FD2-94F2-66B6DEE6DBA0}" dt="2019-01-08T09:56:52.989" v="210"/>
          <ac:spMkLst>
            <pc:docMk/>
            <pc:sldMk cId="1653041898" sldId="298"/>
            <ac:spMk id="3" creationId="{ADEC1A1B-24F8-45A1-99DC-9F7CF0B8EE12}"/>
          </ac:spMkLst>
        </pc:spChg>
        <pc:spChg chg="add mod">
          <ac:chgData name="IIO IOE" userId="7e3c65b5add44e69" providerId="Windows Live" clId="Web-{513E4840-4399-4FD2-94F2-66B6DEE6DBA0}" dt="2019-01-08T09:56:52.989" v="210"/>
          <ac:spMkLst>
            <pc:docMk/>
            <pc:sldMk cId="1653041898" sldId="298"/>
            <ac:spMk id="8" creationId="{1A3269ED-EC41-4564-92FF-35BAE946D181}"/>
          </ac:spMkLst>
        </pc:spChg>
      </pc:sldChg>
      <pc:sldChg chg="del">
        <pc:chgData name="IIO IOE" userId="7e3c65b5add44e69" providerId="Windows Live" clId="Web-{513E4840-4399-4FD2-94F2-66B6DEE6DBA0}" dt="2019-01-08T09:57:12.614" v="213"/>
        <pc:sldMkLst>
          <pc:docMk/>
          <pc:sldMk cId="2877825315" sldId="299"/>
        </pc:sldMkLst>
      </pc:sldChg>
      <pc:sldChg chg="modSp">
        <pc:chgData name="IIO IOE" userId="7e3c65b5add44e69" providerId="Windows Live" clId="Web-{513E4840-4399-4FD2-94F2-66B6DEE6DBA0}" dt="2019-01-08T10:23:07.775" v="551" actId="20577"/>
        <pc:sldMkLst>
          <pc:docMk/>
          <pc:sldMk cId="4191745886" sldId="300"/>
        </pc:sldMkLst>
        <pc:spChg chg="mod">
          <ac:chgData name="IIO IOE" userId="7e3c65b5add44e69" providerId="Windows Live" clId="Web-{513E4840-4399-4FD2-94F2-66B6DEE6DBA0}" dt="2019-01-08T10:23:07.775" v="551" actId="20577"/>
          <ac:spMkLst>
            <pc:docMk/>
            <pc:sldMk cId="4191745886" sldId="30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3:03.790" v="548" actId="20577"/>
        <pc:sldMkLst>
          <pc:docMk/>
          <pc:sldMk cId="655012409" sldId="303"/>
        </pc:sldMkLst>
        <pc:spChg chg="mod">
          <ac:chgData name="IIO IOE" userId="7e3c65b5add44e69" providerId="Windows Live" clId="Web-{513E4840-4399-4FD2-94F2-66B6DEE6DBA0}" dt="2019-01-08T10:23:03.790" v="548" actId="20577"/>
          <ac:spMkLst>
            <pc:docMk/>
            <pc:sldMk cId="655012409" sldId="303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3:00.056" v="545" actId="20577"/>
        <pc:sldMkLst>
          <pc:docMk/>
          <pc:sldMk cId="190048327" sldId="304"/>
        </pc:sldMkLst>
        <pc:spChg chg="mod">
          <ac:chgData name="IIO IOE" userId="7e3c65b5add44e69" providerId="Windows Live" clId="Web-{513E4840-4399-4FD2-94F2-66B6DEE6DBA0}" dt="2019-01-08T10:23:00.056" v="545" actId="20577"/>
          <ac:spMkLst>
            <pc:docMk/>
            <pc:sldMk cId="190048327" sldId="304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56.415" v="542" actId="20577"/>
        <pc:sldMkLst>
          <pc:docMk/>
          <pc:sldMk cId="2010311466" sldId="306"/>
        </pc:sldMkLst>
        <pc:spChg chg="mod">
          <ac:chgData name="IIO IOE" userId="7e3c65b5add44e69" providerId="Windows Live" clId="Web-{513E4840-4399-4FD2-94F2-66B6DEE6DBA0}" dt="2019-01-08T10:22:56.415" v="542" actId="20577"/>
          <ac:spMkLst>
            <pc:docMk/>
            <pc:sldMk cId="2010311466" sldId="306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9.759" v="536" actId="20577"/>
        <pc:sldMkLst>
          <pc:docMk/>
          <pc:sldMk cId="2776847617" sldId="307"/>
        </pc:sldMkLst>
        <pc:spChg chg="mod">
          <ac:chgData name="IIO IOE" userId="7e3c65b5add44e69" providerId="Windows Live" clId="Web-{513E4840-4399-4FD2-94F2-66B6DEE6DBA0}" dt="2019-01-08T10:22:49.759" v="536" actId="20577"/>
          <ac:spMkLst>
            <pc:docMk/>
            <pc:sldMk cId="2776847617" sldId="307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52.634" v="539" actId="20577"/>
        <pc:sldMkLst>
          <pc:docMk/>
          <pc:sldMk cId="200132196" sldId="308"/>
        </pc:sldMkLst>
        <pc:spChg chg="mod">
          <ac:chgData name="IIO IOE" userId="7e3c65b5add44e69" providerId="Windows Live" clId="Web-{513E4840-4399-4FD2-94F2-66B6DEE6DBA0}" dt="2019-01-08T10:22:52.634" v="539" actId="20577"/>
          <ac:spMkLst>
            <pc:docMk/>
            <pc:sldMk cId="200132196" sldId="308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1.462" v="530" actId="20577"/>
        <pc:sldMkLst>
          <pc:docMk/>
          <pc:sldMk cId="2185772547" sldId="310"/>
        </pc:sldMkLst>
        <pc:spChg chg="mod">
          <ac:chgData name="IIO IOE" userId="7e3c65b5add44e69" providerId="Windows Live" clId="Web-{513E4840-4399-4FD2-94F2-66B6DEE6DBA0}" dt="2019-01-08T10:22:41.462" v="530" actId="20577"/>
          <ac:spMkLst>
            <pc:docMk/>
            <pc:sldMk cId="2185772547" sldId="31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5.306" v="533" actId="20577"/>
        <pc:sldMkLst>
          <pc:docMk/>
          <pc:sldMk cId="431931532" sldId="311"/>
        </pc:sldMkLst>
        <pc:spChg chg="mod">
          <ac:chgData name="IIO IOE" userId="7e3c65b5add44e69" providerId="Windows Live" clId="Web-{513E4840-4399-4FD2-94F2-66B6DEE6DBA0}" dt="2019-01-08T10:22:45.306" v="533" actId="20577"/>
          <ac:spMkLst>
            <pc:docMk/>
            <pc:sldMk cId="431931532" sldId="311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37.853" v="527" actId="20577"/>
        <pc:sldMkLst>
          <pc:docMk/>
          <pc:sldMk cId="3693499296" sldId="312"/>
        </pc:sldMkLst>
        <pc:spChg chg="mod">
          <ac:chgData name="IIO IOE" userId="7e3c65b5add44e69" providerId="Windows Live" clId="Web-{513E4840-4399-4FD2-94F2-66B6DEE6DBA0}" dt="2019-01-08T10:22:37.853" v="527" actId="20577"/>
          <ac:spMkLst>
            <pc:docMk/>
            <pc:sldMk cId="3693499296" sldId="312"/>
            <ac:spMk id="2" creationId="{00000000-0000-0000-0000-000000000000}"/>
          </ac:spMkLst>
        </pc:spChg>
      </pc:sldChg>
      <pc:sldChg chg="add del replId">
        <pc:chgData name="IIO IOE" userId="7e3c65b5add44e69" providerId="Windows Live" clId="Web-{513E4840-4399-4FD2-94F2-66B6DEE6DBA0}" dt="2019-01-08T10:27:02.400" v="635"/>
        <pc:sldMkLst>
          <pc:docMk/>
          <pc:sldMk cId="2316264625" sldId="313"/>
        </pc:sldMkLst>
      </pc:sldChg>
      <pc:sldChg chg="addSp delSp modSp add ord replId">
        <pc:chgData name="IIO IOE" userId="7e3c65b5add44e69" providerId="Windows Live" clId="Web-{513E4840-4399-4FD2-94F2-66B6DEE6DBA0}" dt="2019-01-08T10:22:31.322" v="524" actId="20577"/>
        <pc:sldMkLst>
          <pc:docMk/>
          <pc:sldMk cId="1107611354" sldId="314"/>
        </pc:sldMkLst>
        <pc:spChg chg="mod">
          <ac:chgData name="IIO IOE" userId="7e3c65b5add44e69" providerId="Windows Live" clId="Web-{513E4840-4399-4FD2-94F2-66B6DEE6DBA0}" dt="2019-01-08T10:22:31.322" v="524" actId="20577"/>
          <ac:spMkLst>
            <pc:docMk/>
            <pc:sldMk cId="1107611354" sldId="314"/>
            <ac:spMk id="2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10:20:54.056" v="499"/>
          <ac:spMkLst>
            <pc:docMk/>
            <pc:sldMk cId="1107611354" sldId="314"/>
            <ac:spMk id="3" creationId="{756F4A87-8172-4361-8E61-937CEE0CB78C}"/>
          </ac:spMkLst>
        </pc:spChg>
        <pc:spChg chg="add del mod">
          <ac:chgData name="IIO IOE" userId="7e3c65b5add44e69" providerId="Windows Live" clId="Web-{513E4840-4399-4FD2-94F2-66B6DEE6DBA0}" dt="2019-01-08T10:21:58.462" v="517"/>
          <ac:spMkLst>
            <pc:docMk/>
            <pc:sldMk cId="1107611354" sldId="314"/>
            <ac:spMk id="5" creationId="{FF6CB36C-AECF-40D6-A1E4-B41256208DF8}"/>
          </ac:spMkLst>
        </pc:spChg>
        <pc:spChg chg="add del">
          <ac:chgData name="IIO IOE" userId="7e3c65b5add44e69" providerId="Windows Live" clId="Web-{513E4840-4399-4FD2-94F2-66B6DEE6DBA0}" dt="2019-01-08T10:21:54.134" v="516"/>
          <ac:spMkLst>
            <pc:docMk/>
            <pc:sldMk cId="1107611354" sldId="314"/>
            <ac:spMk id="9" creationId="{91CEA67C-7DBB-4DB4-BCA7-2B67D94FDD59}"/>
          </ac:spMkLst>
        </pc:spChg>
      </pc:sldChg>
    </pc:docChg>
  </pc:docChgLst>
  <pc:docChgLst>
    <pc:chgData name="IIO IOE" userId="7e3c65b5add44e69" providerId="Windows Live" clId="Web-{E9CA6A9E-922C-4325-9E67-69C478489405}"/>
    <pc:docChg chg="modSld">
      <pc:chgData name="IIO IOE" userId="7e3c65b5add44e69" providerId="Windows Live" clId="Web-{E9CA6A9E-922C-4325-9E67-69C478489405}" dt="2018-12-16T22:00:52.517" v="3"/>
      <pc:docMkLst>
        <pc:docMk/>
      </pc:docMkLst>
      <pc:sldChg chg="delSp modSp">
        <pc:chgData name="IIO IOE" userId="7e3c65b5add44e69" providerId="Windows Live" clId="Web-{E9CA6A9E-922C-4325-9E67-69C478489405}" dt="2018-12-16T22:00:52.517" v="3"/>
        <pc:sldMkLst>
          <pc:docMk/>
          <pc:sldMk cId="1015111055" sldId="266"/>
        </pc:sldMkLst>
        <pc:spChg chg="del mod">
          <ac:chgData name="IIO IOE" userId="7e3c65b5add44e69" providerId="Windows Live" clId="Web-{E9CA6A9E-922C-4325-9E67-69C478489405}" dt="2018-12-16T22:00:52.517" v="3"/>
          <ac:spMkLst>
            <pc:docMk/>
            <pc:sldMk cId="1015111055" sldId="266"/>
            <ac:spMk id="2" creationId="{00000000-0000-0000-0000-000000000000}"/>
          </ac:spMkLst>
        </pc:spChg>
      </pc:sldChg>
    </pc:docChg>
  </pc:docChgLst>
  <pc:docChgLst>
    <pc:chgData name="Robin Schramm" userId="918bcb5bbd1a4086" providerId="Windows Live" clId="Web-{612C2577-FB5B-4DA0-A2E3-ABC436BEBA76}"/>
    <pc:docChg chg="modSld">
      <pc:chgData name="Robin Schramm" userId="918bcb5bbd1a4086" providerId="Windows Live" clId="Web-{612C2577-FB5B-4DA0-A2E3-ABC436BEBA76}" dt="2019-01-06T15:03:34.902" v="128" actId="20577"/>
      <pc:docMkLst>
        <pc:docMk/>
      </pc:docMkLst>
      <pc:sldChg chg="modSp">
        <pc:chgData name="Robin Schramm" userId="918bcb5bbd1a4086" providerId="Windows Live" clId="Web-{612C2577-FB5B-4DA0-A2E3-ABC436BEBA76}" dt="2019-01-06T15:03:34.902" v="128" actId="20577"/>
        <pc:sldMkLst>
          <pc:docMk/>
          <pc:sldMk cId="619550607" sldId="277"/>
        </pc:sldMkLst>
        <pc:spChg chg="mod">
          <ac:chgData name="Robin Schramm" userId="918bcb5bbd1a4086" providerId="Windows Live" clId="Web-{612C2577-FB5B-4DA0-A2E3-ABC436BEBA76}" dt="2019-01-06T15:03:34.902" v="128" actId="20577"/>
          <ac:spMkLst>
            <pc:docMk/>
            <pc:sldMk cId="619550607" sldId="277"/>
            <ac:spMk id="9" creationId="{91CEA67C-7DBB-4DB4-BCA7-2B67D94FDD59}"/>
          </ac:spMkLst>
        </pc:spChg>
      </pc:sldChg>
    </pc:docChg>
  </pc:docChgLst>
  <pc:docChgLst>
    <pc:chgData name="IIO IOE" userId="7e3c65b5add44e69" providerId="Windows Live" clId="Web-{90E7B24F-338B-419A-9941-A7D7DD95F9FB}"/>
    <pc:docChg chg="modSld">
      <pc:chgData name="IIO IOE" userId="7e3c65b5add44e69" providerId="Windows Live" clId="Web-{90E7B24F-338B-419A-9941-A7D7DD95F9FB}" dt="2018-12-17T06:55:54.213" v="44" actId="20577"/>
      <pc:docMkLst>
        <pc:docMk/>
      </pc:docMkLst>
      <pc:sldChg chg="modSp">
        <pc:chgData name="IIO IOE" userId="7e3c65b5add44e69" providerId="Windows Live" clId="Web-{90E7B24F-338B-419A-9941-A7D7DD95F9FB}" dt="2018-12-17T06:55:54.213" v="44" actId="20577"/>
        <pc:sldMkLst>
          <pc:docMk/>
          <pc:sldMk cId="1378452444" sldId="259"/>
        </pc:sldMkLst>
        <pc:spChg chg="mod">
          <ac:chgData name="IIO IOE" userId="7e3c65b5add44e69" providerId="Windows Live" clId="Web-{90E7B24F-338B-419A-9941-A7D7DD95F9FB}" dt="2018-12-17T06:55:54.213" v="44" actId="20577"/>
          <ac:spMkLst>
            <pc:docMk/>
            <pc:sldMk cId="1378452444" sldId="259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66E14ABB-53E1-4C7F-AC3B-A2C98575F013}"/>
    <pc:docChg chg="addSld delSld modSld">
      <pc:chgData name="IIO IOE" userId="7e3c65b5add44e69" providerId="Windows Live" clId="Web-{66E14ABB-53E1-4C7F-AC3B-A2C98575F013}" dt="2018-12-13T14:23:29.013" v="2788"/>
      <pc:docMkLst>
        <pc:docMk/>
      </pc:docMkLst>
      <pc:sldChg chg="addSp delSp modSp">
        <pc:chgData name="IIO IOE" userId="7e3c65b5add44e69" providerId="Windows Live" clId="Web-{66E14ABB-53E1-4C7F-AC3B-A2C98575F013}" dt="2018-12-13T13:16:43.202" v="282" actId="1076"/>
        <pc:sldMkLst>
          <pc:docMk/>
          <pc:sldMk cId="1577499883" sldId="256"/>
        </pc:sldMkLst>
        <pc:spChg chg="mod">
          <ac:chgData name="IIO IOE" userId="7e3c65b5add44e69" providerId="Windows Live" clId="Web-{66E14ABB-53E1-4C7F-AC3B-A2C98575F013}" dt="2018-12-13T13:15:25.372" v="25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5:32.857" v="255" actId="1076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3:16:43.202" v="282" actId="1076"/>
          <ac:spMkLst>
            <pc:docMk/>
            <pc:sldMk cId="1577499883" sldId="256"/>
            <ac:spMk id="9" creationId="{0DBC685D-BA88-4386-9016-69A8C8C606C0}"/>
          </ac:spMkLst>
        </pc:spChg>
        <pc:spChg chg="add del mod">
          <ac:chgData name="IIO IOE" userId="7e3c65b5add44e69" providerId="Windows Live" clId="Web-{66E14ABB-53E1-4C7F-AC3B-A2C98575F013}" dt="2018-12-13T13:16:02.545" v="260"/>
          <ac:spMkLst>
            <pc:docMk/>
            <pc:sldMk cId="1577499883" sldId="256"/>
            <ac:spMk id="10" creationId="{97725251-B25C-4DA9-81B3-E7AF36D95A28}"/>
          </ac:spMkLst>
        </pc:spChg>
        <pc:spChg chg="add mod">
          <ac:chgData name="IIO IOE" userId="7e3c65b5add44e69" providerId="Windows Live" clId="Web-{66E14ABB-53E1-4C7F-AC3B-A2C98575F013}" dt="2018-12-13T13:16:20.920" v="278" actId="1076"/>
          <ac:spMkLst>
            <pc:docMk/>
            <pc:sldMk cId="1577499883" sldId="256"/>
            <ac:spMk id="12" creationId="{F9B2B29B-6B86-4BD1-9461-5313A07768AC}"/>
          </ac:spMkLst>
        </pc:spChg>
        <pc:picChg chg="add mod">
          <ac:chgData name="IIO IOE" userId="7e3c65b5add44e69" providerId="Windows Live" clId="Web-{66E14ABB-53E1-4C7F-AC3B-A2C98575F013}" dt="2018-12-13T13:13:19.214" v="5" actId="1076"/>
          <ac:picMkLst>
            <pc:docMk/>
            <pc:sldMk cId="1577499883" sldId="256"/>
            <ac:picMk id="4" creationId="{B2D52235-B3FE-4301-8907-77C8B8C93DC7}"/>
          </ac:picMkLst>
        </pc:picChg>
        <pc:picChg chg="add mod">
          <ac:chgData name="IIO IOE" userId="7e3c65b5add44e69" providerId="Windows Live" clId="Web-{66E14ABB-53E1-4C7F-AC3B-A2C98575F013}" dt="2018-12-13T13:13:14.714" v="4" actId="1076"/>
          <ac:picMkLst>
            <pc:docMk/>
            <pc:sldMk cId="1577499883" sldId="256"/>
            <ac:picMk id="6" creationId="{EAAC0DC2-A3AA-4BDD-8444-F06FD0B4D9BA}"/>
          </ac:picMkLst>
        </pc:picChg>
      </pc:sldChg>
      <pc:sldChg chg="addSp delSp modSp add replId">
        <pc:chgData name="IIO IOE" userId="7e3c65b5add44e69" providerId="Windows Live" clId="Web-{66E14ABB-53E1-4C7F-AC3B-A2C98575F013}" dt="2018-12-13T14:23:15.232" v="2780" actId="1076"/>
        <pc:sldMkLst>
          <pc:docMk/>
          <pc:sldMk cId="157624231" sldId="257"/>
        </pc:sldMkLst>
        <pc:spChg chg="mod">
          <ac:chgData name="IIO IOE" userId="7e3c65b5add44e69" providerId="Windows Live" clId="Web-{66E14ABB-53E1-4C7F-AC3B-A2C98575F013}" dt="2018-12-13T13:17:14.187" v="304" actId="20577"/>
          <ac:spMkLst>
            <pc:docMk/>
            <pc:sldMk cId="157624231" sldId="257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8:56.329" v="492" actId="1076"/>
          <ac:spMkLst>
            <pc:docMk/>
            <pc:sldMk cId="157624231" sldId="257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4:23:15.232" v="2780" actId="1076"/>
          <ac:spMkLst>
            <pc:docMk/>
            <pc:sldMk cId="157624231" sldId="257"/>
            <ac:spMk id="5" creationId="{1B7FB5AD-C3DA-4F64-86DB-F0D223EB8ADD}"/>
          </ac:spMkLst>
        </pc:spChg>
        <pc:spChg chg="del">
          <ac:chgData name="IIO IOE" userId="7e3c65b5add44e69" providerId="Windows Live" clId="Web-{66E14ABB-53E1-4C7F-AC3B-A2C98575F013}" dt="2018-12-13T13:17:07.874" v="286"/>
          <ac:spMkLst>
            <pc:docMk/>
            <pc:sldMk cId="157624231" sldId="257"/>
            <ac:spMk id="9" creationId="{0DBC685D-BA88-4386-9016-69A8C8C606C0}"/>
          </ac:spMkLst>
        </pc:spChg>
        <pc:spChg chg="del">
          <ac:chgData name="IIO IOE" userId="7e3c65b5add44e69" providerId="Windows Live" clId="Web-{66E14ABB-53E1-4C7F-AC3B-A2C98575F013}" dt="2018-12-13T13:17:08.687" v="287"/>
          <ac:spMkLst>
            <pc:docMk/>
            <pc:sldMk cId="157624231" sldId="257"/>
            <ac:spMk id="12" creationId="{F9B2B29B-6B86-4BD1-9461-5313A07768AC}"/>
          </ac:spMkLst>
        </pc:spChg>
      </pc:sldChg>
      <pc:sldChg chg="new del">
        <pc:chgData name="IIO IOE" userId="7e3c65b5add44e69" providerId="Windows Live" clId="Web-{66E14ABB-53E1-4C7F-AC3B-A2C98575F013}" dt="2018-12-13T13:17:02.124" v="284"/>
        <pc:sldMkLst>
          <pc:docMk/>
          <pc:sldMk cId="2875915503" sldId="257"/>
        </pc:sldMkLst>
      </pc:sldChg>
      <pc:sldChg chg="addSp delSp modSp add replId">
        <pc:chgData name="IIO IOE" userId="7e3c65b5add44e69" providerId="Windows Live" clId="Web-{66E14ABB-53E1-4C7F-AC3B-A2C98575F013}" dt="2018-12-13T14:23:17.951" v="2781"/>
        <pc:sldMkLst>
          <pc:docMk/>
          <pc:sldMk cId="3122337424" sldId="258"/>
        </pc:sldMkLst>
        <pc:spChg chg="mod">
          <ac:chgData name="IIO IOE" userId="7e3c65b5add44e69" providerId="Windows Live" clId="Web-{66E14ABB-53E1-4C7F-AC3B-A2C98575F013}" dt="2018-12-13T13:19:06.658" v="494" actId="20577"/>
          <ac:spMkLst>
            <pc:docMk/>
            <pc:sldMk cId="3122337424" sldId="258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24:27.601" v="881" actId="20577"/>
          <ac:spMkLst>
            <pc:docMk/>
            <pc:sldMk cId="3122337424" sldId="258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8.357" v="2779"/>
          <ac:spMkLst>
            <pc:docMk/>
            <pc:sldMk cId="3122337424" sldId="258"/>
            <ac:spMk id="5" creationId="{BB8394FF-B2D8-4CF5-ABC0-F9165101B194}"/>
          </ac:spMkLst>
        </pc:spChg>
        <pc:spChg chg="add">
          <ac:chgData name="IIO IOE" userId="7e3c65b5add44e69" providerId="Windows Live" clId="Web-{66E14ABB-53E1-4C7F-AC3B-A2C98575F013}" dt="2018-12-13T14:23:17.951" v="2781"/>
          <ac:spMkLst>
            <pc:docMk/>
            <pc:sldMk cId="3122337424" sldId="258"/>
            <ac:spMk id="9" creationId="{FB943E25-CB92-4A51-B965-F3EE3C16E618}"/>
          </ac:spMkLst>
        </pc:spChg>
      </pc:sldChg>
      <pc:sldChg chg="addSp delSp modSp add replId">
        <pc:chgData name="IIO IOE" userId="7e3c65b5add44e69" providerId="Windows Live" clId="Web-{66E14ABB-53E1-4C7F-AC3B-A2C98575F013}" dt="2018-12-13T14:23:19.263" v="2782"/>
        <pc:sldMkLst>
          <pc:docMk/>
          <pc:sldMk cId="1378452444" sldId="259"/>
        </pc:sldMkLst>
        <pc:spChg chg="mod">
          <ac:chgData name="IIO IOE" userId="7e3c65b5add44e69" providerId="Windows Live" clId="Web-{66E14ABB-53E1-4C7F-AC3B-A2C98575F013}" dt="2018-12-13T13:25:17.993" v="890" actId="20577"/>
          <ac:spMkLst>
            <pc:docMk/>
            <pc:sldMk cId="1378452444" sldId="259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7:53.819" v="2659" actId="20577"/>
          <ac:spMkLst>
            <pc:docMk/>
            <pc:sldMk cId="1378452444" sldId="259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5.966" v="2778"/>
          <ac:spMkLst>
            <pc:docMk/>
            <pc:sldMk cId="1378452444" sldId="259"/>
            <ac:spMk id="5" creationId="{EE4C87C9-88B4-42A3-AC2D-6461FDD9CD2B}"/>
          </ac:spMkLst>
        </pc:spChg>
        <pc:spChg chg="add">
          <ac:chgData name="IIO IOE" userId="7e3c65b5add44e69" providerId="Windows Live" clId="Web-{66E14ABB-53E1-4C7F-AC3B-A2C98575F013}" dt="2018-12-13T14:23:19.263" v="2782"/>
          <ac:spMkLst>
            <pc:docMk/>
            <pc:sldMk cId="1378452444" sldId="259"/>
            <ac:spMk id="9" creationId="{45F6FFEC-DC81-4EFC-9050-81089841EFCA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1.122" v="2783"/>
        <pc:sldMkLst>
          <pc:docMk/>
          <pc:sldMk cId="4033261253" sldId="260"/>
        </pc:sldMkLst>
        <pc:spChg chg="mod">
          <ac:chgData name="IIO IOE" userId="7e3c65b5add44e69" providerId="Windows Live" clId="Web-{66E14ABB-53E1-4C7F-AC3B-A2C98575F013}" dt="2018-12-13T13:35:31.083" v="975" actId="20577"/>
          <ac:spMkLst>
            <pc:docMk/>
            <pc:sldMk cId="4033261253" sldId="260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51.977" v="2688" actId="20577"/>
          <ac:spMkLst>
            <pc:docMk/>
            <pc:sldMk cId="4033261253" sldId="260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3.638" v="2777"/>
          <ac:spMkLst>
            <pc:docMk/>
            <pc:sldMk cId="4033261253" sldId="260"/>
            <ac:spMk id="5" creationId="{A4499A7D-ED58-45D4-98A8-4BAF7B86A411}"/>
          </ac:spMkLst>
        </pc:spChg>
        <pc:spChg chg="add">
          <ac:chgData name="IIO IOE" userId="7e3c65b5add44e69" providerId="Windows Live" clId="Web-{66E14ABB-53E1-4C7F-AC3B-A2C98575F013}" dt="2018-12-13T14:23:21.122" v="2783"/>
          <ac:spMkLst>
            <pc:docMk/>
            <pc:sldMk cId="4033261253" sldId="260"/>
            <ac:spMk id="9" creationId="{A1EF1A0B-2ADE-4633-967D-B4E7227E348E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2.357" v="2784"/>
        <pc:sldMkLst>
          <pc:docMk/>
          <pc:sldMk cId="4247269247" sldId="261"/>
        </pc:sldMkLst>
        <pc:spChg chg="mod">
          <ac:chgData name="IIO IOE" userId="7e3c65b5add44e69" providerId="Windows Live" clId="Web-{66E14ABB-53E1-4C7F-AC3B-A2C98575F013}" dt="2018-12-13T14:17:59.819" v="2664" actId="20577"/>
          <ac:spMkLst>
            <pc:docMk/>
            <pc:sldMk cId="4247269247" sldId="261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1.310" v="2776"/>
          <ac:spMkLst>
            <pc:docMk/>
            <pc:sldMk cId="4247269247" sldId="261"/>
            <ac:spMk id="5" creationId="{2D29ECB4-F306-4029-9F55-2847CD43C86F}"/>
          </ac:spMkLst>
        </pc:spChg>
        <pc:spChg chg="add">
          <ac:chgData name="IIO IOE" userId="7e3c65b5add44e69" providerId="Windows Live" clId="Web-{66E14ABB-53E1-4C7F-AC3B-A2C98575F013}" dt="2018-12-13T14:23:22.357" v="2784"/>
          <ac:spMkLst>
            <pc:docMk/>
            <pc:sldMk cId="4247269247" sldId="261"/>
            <ac:spMk id="9" creationId="{0660655C-8FF2-4BB3-AEB7-E5DD46191B07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4.107" v="2785"/>
        <pc:sldMkLst>
          <pc:docMk/>
          <pc:sldMk cId="2601917757" sldId="262"/>
        </pc:sldMkLst>
        <pc:spChg chg="mod">
          <ac:chgData name="IIO IOE" userId="7e3c65b5add44e69" providerId="Windows Live" clId="Web-{66E14ABB-53E1-4C7F-AC3B-A2C98575F013}" dt="2018-12-13T14:18:03.523" v="2669" actId="20577"/>
          <ac:spMkLst>
            <pc:docMk/>
            <pc:sldMk cId="2601917757" sldId="262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8.966" v="2775"/>
          <ac:spMkLst>
            <pc:docMk/>
            <pc:sldMk cId="2601917757" sldId="262"/>
            <ac:spMk id="5" creationId="{A387B3A3-218B-4EDD-B4D8-8E68030844A2}"/>
          </ac:spMkLst>
        </pc:spChg>
        <pc:spChg chg="add">
          <ac:chgData name="IIO IOE" userId="7e3c65b5add44e69" providerId="Windows Live" clId="Web-{66E14ABB-53E1-4C7F-AC3B-A2C98575F013}" dt="2018-12-13T14:23:24.107" v="2785"/>
          <ac:spMkLst>
            <pc:docMk/>
            <pc:sldMk cId="2601917757" sldId="262"/>
            <ac:spMk id="9" creationId="{417C311D-EB4E-4C4C-86E6-5FCA61781439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5.482" v="2786"/>
        <pc:sldMkLst>
          <pc:docMk/>
          <pc:sldMk cId="1615910163" sldId="263"/>
        </pc:sldMkLst>
        <pc:spChg chg="mod">
          <ac:chgData name="IIO IOE" userId="7e3c65b5add44e69" providerId="Windows Live" clId="Web-{66E14ABB-53E1-4C7F-AC3B-A2C98575F013}" dt="2018-12-13T13:54:27.511" v="1566" actId="20577"/>
          <ac:spMkLst>
            <pc:docMk/>
            <pc:sldMk cId="1615910163" sldId="263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2:36.958" v="2369" actId="20577"/>
          <ac:spMkLst>
            <pc:docMk/>
            <pc:sldMk cId="1615910163" sldId="263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6.528" v="2774"/>
          <ac:spMkLst>
            <pc:docMk/>
            <pc:sldMk cId="1615910163" sldId="263"/>
            <ac:spMk id="5" creationId="{B068B3EA-CFC5-4960-84B1-E9FC729A3155}"/>
          </ac:spMkLst>
        </pc:spChg>
        <pc:spChg chg="add">
          <ac:chgData name="IIO IOE" userId="7e3c65b5add44e69" providerId="Windows Live" clId="Web-{66E14ABB-53E1-4C7F-AC3B-A2C98575F013}" dt="2018-12-13T14:23:25.482" v="2786"/>
          <ac:spMkLst>
            <pc:docMk/>
            <pc:sldMk cId="1615910163" sldId="263"/>
            <ac:spMk id="9" creationId="{9847C388-0D41-4800-A6C8-68BF8ECDA79D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7.435" v="2787"/>
        <pc:sldMkLst>
          <pc:docMk/>
          <pc:sldMk cId="3965643437" sldId="264"/>
        </pc:sldMkLst>
        <pc:spChg chg="mod">
          <ac:chgData name="IIO IOE" userId="7e3c65b5add44e69" providerId="Windows Live" clId="Web-{66E14ABB-53E1-4C7F-AC3B-A2C98575F013}" dt="2018-12-13T14:02:46.614" v="2378" actId="20577"/>
          <ac:spMkLst>
            <pc:docMk/>
            <pc:sldMk cId="3965643437" sldId="264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3:55.116" v="2424" actId="1076"/>
          <ac:spMkLst>
            <pc:docMk/>
            <pc:sldMk cId="3965643437" sldId="264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4.044" v="2773"/>
          <ac:spMkLst>
            <pc:docMk/>
            <pc:sldMk cId="3965643437" sldId="264"/>
            <ac:spMk id="5" creationId="{41FE4434-4A4A-4F66-B47E-ED3D7AF370B3}"/>
          </ac:spMkLst>
        </pc:spChg>
        <pc:spChg chg="add">
          <ac:chgData name="IIO IOE" userId="7e3c65b5add44e69" providerId="Windows Live" clId="Web-{66E14ABB-53E1-4C7F-AC3B-A2C98575F013}" dt="2018-12-13T14:23:27.435" v="2787"/>
          <ac:spMkLst>
            <pc:docMk/>
            <pc:sldMk cId="3965643437" sldId="264"/>
            <ac:spMk id="9" creationId="{AD597388-00F4-4C11-9311-F653E2F81F50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9.013" v="2788"/>
        <pc:sldMkLst>
          <pc:docMk/>
          <pc:sldMk cId="1555557223" sldId="265"/>
        </pc:sldMkLst>
        <pc:spChg chg="mod">
          <ac:chgData name="IIO IOE" userId="7e3c65b5add44e69" providerId="Windows Live" clId="Web-{66E14ABB-53E1-4C7F-AC3B-A2C98575F013}" dt="2018-12-13T14:04:22.069" v="2438" actId="20577"/>
          <ac:spMkLst>
            <pc:docMk/>
            <pc:sldMk cId="1555557223" sldId="265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27.039" v="2686" actId="20577"/>
          <ac:spMkLst>
            <pc:docMk/>
            <pc:sldMk cId="1555557223" sldId="265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1.403" v="2772"/>
          <ac:spMkLst>
            <pc:docMk/>
            <pc:sldMk cId="1555557223" sldId="265"/>
            <ac:spMk id="5" creationId="{00CC1F5B-EE43-4FDF-9CD5-5C57FC620C1D}"/>
          </ac:spMkLst>
        </pc:spChg>
        <pc:spChg chg="add">
          <ac:chgData name="IIO IOE" userId="7e3c65b5add44e69" providerId="Windows Live" clId="Web-{66E14ABB-53E1-4C7F-AC3B-A2C98575F013}" dt="2018-12-13T14:23:29.013" v="2788"/>
          <ac:spMkLst>
            <pc:docMk/>
            <pc:sldMk cId="1555557223" sldId="265"/>
            <ac:spMk id="9" creationId="{465C17E6-1DCC-426A-A100-538BC583D401}"/>
          </ac:spMkLst>
        </pc:spChg>
      </pc:sldChg>
    </pc:docChg>
  </pc:docChgLst>
  <pc:docChgLst>
    <pc:chgData name="IIO IOE" userId="7e3c65b5add44e69" providerId="Windows Live" clId="Web-{090AD983-84B7-4362-B068-7E53218DBB13}"/>
    <pc:docChg chg="addSld modSld">
      <pc:chgData name="IIO IOE" userId="7e3c65b5add44e69" providerId="Windows Live" clId="Web-{090AD983-84B7-4362-B068-7E53218DBB13}" dt="2018-12-16T18:16:53.362" v="309" actId="1076"/>
      <pc:docMkLst>
        <pc:docMk/>
      </pc:docMkLst>
      <pc:sldChg chg="addSp modSp addAnim delAnim modAnim">
        <pc:chgData name="IIO IOE" userId="7e3c65b5add44e69" providerId="Windows Live" clId="Web-{090AD983-84B7-4362-B068-7E53218DBB13}" dt="2018-12-16T17:32:52.428" v="25"/>
        <pc:sldMkLst>
          <pc:docMk/>
          <pc:sldMk cId="4033261253" sldId="260"/>
        </pc:sldMkLst>
        <pc:spChg chg="mod">
          <ac:chgData name="IIO IOE" userId="7e3c65b5add44e69" providerId="Windows Live" clId="Web-{090AD983-84B7-4362-B068-7E53218DBB13}" dt="2018-12-16T17:31:57.115" v="15" actId="1076"/>
          <ac:spMkLst>
            <pc:docMk/>
            <pc:sldMk cId="4033261253" sldId="260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7:32:23.771" v="23" actId="1076"/>
          <ac:spMkLst>
            <pc:docMk/>
            <pc:sldMk cId="4033261253" sldId="260"/>
            <ac:spMk id="5" creationId="{F85412D0-3256-49A9-8458-32DAA3118A73}"/>
          </ac:spMkLst>
        </pc:spChg>
      </pc:sldChg>
      <pc:sldChg chg="addSp modSp addAnim modAnim">
        <pc:chgData name="IIO IOE" userId="7e3c65b5add44e69" providerId="Windows Live" clId="Web-{090AD983-84B7-4362-B068-7E53218DBB13}" dt="2018-12-16T18:05:33.798" v="59"/>
        <pc:sldMkLst>
          <pc:docMk/>
          <pc:sldMk cId="4247269247" sldId="261"/>
        </pc:sldMkLst>
        <pc:spChg chg="mod">
          <ac:chgData name="IIO IOE" userId="7e3c65b5add44e69" providerId="Windows Live" clId="Web-{090AD983-84B7-4362-B068-7E53218DBB13}" dt="2018-12-16T18:04:46.861" v="44" actId="20577"/>
          <ac:spMkLst>
            <pc:docMk/>
            <pc:sldMk cId="4247269247" sldId="261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05:24.221" v="57" actId="1076"/>
          <ac:spMkLst>
            <pc:docMk/>
            <pc:sldMk cId="4247269247" sldId="261"/>
            <ac:spMk id="5" creationId="{7414D500-BDF3-46BE-98B9-E18B0FAE2B69}"/>
          </ac:spMkLst>
        </pc:spChg>
      </pc:sldChg>
      <pc:sldChg chg="addSp delSp modSp addAnim delAnim modAnim">
        <pc:chgData name="IIO IOE" userId="7e3c65b5add44e69" providerId="Windows Live" clId="Web-{090AD983-84B7-4362-B068-7E53218DBB13}" dt="2018-12-16T18:12:06.909" v="212"/>
        <pc:sldMkLst>
          <pc:docMk/>
          <pc:sldMk cId="1615910163" sldId="263"/>
        </pc:sldMkLst>
        <pc:spChg chg="del mod">
          <ac:chgData name="IIO IOE" userId="7e3c65b5add44e69" providerId="Windows Live" clId="Web-{090AD983-84B7-4362-B068-7E53218DBB13}" dt="2018-12-16T18:08:16.408" v="107"/>
          <ac:spMkLst>
            <pc:docMk/>
            <pc:sldMk cId="1615910163" sldId="263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0:57.877" v="185" actId="20577"/>
          <ac:spMkLst>
            <pc:docMk/>
            <pc:sldMk cId="1615910163" sldId="263"/>
            <ac:spMk id="5" creationId="{641C0A01-E6EC-49FE-AA2A-5741A5B5A804}"/>
          </ac:spMkLst>
        </pc:spChg>
        <pc:spChg chg="add mod">
          <ac:chgData name="IIO IOE" userId="7e3c65b5add44e69" providerId="Windows Live" clId="Web-{090AD983-84B7-4362-B068-7E53218DBB13}" dt="2018-12-16T18:11:08.627" v="186" actId="1076"/>
          <ac:spMkLst>
            <pc:docMk/>
            <pc:sldMk cId="1615910163" sldId="263"/>
            <ac:spMk id="7" creationId="{30163EB7-8D52-44E9-93D8-FEF90801E6C9}"/>
          </ac:spMkLst>
        </pc:spChg>
        <pc:spChg chg="add mod">
          <ac:chgData name="IIO IOE" userId="7e3c65b5add44e69" providerId="Windows Live" clId="Web-{090AD983-84B7-4362-B068-7E53218DBB13}" dt="2018-12-16T18:11:14.596" v="191" actId="1076"/>
          <ac:spMkLst>
            <pc:docMk/>
            <pc:sldMk cId="1615910163" sldId="263"/>
            <ac:spMk id="8" creationId="{EF26D136-4E4A-4D6A-874C-CE5889AD9DDF}"/>
          </ac:spMkLst>
        </pc:spChg>
        <pc:spChg chg="add mod">
          <ac:chgData name="IIO IOE" userId="7e3c65b5add44e69" providerId="Windows Live" clId="Web-{090AD983-84B7-4362-B068-7E53218DBB13}" dt="2018-12-16T18:11:19.221" v="195" actId="1076"/>
          <ac:spMkLst>
            <pc:docMk/>
            <pc:sldMk cId="1615910163" sldId="263"/>
            <ac:spMk id="10" creationId="{8ED25857-CC67-4AC9-9CE6-8481BF90B1F8}"/>
          </ac:spMkLst>
        </pc:spChg>
        <pc:spChg chg="add mod">
          <ac:chgData name="IIO IOE" userId="7e3c65b5add44e69" providerId="Windows Live" clId="Web-{090AD983-84B7-4362-B068-7E53218DBB13}" dt="2018-12-16T18:11:31.112" v="198" actId="1076"/>
          <ac:spMkLst>
            <pc:docMk/>
            <pc:sldMk cId="1615910163" sldId="263"/>
            <ac:spMk id="11" creationId="{4213282F-5D1F-4633-B37F-ABAD4A9FE2F5}"/>
          </ac:spMkLst>
        </pc:spChg>
        <pc:spChg chg="add mod">
          <ac:chgData name="IIO IOE" userId="7e3c65b5add44e69" providerId="Windows Live" clId="Web-{090AD983-84B7-4362-B068-7E53218DBB13}" dt="2018-12-16T18:11:39.330" v="200" actId="1076"/>
          <ac:spMkLst>
            <pc:docMk/>
            <pc:sldMk cId="1615910163" sldId="263"/>
            <ac:spMk id="12" creationId="{FD799DDF-ED1E-4C4E-B220-C23BB8BC5940}"/>
          </ac:spMkLst>
        </pc:spChg>
        <pc:spChg chg="add del mod">
          <ac:chgData name="IIO IOE" userId="7e3c65b5add44e69" providerId="Windows Live" clId="Web-{090AD983-84B7-4362-B068-7E53218DBB13}" dt="2018-12-16T18:08:23.877" v="109"/>
          <ac:spMkLst>
            <pc:docMk/>
            <pc:sldMk cId="1615910163" sldId="263"/>
            <ac:spMk id="14" creationId="{02AD131B-D7CF-47AA-92EF-50488ACDC6CA}"/>
          </ac:spMkLst>
        </pc:spChg>
      </pc:sldChg>
      <pc:sldChg chg="addSp delSp modSp addAnim modAnim">
        <pc:chgData name="IIO IOE" userId="7e3c65b5add44e69" providerId="Windows Live" clId="Web-{090AD983-84B7-4362-B068-7E53218DBB13}" dt="2018-12-16T18:15:52.800" v="292"/>
        <pc:sldMkLst>
          <pc:docMk/>
          <pc:sldMk cId="3965643437" sldId="264"/>
        </pc:sldMkLst>
        <pc:spChg chg="del mod">
          <ac:chgData name="IIO IOE" userId="7e3c65b5add44e69" providerId="Windows Live" clId="Web-{090AD983-84B7-4362-B068-7E53218DBB13}" dt="2018-12-16T18:12:49.409" v="240"/>
          <ac:spMkLst>
            <pc:docMk/>
            <pc:sldMk cId="3965643437" sldId="264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4:33.956" v="273" actId="14100"/>
          <ac:spMkLst>
            <pc:docMk/>
            <pc:sldMk cId="3965643437" sldId="264"/>
            <ac:spMk id="5" creationId="{042C3698-51EE-4643-A5BC-1201FE78F712}"/>
          </ac:spMkLst>
        </pc:spChg>
        <pc:spChg chg="add mod">
          <ac:chgData name="IIO IOE" userId="7e3c65b5add44e69" providerId="Windows Live" clId="Web-{090AD983-84B7-4362-B068-7E53218DBB13}" dt="2018-12-16T18:14:40.331" v="274" actId="14100"/>
          <ac:spMkLst>
            <pc:docMk/>
            <pc:sldMk cId="3965643437" sldId="264"/>
            <ac:spMk id="7" creationId="{779E6E7B-163B-4BCD-9CA6-81E2C0AF2E74}"/>
          </ac:spMkLst>
        </pc:spChg>
        <pc:spChg chg="add mod">
          <ac:chgData name="IIO IOE" userId="7e3c65b5add44e69" providerId="Windows Live" clId="Web-{090AD983-84B7-4362-B068-7E53218DBB13}" dt="2018-12-16T18:15:30.675" v="280" actId="14100"/>
          <ac:spMkLst>
            <pc:docMk/>
            <pc:sldMk cId="3965643437" sldId="264"/>
            <ac:spMk id="8" creationId="{400CAF3F-7698-4BA8-A9E7-4970D354860D}"/>
          </ac:spMkLst>
        </pc:spChg>
        <pc:spChg chg="add mod">
          <ac:chgData name="IIO IOE" userId="7e3c65b5add44e69" providerId="Windows Live" clId="Web-{090AD983-84B7-4362-B068-7E53218DBB13}" dt="2018-12-16T18:15:39.909" v="281" actId="1076"/>
          <ac:spMkLst>
            <pc:docMk/>
            <pc:sldMk cId="3965643437" sldId="264"/>
            <ac:spMk id="10" creationId="{435052BA-38C6-46D1-BD1F-5F3595600705}"/>
          </ac:spMkLst>
        </pc:spChg>
        <pc:spChg chg="add del mod">
          <ac:chgData name="IIO IOE" userId="7e3c65b5add44e69" providerId="Windows Live" clId="Web-{090AD983-84B7-4362-B068-7E53218DBB13}" dt="2018-12-16T18:12:51.534" v="241"/>
          <ac:spMkLst>
            <pc:docMk/>
            <pc:sldMk cId="3965643437" sldId="264"/>
            <ac:spMk id="12" creationId="{7638970D-F0A9-4354-B040-704E288A97E0}"/>
          </ac:spMkLst>
        </pc:spChg>
        <pc:spChg chg="add mod">
          <ac:chgData name="IIO IOE" userId="7e3c65b5add44e69" providerId="Windows Live" clId="Web-{090AD983-84B7-4362-B068-7E53218DBB13}" dt="2018-12-16T18:15:39.940" v="282" actId="1076"/>
          <ac:spMkLst>
            <pc:docMk/>
            <pc:sldMk cId="3965643437" sldId="264"/>
            <ac:spMk id="13" creationId="{6E644A9A-E87D-4F65-B7BF-1E211AA50B5E}"/>
          </ac:spMkLst>
        </pc:spChg>
      </pc:sldChg>
      <pc:sldChg chg="modSp add replId">
        <pc:chgData name="IIO IOE" userId="7e3c65b5add44e69" providerId="Windows Live" clId="Web-{090AD983-84B7-4362-B068-7E53218DBB13}" dt="2018-12-16T18:16:53.362" v="309" actId="1076"/>
        <pc:sldMkLst>
          <pc:docMk/>
          <pc:sldMk cId="1015111055" sldId="266"/>
        </pc:sldMkLst>
        <pc:spChg chg="mod">
          <ac:chgData name="IIO IOE" userId="7e3c65b5add44e69" providerId="Windows Live" clId="Web-{090AD983-84B7-4362-B068-7E53218DBB13}" dt="2018-12-16T18:16:53.362" v="309" actId="1076"/>
          <ac:spMkLst>
            <pc:docMk/>
            <pc:sldMk cId="1015111055" sldId="266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9559B5AA-9024-4AD7-84CD-C8E54EC62A6D}"/>
    <pc:docChg chg="addSld delSld modSld sldOrd">
      <pc:chgData name="IIO IOE" userId="7e3c65b5add44e69" providerId="Windows Live" clId="Web-{9559B5AA-9024-4AD7-84CD-C8E54EC62A6D}" dt="2019-01-05T18:07:46.206" v="3034" actId="1076"/>
      <pc:docMkLst>
        <pc:docMk/>
      </pc:docMkLst>
      <pc:sldChg chg="addSp delSp modSp">
        <pc:chgData name="IIO IOE" userId="7e3c65b5add44e69" providerId="Windows Live" clId="Web-{9559B5AA-9024-4AD7-84CD-C8E54EC62A6D}" dt="2019-01-05T14:40:18.298" v="1552" actId="1076"/>
        <pc:sldMkLst>
          <pc:docMk/>
          <pc:sldMk cId="1577499883" sldId="256"/>
        </pc:sldMkLst>
        <pc:spChg chg="del mod">
          <ac:chgData name="IIO IOE" userId="7e3c65b5add44e69" providerId="Windows Live" clId="Web-{9559B5AA-9024-4AD7-84CD-C8E54EC62A6D}" dt="2019-01-05T14:37:43.641" v="152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39:55.829" v="1550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4:37:46.562" v="1528"/>
          <ac:spMkLst>
            <pc:docMk/>
            <pc:sldMk cId="1577499883" sldId="256"/>
            <ac:spMk id="7" creationId="{6B912094-5040-4D29-831E-95154A9D81BB}"/>
          </ac:spMkLst>
        </pc:spChg>
        <pc:spChg chg="mod">
          <ac:chgData name="IIO IOE" userId="7e3c65b5add44e69" providerId="Windows Live" clId="Web-{9559B5AA-9024-4AD7-84CD-C8E54EC62A6D}" dt="2019-01-05T14:40:18.298" v="1552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9559B5AA-9024-4AD7-84CD-C8E54EC62A6D}" dt="2019-01-05T14:39:21.063" v="1541" actId="20577"/>
          <ac:spMkLst>
            <pc:docMk/>
            <pc:sldMk cId="1577499883" sldId="256"/>
            <ac:spMk id="12" creationId="{F9B2B29B-6B86-4BD1-9461-5313A07768AC}"/>
          </ac:spMkLst>
        </pc:spChg>
      </pc:sldChg>
      <pc:sldChg chg="addSp modSp">
        <pc:chgData name="IIO IOE" userId="7e3c65b5add44e69" providerId="Windows Live" clId="Web-{9559B5AA-9024-4AD7-84CD-C8E54EC62A6D}" dt="2019-01-05T13:53:36.288" v="1105" actId="20577"/>
        <pc:sldMkLst>
          <pc:docMk/>
          <pc:sldMk cId="157624231" sldId="257"/>
        </pc:sldMkLst>
        <pc:spChg chg="mod">
          <ac:chgData name="IIO IOE" userId="7e3c65b5add44e69" providerId="Windows Live" clId="Web-{9559B5AA-9024-4AD7-84CD-C8E54EC62A6D}" dt="2019-01-05T13:53:36.288" v="1105" actId="20577"/>
          <ac:spMkLst>
            <pc:docMk/>
            <pc:sldMk cId="157624231" sldId="25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12:16.335" v="106" actId="20577"/>
          <ac:spMkLst>
            <pc:docMk/>
            <pc:sldMk cId="157624231" sldId="257"/>
            <ac:spMk id="5" creationId="{1B7FB5AD-C3DA-4F64-86DB-F0D223EB8ADD}"/>
          </ac:spMkLst>
        </pc:spChg>
        <pc:spChg chg="add">
          <ac:chgData name="IIO IOE" userId="7e3c65b5add44e69" providerId="Windows Live" clId="Web-{9559B5AA-9024-4AD7-84CD-C8E54EC62A6D}" dt="2019-01-05T13:46:11.393" v="976"/>
          <ac:spMkLst>
            <pc:docMk/>
            <pc:sldMk cId="157624231" sldId="257"/>
            <ac:spMk id="8" creationId="{1AA556E1-C8CA-4732-AC5C-2FE57CE5D968}"/>
          </ac:spMkLst>
        </pc:spChg>
      </pc:sldChg>
      <pc:sldChg chg="del">
        <pc:chgData name="IIO IOE" userId="7e3c65b5add44e69" providerId="Windows Live" clId="Web-{9559B5AA-9024-4AD7-84CD-C8E54EC62A6D}" dt="2019-01-05T12:09:53.162" v="7"/>
        <pc:sldMkLst>
          <pc:docMk/>
          <pc:sldMk cId="3122337424" sldId="258"/>
        </pc:sldMkLst>
      </pc:sldChg>
      <pc:sldChg chg="del">
        <pc:chgData name="IIO IOE" userId="7e3c65b5add44e69" providerId="Windows Live" clId="Web-{9559B5AA-9024-4AD7-84CD-C8E54EC62A6D}" dt="2019-01-05T12:09:53.162" v="6"/>
        <pc:sldMkLst>
          <pc:docMk/>
          <pc:sldMk cId="1378452444" sldId="259"/>
        </pc:sldMkLst>
      </pc:sldChg>
      <pc:sldChg chg="del">
        <pc:chgData name="IIO IOE" userId="7e3c65b5add44e69" providerId="Windows Live" clId="Web-{9559B5AA-9024-4AD7-84CD-C8E54EC62A6D}" dt="2019-01-05T12:09:53.162" v="5"/>
        <pc:sldMkLst>
          <pc:docMk/>
          <pc:sldMk cId="4033261253" sldId="260"/>
        </pc:sldMkLst>
      </pc:sldChg>
      <pc:sldChg chg="del">
        <pc:chgData name="IIO IOE" userId="7e3c65b5add44e69" providerId="Windows Live" clId="Web-{9559B5AA-9024-4AD7-84CD-C8E54EC62A6D}" dt="2019-01-05T12:09:53.162" v="4"/>
        <pc:sldMkLst>
          <pc:docMk/>
          <pc:sldMk cId="4247269247" sldId="261"/>
        </pc:sldMkLst>
      </pc:sldChg>
      <pc:sldChg chg="del">
        <pc:chgData name="IIO IOE" userId="7e3c65b5add44e69" providerId="Windows Live" clId="Web-{9559B5AA-9024-4AD7-84CD-C8E54EC62A6D}" dt="2019-01-05T12:09:53.162" v="3"/>
        <pc:sldMkLst>
          <pc:docMk/>
          <pc:sldMk cId="2601917757" sldId="262"/>
        </pc:sldMkLst>
      </pc:sldChg>
      <pc:sldChg chg="del">
        <pc:chgData name="IIO IOE" userId="7e3c65b5add44e69" providerId="Windows Live" clId="Web-{9559B5AA-9024-4AD7-84CD-C8E54EC62A6D}" dt="2019-01-05T12:09:53.162" v="2"/>
        <pc:sldMkLst>
          <pc:docMk/>
          <pc:sldMk cId="1615910163" sldId="263"/>
        </pc:sldMkLst>
      </pc:sldChg>
      <pc:sldChg chg="del">
        <pc:chgData name="IIO IOE" userId="7e3c65b5add44e69" providerId="Windows Live" clId="Web-{9559B5AA-9024-4AD7-84CD-C8E54EC62A6D}" dt="2019-01-05T12:09:53.146" v="1"/>
        <pc:sldMkLst>
          <pc:docMk/>
          <pc:sldMk cId="3965643437" sldId="264"/>
        </pc:sldMkLst>
      </pc:sldChg>
      <pc:sldChg chg="del">
        <pc:chgData name="IIO IOE" userId="7e3c65b5add44e69" providerId="Windows Live" clId="Web-{9559B5AA-9024-4AD7-84CD-C8E54EC62A6D}" dt="2019-01-05T12:09:53.146" v="0"/>
        <pc:sldMkLst>
          <pc:docMk/>
          <pc:sldMk cId="1555557223" sldId="265"/>
        </pc:sldMkLst>
      </pc:sldChg>
      <pc:sldChg chg="addSp modSp">
        <pc:chgData name="IIO IOE" userId="7e3c65b5add44e69" providerId="Windows Live" clId="Web-{9559B5AA-9024-4AD7-84CD-C8E54EC62A6D}" dt="2019-01-05T13:06:24.137" v="459"/>
        <pc:sldMkLst>
          <pc:docMk/>
          <pc:sldMk cId="1015111055" sldId="266"/>
        </pc:sldMkLst>
        <pc:spChg chg="add">
          <ac:chgData name="IIO IOE" userId="7e3c65b5add44e69" providerId="Windows Live" clId="Web-{9559B5AA-9024-4AD7-84CD-C8E54EC62A6D}" dt="2019-01-05T13:06:24.137" v="459"/>
          <ac:spMkLst>
            <pc:docMk/>
            <pc:sldMk cId="1015111055" sldId="266"/>
            <ac:spMk id="2" creationId="{014DE015-6587-434B-B4B5-D731FD8300C6}"/>
          </ac:spMkLst>
        </pc:spChg>
        <pc:spChg chg="mod">
          <ac:chgData name="IIO IOE" userId="7e3c65b5add44e69" providerId="Windows Live" clId="Web-{9559B5AA-9024-4AD7-84CD-C8E54EC62A6D}" dt="2019-01-05T12:13:36.211" v="161" actId="20577"/>
          <ac:spMkLst>
            <pc:docMk/>
            <pc:sldMk cId="1015111055" sldId="266"/>
            <ac:spMk id="9" creationId="{465C17E6-1DCC-426A-A100-538BC583D401}"/>
          </ac:spMkLst>
        </pc:spChg>
      </pc:sldChg>
      <pc:sldChg chg="addSp delSp modSp add ord replId">
        <pc:chgData name="IIO IOE" userId="7e3c65b5add44e69" providerId="Windows Live" clId="Web-{9559B5AA-9024-4AD7-84CD-C8E54EC62A6D}" dt="2019-01-05T14:14:40.690" v="1119" actId="20577"/>
        <pc:sldMkLst>
          <pc:docMk/>
          <pc:sldMk cId="1874122417" sldId="267"/>
        </pc:sldMkLst>
        <pc:spChg chg="mod">
          <ac:chgData name="IIO IOE" userId="7e3c65b5add44e69" providerId="Windows Live" clId="Web-{9559B5AA-9024-4AD7-84CD-C8E54EC62A6D}" dt="2019-01-05T12:13:43.398" v="169" actId="20577"/>
          <ac:spMkLst>
            <pc:docMk/>
            <pc:sldMk cId="1874122417" sldId="267"/>
            <ac:spMk id="2" creationId="{00000000-0000-0000-0000-000000000000}"/>
          </ac:spMkLst>
        </pc:spChg>
        <pc:spChg chg="del mod">
          <ac:chgData name="IIO IOE" userId="7e3c65b5add44e69" providerId="Windows Live" clId="Web-{9559B5AA-9024-4AD7-84CD-C8E54EC62A6D}" dt="2019-01-05T13:36:34.857" v="805"/>
          <ac:spMkLst>
            <pc:docMk/>
            <pc:sldMk cId="1874122417" sldId="267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3:41:22.297" v="870"/>
          <ac:spMkLst>
            <pc:docMk/>
            <pc:sldMk cId="1874122417" sldId="267"/>
            <ac:spMk id="7" creationId="{9E127917-A041-489D-8FE6-8A1B09FA08A8}"/>
          </ac:spMkLst>
        </pc:spChg>
        <pc:spChg chg="add mod">
          <ac:chgData name="IIO IOE" userId="7e3c65b5add44e69" providerId="Windows Live" clId="Web-{9559B5AA-9024-4AD7-84CD-C8E54EC62A6D}" dt="2019-01-05T14:14:40.690" v="1119" actId="20577"/>
          <ac:spMkLst>
            <pc:docMk/>
            <pc:sldMk cId="1874122417" sldId="267"/>
            <ac:spMk id="9" creationId="{5F15F4D7-E6D5-41C0-85A0-407F8A87B16A}"/>
          </ac:spMkLst>
        </pc:spChg>
        <pc:spChg chg="add">
          <ac:chgData name="IIO IOE" userId="7e3c65b5add44e69" providerId="Windows Live" clId="Web-{9559B5AA-9024-4AD7-84CD-C8E54EC62A6D}" dt="2019-01-05T13:46:09.160" v="975"/>
          <ac:spMkLst>
            <pc:docMk/>
            <pc:sldMk cId="1874122417" sldId="267"/>
            <ac:spMk id="11" creationId="{9D5ED7BB-2C84-4C64-8573-B3963E268F40}"/>
          </ac:spMkLst>
        </pc:spChg>
      </pc:sldChg>
      <pc:sldChg chg="addSp delSp modSp add replId">
        <pc:chgData name="IIO IOE" userId="7e3c65b5add44e69" providerId="Windows Live" clId="Web-{9559B5AA-9024-4AD7-84CD-C8E54EC62A6D}" dt="2019-01-05T13:06:40.668" v="461" actId="1076"/>
        <pc:sldMkLst>
          <pc:docMk/>
          <pc:sldMk cId="547705998" sldId="268"/>
        </pc:sldMkLst>
        <pc:spChg chg="mod">
          <ac:chgData name="IIO IOE" userId="7e3c65b5add44e69" providerId="Windows Live" clId="Web-{9559B5AA-9024-4AD7-84CD-C8E54EC62A6D}" dt="2019-01-05T12:30:30.890" v="222" actId="1076"/>
          <ac:spMkLst>
            <pc:docMk/>
            <pc:sldMk cId="547705998" sldId="268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30:47.078" v="224" actId="1076"/>
          <ac:spMkLst>
            <pc:docMk/>
            <pc:sldMk cId="547705998" sldId="268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8.511" v="424"/>
          <ac:spMkLst>
            <pc:docMk/>
            <pc:sldMk cId="547705998" sldId="268"/>
            <ac:spMk id="5" creationId="{1B7FB5AD-C3DA-4F64-86DB-F0D223EB8ADD}"/>
          </ac:spMkLst>
        </pc:spChg>
        <pc:spChg chg="add del">
          <ac:chgData name="IIO IOE" userId="7e3c65b5add44e69" providerId="Windows Live" clId="Web-{9559B5AA-9024-4AD7-84CD-C8E54EC62A6D}" dt="2019-01-05T13:05:21.136" v="426"/>
          <ac:spMkLst>
            <pc:docMk/>
            <pc:sldMk cId="547705998" sldId="268"/>
            <ac:spMk id="8" creationId="{E649F01C-374B-4DC7-8D89-9DEDA20E2656}"/>
          </ac:spMkLst>
        </pc:spChg>
        <pc:spChg chg="add mod">
          <ac:chgData name="IIO IOE" userId="7e3c65b5add44e69" providerId="Windows Live" clId="Web-{9559B5AA-9024-4AD7-84CD-C8E54EC62A6D}" dt="2019-01-05T13:06:40.668" v="461" actId="1076"/>
          <ac:spMkLst>
            <pc:docMk/>
            <pc:sldMk cId="547705998" sldId="268"/>
            <ac:spMk id="9" creationId="{8A025265-0300-4EC8-A3E2-16624AC97A50}"/>
          </ac:spMkLst>
        </pc:spChg>
        <pc:spChg chg="add">
          <ac:chgData name="IIO IOE" userId="7e3c65b5add44e69" providerId="Windows Live" clId="Web-{9559B5AA-9024-4AD7-84CD-C8E54EC62A6D}" dt="2019-01-05T13:06:18.840" v="458"/>
          <ac:spMkLst>
            <pc:docMk/>
            <pc:sldMk cId="547705998" sldId="268"/>
            <ac:spMk id="12" creationId="{78EC26CB-B0D9-45FA-82F7-A69F694A4814}"/>
          </ac:spMkLst>
        </pc:spChg>
        <pc:picChg chg="add mod">
          <ac:chgData name="IIO IOE" userId="7e3c65b5add44e69" providerId="Windows Live" clId="Web-{9559B5AA-9024-4AD7-84CD-C8E54EC62A6D}" dt="2019-01-05T13:06:35.231" v="460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addSp delSp modSp add replId addAnim delAnim modAnim">
        <pc:chgData name="IIO IOE" userId="7e3c65b5add44e69" providerId="Windows Live" clId="Web-{9559B5AA-9024-4AD7-84CD-C8E54EC62A6D}" dt="2019-01-05T13:43:23.017" v="910" actId="20577"/>
        <pc:sldMkLst>
          <pc:docMk/>
          <pc:sldMk cId="1466460230" sldId="269"/>
        </pc:sldMkLst>
        <pc:spChg chg="mod">
          <ac:chgData name="IIO IOE" userId="7e3c65b5add44e69" providerId="Windows Live" clId="Web-{9559B5AA-9024-4AD7-84CD-C8E54EC62A6D}" dt="2019-01-05T13:43:23.017" v="910" actId="20577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04:28.589" v="400" actId="20577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2.480" v="423"/>
          <ac:spMkLst>
            <pc:docMk/>
            <pc:sldMk cId="1466460230" sldId="269"/>
            <ac:spMk id="5" creationId="{1B7FB5AD-C3DA-4F64-86DB-F0D223EB8ADD}"/>
          </ac:spMkLst>
        </pc:spChg>
        <pc:spChg chg="add mod">
          <ac:chgData name="IIO IOE" userId="7e3c65b5add44e69" providerId="Windows Live" clId="Web-{9559B5AA-9024-4AD7-84CD-C8E54EC62A6D}" dt="2019-01-05T12:54:20.990" v="229" actId="1076"/>
          <ac:spMkLst>
            <pc:docMk/>
            <pc:sldMk cId="1466460230" sldId="269"/>
            <ac:spMk id="8" creationId="{0FEC04BA-B0BC-43BE-B451-07E9BBC66F03}"/>
          </ac:spMkLst>
        </pc:spChg>
        <pc:spChg chg="add mod">
          <ac:chgData name="IIO IOE" userId="7e3c65b5add44e69" providerId="Windows Live" clId="Web-{9559B5AA-9024-4AD7-84CD-C8E54EC62A6D}" dt="2019-01-05T13:06:10.793" v="457" actId="14100"/>
          <ac:spMkLst>
            <pc:docMk/>
            <pc:sldMk cId="1466460230" sldId="269"/>
            <ac:spMk id="9" creationId="{B4F60A6F-2FBF-4F50-9F96-FE20C10F9A9B}"/>
          </ac:spMkLst>
        </pc:spChg>
      </pc:sldChg>
      <pc:sldChg chg="delSp modSp add replId">
        <pc:chgData name="IIO IOE" userId="7e3c65b5add44e69" providerId="Windows Live" clId="Web-{9559B5AA-9024-4AD7-84CD-C8E54EC62A6D}" dt="2019-01-05T15:39:52.257" v="1560" actId="20577"/>
        <pc:sldMkLst>
          <pc:docMk/>
          <pc:sldMk cId="3451280422" sldId="270"/>
        </pc:sldMkLst>
        <pc:spChg chg="mod">
          <ac:chgData name="IIO IOE" userId="7e3c65b5add44e69" providerId="Windows Live" clId="Web-{9559B5AA-9024-4AD7-84CD-C8E54EC62A6D}" dt="2019-01-05T13:07:26.200" v="466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39:52.257" v="1560" actId="20577"/>
          <ac:spMkLst>
            <pc:docMk/>
            <pc:sldMk cId="3451280422" sldId="270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7:21.653" v="465"/>
          <ac:spMkLst>
            <pc:docMk/>
            <pc:sldMk cId="3451280422" sldId="270"/>
            <ac:spMk id="9" creationId="{8A025265-0300-4EC8-A3E2-16624AC97A50}"/>
          </ac:spMkLst>
        </pc:spChg>
        <pc:picChg chg="del">
          <ac:chgData name="IIO IOE" userId="7e3c65b5add44e69" providerId="Windows Live" clId="Web-{9559B5AA-9024-4AD7-84CD-C8E54EC62A6D}" dt="2019-01-05T13:07:20.434" v="464"/>
          <ac:picMkLst>
            <pc:docMk/>
            <pc:sldMk cId="3451280422" sldId="270"/>
            <ac:picMk id="7" creationId="{B163D7DA-0818-40D0-AD99-814339B7B146}"/>
          </ac:picMkLst>
        </pc:picChg>
      </pc:sldChg>
      <pc:sldChg chg="modSp add replId">
        <pc:chgData name="IIO IOE" userId="7e3c65b5add44e69" providerId="Windows Live" clId="Web-{9559B5AA-9024-4AD7-84CD-C8E54EC62A6D}" dt="2019-01-05T13:11:41.046" v="529" actId="20577"/>
        <pc:sldMkLst>
          <pc:docMk/>
          <pc:sldMk cId="1464437876" sldId="271"/>
        </pc:sldMkLst>
        <pc:spChg chg="mod">
          <ac:chgData name="IIO IOE" userId="7e3c65b5add44e69" providerId="Windows Live" clId="Web-{9559B5AA-9024-4AD7-84CD-C8E54EC62A6D}" dt="2019-01-05T13:10:28.530" v="506" actId="20577"/>
          <ac:spMkLst>
            <pc:docMk/>
            <pc:sldMk cId="1464437876" sldId="271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11:41.046" v="529" actId="20577"/>
          <ac:spMkLst>
            <pc:docMk/>
            <pc:sldMk cId="1464437876" sldId="271"/>
            <ac:spMk id="3" creationId="{00000000-0000-0000-0000-000000000000}"/>
          </ac:spMkLst>
        </pc:spChg>
      </pc:sldChg>
      <pc:sldChg chg="addSp modSp add replId">
        <pc:chgData name="IIO IOE" userId="7e3c65b5add44e69" providerId="Windows Live" clId="Web-{9559B5AA-9024-4AD7-84CD-C8E54EC62A6D}" dt="2019-01-05T13:19:44.847" v="600" actId="20577"/>
        <pc:sldMkLst>
          <pc:docMk/>
          <pc:sldMk cId="1664736673" sldId="272"/>
        </pc:sldMkLst>
        <pc:spChg chg="mod">
          <ac:chgData name="IIO IOE" userId="7e3c65b5add44e69" providerId="Windows Live" clId="Web-{9559B5AA-9024-4AD7-84CD-C8E54EC62A6D}" dt="2019-01-05T13:19:44.847" v="600" actId="20577"/>
          <ac:spMkLst>
            <pc:docMk/>
            <pc:sldMk cId="1664736673" sldId="272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13:14.750" v="557" actId="1076"/>
          <ac:spMkLst>
            <pc:docMk/>
            <pc:sldMk cId="1664736673" sldId="272"/>
            <ac:spMk id="5" creationId="{FF6CB36C-AECF-40D6-A1E4-B41256208DF8}"/>
          </ac:spMkLst>
        </pc:spChg>
      </pc:sldChg>
      <pc:sldChg chg="modSp add replId">
        <pc:chgData name="IIO IOE" userId="7e3c65b5add44e69" providerId="Windows Live" clId="Web-{9559B5AA-9024-4AD7-84CD-C8E54EC62A6D}" dt="2019-01-05T13:20:52.817" v="630" actId="20577"/>
        <pc:sldMkLst>
          <pc:docMk/>
          <pc:sldMk cId="3526030257" sldId="273"/>
        </pc:sldMkLst>
        <pc:spChg chg="mod">
          <ac:chgData name="IIO IOE" userId="7e3c65b5add44e69" providerId="Windows Live" clId="Web-{9559B5AA-9024-4AD7-84CD-C8E54EC62A6D}" dt="2019-01-05T13:20:52.817" v="630" actId="20577"/>
          <ac:spMkLst>
            <pc:docMk/>
            <pc:sldMk cId="3526030257" sldId="273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0:07.301" v="610" actId="1076"/>
          <ac:spMkLst>
            <pc:docMk/>
            <pc:sldMk cId="3526030257" sldId="273"/>
            <ac:spMk id="5" creationId="{FF6CB36C-AECF-40D6-A1E4-B41256208DF8}"/>
          </ac:spMkLst>
        </pc:spChg>
      </pc:sldChg>
      <pc:sldChg chg="addSp delSp modSp add replId">
        <pc:chgData name="IIO IOE" userId="7e3c65b5add44e69" providerId="Windows Live" clId="Web-{9559B5AA-9024-4AD7-84CD-C8E54EC62A6D}" dt="2019-01-05T13:23:24.146" v="675" actId="20577"/>
        <pc:sldMkLst>
          <pc:docMk/>
          <pc:sldMk cId="1410131631" sldId="274"/>
        </pc:sldMkLst>
        <pc:spChg chg="del mod">
          <ac:chgData name="IIO IOE" userId="7e3c65b5add44e69" providerId="Windows Live" clId="Web-{9559B5AA-9024-4AD7-84CD-C8E54EC62A6D}" dt="2019-01-05T13:21:36.567" v="636"/>
          <ac:spMkLst>
            <pc:docMk/>
            <pc:sldMk cId="1410131631" sldId="274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1:11.098" v="634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9559B5AA-9024-4AD7-84CD-C8E54EC62A6D}" dt="2019-01-05T13:21:47.177" v="638"/>
          <ac:spMkLst>
            <pc:docMk/>
            <pc:sldMk cId="1410131631" sldId="274"/>
            <ac:spMk id="8" creationId="{39B763B3-2042-4A09-A17B-A7371B23144C}"/>
          </ac:spMkLst>
        </pc:spChg>
        <pc:spChg chg="add mod">
          <ac:chgData name="IIO IOE" userId="7e3c65b5add44e69" providerId="Windows Live" clId="Web-{9559B5AA-9024-4AD7-84CD-C8E54EC62A6D}" dt="2019-01-05T13:23:24.146" v="675" actId="20577"/>
          <ac:spMkLst>
            <pc:docMk/>
            <pc:sldMk cId="1410131631" sldId="274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4:48.428" v="711" actId="20577"/>
        <pc:sldMkLst>
          <pc:docMk/>
          <pc:sldMk cId="294398495" sldId="275"/>
        </pc:sldMkLst>
        <pc:spChg chg="mod">
          <ac:chgData name="IIO IOE" userId="7e3c65b5add44e69" providerId="Windows Live" clId="Web-{9559B5AA-9024-4AD7-84CD-C8E54EC62A6D}" dt="2019-01-05T13:23:44.178" v="681" actId="1076"/>
          <ac:spMkLst>
            <pc:docMk/>
            <pc:sldMk cId="294398495" sldId="275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4:48.428" v="711" actId="20577"/>
          <ac:spMkLst>
            <pc:docMk/>
            <pc:sldMk cId="294398495" sldId="275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8:30.977" v="787" actId="20577"/>
        <pc:sldMkLst>
          <pc:docMk/>
          <pc:sldMk cId="3727018100" sldId="276"/>
        </pc:sldMkLst>
        <pc:spChg chg="mod">
          <ac:chgData name="IIO IOE" userId="7e3c65b5add44e69" providerId="Windows Live" clId="Web-{9559B5AA-9024-4AD7-84CD-C8E54EC62A6D}" dt="2019-01-05T13:25:09.585" v="719" actId="1076"/>
          <ac:spMkLst>
            <pc:docMk/>
            <pc:sldMk cId="3727018100" sldId="276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8:30.977" v="787" actId="20577"/>
          <ac:spMkLst>
            <pc:docMk/>
            <pc:sldMk cId="3727018100" sldId="276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30:38.369" v="796" actId="20577"/>
        <pc:sldMkLst>
          <pc:docMk/>
          <pc:sldMk cId="619550607" sldId="277"/>
        </pc:sldMkLst>
        <pc:spChg chg="mod">
          <ac:chgData name="IIO IOE" userId="7e3c65b5add44e69" providerId="Windows Live" clId="Web-{9559B5AA-9024-4AD7-84CD-C8E54EC62A6D}" dt="2019-01-05T13:29:27.462" v="794" actId="1076"/>
          <ac:spMkLst>
            <pc:docMk/>
            <pc:sldMk cId="619550607" sldId="277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30:38.369" v="796" actId="20577"/>
          <ac:spMkLst>
            <pc:docMk/>
            <pc:sldMk cId="619550607" sldId="277"/>
            <ac:spMk id="9" creationId="{91CEA67C-7DBB-4DB4-BCA7-2B67D94FDD59}"/>
          </ac:spMkLst>
        </pc:spChg>
      </pc:sldChg>
      <pc:sldChg chg="addSp delSp modSp add mod replId modShow">
        <pc:chgData name="IIO IOE" userId="7e3c65b5add44e69" providerId="Windows Live" clId="Web-{9559B5AA-9024-4AD7-84CD-C8E54EC62A6D}" dt="2019-01-05T14:19:02.693" v="1123"/>
        <pc:sldMkLst>
          <pc:docMk/>
          <pc:sldMk cId="549280802" sldId="278"/>
        </pc:sldMkLst>
        <pc:spChg chg="mod">
          <ac:chgData name="IIO IOE" userId="7e3c65b5add44e69" providerId="Windows Live" clId="Web-{9559B5AA-9024-4AD7-84CD-C8E54EC62A6D}" dt="2019-01-05T13:34:52.746" v="798" actId="20577"/>
          <ac:spMkLst>
            <pc:docMk/>
            <pc:sldMk cId="549280802" sldId="278"/>
            <ac:spMk id="2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59:58.448" v="1118" actId="20577"/>
          <ac:spMkLst>
            <pc:docMk/>
            <pc:sldMk cId="549280802" sldId="278"/>
            <ac:spMk id="3" creationId="{0533C99D-14D1-427C-95DB-DD0C27472DBD}"/>
          </ac:spMkLst>
        </pc:spChg>
        <pc:spChg chg="del mod">
          <ac:chgData name="IIO IOE" userId="7e3c65b5add44e69" providerId="Windows Live" clId="Web-{9559B5AA-9024-4AD7-84CD-C8E54EC62A6D}" dt="2019-01-05T13:35:18.528" v="802"/>
          <ac:spMkLst>
            <pc:docMk/>
            <pc:sldMk cId="549280802" sldId="278"/>
            <ac:spMk id="5" creationId="{FF6CB36C-AECF-40D6-A1E4-B41256208DF8}"/>
          </ac:spMkLst>
        </pc:spChg>
        <pc:spChg chg="del">
          <ac:chgData name="IIO IOE" userId="7e3c65b5add44e69" providerId="Windows Live" clId="Web-{9559B5AA-9024-4AD7-84CD-C8E54EC62A6D}" dt="2019-01-05T13:35:19.903" v="803"/>
          <ac:spMkLst>
            <pc:docMk/>
            <pc:sldMk cId="549280802" sldId="278"/>
            <ac:spMk id="9" creationId="{91CEA67C-7DBB-4DB4-BCA7-2B67D94FDD59}"/>
          </ac:spMkLst>
        </pc:spChg>
      </pc:sldChg>
      <pc:sldChg chg="addSp modSp add replId">
        <pc:chgData name="IIO IOE" userId="7e3c65b5add44e69" providerId="Windows Live" clId="Web-{9559B5AA-9024-4AD7-84CD-C8E54EC62A6D}" dt="2019-01-05T15:48:43.994" v="1658" actId="20577"/>
        <pc:sldMkLst>
          <pc:docMk/>
          <pc:sldMk cId="2397514073" sldId="279"/>
        </pc:sldMkLst>
        <pc:spChg chg="mod">
          <ac:chgData name="IIO IOE" userId="7e3c65b5add44e69" providerId="Windows Live" clId="Web-{9559B5AA-9024-4AD7-84CD-C8E54EC62A6D}" dt="2019-01-05T13:37:13.435" v="821" actId="1076"/>
          <ac:spMkLst>
            <pc:docMk/>
            <pc:sldMk cId="2397514073" sldId="27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48:43.994" v="1658" actId="20577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5:40:32.164" v="1561" actId="20577"/>
          <ac:spMkLst>
            <pc:docMk/>
            <pc:sldMk cId="2397514073" sldId="279"/>
            <ac:spMk id="5" creationId="{C7FB44AE-2269-4061-8748-CB20C821C19E}"/>
          </ac:spMkLst>
        </pc:spChg>
      </pc:sldChg>
      <pc:sldChg chg="modSp add replId">
        <pc:chgData name="IIO IOE" userId="7e3c65b5add44e69" providerId="Windows Live" clId="Web-{9559B5AA-9024-4AD7-84CD-C8E54EC62A6D}" dt="2019-01-05T14:25:50.353" v="1226" actId="20577"/>
        <pc:sldMkLst>
          <pc:docMk/>
          <pc:sldMk cId="857233425" sldId="280"/>
        </pc:sldMkLst>
        <pc:spChg chg="mod">
          <ac:chgData name="IIO IOE" userId="7e3c65b5add44e69" providerId="Windows Live" clId="Web-{9559B5AA-9024-4AD7-84CD-C8E54EC62A6D}" dt="2019-01-05T14:19:29.630" v="1127" actId="20577"/>
          <ac:spMkLst>
            <pc:docMk/>
            <pc:sldMk cId="857233425" sldId="28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25:50.353" v="1226" actId="20577"/>
          <ac:spMkLst>
            <pc:docMk/>
            <pc:sldMk cId="857233425" sldId="280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28:09.744" v="1282" actId="20577"/>
        <pc:sldMkLst>
          <pc:docMk/>
          <pc:sldMk cId="2284096542" sldId="281"/>
        </pc:sldMkLst>
        <pc:spChg chg="mod">
          <ac:chgData name="IIO IOE" userId="7e3c65b5add44e69" providerId="Windows Live" clId="Web-{9559B5AA-9024-4AD7-84CD-C8E54EC62A6D}" dt="2019-01-05T14:28:09.744" v="1282" actId="20577"/>
          <ac:spMkLst>
            <pc:docMk/>
            <pc:sldMk cId="2284096542" sldId="281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0:24.668" v="1340" actId="20577"/>
        <pc:sldMkLst>
          <pc:docMk/>
          <pc:sldMk cId="215569310" sldId="282"/>
        </pc:sldMkLst>
        <pc:spChg chg="mod">
          <ac:chgData name="IIO IOE" userId="7e3c65b5add44e69" providerId="Windows Live" clId="Web-{9559B5AA-9024-4AD7-84CD-C8E54EC62A6D}" dt="2019-01-05T14:30:24.668" v="1340" actId="20577"/>
          <ac:spMkLst>
            <pc:docMk/>
            <pc:sldMk cId="215569310" sldId="282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1:55.481" v="1381" actId="20577"/>
        <pc:sldMkLst>
          <pc:docMk/>
          <pc:sldMk cId="3811347739" sldId="283"/>
        </pc:sldMkLst>
        <pc:spChg chg="mod">
          <ac:chgData name="IIO IOE" userId="7e3c65b5add44e69" providerId="Windows Live" clId="Web-{9559B5AA-9024-4AD7-84CD-C8E54EC62A6D}" dt="2019-01-05T14:31:55.481" v="1381" actId="20577"/>
          <ac:spMkLst>
            <pc:docMk/>
            <pc:sldMk cId="3811347739" sldId="283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3:53.545" v="1443" actId="20577"/>
        <pc:sldMkLst>
          <pc:docMk/>
          <pc:sldMk cId="849647106" sldId="284"/>
        </pc:sldMkLst>
        <pc:spChg chg="mod">
          <ac:chgData name="IIO IOE" userId="7e3c65b5add44e69" providerId="Windows Live" clId="Web-{9559B5AA-9024-4AD7-84CD-C8E54EC62A6D}" dt="2019-01-05T14:33:53.545" v="1443" actId="20577"/>
          <ac:spMkLst>
            <pc:docMk/>
            <pc:sldMk cId="849647106" sldId="284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5:41.749" v="1493" actId="20577"/>
        <pc:sldMkLst>
          <pc:docMk/>
          <pc:sldMk cId="941542405" sldId="285"/>
        </pc:sldMkLst>
        <pc:spChg chg="mod">
          <ac:chgData name="IIO IOE" userId="7e3c65b5add44e69" providerId="Windows Live" clId="Web-{9559B5AA-9024-4AD7-84CD-C8E54EC62A6D}" dt="2019-01-05T14:35:41.749" v="1493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6:53.906" v="1526" actId="20577"/>
        <pc:sldMkLst>
          <pc:docMk/>
          <pc:sldMk cId="546530947" sldId="286"/>
        </pc:sldMkLst>
        <pc:spChg chg="mod">
          <ac:chgData name="IIO IOE" userId="7e3c65b5add44e69" providerId="Windows Live" clId="Web-{9559B5AA-9024-4AD7-84CD-C8E54EC62A6D}" dt="2019-01-05T14:36:53.906" v="1526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6:21:44.581" v="1783" actId="20577"/>
        <pc:sldMkLst>
          <pc:docMk/>
          <pc:sldMk cId="2072023101" sldId="287"/>
        </pc:sldMkLst>
        <pc:spChg chg="mod">
          <ac:chgData name="IIO IOE" userId="7e3c65b5add44e69" providerId="Windows Live" clId="Web-{9559B5AA-9024-4AD7-84CD-C8E54EC62A6D}" dt="2019-01-05T16:21:44.581" v="1783" actId="20577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50:37.541" v="1665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 add replId">
        <pc:chgData name="IIO IOE" userId="7e3c65b5add44e69" providerId="Windows Live" clId="Web-{9559B5AA-9024-4AD7-84CD-C8E54EC62A6D}" dt="2019-01-05T16:22:49.143" v="1792" actId="1076"/>
        <pc:sldMkLst>
          <pc:docMk/>
          <pc:sldMk cId="1439380676" sldId="288"/>
        </pc:sldMkLst>
        <pc:spChg chg="del mod">
          <ac:chgData name="IIO IOE" userId="7e3c65b5add44e69" providerId="Windows Live" clId="Web-{9559B5AA-9024-4AD7-84CD-C8E54EC62A6D}" dt="2019-01-05T16:21:51.315" v="1786"/>
          <ac:spMkLst>
            <pc:docMk/>
            <pc:sldMk cId="1439380676" sldId="288"/>
            <ac:spMk id="3" creationId="{00000000-0000-0000-0000-000000000000}"/>
          </ac:spMkLst>
        </pc:spChg>
        <pc:picChg chg="add mod">
          <ac:chgData name="IIO IOE" userId="7e3c65b5add44e69" providerId="Windows Live" clId="Web-{9559B5AA-9024-4AD7-84CD-C8E54EC62A6D}" dt="2019-01-05T16:22:49.143" v="1792" actId="1076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 add replId">
        <pc:chgData name="IIO IOE" userId="7e3c65b5add44e69" providerId="Windows Live" clId="Web-{9559B5AA-9024-4AD7-84CD-C8E54EC62A6D}" dt="2019-01-05T16:38:27.882" v="1888" actId="20577"/>
        <pc:sldMkLst>
          <pc:docMk/>
          <pc:sldMk cId="73973883" sldId="289"/>
        </pc:sldMkLst>
        <pc:spChg chg="add mod">
          <ac:chgData name="IIO IOE" userId="7e3c65b5add44e69" providerId="Windows Live" clId="Web-{9559B5AA-9024-4AD7-84CD-C8E54EC62A6D}" dt="2019-01-05T16:38:27.882" v="1888" actId="20577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28:49.020" v="1796" actId="20577"/>
          <ac:spMkLst>
            <pc:docMk/>
            <pc:sldMk cId="73973883" sldId="289"/>
            <ac:spMk id="5" creationId="{C7FB44AE-2269-4061-8748-CB20C821C19E}"/>
          </ac:spMkLst>
        </pc:spChg>
        <pc:picChg chg="del">
          <ac:chgData name="IIO IOE" userId="7e3c65b5add44e69" providerId="Windows Live" clId="Web-{9559B5AA-9024-4AD7-84CD-C8E54EC62A6D}" dt="2019-01-05T16:28:36.723" v="1794"/>
          <ac:picMkLst>
            <pc:docMk/>
            <pc:sldMk cId="73973883" sldId="289"/>
            <ac:picMk id="7" creationId="{B06DD1B9-5B40-49DB-B7B9-0B62CAEB05BC}"/>
          </ac:picMkLst>
        </pc:picChg>
      </pc:sldChg>
      <pc:sldChg chg="modSp add replId">
        <pc:chgData name="IIO IOE" userId="7e3c65b5add44e69" providerId="Windows Live" clId="Web-{9559B5AA-9024-4AD7-84CD-C8E54EC62A6D}" dt="2019-01-05T17:07:03.765" v="1982" actId="1076"/>
        <pc:sldMkLst>
          <pc:docMk/>
          <pc:sldMk cId="3834179574" sldId="290"/>
        </pc:sldMkLst>
        <pc:spChg chg="mod">
          <ac:chgData name="IIO IOE" userId="7e3c65b5add44e69" providerId="Windows Live" clId="Web-{9559B5AA-9024-4AD7-84CD-C8E54EC62A6D}" dt="2019-01-05T17:07:03.765" v="1982" actId="1076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39:43.366" v="1895" actId="20577"/>
          <ac:spMkLst>
            <pc:docMk/>
            <pc:sldMk cId="3834179574" sldId="290"/>
            <ac:spMk id="5" creationId="{C7FB44AE-2269-4061-8748-CB20C821C19E}"/>
          </ac:spMkLst>
        </pc:spChg>
      </pc:sldChg>
      <pc:sldChg chg="addSp modSp add replId addAnim modAnim">
        <pc:chgData name="IIO IOE" userId="7e3c65b5add44e69" providerId="Windows Live" clId="Web-{9559B5AA-9024-4AD7-84CD-C8E54EC62A6D}" dt="2019-01-05T17:15:28.394" v="2168" actId="20577"/>
        <pc:sldMkLst>
          <pc:docMk/>
          <pc:sldMk cId="727010840" sldId="291"/>
        </pc:sldMkLst>
        <pc:spChg chg="mod">
          <ac:chgData name="IIO IOE" userId="7e3c65b5add44e69" providerId="Windows Live" clId="Web-{9559B5AA-9024-4AD7-84CD-C8E54EC62A6D}" dt="2019-01-05T17:15:28.394" v="2168" actId="20577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07:49.640" v="1991" actId="1076"/>
          <ac:spMkLst>
            <pc:docMk/>
            <pc:sldMk cId="727010840" sldId="291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12:08.440" v="2077" actId="20577"/>
          <ac:spMkLst>
            <pc:docMk/>
            <pc:sldMk cId="727010840" sldId="291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13:36.862" v="2155" actId="20577"/>
          <ac:spMkLst>
            <pc:docMk/>
            <pc:sldMk cId="727010840" sldId="291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21:15.520" v="2286"/>
        <pc:sldMkLst>
          <pc:docMk/>
          <pc:sldMk cId="3499131499" sldId="292"/>
        </pc:sldMkLst>
        <pc:spChg chg="mod">
          <ac:chgData name="IIO IOE" userId="7e3c65b5add44e69" providerId="Windows Live" clId="Web-{9559B5AA-9024-4AD7-84CD-C8E54EC62A6D}" dt="2019-01-05T17:21:11.661" v="2284" actId="14100"/>
          <ac:spMkLst>
            <pc:docMk/>
            <pc:sldMk cId="3499131499" sldId="292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15:43.019" v="2171"/>
          <ac:spMkLst>
            <pc:docMk/>
            <pc:sldMk cId="3499131499" sldId="292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20:37.879" v="2281" actId="14100"/>
          <ac:spMkLst>
            <pc:docMk/>
            <pc:sldMk cId="3499131499" sldId="292"/>
            <ac:spMk id="8" creationId="{0691E14D-5AE2-4E39-9E81-71297947BF5A}"/>
          </ac:spMkLst>
        </pc:spChg>
        <pc:spChg chg="del">
          <ac:chgData name="IIO IOE" userId="7e3c65b5add44e69" providerId="Windows Live" clId="Web-{9559B5AA-9024-4AD7-84CD-C8E54EC62A6D}" dt="2019-01-05T17:15:41.831" v="2170"/>
          <ac:spMkLst>
            <pc:docMk/>
            <pc:sldMk cId="3499131499" sldId="292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34:20.307" v="2486"/>
        <pc:sldMkLst>
          <pc:docMk/>
          <pc:sldMk cId="4186990509" sldId="293"/>
        </pc:sldMkLst>
        <pc:spChg chg="mod">
          <ac:chgData name="IIO IOE" userId="7e3c65b5add44e69" providerId="Windows Live" clId="Web-{9559B5AA-9024-4AD7-84CD-C8E54EC62A6D}" dt="2019-01-05T17:31:06.569" v="2349" actId="14100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21:29.942" v="2290" actId="20577"/>
          <ac:spMkLst>
            <pc:docMk/>
            <pc:sldMk cId="4186990509" sldId="293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34:12.917" v="2484" actId="1076"/>
          <ac:spMkLst>
            <pc:docMk/>
            <pc:sldMk cId="4186990509" sldId="293"/>
            <ac:spMk id="7" creationId="{740A1AC7-C666-4BC1-A2B0-2B06939367D5}"/>
          </ac:spMkLst>
        </pc:spChg>
        <pc:spChg chg="del">
          <ac:chgData name="IIO IOE" userId="7e3c65b5add44e69" providerId="Windows Live" clId="Web-{9559B5AA-9024-4AD7-84CD-C8E54EC62A6D}" dt="2019-01-05T17:21:36.614" v="2291"/>
          <ac:spMkLst>
            <pc:docMk/>
            <pc:sldMk cId="4186990509" sldId="293"/>
            <ac:spMk id="8" creationId="{0691E14D-5AE2-4E39-9E81-71297947BF5A}"/>
          </ac:spMkLst>
        </pc:spChg>
      </pc:sldChg>
      <pc:sldChg chg="delSp modSp add replId delAnim">
        <pc:chgData name="IIO IOE" userId="7e3c65b5add44e69" providerId="Windows Live" clId="Web-{9559B5AA-9024-4AD7-84CD-C8E54EC62A6D}" dt="2019-01-05T17:49:58.733" v="2744" actId="20577"/>
        <pc:sldMkLst>
          <pc:docMk/>
          <pc:sldMk cId="3701886587" sldId="294"/>
        </pc:sldMkLst>
        <pc:spChg chg="mod">
          <ac:chgData name="IIO IOE" userId="7e3c65b5add44e69" providerId="Windows Live" clId="Web-{9559B5AA-9024-4AD7-84CD-C8E54EC62A6D}" dt="2019-01-05T17:49:58.733" v="2744" actId="20577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34:59.042" v="2488" actId="20577"/>
          <ac:spMkLst>
            <pc:docMk/>
            <pc:sldMk cId="3701886587" sldId="294"/>
            <ac:spMk id="5" creationId="{C7FB44AE-2269-4061-8748-CB20C821C19E}"/>
          </ac:spMkLst>
        </pc:spChg>
        <pc:spChg chg="del">
          <ac:chgData name="IIO IOE" userId="7e3c65b5add44e69" providerId="Windows Live" clId="Web-{9559B5AA-9024-4AD7-84CD-C8E54EC62A6D}" dt="2019-01-05T17:35:03.667" v="2489"/>
          <ac:spMkLst>
            <pc:docMk/>
            <pc:sldMk cId="3701886587" sldId="294"/>
            <ac:spMk id="7" creationId="{740A1AC7-C666-4BC1-A2B0-2B06939367D5}"/>
          </ac:spMkLst>
        </pc:spChg>
      </pc:sldChg>
      <pc:sldChg chg="modSp add replId delAnim modAnim">
        <pc:chgData name="IIO IOE" userId="7e3c65b5add44e69" providerId="Windows Live" clId="Web-{9559B5AA-9024-4AD7-84CD-C8E54EC62A6D}" dt="2019-01-05T17:43:12.294" v="2633"/>
        <pc:sldMkLst>
          <pc:docMk/>
          <pc:sldMk cId="1019390063" sldId="295"/>
        </pc:sldMkLst>
        <pc:spChg chg="mod">
          <ac:chgData name="IIO IOE" userId="7e3c65b5add44e69" providerId="Windows Live" clId="Web-{9559B5AA-9024-4AD7-84CD-C8E54EC62A6D}" dt="2019-01-05T17:43:00.591" v="2632" actId="20577"/>
          <ac:spMkLst>
            <pc:docMk/>
            <pc:sldMk cId="1019390063" sldId="295"/>
            <ac:spMk id="3" creationId="{ADEC1A1B-24F8-45A1-99DC-9F7CF0B8EE12}"/>
          </ac:spMkLst>
        </pc:spChg>
      </pc:sldChg>
      <pc:sldChg chg="modSp add replId addAnim modAnim">
        <pc:chgData name="IIO IOE" userId="7e3c65b5add44e69" providerId="Windows Live" clId="Web-{9559B5AA-9024-4AD7-84CD-C8E54EC62A6D}" dt="2019-01-05T17:47:45.342" v="2713"/>
        <pc:sldMkLst>
          <pc:docMk/>
          <pc:sldMk cId="265556965" sldId="296"/>
        </pc:sldMkLst>
        <pc:spChg chg="mod">
          <ac:chgData name="IIO IOE" userId="7e3c65b5add44e69" providerId="Windows Live" clId="Web-{9559B5AA-9024-4AD7-84CD-C8E54EC62A6D}" dt="2019-01-05T17:47:28.873" v="2711" actId="20577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43:36.091" v="2640" actId="1076"/>
          <ac:spMkLst>
            <pc:docMk/>
            <pc:sldMk cId="265556965" sldId="296"/>
            <ac:spMk id="5" creationId="{C7FB44AE-2269-4061-8748-CB20C821C19E}"/>
          </ac:spMkLst>
        </pc:spChg>
      </pc:sldChg>
      <pc:sldChg chg="addSp modSp add replId addAnim delAnim modAnim">
        <pc:chgData name="IIO IOE" userId="7e3c65b5add44e69" providerId="Windows Live" clId="Web-{9559B5AA-9024-4AD7-84CD-C8E54EC62A6D}" dt="2019-01-05T17:53:10.999" v="2806"/>
        <pc:sldMkLst>
          <pc:docMk/>
          <pc:sldMk cId="1899662919" sldId="297"/>
        </pc:sldMkLst>
        <pc:spChg chg="mod">
          <ac:chgData name="IIO IOE" userId="7e3c65b5add44e69" providerId="Windows Live" clId="Web-{9559B5AA-9024-4AD7-84CD-C8E54EC62A6D}" dt="2019-01-05T17:52:45.218" v="2803" actId="14100"/>
          <ac:spMkLst>
            <pc:docMk/>
            <pc:sldMk cId="1899662919" sldId="297"/>
            <ac:spMk id="3" creationId="{ADEC1A1B-24F8-45A1-99DC-9F7CF0B8EE12}"/>
          </ac:spMkLst>
        </pc:spChg>
        <pc:spChg chg="add mod">
          <ac:chgData name="IIO IOE" userId="7e3c65b5add44e69" providerId="Windows Live" clId="Web-{9559B5AA-9024-4AD7-84CD-C8E54EC62A6D}" dt="2019-01-05T17:52:30.598" v="2802" actId="1076"/>
          <ac:spMkLst>
            <pc:docMk/>
            <pc:sldMk cId="1899662919" sldId="297"/>
            <ac:spMk id="7" creationId="{FC63BA21-65C7-45DC-B3E3-26387E85A462}"/>
          </ac:spMkLst>
        </pc:spChg>
      </pc:sldChg>
      <pc:sldChg chg="delSp modSp add replId delAnim">
        <pc:chgData name="IIO IOE" userId="7e3c65b5add44e69" providerId="Windows Live" clId="Web-{9559B5AA-9024-4AD7-84CD-C8E54EC62A6D}" dt="2019-01-05T18:05:17.330" v="2990" actId="20577"/>
        <pc:sldMkLst>
          <pc:docMk/>
          <pc:sldMk cId="1653041898" sldId="298"/>
        </pc:sldMkLst>
        <pc:spChg chg="mod">
          <ac:chgData name="IIO IOE" userId="7e3c65b5add44e69" providerId="Windows Live" clId="Web-{9559B5AA-9024-4AD7-84CD-C8E54EC62A6D}" dt="2019-01-05T18:05:17.330" v="2990" actId="20577"/>
          <ac:spMkLst>
            <pc:docMk/>
            <pc:sldMk cId="1653041898" sldId="298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54:01.265" v="2808"/>
          <ac:spMkLst>
            <pc:docMk/>
            <pc:sldMk cId="1653041898" sldId="298"/>
            <ac:spMk id="7" creationId="{FC63BA21-65C7-45DC-B3E3-26387E85A462}"/>
          </ac:spMkLst>
        </pc:spChg>
      </pc:sldChg>
      <pc:sldChg chg="addSp delSp modSp add replId">
        <pc:chgData name="IIO IOE" userId="7e3c65b5add44e69" providerId="Windows Live" clId="Web-{9559B5AA-9024-4AD7-84CD-C8E54EC62A6D}" dt="2019-01-05T18:07:46.206" v="3034" actId="1076"/>
        <pc:sldMkLst>
          <pc:docMk/>
          <pc:sldMk cId="2877825315" sldId="299"/>
        </pc:sldMkLst>
        <pc:spChg chg="mod">
          <ac:chgData name="IIO IOE" userId="7e3c65b5add44e69" providerId="Windows Live" clId="Web-{9559B5AA-9024-4AD7-84CD-C8E54EC62A6D}" dt="2019-01-05T18:07:46.206" v="3034" actId="1076"/>
          <ac:spMkLst>
            <pc:docMk/>
            <pc:sldMk cId="2877825315" sldId="299"/>
            <ac:spMk id="3" creationId="{ADEC1A1B-24F8-45A1-99DC-9F7CF0B8EE12}"/>
          </ac:spMkLst>
        </pc:spChg>
        <pc:spChg chg="add del mod">
          <ac:chgData name="IIO IOE" userId="7e3c65b5add44e69" providerId="Windows Live" clId="Web-{9559B5AA-9024-4AD7-84CD-C8E54EC62A6D}" dt="2019-01-05T18:07:03.284" v="3024"/>
          <ac:spMkLst>
            <pc:docMk/>
            <pc:sldMk cId="2877825315" sldId="299"/>
            <ac:spMk id="7" creationId="{A3359C1A-C365-40EE-AB1C-EA2436DE2C40}"/>
          </ac:spMkLst>
        </pc:spChg>
      </pc:sldChg>
    </pc:docChg>
  </pc:docChgLst>
  <pc:docChgLst>
    <pc:chgData name="IIO IOE" userId="7e3c65b5add44e69" providerId="Windows Live" clId="Web-{EC04B508-04F2-471D-A169-8CB561B9F160}"/>
    <pc:docChg chg="modSld">
      <pc:chgData name="IIO IOE" userId="7e3c65b5add44e69" providerId="Windows Live" clId="Web-{EC04B508-04F2-471D-A169-8CB561B9F160}" dt="2018-12-13T13:12:31.901" v="2"/>
      <pc:docMkLst>
        <pc:docMk/>
      </pc:docMkLst>
      <pc:sldChg chg="addSp delSp modSp">
        <pc:chgData name="IIO IOE" userId="7e3c65b5add44e69" providerId="Windows Live" clId="Web-{EC04B508-04F2-471D-A169-8CB561B9F160}" dt="2018-12-13T13:12:31.901" v="2"/>
        <pc:sldMkLst>
          <pc:docMk/>
          <pc:sldMk cId="1577499883" sldId="256"/>
        </pc:sldMkLst>
        <pc:picChg chg="add del mod">
          <ac:chgData name="IIO IOE" userId="7e3c65b5add44e69" providerId="Windows Live" clId="Web-{EC04B508-04F2-471D-A169-8CB561B9F160}" dt="2018-12-13T13:12:31.901" v="2"/>
          <ac:picMkLst>
            <pc:docMk/>
            <pc:sldMk cId="1577499883" sldId="256"/>
            <ac:picMk id="4" creationId="{FFA91DA3-94B0-4C59-88F0-2D31D46D2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6095" y="3066692"/>
            <a:ext cx="9144000" cy="9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cs typeface="Calibri"/>
              </a:rPr>
              <a:t>Robin Schramm, Konstantin Rosenberg, </a:t>
            </a:r>
            <a:r>
              <a:rPr lang="de-DE" sz="1800" err="1">
                <a:cs typeface="Calibri"/>
              </a:rPr>
              <a:t>Ravell</a:t>
            </a:r>
            <a:r>
              <a:rPr lang="de-DE" sz="1800">
                <a:cs typeface="Calibri"/>
              </a:rPr>
              <a:t> Heerdegen</a:t>
            </a:r>
          </a:p>
          <a:p>
            <a:r>
              <a:rPr lang="de-DE" sz="1800">
                <a:cs typeface="Calibri"/>
              </a:rPr>
              <a:t>Hochschule Reutlingen, MKI WS 18/19, SAT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DBC685D-BA88-4386-9016-69A8C8C606C0}"/>
              </a:ext>
            </a:extLst>
          </p:cNvPr>
          <p:cNvSpPr txBox="1">
            <a:spLocks/>
          </p:cNvSpPr>
          <p:nvPr/>
        </p:nvSpPr>
        <p:spPr>
          <a:xfrm>
            <a:off x="527878" y="4685619"/>
            <a:ext cx="11164956" cy="45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>
                <a:cs typeface="Calibri Light"/>
              </a:rPr>
              <a:t>Betreuer Prof. Dr. Christian </a:t>
            </a:r>
            <a:r>
              <a:rPr lang="de-DE" sz="1800" err="1">
                <a:cs typeface="Calibri Light"/>
              </a:rPr>
              <a:t>Kücherer</a:t>
            </a:r>
            <a:endParaRPr lang="de-DE" sz="1800" err="1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9B2B29B-6B86-4BD1-9461-5313A07768AC}"/>
              </a:ext>
            </a:extLst>
          </p:cNvPr>
          <p:cNvSpPr txBox="1">
            <a:spLocks/>
          </p:cNvSpPr>
          <p:nvPr/>
        </p:nvSpPr>
        <p:spPr>
          <a:xfrm>
            <a:off x="928074" y="1343126"/>
            <a:ext cx="10353522" cy="1476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>
                <a:cs typeface="Calibri Light"/>
              </a:rPr>
              <a:t>Neuronale Netze in der Softwaretechnik und ihre aktuell bekannten Grenzen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  <p:pic>
        <p:nvPicPr>
          <p:cNvPr id="3" name="Grafik 7">
            <a:extLst>
              <a:ext uri="{FF2B5EF4-FFF2-40B4-BE49-F238E27FC236}">
                <a16:creationId xmlns:a16="http://schemas.microsoft.com/office/drawing/2014/main" id="{2172AF20-318B-440E-ADCE-7413E5CA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019" y="2325979"/>
            <a:ext cx="9468152" cy="27140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B598A74-1D44-4A2F-8925-424FBA11DD34}"/>
              </a:ext>
            </a:extLst>
          </p:cNvPr>
          <p:cNvSpPr txBox="1"/>
          <p:nvPr/>
        </p:nvSpPr>
        <p:spPr>
          <a:xfrm>
            <a:off x="1374019" y="5274732"/>
            <a:ext cx="39648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3: Beispielentwurf eines CNN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38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638038" y="2254208"/>
            <a:ext cx="4922762" cy="723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E0F1A7-5573-469B-90D5-5C09BD5CD26B}"/>
              </a:ext>
            </a:extLst>
          </p:cNvPr>
          <p:cNvSpPr txBox="1"/>
          <p:nvPr/>
        </p:nvSpPr>
        <p:spPr>
          <a:xfrm>
            <a:off x="8324573" y="29850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739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2205826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Hidden Markov Model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8FB1CA-530F-4B92-BEC3-0C5E91BBEDAB}"/>
              </a:ext>
            </a:extLst>
          </p:cNvPr>
          <p:cNvSpPr txBox="1"/>
          <p:nvPr/>
        </p:nvSpPr>
        <p:spPr>
          <a:xfrm>
            <a:off x="8898834" y="31065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[2], [9], [10]</a:t>
            </a:r>
          </a:p>
        </p:txBody>
      </p:sp>
    </p:spTree>
    <p:extLst>
      <p:ext uri="{BB962C8B-B14F-4D97-AF65-F5344CB8AC3E}">
        <p14:creationId xmlns:p14="http://schemas.microsoft.com/office/powerpoint/2010/main" val="383417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1818779"/>
            <a:ext cx="10244666" cy="217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 und convolutional neural networks</a:t>
            </a:r>
            <a:endParaRPr lang="de-DE" sz="48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8B36A6D-14A5-4ADD-8A09-D2F4EAE22BEE}"/>
              </a:ext>
            </a:extLst>
          </p:cNvPr>
          <p:cNvSpPr txBox="1"/>
          <p:nvPr/>
        </p:nvSpPr>
        <p:spPr>
          <a:xfrm>
            <a:off x="4700210" y="4512732"/>
            <a:ext cx="28157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/>
              <a:t>Zwei Beispiele</a:t>
            </a:r>
            <a:endParaRPr lang="de-DE" sz="3600">
              <a:cs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984690-B78E-46DB-8015-A20563028D54}"/>
              </a:ext>
            </a:extLst>
          </p:cNvPr>
          <p:cNvSpPr txBox="1"/>
          <p:nvPr/>
        </p:nvSpPr>
        <p:spPr>
          <a:xfrm>
            <a:off x="7518399" y="49066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[3], [8]</a:t>
            </a:r>
          </a:p>
        </p:txBody>
      </p:sp>
    </p:spTree>
    <p:extLst>
      <p:ext uri="{BB962C8B-B14F-4D97-AF65-F5344CB8AC3E}">
        <p14:creationId xmlns:p14="http://schemas.microsoft.com/office/powerpoint/2010/main" val="72701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072779"/>
            <a:ext cx="10244666" cy="2259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 und residual neural networks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35D0E0-8563-4E5C-89E6-ED263A69A376}"/>
              </a:ext>
            </a:extLst>
          </p:cNvPr>
          <p:cNvSpPr txBox="1"/>
          <p:nvPr/>
        </p:nvSpPr>
        <p:spPr>
          <a:xfrm>
            <a:off x="7231269" y="40231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1869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435636"/>
            <a:ext cx="10244666" cy="1134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Gefühlserkennung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4A186D-F22D-4D2D-A1FA-141EC46F55FC}"/>
              </a:ext>
            </a:extLst>
          </p:cNvPr>
          <p:cNvSpPr txBox="1"/>
          <p:nvPr/>
        </p:nvSpPr>
        <p:spPr>
          <a:xfrm>
            <a:off x="8346660" y="33715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[7], [12], [13], [14]</a:t>
            </a:r>
          </a:p>
        </p:txBody>
      </p:sp>
    </p:spTree>
    <p:extLst>
      <p:ext uri="{BB962C8B-B14F-4D97-AF65-F5344CB8AC3E}">
        <p14:creationId xmlns:p14="http://schemas.microsoft.com/office/powerpoint/2010/main" val="370188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887446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pic>
        <p:nvPicPr>
          <p:cNvPr id="9" name="Grafik 9" descr="Ein Bild, das Foto, darstellend, Wand, Frau enthält.&#10;&#10;Mit sehr hoher Zuverlässigkeit generierte Beschreibung">
            <a:extLst>
              <a:ext uri="{FF2B5EF4-FFF2-40B4-BE49-F238E27FC236}">
                <a16:creationId xmlns:a16="http://schemas.microsoft.com/office/drawing/2014/main" id="{081DBB63-B6C0-46CA-8CCB-7D2217B9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495" y="1795369"/>
            <a:ext cx="4763104" cy="41381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BF1FCF-1EA2-45AE-B0E8-EED478726F74}"/>
              </a:ext>
            </a:extLst>
          </p:cNvPr>
          <p:cNvSpPr txBox="1"/>
          <p:nvPr/>
        </p:nvSpPr>
        <p:spPr>
          <a:xfrm>
            <a:off x="3623733" y="5939971"/>
            <a:ext cx="5404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4: Kulturell unabhängige Gesichtsausdrücke</a:t>
            </a:r>
          </a:p>
        </p:txBody>
      </p:sp>
    </p:spTree>
    <p:extLst>
      <p:ext uri="{BB962C8B-B14F-4D97-AF65-F5344CB8AC3E}">
        <p14:creationId xmlns:p14="http://schemas.microsoft.com/office/powerpoint/2010/main" val="101939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096969"/>
            <a:ext cx="10256761" cy="22352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Gefühlserkennung und convolutional neural networks</a:t>
            </a:r>
            <a:endParaRPr lang="de-DE" sz="4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94DEBF-9A6E-4A84-BFED-E08A1D3D6A14}"/>
              </a:ext>
            </a:extLst>
          </p:cNvPr>
          <p:cNvSpPr txBox="1"/>
          <p:nvPr/>
        </p:nvSpPr>
        <p:spPr>
          <a:xfrm>
            <a:off x="4700210" y="4512732"/>
            <a:ext cx="28157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/>
              <a:t>Zwei Beispiele</a:t>
            </a:r>
            <a:endParaRPr lang="de-DE" sz="3600">
              <a:cs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7FA042-42EF-481D-ABF4-DF586E1EC367}"/>
              </a:ext>
            </a:extLst>
          </p:cNvPr>
          <p:cNvSpPr txBox="1"/>
          <p:nvPr/>
        </p:nvSpPr>
        <p:spPr>
          <a:xfrm>
            <a:off x="7430051" y="49618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[7], [13]</a:t>
            </a:r>
          </a:p>
        </p:txBody>
      </p:sp>
    </p:spTree>
    <p:extLst>
      <p:ext uri="{BB962C8B-B14F-4D97-AF65-F5344CB8AC3E}">
        <p14:creationId xmlns:p14="http://schemas.microsoft.com/office/powerpoint/2010/main" val="2655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6418" y="-557296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Stand der Technik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COCOMO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 Ansätze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Leistungsbeurteilung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Vergleich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7FCBAC-A9F3-41FC-8EC2-6BEBF8B88A5B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146443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 Projekt Management (SPM)</a:t>
            </a:r>
            <a:endParaRPr lang="de-DE"/>
          </a:p>
          <a:p>
            <a:pPr marL="5715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Projektkosten Management</a:t>
            </a:r>
          </a:p>
          <a:p>
            <a:pPr marL="1028700" lvl="2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Kosten- und Aufwandsschätzung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636157" y="1020493"/>
            <a:ext cx="2164523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546B161-AAFD-47AF-803D-17F249C84719}"/>
              </a:ext>
            </a:extLst>
          </p:cNvPr>
          <p:cNvSpPr txBox="1">
            <a:spLocks/>
          </p:cNvSpPr>
          <p:nvPr/>
        </p:nvSpPr>
        <p:spPr>
          <a:xfrm>
            <a:off x="1146418" y="-545201"/>
            <a:ext cx="9144000" cy="1560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>
                <a:cs typeface="Calibri Light"/>
              </a:rPr>
              <a:t>Kosten- und Aufwandsschätzung</a:t>
            </a:r>
            <a:endParaRPr lang="de-DE" sz="5400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7E6CEA-5135-4EF7-A523-F70F971382EA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166473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 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 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5F15F4D7-E6D5-41C0-85A0-407F8A87B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998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>
                <a:cs typeface="Calibri"/>
              </a:rPr>
              <a:t>Wie können neuronale Netze in der Softwaretechnik eingesetzt werden?</a:t>
            </a:r>
            <a:endParaRPr lang="de-DE"/>
          </a:p>
          <a:p>
            <a:pPr algn="l">
              <a:lnSpc>
                <a:spcPct val="150000"/>
              </a:lnSpc>
            </a:pPr>
            <a:r>
              <a:rPr lang="de-DE" sz="3600">
                <a:cs typeface="Calibri"/>
              </a:rPr>
              <a:t>Wo liegen die aktuellen Grenzen?</a:t>
            </a:r>
          </a:p>
          <a:p>
            <a:pPr algn="l"/>
            <a:endParaRPr lang="de-DE" sz="3600">
              <a:cs typeface="Calibri"/>
            </a:endParaRPr>
          </a:p>
          <a:p>
            <a:pPr marL="342900" indent="-342900" algn="l">
              <a:buChar char="•"/>
            </a:pPr>
            <a:endParaRPr lang="de-DE">
              <a:cs typeface="Calibri"/>
            </a:endParaRPr>
          </a:p>
          <a:p>
            <a:pPr lvl="1" algn="l"/>
            <a:endParaRPr lang="de-DE">
              <a:cs typeface="Calibri"/>
            </a:endParaRPr>
          </a:p>
          <a:p>
            <a:pPr lvl="1" algn="l"/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5ED7BB-2C84-4C64-8573-B3963E268F40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8741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Expertensysteme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Lineare Systeme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Nonlineare Modelle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284870" y="1020494"/>
            <a:ext cx="363330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Stand der Technik</a:t>
            </a:r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EADE30B-D385-4A95-93CF-D6C9830E65E5}"/>
              </a:ext>
            </a:extLst>
          </p:cNvPr>
          <p:cNvSpPr txBox="1">
            <a:spLocks/>
          </p:cNvSpPr>
          <p:nvPr/>
        </p:nvSpPr>
        <p:spPr>
          <a:xfrm>
            <a:off x="686799" y="-545201"/>
            <a:ext cx="10063238" cy="1560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>
                <a:cs typeface="Calibri Light"/>
              </a:rPr>
              <a:t>Kosten- und Aufwandsschätzung</a:t>
            </a:r>
            <a:endParaRPr lang="de-DE" sz="5400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219016-11C3-40B4-B9D3-9260CA085CCB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352603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972113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Algorithmisches Modell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Verschiedene Komplexitätsmodi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Variierende Anzahl von Eingabeparametern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Cost drivers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10877B3-E173-43AA-A393-A182BBF4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93582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79891A-03B1-40DF-86D6-F3EF8011BC8C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141013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483653" y="1020494"/>
            <a:ext cx="323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Soft-Computing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Fuzzy-Logik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Evolutionäre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NNs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Leicht generalisierbar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Flexibel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Abhängig von Traingingsdaten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B9C2BE0-47BE-4EF4-950C-76EF916A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45201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C0519B3-1E5F-431A-ABA5-56845C22E3F2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294398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008783" y="887446"/>
            <a:ext cx="417443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Leistungsbeurteilung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Qualitätsmessung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Mean Relative Error (MRE)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Gutes Ergebnis wenn Fehlerwert &lt; 25%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NASA Projekte zum Testen von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E976F55-F1BA-42A2-9225-732578532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45201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3DC896-D11A-4375-AE76-FB4298669DC1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372701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759740" y="899541"/>
            <a:ext cx="196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Vergleich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047459" y="1818348"/>
            <a:ext cx="9115219" cy="4623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err="1">
                <a:cs typeface="Calibri"/>
              </a:rPr>
              <a:t>Abrahamsson</a:t>
            </a:r>
            <a:r>
              <a:rPr lang="de-DE">
                <a:cs typeface="Calibri"/>
              </a:rPr>
              <a:t> et al.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1 Mathematisches Modell, 2 NNs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 NN schnitt besser ab als mathematisches, eins schlechter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err="1">
                <a:cs typeface="Calibri"/>
              </a:rPr>
              <a:t>Khalifelu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NN und Support Vector </a:t>
            </a:r>
            <a:r>
              <a:rPr lang="de-DE" err="1">
                <a:cs typeface="Calibri"/>
              </a:rPr>
              <a:t>Machine</a:t>
            </a:r>
            <a:r>
              <a:rPr lang="de-DE">
                <a:cs typeface="Calibri"/>
              </a:rPr>
              <a:t> liefern bessere Ergebnisse und sind performanter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err="1">
                <a:cs typeface="Calibri"/>
              </a:rPr>
              <a:t>Gharehchopogh</a:t>
            </a:r>
            <a:r>
              <a:rPr lang="de-DE">
                <a:cs typeface="Calibri"/>
              </a:rPr>
              <a:t> 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11 Projekte, 90% lieferte NN bessere Ergebnisse als COCOMO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AF9573B-3CC4-4B5E-849D-CD100D23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609" y="144227"/>
            <a:ext cx="9144000" cy="871488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5E7F5F-D9DB-489C-B8E5-CAC9C0E08A62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61955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Automatisiertes Testen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Evaluation von Softwarequalität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Vorhersage von Softwarequalität</a:t>
            </a:r>
          </a:p>
        </p:txBody>
      </p:sp>
    </p:spTree>
    <p:extLst>
      <p:ext uri="{BB962C8B-B14F-4D97-AF65-F5344CB8AC3E}">
        <p14:creationId xmlns:p14="http://schemas.microsoft.com/office/powerpoint/2010/main" val="419174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Softwarequalität -&gt; Erfüllung von Anforderungen eines Softwareprodukts nach </a:t>
            </a:r>
            <a:r>
              <a:rPr lang="de-DE"/>
              <a:t>ISO/</a:t>
            </a:r>
            <a:r>
              <a:rPr lang="de-DE" u="sng"/>
              <a:t>IEC</a:t>
            </a:r>
            <a:r>
              <a:rPr lang="de-DE"/>
              <a:t> 25000</a:t>
            </a:r>
            <a:endParaRPr lang="de-DE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Methoden zur Qualitätssicherung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Testmethoden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Testwerkzeug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Schulungen von Mitarbeitern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501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Automatisiertes Testen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Absicherung eines bestehenden Systems durch funktionale Softwaretests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Erzeugen von Testdaten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Erzeugen von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Training des NN mit Testdaten und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Ableiten von Testfällen</a:t>
            </a:r>
          </a:p>
        </p:txBody>
      </p:sp>
    </p:spTree>
    <p:extLst>
      <p:ext uri="{BB962C8B-B14F-4D97-AF65-F5344CB8AC3E}">
        <p14:creationId xmlns:p14="http://schemas.microsoft.com/office/powerpoint/2010/main" val="19004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Automatisiertes Testen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01EBCFF-2F60-402E-89D7-C05DFD5BD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78874"/>
              </p:ext>
            </p:extLst>
          </p:nvPr>
        </p:nvGraphicFramePr>
        <p:xfrm>
          <a:off x="734943" y="2410267"/>
          <a:ext cx="10722114" cy="146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57">
                  <a:extLst>
                    <a:ext uri="{9D8B030D-6E8A-4147-A177-3AD203B41FA5}">
                      <a16:colId xmlns:a16="http://schemas.microsoft.com/office/drawing/2014/main" val="787370167"/>
                    </a:ext>
                  </a:extLst>
                </a:gridCol>
                <a:gridCol w="5361057">
                  <a:extLst>
                    <a:ext uri="{9D8B030D-6E8A-4147-A177-3AD203B41FA5}">
                      <a16:colId xmlns:a16="http://schemas.microsoft.com/office/drawing/2014/main" val="3755492651"/>
                    </a:ext>
                  </a:extLst>
                </a:gridCol>
              </a:tblGrid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  Pro</a:t>
                      </a:r>
                    </a:p>
                  </a:txBody>
                  <a:tcPr marL="120624" marR="120624" marT="60311" marB="6031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Contra</a:t>
                      </a:r>
                    </a:p>
                  </a:txBody>
                  <a:tcPr marL="120624" marR="120624" marT="60311" marB="6031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03806"/>
                  </a:ext>
                </a:extLst>
              </a:tr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Spart Arbeit</a:t>
                      </a:r>
                    </a:p>
                  </a:txBody>
                  <a:tcPr marL="120624" marR="120624" marT="60311" marB="603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Begrenzt einsetzbar</a:t>
                      </a:r>
                    </a:p>
                  </a:txBody>
                  <a:tcPr marL="120624" marR="120624" marT="60311" marB="60311">
                    <a:solidFill>
                      <a:srgbClr val="E8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51758"/>
                  </a:ext>
                </a:extLst>
              </a:tr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Spart Zeit</a:t>
                      </a:r>
                    </a:p>
                  </a:txBody>
                  <a:tcPr marL="120624" marR="120624" marT="60311" marB="603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Initialer Aufwand</a:t>
                      </a:r>
                    </a:p>
                  </a:txBody>
                  <a:tcPr marL="120624" marR="120624" marT="60311" marB="60311">
                    <a:solidFill>
                      <a:srgbClr val="E8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311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Software Metriken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Softwareeigenschaften werden Zahlen zugeordnet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Bsp.  Anzahl Verzweigungen, Anzahl der Klassen…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Dient der qualitativen Einschätzung eines Softwareprodukts</a:t>
            </a: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Gliederung (Konstantin R.)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558994"/>
            <a:ext cx="9144000" cy="4295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Neuronale Netze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Mustererkennung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Kosten- und Aufwandsschätzung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Softwarequalität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Fazit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Literaturverzeichnis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A556E1-C8CA-4732-AC5C-2FE57CE5D968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57624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38380" y="1065973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Evaluation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Motivation: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Frühzeitiges Erkennen von Mängeln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Bessere Planung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Verarbeitung von Software Metriken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84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38380" y="1065973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Evaluation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Evaluation der Methode anhand alter Projekte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Ergebnisse: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Genaue Einschätzung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Unzureichende Ergebnisse </a:t>
            </a:r>
            <a:r>
              <a:rPr lang="de-DE">
                <a:cs typeface="Calibri"/>
                <a:sym typeface="Wingdings" panose="05000000000000000000" pitchFamily="2" charset="2"/>
              </a:rPr>
              <a:t> Schlechte Ergebnisse</a:t>
            </a:r>
            <a:endParaRPr lang="de-DE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31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60811" y="1121294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Vorhersage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Motivation: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Bessere Planung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Frühes Erkennen von Defiziten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Erkennen von Zusammenhängen in der Entwicklung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 Metriken dienen als Input</a:t>
            </a:r>
          </a:p>
        </p:txBody>
      </p:sp>
    </p:spTree>
    <p:extLst>
      <p:ext uri="{BB962C8B-B14F-4D97-AF65-F5344CB8AC3E}">
        <p14:creationId xmlns:p14="http://schemas.microsoft.com/office/powerpoint/2010/main" val="2185772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60811" y="1121294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Vorhersage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Einsatz von </a:t>
            </a:r>
            <a:r>
              <a:rPr lang="de-DE" err="1">
                <a:cs typeface="Calibri"/>
              </a:rPr>
              <a:t>Fuzzy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NN‘s</a:t>
            </a:r>
            <a:endParaRPr lang="de-DE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 Metriken dienen als Input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Ergebnisse: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Genaue Vorhersage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Zeigt Ursache und Wirkung von Entscheidungen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Kommt mit vielerlei </a:t>
            </a:r>
            <a:r>
              <a:rPr lang="de-DE"/>
              <a:t>Dateiformaten</a:t>
            </a:r>
            <a:r>
              <a:rPr lang="de-DE">
                <a:cs typeface="Calibri"/>
              </a:rPr>
              <a:t> aus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499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563274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Fazit (Robin S.)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107611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Literaturverzeichnis (Robin S.) 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Meng, J., Zhang, J., Zhao, H.: Overview of the speech recognition technology. Proceedings - 4th International Conference on Computational and Information Sciences, ICCIS 2012, pp. 199{202 (2012). https://doi.org/10.1109/ICCIS.2012.202</a:t>
            </a:r>
            <a:endParaRPr lang="de-DE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endParaRPr lang="de-DE" sz="140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Vydana, H.K., Vuppala, A.K.: Residual neural networks for speech recognition. 25th European Signal Processing Conference, EUSIPCO 2017 pp. 543{547. https://doi.org/10.23919/EUSIPCO.2017.8081266</a:t>
            </a:r>
          </a:p>
          <a:p>
            <a:pPr algn="l">
              <a:lnSpc>
                <a:spcPct val="100000"/>
              </a:lnSpc>
            </a:pPr>
            <a:endParaRPr lang="de-DE" sz="140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Guiming, D., Xia, W., Guangyan, W., Yan, Z., Dan, L.: Speech recognition based on convolutional neural networks. 2016 IEEE International Conference on Signal and Image Processing, ICSIP 2016 pp. 708{711. https://doi.org/10.1109/SIPROCESS.2016.7888355</a:t>
            </a:r>
          </a:p>
          <a:p>
            <a:pPr algn="l">
              <a:lnSpc>
                <a:spcPct val="100000"/>
              </a:lnSpc>
            </a:pPr>
            <a:endParaRPr lang="de-DE" sz="140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Maind, M.S.B., Wankar, M.P.: Research Paper on Basic of Articial Neural Network. International Journal on Recent and Innovation Trends in Computing and Communication 2(1), 96{100 (2014). https://doi.org/10.1109/Oceans-Spain.2011.6003625, http://www.ijritcc.org</a:t>
            </a:r>
          </a:p>
          <a:p>
            <a:pPr algn="l">
              <a:lnSpc>
                <a:spcPct val="100000"/>
              </a:lnSpc>
            </a:pPr>
            <a:endParaRPr lang="de-DE" sz="140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Tang, X.: Hybrid hidden markov model and arti cial neural network for automatic speech recognition. Proceedings of the 2009 Paci c-Asia Conference on Circuits, Communications and System, PACCS 2009, pp. 682{685 (2009). https://doi.org/10.1109/PACCS.2009.138</a:t>
            </a:r>
          </a:p>
          <a:p>
            <a:pPr algn="l">
              <a:lnSpc>
                <a:spcPct val="100000"/>
              </a:lnSpc>
            </a:pPr>
            <a:endParaRPr lang="de-DE" sz="140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Khalifelu, Z.A., Gharehchopogh, F.S.: Comparison and evaluation of data mining techniques with algorithmic models in software cost estimation. Procedia Technology 1, 65{71 (2012). https://doi.org/10.1016/j.protcy.2012.02.013</a:t>
            </a:r>
          </a:p>
          <a:p>
            <a:pPr algn="l"/>
            <a:endParaRPr lang="de-DE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23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/>
              </a:rPr>
              <a:t>Jayashree, P., Melvin Jose, J., Premkumar: Machine learning in automatic speech recognition: A survey. IETE Technical Review (Institution of Electronics and Telecommunication Engineers, India) 32(4), 240{251 (2015). https://doi.org/10.1080/02564602.2015.1010611</a:t>
            </a:r>
          </a:p>
          <a:p>
            <a:pPr algn="l"/>
            <a:endParaRPr lang="de-DE" sz="140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A. K. Jain, Robert P. W. Duin, J. Mao: Statistical Pattern Recognition: A Review. IEEE Transactions on Pattern Analysis And Machine Intelligence, Vol. 22, No. 1, January 2000 22(1), 4{37 (2000)</a:t>
            </a:r>
            <a:endParaRPr lang="en-US" sz="1400">
              <a:cs typeface="Calibri" panose="020F0502020204030204"/>
            </a:endParaRP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Awasthi, A.: Facial Emotion Recognition Using Deep Learning. IEEE 4th International Conference on Knowledge-Based Engineering and Innovation (KBEI) Dec. 22, 2017 1(September), 9{12 (2013). https://doi.org/10.1145/2818346.2830593</a:t>
            </a:r>
            <a:endParaRPr lang="de-DE">
              <a:cs typeface="Calibri"/>
            </a:endParaRP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Santos, R.M., Matos, L.N., Macedo, H.T., Montalvao, J.: Speech recognition in noisy environments with convolutional neural networks. Proceedings - 2015 Brazilian Conference on Intelligent Systems, BRACIS 2015 pp. 175{179 (2016). https://doi.org/10.1109/BRACIS.2015.44</a:t>
            </a:r>
            <a:endParaRPr lang="de-DE">
              <a:cs typeface="Calibri" panose="020F0502020204030204"/>
            </a:endParaRP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Deng, L., Yu, D.: Automatic speech recognition, Springer Verlag, vol. 9 (2015). https://doi.org/10.1007/BF02747521</a:t>
            </a:r>
            <a:endParaRPr lang="de-DE">
              <a:cs typeface="Calibri" panose="020F0502020204030204"/>
            </a:endParaRP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Aracena, C., Basterrech, S., Snasel, V., Velasquez, J.: Neural Networks for Emotion Recognition Based on Eye Tracking Data. Proceedings - 2015 IEEE International Conference on Systems, Man, and Cybernetics, SMC 2015 pp. 2632{2637 (2016). https://doi.org/10.1109/SMC.2015.460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096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/>
              </a:rPr>
              <a:t>Surace, L., Patacchiola, M., Sonmez, E.B., Spataro, W., Cangelosi, A.: Emotion Recognition in the Wild using Deep Neural Networks and Bayesian Classi ers. Proceeding ICMI 2017 Proceedings of the 19th ACM International Conference on Multimodal Interaction Pages 593- 597 pp. 593{597 (2017). https://doi.org/10.1145/3136755.3143015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C.: Combining convolutional neural networks for emotion recognition. 2017 IEEE MIT Undergraduate Research Technology Conference, URTC 2017 pp. 1{4 (2018). https://doi.org/10.1109/URTC.2017.8284175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Bajta, M.E., Idri, A., Ros, J.N., Fernandez-Aleman, J.L., Gea, J.M.C.D., Garca, F., Toval, A.: Software project management approaches for global software development: a systematic mapping study. Tsinghua Science and Technology 23(6), 690{714 (2018). https://doi.org/10.26599/TST.2018.9010029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Matson, J.E., Barrett, B.E., Mellichamp, J.M.: Software development cost estimation using function points. IEEE Transactions on Software Engineering 20(4), 275{287 (1994). https://doi.org/10.1109/32.277575</a:t>
            </a:r>
            <a:endParaRPr lang="de-DE">
              <a:cs typeface="Calibri"/>
            </a:endParaRPr>
          </a:p>
          <a:p>
            <a:pPr algn="l"/>
            <a:endParaRPr lang="de-DE" sz="140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Bilgaiyan, S., Mishra, S., Das, M.: A Review of Software Cost Estimation in Agile Software Development Using Soft Computing Techniques. In: 2016 2nd International Conference on Computational Intelligence and Networks (CINE), Computational Intelligence and Networks (CINE), 2016 2nd International Conference on, cine. p. 112. IEEE. https://doi.org/10.1109/CINE.2016.27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56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Jeery, D.R., Low, G.: Calibrating estimation tools for software development. Software Engineering Journal 5(4), 215{221 (1990). https://doi.org/10.1049/sej.1990.0024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Heemstra, F.J.: Software Cost Estimation. Handbook of Software Engineering, Hong Kong Polytechnic University 34(10) (1992). https://doi.org/10.1142/97898123897010014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X., Ho, D., Ren, J., Capretz, L.F.: Improving the COCOMO model using a neuro-fuzzy approach. Applied Soft Computing 7(1), 29{ 40 (2007). https://doi.org/10.1016/J.ASOC.2005.06.007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Huang, S.J., Lin, C.Y., Chiu, N.H.: Fuzzy decision tree approach for embedding risk assessment information into software cost estimation model. Journal of Information Science and Engineering 22(2), 297{313 (2006)</a:t>
            </a:r>
            <a:endParaRPr lang="de-DE"/>
          </a:p>
          <a:p>
            <a:pPr algn="l"/>
            <a:endParaRPr lang="de-DE" sz="140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Jain, R., Sharma, V.K., Hiranwal, S.: Reduce mean magnitude relative error in software cost estimation by HOD-COCOMO algorithm. In: 2016 International Conference on Control, Instrumentation, Communication and Computational Technologies (ICCICCT). pp. 708{712. https://doi.org/10.1109/ICCICCT.2016.7988044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347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Chen, Z., Menzies, T., Port, D., Boehm, B.: Feature subset selection can improve software cost estimation accuracy. ACM SIGSOFT Software Engineering Notes 30(4), 1 (2005). https://doi.org/10.1145/1082983.1083171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Abrahamsson, P., Moser, R., Pedrycz, W., Sillitti, A., Succi, G.: Eort Prediction in Iterative Software Development Processes { Incremental Versus Global Prediction Models. In: First International Symposium on Empirical Software Engineering and Measurement (ESEM 2007). Pp. 344{353 (2007). https://doi.org/10.1109/ESEM.2007.16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Boetticher, G.D.: Using Machine Learning to Predict Project Eort: Empirical Case Studies in Data-Starved Domains. Model Based Requirements Workshop pp. 17{24 (2001). https://doi.org/10.1.1.19.111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Setyawati, B.R., Sahirman, S., Creese, R.C.: Neural Networks for Cost Estimation. AACE International Transactions p. 13.1 (2002)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Finnie, G.R., Wittig, G.E.: AI tools for software development eort estimation. Software Engineering: Education and Practice,20 1996. Proceedings. International Conference pp. 346{353 (1996). https://doi.org/10.1109/SEEP.1996.534020</a:t>
            </a:r>
            <a:endParaRPr lang="de-DE">
              <a:cs typeface="Calibri" panose="020F0502020204030204"/>
            </a:endParaRP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Gharehchopogh, F.S.: Neural networks application in software cost estimation: A case study. In: 2011 International Symposium on Innovations in Intelligent Systems and Applications. pp. 69{73 (2011). https://doi.org/10.1109/INISTA.2011.5946160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964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334" y="216798"/>
            <a:ext cx="9325428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Neuronale Netze(Konstantin R.)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777760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Lösung für komplexe Probleme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Neuronen (Neurons)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Layer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Gewichte (Weights)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Aktivierungsfunktion</a:t>
            </a:r>
          </a:p>
          <a:p>
            <a:pPr lvl="1" algn="l"/>
            <a:endParaRPr lang="de-DE">
              <a:cs typeface="Calibri"/>
            </a:endParaRPr>
          </a:p>
          <a:p>
            <a:pPr lvl="1" algn="l"/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4F60A6F-2FBF-4F50-9F96-FE20C10F9A9B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4664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Franz, K.: Handbuch zum Testen von Web- und Mobile-Apps, Springer- Verlag Berlin Heidelberg (2015). https://doi.org/10.1007/978-3-662-44028-5</a:t>
            </a:r>
            <a:endParaRPr lang="de-DE">
              <a:cs typeface="Calibri" panose="020F0502020204030204"/>
            </a:endParaRP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Antinyan, V., Derehag, J., Sandberg, A., Staron, M.: Mythical unit test coverage. IEEE Software (3), 73{79 (2018). https://doi.org/10.1109/MS.2017.3281318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Committee, S.&amp;.S.E.S., Others: IEEE Std 1061-1998-IEEE Standard for a Software Quality Metrics Methodology. IEEE Computer Society, Tech. Rep (1998)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Wu, L., Liu, B., Jin, Y., Xie, X.: Using back-propagation neural networks for functional software testing. In: 2nd International Conference on Anti-counterfeiting, Security and Identi cation, ASID 2008. https://doi.org/10.1109/IWASID.2008.4688385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Majma, N., Babamir, S.M.: Software test case generation &amp; test oracle design using neural network. 22nd Iranian Conference on Electrical Engineering, ICEE 2014 pp. 1168{1173 (2014). https://doi.org/10.1109/IranianCEE.2014.6999712</a:t>
            </a:r>
            <a:endParaRPr lang="de-DE"/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Pomorova, O., Hovorushchenko, T.: Arti cial neural network for software quality evaluation based on the metric analysis. Proceedings of IEEE East-West Design and Test Symposium, EWDTS 2013 pp. 0{3 (2013). https://doi.org/10.1109/EWDTS.2013.6673193</a:t>
            </a:r>
            <a:endParaRPr lang="de-DE"/>
          </a:p>
          <a:p>
            <a:pPr algn="l"/>
            <a:endParaRPr lang="de-DE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42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Peng, W., Yao, L., Miao, Q.: An </a:t>
            </a:r>
            <a:r>
              <a:rPr lang="de-DE" sz="1400" err="1">
                <a:cs typeface="Calibri" panose="020F0502020204030204"/>
              </a:rPr>
              <a:t>approach</a:t>
            </a:r>
            <a:r>
              <a:rPr lang="de-DE" sz="1400">
                <a:cs typeface="Calibri" panose="020F0502020204030204"/>
              </a:rPr>
              <a:t> </a:t>
            </a:r>
            <a:r>
              <a:rPr lang="de-DE" sz="1400" err="1">
                <a:cs typeface="Calibri" panose="020F0502020204030204"/>
              </a:rPr>
              <a:t>of</a:t>
            </a:r>
            <a:r>
              <a:rPr lang="de-DE" sz="1400">
                <a:cs typeface="Calibri" panose="020F0502020204030204"/>
              </a:rPr>
              <a:t> </a:t>
            </a:r>
            <a:r>
              <a:rPr lang="de-DE" sz="1400" err="1">
                <a:cs typeface="Calibri" panose="020F0502020204030204"/>
              </a:rPr>
              <a:t>software</a:t>
            </a:r>
            <a:r>
              <a:rPr lang="de-DE" sz="1400">
                <a:cs typeface="Calibri" panose="020F0502020204030204"/>
              </a:rPr>
              <a:t> </a:t>
            </a:r>
            <a:r>
              <a:rPr lang="de-DE" sz="1400" err="1">
                <a:cs typeface="Calibri" panose="020F0502020204030204"/>
              </a:rPr>
              <a:t>quality</a:t>
            </a:r>
            <a:r>
              <a:rPr lang="de-DE" sz="1400">
                <a:cs typeface="Calibri" panose="020F0502020204030204"/>
              </a:rPr>
              <a:t> </a:t>
            </a:r>
            <a:r>
              <a:rPr lang="de-DE" sz="1400" err="1">
                <a:cs typeface="Calibri" panose="020F0502020204030204"/>
              </a:rPr>
              <a:t>prediction</a:t>
            </a:r>
            <a:r>
              <a:rPr lang="de-DE" sz="1400">
                <a:cs typeface="Calibri" panose="020F0502020204030204"/>
              </a:rPr>
              <a:t> </a:t>
            </a:r>
            <a:r>
              <a:rPr lang="de-DE" sz="1400" err="1">
                <a:cs typeface="Calibri" panose="020F0502020204030204"/>
              </a:rPr>
              <a:t>based</a:t>
            </a:r>
            <a:r>
              <a:rPr lang="de-DE" sz="1400">
                <a:cs typeface="Calibri" panose="020F0502020204030204"/>
              </a:rPr>
              <a:t> on </a:t>
            </a:r>
            <a:r>
              <a:rPr lang="de-DE" sz="1400" err="1">
                <a:cs typeface="Calibri" panose="020F0502020204030204"/>
              </a:rPr>
              <a:t>relationship</a:t>
            </a:r>
            <a:r>
              <a:rPr lang="de-DE" sz="1400">
                <a:cs typeface="Calibri" panose="020F0502020204030204"/>
              </a:rPr>
              <a:t> </a:t>
            </a:r>
            <a:r>
              <a:rPr lang="de-DE" sz="1400" err="1">
                <a:cs typeface="Calibri" panose="020F0502020204030204"/>
              </a:rPr>
              <a:t>analysis</a:t>
            </a:r>
            <a:r>
              <a:rPr lang="de-DE" sz="1400">
                <a:cs typeface="Calibri" panose="020F0502020204030204"/>
              </a:rPr>
              <a:t> and </a:t>
            </a:r>
            <a:r>
              <a:rPr lang="de-DE" sz="1400" err="1">
                <a:cs typeface="Calibri" panose="020F0502020204030204"/>
              </a:rPr>
              <a:t>prediction</a:t>
            </a:r>
            <a:r>
              <a:rPr lang="de-DE" sz="1400">
                <a:cs typeface="Calibri" panose="020F0502020204030204"/>
              </a:rPr>
              <a:t> </a:t>
            </a:r>
            <a:r>
              <a:rPr lang="de-DE" sz="1400" err="1">
                <a:cs typeface="Calibri" panose="020F0502020204030204"/>
              </a:rPr>
              <a:t>model</a:t>
            </a:r>
            <a:r>
              <a:rPr lang="de-DE" sz="1400">
                <a:cs typeface="Calibri" panose="020F0502020204030204"/>
              </a:rPr>
              <a:t>. In: Proceedings </a:t>
            </a:r>
            <a:r>
              <a:rPr lang="de-DE" sz="1400" err="1">
                <a:cs typeface="Calibri" panose="020F0502020204030204"/>
              </a:rPr>
              <a:t>of</a:t>
            </a:r>
            <a:r>
              <a:rPr lang="de-DE" sz="1400">
                <a:cs typeface="Calibri" panose="020F0502020204030204"/>
              </a:rPr>
              <a:t> 2009 8th International Conference on </a:t>
            </a:r>
            <a:r>
              <a:rPr lang="de-DE" sz="1400" err="1">
                <a:cs typeface="Calibri" panose="020F0502020204030204"/>
              </a:rPr>
              <a:t>Reliability</a:t>
            </a:r>
            <a:r>
              <a:rPr lang="de-DE" sz="1400">
                <a:cs typeface="Calibri" panose="020F0502020204030204"/>
              </a:rPr>
              <a:t>, </a:t>
            </a:r>
            <a:r>
              <a:rPr lang="de-DE" sz="1400" err="1">
                <a:cs typeface="Calibri" panose="020F0502020204030204"/>
              </a:rPr>
              <a:t>Maintainability</a:t>
            </a:r>
            <a:r>
              <a:rPr lang="de-DE" sz="1400">
                <a:cs typeface="Calibri" panose="020F0502020204030204"/>
              </a:rPr>
              <a:t> and </a:t>
            </a:r>
            <a:r>
              <a:rPr lang="de-DE" sz="1400" err="1">
                <a:cs typeface="Calibri" panose="020F0502020204030204"/>
              </a:rPr>
              <a:t>Safety</a:t>
            </a:r>
            <a:r>
              <a:rPr lang="de-DE" sz="1400">
                <a:cs typeface="Calibri" panose="020F0502020204030204"/>
              </a:rPr>
              <a:t>, ICRMS 2009. https://doi.org/10.1109/ICRMS.2009.5270097</a:t>
            </a:r>
            <a:endParaRPr lang="de-DE">
              <a:cs typeface="Calibri"/>
            </a:endParaRP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1: </a:t>
            </a:r>
            <a:r>
              <a:rPr lang="de-DE" sz="1400" err="1">
                <a:cs typeface="Calibri" panose="020F0502020204030204"/>
              </a:rPr>
              <a:t>Maind</a:t>
            </a:r>
            <a:r>
              <a:rPr lang="de-DE" sz="1400">
                <a:cs typeface="Calibri" panose="020F0502020204030204"/>
              </a:rPr>
              <a:t>, M.S.B., </a:t>
            </a:r>
            <a:r>
              <a:rPr lang="de-DE" sz="1400" err="1">
                <a:cs typeface="Calibri" panose="020F0502020204030204"/>
              </a:rPr>
              <a:t>Wankar</a:t>
            </a:r>
            <a:r>
              <a:rPr lang="de-DE" sz="1400">
                <a:cs typeface="Calibri" panose="020F0502020204030204"/>
              </a:rPr>
              <a:t>, M.P.: Research Paper on Basic </a:t>
            </a:r>
            <a:r>
              <a:rPr lang="de-DE" sz="1400" err="1">
                <a:cs typeface="Calibri" panose="020F0502020204030204"/>
              </a:rPr>
              <a:t>of</a:t>
            </a:r>
            <a:r>
              <a:rPr lang="de-DE" sz="1400">
                <a:cs typeface="Calibri" panose="020F0502020204030204"/>
              </a:rPr>
              <a:t> </a:t>
            </a:r>
            <a:r>
              <a:rPr lang="de-DE" sz="1400" err="1">
                <a:cs typeface="Calibri" panose="020F0502020204030204"/>
              </a:rPr>
              <a:t>Articial</a:t>
            </a:r>
            <a:r>
              <a:rPr lang="de-DE" sz="1400">
                <a:cs typeface="Calibri" panose="020F0502020204030204"/>
              </a:rPr>
              <a:t> </a:t>
            </a:r>
            <a:r>
              <a:rPr lang="de-DE" sz="1400" err="1">
                <a:cs typeface="Calibri" panose="020F0502020204030204"/>
              </a:rPr>
              <a:t>Neural</a:t>
            </a:r>
            <a:r>
              <a:rPr lang="de-DE" sz="1400">
                <a:cs typeface="Calibri" panose="020F0502020204030204"/>
              </a:rPr>
              <a:t> Network. International Journal on </a:t>
            </a:r>
            <a:r>
              <a:rPr lang="de-DE" sz="1400" err="1">
                <a:cs typeface="Calibri" panose="020F0502020204030204"/>
              </a:rPr>
              <a:t>Recent</a:t>
            </a:r>
            <a:r>
              <a:rPr lang="de-DE" sz="1400">
                <a:cs typeface="Calibri" panose="020F0502020204030204"/>
              </a:rPr>
              <a:t> and Innovation Trends in Computing and Communication 2(1), 96{ 100 (2014). https://doi.org/10.1109/Oceans-Spain.2011.6003625</a:t>
            </a: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2:  http://kindsonthegenius.blogspot.com/2018/01/what-is-difference-between-supervised.html</a:t>
            </a: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3: https://s3.amazonaws.com/cdn.ayasdi.com/wp-content/uploads/2018/06/21100605/Fig2GCNN1.png</a:t>
            </a:r>
            <a:endParaRPr lang="de-DE">
              <a:cs typeface="Calibri"/>
            </a:endParaRPr>
          </a:p>
          <a:p>
            <a:pPr algn="l"/>
            <a:endParaRPr lang="de-DE" sz="140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4: https://www.researchgate.net/figure/Human-facial-expressions-of-six-basic-Ekman-emotions_fig2_267391519</a:t>
            </a:r>
          </a:p>
          <a:p>
            <a:pPr algn="l"/>
            <a:endParaRPr lang="de-DE" sz="1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6530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89045" y="2210559"/>
            <a:ext cx="8624955" cy="1081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sz="4800">
                <a:cs typeface="Calibri"/>
              </a:rPr>
              <a:t>Vielen Dank für Ihre Aufmerksamkeit</a:t>
            </a: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5C17E6-1DCC-426A-A100-538BC583D401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DE015-6587-434B-B4B5-D731FD8300C6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0151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4323" y="216798"/>
            <a:ext cx="9216571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Neuronale Netze(Konstantin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pic>
        <p:nvPicPr>
          <p:cNvPr id="7" name="Grafik 7" descr="Ein Bild, das Schere enthält.&#10;&#10;Mit hoher Zuverlässigkeit generierte Beschreibung">
            <a:extLst>
              <a:ext uri="{FF2B5EF4-FFF2-40B4-BE49-F238E27FC236}">
                <a16:creationId xmlns:a16="http://schemas.microsoft.com/office/drawing/2014/main" id="{B163D7DA-0818-40D0-AD99-814339B7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35" y="1450486"/>
            <a:ext cx="4565373" cy="40459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025265-0300-4EC8-A3E2-16624AC97A50}"/>
              </a:ext>
            </a:extLst>
          </p:cNvPr>
          <p:cNvSpPr txBox="1"/>
          <p:nvPr/>
        </p:nvSpPr>
        <p:spPr>
          <a:xfrm>
            <a:off x="3817256" y="5487189"/>
            <a:ext cx="38475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1: Struktur neuronales Netz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5477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8758" y="2524885"/>
            <a:ext cx="9216571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 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701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Allgemein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err="1">
                <a:cs typeface="Calibri" panose="020F0502020204030204"/>
              </a:rPr>
              <a:t>Convolutional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neural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networks</a:t>
            </a:r>
            <a:r>
              <a:rPr lang="de-DE">
                <a:cs typeface="Calibri" panose="020F0502020204030204"/>
              </a:rPr>
              <a:t> (CNNs)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Spracherkennung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Gefühlserkennung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345128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916228" y="1117255"/>
            <a:ext cx="4378477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3600">
              <a:cs typeface="Calibri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DF8CE891-4494-470B-977B-1F8347D71285}"/>
              </a:ext>
            </a:extLst>
          </p:cNvPr>
          <p:cNvSpPr txBox="1">
            <a:spLocks/>
          </p:cNvSpPr>
          <p:nvPr/>
        </p:nvSpPr>
        <p:spPr>
          <a:xfrm>
            <a:off x="5021102" y="960017"/>
            <a:ext cx="2157686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Allgemein</a:t>
            </a:r>
          </a:p>
        </p:txBody>
      </p:sp>
      <p:pic>
        <p:nvPicPr>
          <p:cNvPr id="9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036BC50-10D1-4321-88A5-F75849BC2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352" y="1760658"/>
            <a:ext cx="7097485" cy="42680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2119440-9CC5-48C2-8F76-4DD5CF3F458E}"/>
              </a:ext>
            </a:extLst>
          </p:cNvPr>
          <p:cNvSpPr txBox="1"/>
          <p:nvPr/>
        </p:nvSpPr>
        <p:spPr>
          <a:xfrm>
            <a:off x="2559352" y="5903685"/>
            <a:ext cx="4255104" cy="38023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2: Vergleich learning Modelle PR</a:t>
            </a:r>
          </a:p>
        </p:txBody>
      </p:sp>
    </p:spTree>
    <p:extLst>
      <p:ext uri="{BB962C8B-B14F-4D97-AF65-F5344CB8AC3E}">
        <p14:creationId xmlns:p14="http://schemas.microsoft.com/office/powerpoint/2010/main" val="23975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1533467" y="2326779"/>
            <a:ext cx="9143999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 err="1">
                <a:cs typeface="Calibri"/>
              </a:rPr>
              <a:t>Convolutional</a:t>
            </a:r>
            <a:r>
              <a:rPr lang="de-DE" sz="4800">
                <a:cs typeface="Calibri"/>
              </a:rPr>
              <a:t> </a:t>
            </a:r>
            <a:r>
              <a:rPr lang="de-DE" sz="4800" err="1">
                <a:cs typeface="Calibri"/>
              </a:rPr>
              <a:t>neural</a:t>
            </a:r>
            <a:r>
              <a:rPr lang="de-DE" sz="4800">
                <a:cs typeface="Calibri"/>
              </a:rPr>
              <a:t> </a:t>
            </a:r>
            <a:r>
              <a:rPr lang="de-DE" sz="4800" err="1">
                <a:cs typeface="Calibri"/>
              </a:rPr>
              <a:t>networks</a:t>
            </a:r>
            <a:endParaRPr lang="de-DE" sz="4800" err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D44A6-CCDA-4213-B876-6112A2D72C4E}"/>
              </a:ext>
            </a:extLst>
          </p:cNvPr>
          <p:cNvSpPr txBox="1"/>
          <p:nvPr/>
        </p:nvSpPr>
        <p:spPr>
          <a:xfrm>
            <a:off x="9914833" y="32280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[3], [7]</a:t>
            </a:r>
          </a:p>
        </p:txBody>
      </p:sp>
    </p:spTree>
    <p:extLst>
      <p:ext uri="{BB962C8B-B14F-4D97-AF65-F5344CB8AC3E}">
        <p14:creationId xmlns:p14="http://schemas.microsoft.com/office/powerpoint/2010/main" val="20720231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42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Larissa</vt:lpstr>
      <vt:lpstr>PowerPoint-Präsentation</vt:lpstr>
      <vt:lpstr>Einleitung (Ravell H.)</vt:lpstr>
      <vt:lpstr>Gliederung (Konstantin R.)</vt:lpstr>
      <vt:lpstr>Neuronale Netze(Konstantin R.)</vt:lpstr>
      <vt:lpstr>Neuronale Netze(Konstantin R.)</vt:lpstr>
      <vt:lpstr>Mustererkennung 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Kosten- und Aufwandsschätzung</vt:lpstr>
      <vt:lpstr>PowerPoint-Präsentation</vt:lpstr>
      <vt:lpstr>PowerPoint-Präsentation</vt:lpstr>
      <vt:lpstr>Kosten- und Aufwandsschätzung</vt:lpstr>
      <vt:lpstr>Kosten- und Aufwandsschätzung</vt:lpstr>
      <vt:lpstr>Kosten- und Aufwandsschätzung</vt:lpstr>
      <vt:lpstr>Kosten- und Aufwandsschätzung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Fazit (Robin S.)</vt:lpstr>
      <vt:lpstr>Literaturverzeichnis (Robin S.) 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82</cp:revision>
  <dcterms:created xsi:type="dcterms:W3CDTF">2012-07-30T21:06:50Z</dcterms:created>
  <dcterms:modified xsi:type="dcterms:W3CDTF">2019-01-10T09:32:24Z</dcterms:modified>
</cp:coreProperties>
</file>