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Franklin Gothic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CY74Y8CE/AMrR0WuRgnHhrLLt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ítulo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10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10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" name="Google Shape;89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90" name="Google Shape;90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93" name="Google Shape;93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">
  <p:cSld name="Título y contenido 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7" name="Google Shape;97;p2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e imagen del título">
  <p:cSld name="Contenido e imagen del título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21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1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y tabla del título">
  <p:cSld name="Contenido y tabla del título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7" name="Google Shape;117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0" name="Google Shape;120;p22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22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1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11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11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 2">
  <p:cSld name="Resumen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2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6" name="Google Shape;36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9" name="Google Shape;39;p12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ntenidos 2">
  <p:cSld name="Título y dos contenidos 2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3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5" name="Google Shape;45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8" name="Google Shape;48;p13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ntenidos">
  <p:cSld name="Título y dos contenidos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56" name="Google Shape;56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2">
  <p:cSld name="Tabla 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">
  <p:cSld name="Título 3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1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73" name="Google Shape;73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1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">
  <p:cSld name="Título de sección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Título 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6" name="Google Shape;86;p18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Presentación Proyecto Capstone</a:t>
            </a:r>
            <a:endParaRPr b="1" i="0" sz="60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072525" y="4633850"/>
            <a:ext cx="44772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Patricio Catejo</a:t>
            </a:r>
            <a:endParaRPr sz="1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Felipe Prieto</a:t>
            </a:r>
            <a:endParaRPr sz="1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Miguel Angel Ravello</a:t>
            </a:r>
            <a:endParaRPr sz="1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Alejandro Vásquez</a:t>
            </a:r>
            <a:endParaRPr sz="1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1644049" y="2085589"/>
            <a:ext cx="6788150" cy="3709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rmAutofit/>
          </a:bodyPr>
          <a:lstStyle/>
          <a:p>
            <a:pPr indent="-283210" lvl="0" marL="28321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Descripción</a:t>
            </a:r>
            <a:endParaRPr/>
          </a:p>
          <a:p>
            <a:pPr indent="-283210" lvl="0" marL="28321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Necesidad</a:t>
            </a:r>
            <a:endParaRPr/>
          </a:p>
          <a:p>
            <a:pPr indent="-283210" lvl="0" marL="28321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Objetivo Principal</a:t>
            </a:r>
            <a:endParaRPr/>
          </a:p>
          <a:p>
            <a:pPr indent="-283210" lvl="0" marL="28321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Objetivos Secundarios</a:t>
            </a:r>
            <a:endParaRPr/>
          </a:p>
          <a:p>
            <a:pPr indent="-283210" lvl="0" marL="28321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Metodología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Descripción</a:t>
            </a: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071575" y="2281250"/>
            <a:ext cx="10396500" cy="3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Es una a</a:t>
            </a:r>
            <a:r>
              <a:rPr lang="es-ES"/>
              <a:t>plicación</a:t>
            </a:r>
            <a:r>
              <a:rPr lang="es-ES"/>
              <a:t> interactiva que busca generar un plan de entrenamiento </a:t>
            </a:r>
            <a:r>
              <a:rPr lang="es-ES"/>
              <a:t>eficaz, </a:t>
            </a:r>
            <a:r>
              <a:rPr lang="es-ES" u="sng"/>
              <a:t>personalizado</a:t>
            </a:r>
            <a:r>
              <a:rPr lang="es-ES"/>
              <a:t> y de libre acceso</a:t>
            </a:r>
            <a:r>
              <a:rPr lang="es-ES"/>
              <a:t>. T</a:t>
            </a:r>
            <a:r>
              <a:rPr lang="es-ES"/>
              <a:t>ambién</a:t>
            </a:r>
            <a:r>
              <a:rPr lang="es-ES"/>
              <a:t> cuenta con la </a:t>
            </a:r>
            <a:r>
              <a:rPr lang="es-ES"/>
              <a:t>opción</a:t>
            </a:r>
            <a:r>
              <a:rPr lang="es-ES"/>
              <a:t> de generar un plan alimenticio para complementar y optimizar la evolución en el proceso.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Se busca innovar y marcar la diferencia de otras aplicaciones similares mediante el uso de recursos AI para generar las rutinas y resultados, acorde a los datos entregados por los usuarios. Todo esto para lograr salir de la generalidad y poder ofrecer un servicio lo más personalizado que sea posible.</a:t>
            </a:r>
            <a:endParaRPr/>
          </a:p>
          <a:p>
            <a:pPr indent="-156209" lvl="0" marL="28321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6209" lvl="0" marL="28321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47" name="Google Shape;147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Necesidad</a:t>
            </a:r>
            <a:endParaRPr/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594360" y="2676525"/>
            <a:ext cx="10236398" cy="2948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En un mundo lleno de opciones de entrenamiento, muchas personas luchan por encontrar una rutina adecuada, mantener la motivación y seguir progresando hacia sus metas. Las apps actuales pueden ser genéricas, difíciles de usar o no adaptarse a tus necesidades específicas.</a:t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Objetivo Principal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1007414" y="2676525"/>
            <a:ext cx="9475235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700"/>
              <a:t>Crear una aplicación que sea capaz de g</a:t>
            </a:r>
            <a:r>
              <a:rPr lang="es-ES" sz="2700"/>
              <a:t>enerar un plan de entrenamiento personalizado para aquellos que no se puedan permitir </a:t>
            </a:r>
            <a:r>
              <a:rPr lang="es-ES" sz="2700"/>
              <a:t>costear</a:t>
            </a:r>
            <a:r>
              <a:rPr lang="es-ES" sz="2700"/>
              <a:t> un personal trainer o recursos de pago.</a:t>
            </a:r>
            <a:endParaRPr b="0" i="0" sz="27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Objetivos Secundarios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952489" y="2605100"/>
            <a:ext cx="9475200" cy="3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-</a:t>
            </a:r>
            <a:r>
              <a:rPr lang="es-ES"/>
              <a:t>Generar</a:t>
            </a:r>
            <a:r>
              <a:rPr lang="es-ES"/>
              <a:t> un plan alimenticio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-</a:t>
            </a:r>
            <a:r>
              <a:rPr lang="es-ES"/>
              <a:t>Marketplace (ventas de productos asociados al entrenamiento)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/>
              <a:t>-Generar un dashboard del rendimiento del plan de entrenamiento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594360" y="584005"/>
            <a:ext cx="109728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es-ES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Metodología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619050" y="3214700"/>
            <a:ext cx="1082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/>
              <a:t>Metodología á</a:t>
            </a:r>
            <a:r>
              <a:rPr lang="es-ES" sz="3400"/>
              <a:t>gil</a:t>
            </a:r>
            <a:r>
              <a:rPr lang="es-ES" sz="3400"/>
              <a:t> - </a:t>
            </a:r>
            <a:r>
              <a:rPr lang="es-ES" sz="3400"/>
              <a:t>Scrum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es-ES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2024-08-20T20:30:38Z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