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11309350" cx="20104100"/>
  <p:notesSz cx="20104100" cy="113093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jBoP2oHb9xx/lp0T4rXimeV4lv5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LEJANDRO . VASQUEZ GONZALEZ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1-27T15:21:33.328">
    <p:pos x="6000" y="0"/>
    <p:text>Añadir nuevo carta gantt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ZdPPRoc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1978c02ff3_0_315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31978c02ff3_0_315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1978c02ff3_0_336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31978c02ff3_0_336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1978c02ff3_0_299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31978c02ff3_0_299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1978c02ff3_0_464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31978c02ff3_0_464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978c02ff3_0_354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31978c02ff3_0_354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9a528b75e_1_27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319a528b75e_1_27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978c02ff3_0_536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31978c02ff3_0_536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978c02ff3_0_205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1978c02ff3_0_205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9a528b75e_1_7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319a528b75e_1_7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978c02ff3_0_331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31978c02ff3_0_331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9a528b75e_1_16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319a528b75e_1_16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978c02ff3_0_322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1978c02ff3_0_322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978c02ff3_0_221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31978c02ff3_0_221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978c02ff3_0_277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31978c02ff3_0_277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978c02ff3_0_245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31978c02ff3_0_245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8036"/>
            <a:ext cx="20152520" cy="113373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10"/>
          <p:cNvGrpSpPr/>
          <p:nvPr/>
        </p:nvGrpSpPr>
        <p:grpSpPr>
          <a:xfrm>
            <a:off x="8375650" y="10531475"/>
            <a:ext cx="3894979" cy="335915"/>
            <a:chOff x="8592670" y="10723202"/>
            <a:chExt cx="3894979" cy="335915"/>
          </a:xfrm>
        </p:grpSpPr>
        <p:sp>
          <p:nvSpPr>
            <p:cNvPr id="14" name="Google Shape;14;p10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0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0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0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0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0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0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0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23;p10"/>
          <p:cNvSpPr/>
          <p:nvPr/>
        </p:nvSpPr>
        <p:spPr>
          <a:xfrm>
            <a:off x="5092767" y="7254875"/>
            <a:ext cx="10694670" cy="53340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0"/>
          <p:cNvSpPr/>
          <p:nvPr/>
        </p:nvSpPr>
        <p:spPr>
          <a:xfrm>
            <a:off x="5092767" y="6209204"/>
            <a:ext cx="10694670" cy="1045671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0"/>
          <p:cNvSpPr/>
          <p:nvPr/>
        </p:nvSpPr>
        <p:spPr>
          <a:xfrm>
            <a:off x="7815028" y="9029006"/>
            <a:ext cx="3477895" cy="864869"/>
          </a:xfrm>
          <a:custGeom>
            <a:rect b="b" l="l" r="r" t="t"/>
            <a:pathLst>
              <a:path extrusionOk="0" h="864870" w="3477895">
                <a:moveTo>
                  <a:pt x="743635" y="406793"/>
                </a:moveTo>
                <a:lnTo>
                  <a:pt x="740346" y="345351"/>
                </a:lnTo>
                <a:lnTo>
                  <a:pt x="730719" y="289318"/>
                </a:lnTo>
                <a:lnTo>
                  <a:pt x="715162" y="238620"/>
                </a:lnTo>
                <a:lnTo>
                  <a:pt x="694055" y="193154"/>
                </a:lnTo>
                <a:lnTo>
                  <a:pt x="667804" y="152844"/>
                </a:lnTo>
                <a:lnTo>
                  <a:pt x="636803" y="117602"/>
                </a:lnTo>
                <a:lnTo>
                  <a:pt x="601421" y="87325"/>
                </a:lnTo>
                <a:lnTo>
                  <a:pt x="565569" y="63233"/>
                </a:lnTo>
                <a:lnTo>
                  <a:pt x="542772" y="51714"/>
                </a:lnTo>
                <a:lnTo>
                  <a:pt x="542772" y="413016"/>
                </a:lnTo>
                <a:lnTo>
                  <a:pt x="539419" y="470103"/>
                </a:lnTo>
                <a:lnTo>
                  <a:pt x="529577" y="520890"/>
                </a:lnTo>
                <a:lnTo>
                  <a:pt x="513562" y="565442"/>
                </a:lnTo>
                <a:lnTo>
                  <a:pt x="491693" y="603796"/>
                </a:lnTo>
                <a:lnTo>
                  <a:pt x="464312" y="636041"/>
                </a:lnTo>
                <a:lnTo>
                  <a:pt x="431723" y="662216"/>
                </a:lnTo>
                <a:lnTo>
                  <a:pt x="394246" y="682383"/>
                </a:lnTo>
                <a:lnTo>
                  <a:pt x="352221" y="696620"/>
                </a:lnTo>
                <a:lnTo>
                  <a:pt x="305955" y="704964"/>
                </a:lnTo>
                <a:lnTo>
                  <a:pt x="255765" y="707478"/>
                </a:lnTo>
                <a:lnTo>
                  <a:pt x="238239" y="707415"/>
                </a:lnTo>
                <a:lnTo>
                  <a:pt x="220370" y="707009"/>
                </a:lnTo>
                <a:lnTo>
                  <a:pt x="203644" y="705891"/>
                </a:lnTo>
                <a:lnTo>
                  <a:pt x="189598" y="703707"/>
                </a:lnTo>
                <a:lnTo>
                  <a:pt x="189598" y="153466"/>
                </a:lnTo>
                <a:lnTo>
                  <a:pt x="204139" y="150698"/>
                </a:lnTo>
                <a:lnTo>
                  <a:pt x="223329" y="148285"/>
                </a:lnTo>
                <a:lnTo>
                  <a:pt x="247205" y="146583"/>
                </a:lnTo>
                <a:lnTo>
                  <a:pt x="275742" y="145935"/>
                </a:lnTo>
                <a:lnTo>
                  <a:pt x="328282" y="149136"/>
                </a:lnTo>
                <a:lnTo>
                  <a:pt x="375869" y="158788"/>
                </a:lnTo>
                <a:lnTo>
                  <a:pt x="418185" y="174967"/>
                </a:lnTo>
                <a:lnTo>
                  <a:pt x="454888" y="197739"/>
                </a:lnTo>
                <a:lnTo>
                  <a:pt x="485648" y="227177"/>
                </a:lnTo>
                <a:lnTo>
                  <a:pt x="510146" y="263347"/>
                </a:lnTo>
                <a:lnTo>
                  <a:pt x="528053" y="306336"/>
                </a:lnTo>
                <a:lnTo>
                  <a:pt x="539038" y="356196"/>
                </a:lnTo>
                <a:lnTo>
                  <a:pt x="542772" y="413016"/>
                </a:lnTo>
                <a:lnTo>
                  <a:pt x="542772" y="51714"/>
                </a:lnTo>
                <a:lnTo>
                  <a:pt x="482523" y="27292"/>
                </a:lnTo>
                <a:lnTo>
                  <a:pt x="434238" y="15125"/>
                </a:lnTo>
                <a:lnTo>
                  <a:pt x="380707" y="6616"/>
                </a:lnTo>
                <a:lnTo>
                  <a:pt x="321398" y="1625"/>
                </a:lnTo>
                <a:lnTo>
                  <a:pt x="255765" y="0"/>
                </a:lnTo>
                <a:lnTo>
                  <a:pt x="199453" y="749"/>
                </a:lnTo>
                <a:lnTo>
                  <a:pt x="144881" y="2997"/>
                </a:lnTo>
                <a:lnTo>
                  <a:pt x="92887" y="6743"/>
                </a:lnTo>
                <a:lnTo>
                  <a:pt x="44323" y="11976"/>
                </a:lnTo>
                <a:lnTo>
                  <a:pt x="0" y="18719"/>
                </a:lnTo>
                <a:lnTo>
                  <a:pt x="0" y="843470"/>
                </a:lnTo>
                <a:lnTo>
                  <a:pt x="39331" y="848067"/>
                </a:lnTo>
                <a:lnTo>
                  <a:pt x="88277" y="852055"/>
                </a:lnTo>
                <a:lnTo>
                  <a:pt x="147027" y="854887"/>
                </a:lnTo>
                <a:lnTo>
                  <a:pt x="215836" y="855954"/>
                </a:lnTo>
                <a:lnTo>
                  <a:pt x="276225" y="854316"/>
                </a:lnTo>
                <a:lnTo>
                  <a:pt x="333705" y="849350"/>
                </a:lnTo>
                <a:lnTo>
                  <a:pt x="388048" y="841019"/>
                </a:lnTo>
                <a:lnTo>
                  <a:pt x="439051" y="829284"/>
                </a:lnTo>
                <a:lnTo>
                  <a:pt x="486473" y="814108"/>
                </a:lnTo>
                <a:lnTo>
                  <a:pt x="530123" y="795426"/>
                </a:lnTo>
                <a:lnTo>
                  <a:pt x="569747" y="773214"/>
                </a:lnTo>
                <a:lnTo>
                  <a:pt x="605155" y="747420"/>
                </a:lnTo>
                <a:lnTo>
                  <a:pt x="634022" y="719683"/>
                </a:lnTo>
                <a:lnTo>
                  <a:pt x="644169" y="707478"/>
                </a:lnTo>
                <a:lnTo>
                  <a:pt x="660463" y="687882"/>
                </a:lnTo>
                <a:lnTo>
                  <a:pt x="684047" y="651916"/>
                </a:lnTo>
                <a:lnTo>
                  <a:pt x="704329" y="611720"/>
                </a:lnTo>
                <a:lnTo>
                  <a:pt x="720864" y="567194"/>
                </a:lnTo>
                <a:lnTo>
                  <a:pt x="733221" y="518261"/>
                </a:lnTo>
                <a:lnTo>
                  <a:pt x="740968" y="464820"/>
                </a:lnTo>
                <a:lnTo>
                  <a:pt x="743635" y="406793"/>
                </a:lnTo>
                <a:close/>
              </a:path>
              <a:path extrusionOk="0" h="864870" w="3477895">
                <a:moveTo>
                  <a:pt x="1394968" y="847204"/>
                </a:moveTo>
                <a:lnTo>
                  <a:pt x="1393126" y="806246"/>
                </a:lnTo>
                <a:lnTo>
                  <a:pt x="1391513" y="760018"/>
                </a:lnTo>
                <a:lnTo>
                  <a:pt x="1390370" y="708418"/>
                </a:lnTo>
                <a:lnTo>
                  <a:pt x="1389938" y="651319"/>
                </a:lnTo>
                <a:lnTo>
                  <a:pt x="1389938" y="237070"/>
                </a:lnTo>
                <a:lnTo>
                  <a:pt x="1200277" y="237070"/>
                </a:lnTo>
                <a:lnTo>
                  <a:pt x="1200277" y="600151"/>
                </a:lnTo>
                <a:lnTo>
                  <a:pt x="1199819" y="611860"/>
                </a:lnTo>
                <a:lnTo>
                  <a:pt x="1180630" y="664324"/>
                </a:lnTo>
                <a:lnTo>
                  <a:pt x="1133335" y="701357"/>
                </a:lnTo>
                <a:lnTo>
                  <a:pt x="1097978" y="707478"/>
                </a:lnTo>
                <a:lnTo>
                  <a:pt x="1054544" y="697712"/>
                </a:lnTo>
                <a:lnTo>
                  <a:pt x="1024686" y="669582"/>
                </a:lnTo>
                <a:lnTo>
                  <a:pt x="1007452" y="624840"/>
                </a:lnTo>
                <a:lnTo>
                  <a:pt x="1001915" y="565238"/>
                </a:lnTo>
                <a:lnTo>
                  <a:pt x="1001915" y="237070"/>
                </a:lnTo>
                <a:lnTo>
                  <a:pt x="812266" y="237070"/>
                </a:lnTo>
                <a:lnTo>
                  <a:pt x="812266" y="595160"/>
                </a:lnTo>
                <a:lnTo>
                  <a:pt x="816368" y="660679"/>
                </a:lnTo>
                <a:lnTo>
                  <a:pt x="828255" y="716178"/>
                </a:lnTo>
                <a:lnTo>
                  <a:pt x="847267" y="762063"/>
                </a:lnTo>
                <a:lnTo>
                  <a:pt x="872769" y="798715"/>
                </a:lnTo>
                <a:lnTo>
                  <a:pt x="904125" y="826541"/>
                </a:lnTo>
                <a:lnTo>
                  <a:pt x="940689" y="845921"/>
                </a:lnTo>
                <a:lnTo>
                  <a:pt x="981811" y="857275"/>
                </a:lnTo>
                <a:lnTo>
                  <a:pt x="1026845" y="860958"/>
                </a:lnTo>
                <a:lnTo>
                  <a:pt x="1086599" y="854176"/>
                </a:lnTo>
                <a:lnTo>
                  <a:pt x="1134656" y="836599"/>
                </a:lnTo>
                <a:lnTo>
                  <a:pt x="1171943" y="812444"/>
                </a:lnTo>
                <a:lnTo>
                  <a:pt x="1199349" y="785888"/>
                </a:lnTo>
                <a:lnTo>
                  <a:pt x="1217764" y="761123"/>
                </a:lnTo>
                <a:lnTo>
                  <a:pt x="1221486" y="761123"/>
                </a:lnTo>
                <a:lnTo>
                  <a:pt x="1230261" y="847204"/>
                </a:lnTo>
                <a:lnTo>
                  <a:pt x="1394968" y="847204"/>
                </a:lnTo>
                <a:close/>
              </a:path>
              <a:path extrusionOk="0" h="864870" w="3477895">
                <a:moveTo>
                  <a:pt x="2097112" y="536511"/>
                </a:moveTo>
                <a:lnTo>
                  <a:pt x="2094064" y="487603"/>
                </a:lnTo>
                <a:lnTo>
                  <a:pt x="2085124" y="441807"/>
                </a:lnTo>
                <a:lnTo>
                  <a:pt x="2070569" y="399427"/>
                </a:lnTo>
                <a:lnTo>
                  <a:pt x="2050681" y="360819"/>
                </a:lnTo>
                <a:lnTo>
                  <a:pt x="2049614" y="359359"/>
                </a:lnTo>
                <a:lnTo>
                  <a:pt x="2025751" y="326301"/>
                </a:lnTo>
                <a:lnTo>
                  <a:pt x="1996071" y="296202"/>
                </a:lnTo>
                <a:lnTo>
                  <a:pt x="1961934" y="270840"/>
                </a:lnTo>
                <a:lnTo>
                  <a:pt x="1923605" y="250532"/>
                </a:lnTo>
                <a:lnTo>
                  <a:pt x="1899958" y="242189"/>
                </a:lnTo>
                <a:lnTo>
                  <a:pt x="1899958" y="541528"/>
                </a:lnTo>
                <a:lnTo>
                  <a:pt x="1894560" y="602767"/>
                </a:lnTo>
                <a:lnTo>
                  <a:pt x="1878926" y="653516"/>
                </a:lnTo>
                <a:lnTo>
                  <a:pt x="1853895" y="691984"/>
                </a:lnTo>
                <a:lnTo>
                  <a:pt x="1820291" y="716381"/>
                </a:lnTo>
                <a:lnTo>
                  <a:pt x="1778939" y="724916"/>
                </a:lnTo>
                <a:lnTo>
                  <a:pt x="1777720" y="724916"/>
                </a:lnTo>
                <a:lnTo>
                  <a:pt x="1734197" y="715911"/>
                </a:lnTo>
                <a:lnTo>
                  <a:pt x="1699729" y="690626"/>
                </a:lnTo>
                <a:lnTo>
                  <a:pt x="1674660" y="651637"/>
                </a:lnTo>
                <a:lnTo>
                  <a:pt x="1659369" y="601484"/>
                </a:lnTo>
                <a:lnTo>
                  <a:pt x="1654187" y="542772"/>
                </a:lnTo>
                <a:lnTo>
                  <a:pt x="1657184" y="497560"/>
                </a:lnTo>
                <a:lnTo>
                  <a:pt x="1666570" y="454748"/>
                </a:lnTo>
                <a:lnTo>
                  <a:pt x="1682877" y="416915"/>
                </a:lnTo>
                <a:lnTo>
                  <a:pt x="1706676" y="386676"/>
                </a:lnTo>
                <a:lnTo>
                  <a:pt x="1778939" y="359359"/>
                </a:lnTo>
                <a:lnTo>
                  <a:pt x="1824596" y="369684"/>
                </a:lnTo>
                <a:lnTo>
                  <a:pt x="1858733" y="397611"/>
                </a:lnTo>
                <a:lnTo>
                  <a:pt x="1882152" y="438594"/>
                </a:lnTo>
                <a:lnTo>
                  <a:pt x="1895640" y="488086"/>
                </a:lnTo>
                <a:lnTo>
                  <a:pt x="1899958" y="541528"/>
                </a:lnTo>
                <a:lnTo>
                  <a:pt x="1899958" y="242189"/>
                </a:lnTo>
                <a:lnTo>
                  <a:pt x="1881390" y="235635"/>
                </a:lnTo>
                <a:lnTo>
                  <a:pt x="1835569" y="226453"/>
                </a:lnTo>
                <a:lnTo>
                  <a:pt x="1786420" y="223316"/>
                </a:lnTo>
                <a:lnTo>
                  <a:pt x="1734375" y="226402"/>
                </a:lnTo>
                <a:lnTo>
                  <a:pt x="1685937" y="235483"/>
                </a:lnTo>
                <a:lnTo>
                  <a:pt x="1641424" y="250329"/>
                </a:lnTo>
                <a:lnTo>
                  <a:pt x="1601089" y="270675"/>
                </a:lnTo>
                <a:lnTo>
                  <a:pt x="1565224" y="296278"/>
                </a:lnTo>
                <a:lnTo>
                  <a:pt x="1534109" y="326898"/>
                </a:lnTo>
                <a:lnTo>
                  <a:pt x="1508010" y="362280"/>
                </a:lnTo>
                <a:lnTo>
                  <a:pt x="1487233" y="402170"/>
                </a:lnTo>
                <a:lnTo>
                  <a:pt x="1472044" y="446328"/>
                </a:lnTo>
                <a:lnTo>
                  <a:pt x="1462722" y="494512"/>
                </a:lnTo>
                <a:lnTo>
                  <a:pt x="1459547" y="546468"/>
                </a:lnTo>
                <a:lnTo>
                  <a:pt x="1462874" y="598233"/>
                </a:lnTo>
                <a:lnTo>
                  <a:pt x="1472590" y="645896"/>
                </a:lnTo>
                <a:lnTo>
                  <a:pt x="1488224" y="689216"/>
                </a:lnTo>
                <a:lnTo>
                  <a:pt x="1509369" y="728091"/>
                </a:lnTo>
                <a:lnTo>
                  <a:pt x="1535582" y="762330"/>
                </a:lnTo>
                <a:lnTo>
                  <a:pt x="1566443" y="791756"/>
                </a:lnTo>
                <a:lnTo>
                  <a:pt x="1601508" y="816216"/>
                </a:lnTo>
                <a:lnTo>
                  <a:pt x="1640344" y="835533"/>
                </a:lnTo>
                <a:lnTo>
                  <a:pt x="1682521" y="849541"/>
                </a:lnTo>
                <a:lnTo>
                  <a:pt x="1727619" y="858075"/>
                </a:lnTo>
                <a:lnTo>
                  <a:pt x="1775180" y="860958"/>
                </a:lnTo>
                <a:lnTo>
                  <a:pt x="1776425" y="860958"/>
                </a:lnTo>
                <a:lnTo>
                  <a:pt x="1820456" y="858405"/>
                </a:lnTo>
                <a:lnTo>
                  <a:pt x="1863610" y="850696"/>
                </a:lnTo>
                <a:lnTo>
                  <a:pt x="1905177" y="837768"/>
                </a:lnTo>
                <a:lnTo>
                  <a:pt x="1944458" y="819518"/>
                </a:lnTo>
                <a:lnTo>
                  <a:pt x="1980780" y="795896"/>
                </a:lnTo>
                <a:lnTo>
                  <a:pt x="2013419" y="766787"/>
                </a:lnTo>
                <a:lnTo>
                  <a:pt x="2041690" y="732142"/>
                </a:lnTo>
                <a:lnTo>
                  <a:pt x="2064893" y="691870"/>
                </a:lnTo>
                <a:lnTo>
                  <a:pt x="2082330" y="645871"/>
                </a:lnTo>
                <a:lnTo>
                  <a:pt x="2093302" y="594131"/>
                </a:lnTo>
                <a:lnTo>
                  <a:pt x="2097112" y="536511"/>
                </a:lnTo>
                <a:close/>
              </a:path>
              <a:path extrusionOk="0" h="864870" w="3477895">
                <a:moveTo>
                  <a:pt x="2656205" y="247065"/>
                </a:moveTo>
                <a:lnTo>
                  <a:pt x="2623756" y="237032"/>
                </a:lnTo>
                <a:lnTo>
                  <a:pt x="2587587" y="229565"/>
                </a:lnTo>
                <a:lnTo>
                  <a:pt x="2549537" y="224917"/>
                </a:lnTo>
                <a:lnTo>
                  <a:pt x="2511463" y="223316"/>
                </a:lnTo>
                <a:lnTo>
                  <a:pt x="2456891" y="226301"/>
                </a:lnTo>
                <a:lnTo>
                  <a:pt x="2406751" y="234962"/>
                </a:lnTo>
                <a:lnTo>
                  <a:pt x="2361095" y="248920"/>
                </a:lnTo>
                <a:lnTo>
                  <a:pt x="2319985" y="267779"/>
                </a:lnTo>
                <a:lnTo>
                  <a:pt x="2283485" y="291147"/>
                </a:lnTo>
                <a:lnTo>
                  <a:pt x="2251646" y="318617"/>
                </a:lnTo>
                <a:lnTo>
                  <a:pt x="2224557" y="349808"/>
                </a:lnTo>
                <a:lnTo>
                  <a:pt x="2202243" y="384327"/>
                </a:lnTo>
                <a:lnTo>
                  <a:pt x="2184781" y="421779"/>
                </a:lnTo>
                <a:lnTo>
                  <a:pt x="2172246" y="461759"/>
                </a:lnTo>
                <a:lnTo>
                  <a:pt x="2164664" y="503885"/>
                </a:lnTo>
                <a:lnTo>
                  <a:pt x="2162137" y="547763"/>
                </a:lnTo>
                <a:lnTo>
                  <a:pt x="2165210" y="598373"/>
                </a:lnTo>
                <a:lnTo>
                  <a:pt x="2174303" y="645236"/>
                </a:lnTo>
                <a:lnTo>
                  <a:pt x="2189137" y="688111"/>
                </a:lnTo>
                <a:lnTo>
                  <a:pt x="2209482" y="726795"/>
                </a:lnTo>
                <a:lnTo>
                  <a:pt x="2235085" y="761034"/>
                </a:lnTo>
                <a:lnTo>
                  <a:pt x="2265692" y="790625"/>
                </a:lnTo>
                <a:lnTo>
                  <a:pt x="2301075" y="815352"/>
                </a:lnTo>
                <a:lnTo>
                  <a:pt x="2340965" y="834961"/>
                </a:lnTo>
                <a:lnTo>
                  <a:pt x="2385123" y="849249"/>
                </a:lnTo>
                <a:lnTo>
                  <a:pt x="2433320" y="857986"/>
                </a:lnTo>
                <a:lnTo>
                  <a:pt x="2485275" y="860958"/>
                </a:lnTo>
                <a:lnTo>
                  <a:pt x="2537599" y="858761"/>
                </a:lnTo>
                <a:lnTo>
                  <a:pt x="2584640" y="852703"/>
                </a:lnTo>
                <a:lnTo>
                  <a:pt x="2624442" y="843597"/>
                </a:lnTo>
                <a:lnTo>
                  <a:pt x="2632506" y="692505"/>
                </a:lnTo>
                <a:lnTo>
                  <a:pt x="2609748" y="700887"/>
                </a:lnTo>
                <a:lnTo>
                  <a:pt x="2584310" y="707174"/>
                </a:lnTo>
                <a:lnTo>
                  <a:pt x="2555811" y="711098"/>
                </a:lnTo>
                <a:lnTo>
                  <a:pt x="2523909" y="712470"/>
                </a:lnTo>
                <a:lnTo>
                  <a:pt x="2479484" y="707517"/>
                </a:lnTo>
                <a:lnTo>
                  <a:pt x="2439555" y="692785"/>
                </a:lnTo>
                <a:lnTo>
                  <a:pt x="2405710" y="668489"/>
                </a:lnTo>
                <a:lnTo>
                  <a:pt x="2379548" y="634834"/>
                </a:lnTo>
                <a:lnTo>
                  <a:pt x="2362695" y="592023"/>
                </a:lnTo>
                <a:lnTo>
                  <a:pt x="2356713" y="540283"/>
                </a:lnTo>
                <a:lnTo>
                  <a:pt x="2361463" y="492950"/>
                </a:lnTo>
                <a:lnTo>
                  <a:pt x="2376360" y="451586"/>
                </a:lnTo>
                <a:lnTo>
                  <a:pt x="2400566" y="417360"/>
                </a:lnTo>
                <a:lnTo>
                  <a:pt x="2433180" y="391452"/>
                </a:lnTo>
                <a:lnTo>
                  <a:pt x="2473350" y="375043"/>
                </a:lnTo>
                <a:lnTo>
                  <a:pt x="2520213" y="369303"/>
                </a:lnTo>
                <a:lnTo>
                  <a:pt x="2554694" y="370827"/>
                </a:lnTo>
                <a:lnTo>
                  <a:pt x="2583548" y="374929"/>
                </a:lnTo>
                <a:lnTo>
                  <a:pt x="2607246" y="380911"/>
                </a:lnTo>
                <a:lnTo>
                  <a:pt x="2626271" y="388061"/>
                </a:lnTo>
                <a:lnTo>
                  <a:pt x="2656205" y="247065"/>
                </a:lnTo>
                <a:close/>
              </a:path>
              <a:path extrusionOk="0" h="864870" w="3477895">
                <a:moveTo>
                  <a:pt x="3477476" y="72466"/>
                </a:moveTo>
                <a:lnTo>
                  <a:pt x="3301720" y="72466"/>
                </a:lnTo>
                <a:lnTo>
                  <a:pt x="3301720" y="521081"/>
                </a:lnTo>
                <a:lnTo>
                  <a:pt x="3297517" y="583844"/>
                </a:lnTo>
                <a:lnTo>
                  <a:pt x="3285109" y="634695"/>
                </a:lnTo>
                <a:lnTo>
                  <a:pt x="3264738" y="673836"/>
                </a:lnTo>
                <a:lnTo>
                  <a:pt x="3236658" y="701522"/>
                </a:lnTo>
                <a:lnTo>
                  <a:pt x="3201111" y="717969"/>
                </a:lnTo>
                <a:lnTo>
                  <a:pt x="3158363" y="723404"/>
                </a:lnTo>
                <a:lnTo>
                  <a:pt x="3116605" y="717727"/>
                </a:lnTo>
                <a:lnTo>
                  <a:pt x="3081705" y="700760"/>
                </a:lnTo>
                <a:lnTo>
                  <a:pt x="3054019" y="672541"/>
                </a:lnTo>
                <a:lnTo>
                  <a:pt x="3033852" y="633145"/>
                </a:lnTo>
                <a:lnTo>
                  <a:pt x="3021507" y="582637"/>
                </a:lnTo>
                <a:lnTo>
                  <a:pt x="3017329" y="521081"/>
                </a:lnTo>
                <a:lnTo>
                  <a:pt x="3017329" y="72466"/>
                </a:lnTo>
                <a:lnTo>
                  <a:pt x="2840393" y="72466"/>
                </a:lnTo>
                <a:lnTo>
                  <a:pt x="2840393" y="507225"/>
                </a:lnTo>
                <a:lnTo>
                  <a:pt x="2842780" y="566483"/>
                </a:lnTo>
                <a:lnTo>
                  <a:pt x="2849867" y="620014"/>
                </a:lnTo>
                <a:lnTo>
                  <a:pt x="2861526" y="667931"/>
                </a:lnTo>
                <a:lnTo>
                  <a:pt x="2877655" y="710349"/>
                </a:lnTo>
                <a:lnTo>
                  <a:pt x="2898114" y="747369"/>
                </a:lnTo>
                <a:lnTo>
                  <a:pt x="2922778" y="779094"/>
                </a:lnTo>
                <a:lnTo>
                  <a:pt x="2951556" y="805637"/>
                </a:lnTo>
                <a:lnTo>
                  <a:pt x="2984296" y="827125"/>
                </a:lnTo>
                <a:lnTo>
                  <a:pt x="3020885" y="843635"/>
                </a:lnTo>
                <a:lnTo>
                  <a:pt x="3061220" y="855294"/>
                </a:lnTo>
                <a:lnTo>
                  <a:pt x="3105162" y="862215"/>
                </a:lnTo>
                <a:lnTo>
                  <a:pt x="3152584" y="864501"/>
                </a:lnTo>
                <a:lnTo>
                  <a:pt x="3201733" y="862114"/>
                </a:lnTo>
                <a:lnTo>
                  <a:pt x="3247313" y="854900"/>
                </a:lnTo>
                <a:lnTo>
                  <a:pt x="3289198" y="842860"/>
                </a:lnTo>
                <a:lnTo>
                  <a:pt x="3327260" y="825919"/>
                </a:lnTo>
                <a:lnTo>
                  <a:pt x="3361347" y="804037"/>
                </a:lnTo>
                <a:lnTo>
                  <a:pt x="3391344" y="777201"/>
                </a:lnTo>
                <a:lnTo>
                  <a:pt x="3417100" y="745350"/>
                </a:lnTo>
                <a:lnTo>
                  <a:pt x="3438474" y="708444"/>
                </a:lnTo>
                <a:lnTo>
                  <a:pt x="3455327" y="666445"/>
                </a:lnTo>
                <a:lnTo>
                  <a:pt x="3467544" y="619328"/>
                </a:lnTo>
                <a:lnTo>
                  <a:pt x="3474974" y="567029"/>
                </a:lnTo>
                <a:lnTo>
                  <a:pt x="3477476" y="509524"/>
                </a:lnTo>
                <a:lnTo>
                  <a:pt x="3477476" y="724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0876" y="8778875"/>
            <a:ext cx="1554405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5138402" y="6287962"/>
            <a:ext cx="106490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5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2" type="body"/>
          </p:nvPr>
        </p:nvSpPr>
        <p:spPr>
          <a:xfrm>
            <a:off x="4718050" y="5133092"/>
            <a:ext cx="114299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3" type="body"/>
          </p:nvPr>
        </p:nvSpPr>
        <p:spPr>
          <a:xfrm>
            <a:off x="5092767" y="7563485"/>
            <a:ext cx="1069498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/>
          <p:nvPr/>
        </p:nvSpPr>
        <p:spPr>
          <a:xfrm>
            <a:off x="14603006" y="1768475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1"/>
          <p:cNvSpPr/>
          <p:nvPr/>
        </p:nvSpPr>
        <p:spPr>
          <a:xfrm>
            <a:off x="10415337" y="1768476"/>
            <a:ext cx="3392804" cy="7616568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1"/>
          <p:cNvSpPr/>
          <p:nvPr/>
        </p:nvSpPr>
        <p:spPr>
          <a:xfrm>
            <a:off x="6347214" y="1813303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1"/>
          <p:cNvSpPr/>
          <p:nvPr/>
        </p:nvSpPr>
        <p:spPr>
          <a:xfrm>
            <a:off x="2235659" y="1820288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243205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1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11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41" name="Google Shape;41;p11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" name="Google Shape;42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" name="Google Shape;43;p11"/>
          <p:cNvGrpSpPr/>
          <p:nvPr/>
        </p:nvGrpSpPr>
        <p:grpSpPr>
          <a:xfrm>
            <a:off x="12509606" y="10652760"/>
            <a:ext cx="3894979" cy="335915"/>
            <a:chOff x="8592670" y="10723202"/>
            <a:chExt cx="3894979" cy="335915"/>
          </a:xfrm>
        </p:grpSpPr>
        <p:sp>
          <p:nvSpPr>
            <p:cNvPr id="44" name="Google Shape;44;p11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1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1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1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1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1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1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11"/>
          <p:cNvSpPr txBox="1"/>
          <p:nvPr>
            <p:ph idx="2" type="body"/>
          </p:nvPr>
        </p:nvSpPr>
        <p:spPr>
          <a:xfrm>
            <a:off x="243205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3" type="body"/>
          </p:nvPr>
        </p:nvSpPr>
        <p:spPr>
          <a:xfrm>
            <a:off x="252090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4" type="body"/>
          </p:nvPr>
        </p:nvSpPr>
        <p:spPr>
          <a:xfrm>
            <a:off x="6569873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5" type="body"/>
          </p:nvPr>
        </p:nvSpPr>
        <p:spPr>
          <a:xfrm>
            <a:off x="6569873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6" type="body"/>
          </p:nvPr>
        </p:nvSpPr>
        <p:spPr>
          <a:xfrm>
            <a:off x="6658730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7" type="body"/>
          </p:nvPr>
        </p:nvSpPr>
        <p:spPr>
          <a:xfrm>
            <a:off x="1064273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8" type="body"/>
          </p:nvPr>
        </p:nvSpPr>
        <p:spPr>
          <a:xfrm>
            <a:off x="1064273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9" type="body"/>
          </p:nvPr>
        </p:nvSpPr>
        <p:spPr>
          <a:xfrm>
            <a:off x="1073158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3" type="body"/>
          </p:nvPr>
        </p:nvSpPr>
        <p:spPr>
          <a:xfrm>
            <a:off x="14844104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4" type="body"/>
          </p:nvPr>
        </p:nvSpPr>
        <p:spPr>
          <a:xfrm>
            <a:off x="14844104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5" type="body"/>
          </p:nvPr>
        </p:nvSpPr>
        <p:spPr>
          <a:xfrm>
            <a:off x="14932961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/>
          <p:nvPr/>
        </p:nvSpPr>
        <p:spPr>
          <a:xfrm>
            <a:off x="3579241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7667696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1"/>
          <p:cNvSpPr/>
          <p:nvPr/>
        </p:nvSpPr>
        <p:spPr>
          <a:xfrm>
            <a:off x="15995650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11728450" y="571988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2"/>
          <p:cNvSpPr/>
          <p:nvPr/>
        </p:nvSpPr>
        <p:spPr>
          <a:xfrm>
            <a:off x="4998572" y="828729"/>
            <a:ext cx="152400" cy="1168346"/>
          </a:xfrm>
          <a:custGeom>
            <a:rect b="b" l="l" r="r" t="t"/>
            <a:pathLst>
              <a:path extrusionOk="0" h="6827520" w="53339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574040" y="1258411"/>
            <a:ext cx="4343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2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" name="Google Shape;74;p12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75" name="Google Shape;75;p12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6" name="Google Shape;76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" name="Google Shape;77;p12"/>
          <p:cNvGrpSpPr/>
          <p:nvPr/>
        </p:nvGrpSpPr>
        <p:grpSpPr>
          <a:xfrm>
            <a:off x="12509606" y="10652760"/>
            <a:ext cx="3894979" cy="335915"/>
            <a:chOff x="8592670" y="10723202"/>
            <a:chExt cx="3894979" cy="335915"/>
          </a:xfrm>
        </p:grpSpPr>
        <p:sp>
          <p:nvSpPr>
            <p:cNvPr id="78" name="Google Shape;78;p12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2"/>
          <p:cNvSpPr txBox="1"/>
          <p:nvPr>
            <p:ph idx="2" type="body"/>
          </p:nvPr>
        </p:nvSpPr>
        <p:spPr>
          <a:xfrm>
            <a:off x="574675" y="2911475"/>
            <a:ext cx="43434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0" name="Google Shape;90;p13"/>
          <p:cNvGrpSpPr/>
          <p:nvPr/>
        </p:nvGrpSpPr>
        <p:grpSpPr>
          <a:xfrm>
            <a:off x="1278903" y="7528560"/>
            <a:ext cx="3894979" cy="335915"/>
            <a:chOff x="8592670" y="10723202"/>
            <a:chExt cx="3894979" cy="335915"/>
          </a:xfrm>
        </p:grpSpPr>
        <p:sp>
          <p:nvSpPr>
            <p:cNvPr id="91" name="Google Shape;91;p13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3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13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103" name="Google Shape;103;p13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4" name="Google Shape;104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5" name="Google Shape;105;p13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20104101" cy="7339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4"/>
          <p:cNvGrpSpPr/>
          <p:nvPr/>
        </p:nvGrpSpPr>
        <p:grpSpPr>
          <a:xfrm>
            <a:off x="1278903" y="7528560"/>
            <a:ext cx="3894979" cy="335915"/>
            <a:chOff x="8592670" y="10723202"/>
            <a:chExt cx="3894979" cy="335915"/>
          </a:xfrm>
        </p:grpSpPr>
        <p:sp>
          <p:nvSpPr>
            <p:cNvPr id="110" name="Google Shape;110;p14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4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" name="Google Shape;121;p14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122" name="Google Shape;122;p14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3" name="Google Shape;123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4" name="Google Shape;124;p14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5" name="Google Shape;125;p14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14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926" y="0"/>
            <a:ext cx="20121026" cy="7325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2872"/>
            <a:ext cx="20143340" cy="113322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15"/>
          <p:cNvGrpSpPr/>
          <p:nvPr/>
        </p:nvGrpSpPr>
        <p:grpSpPr>
          <a:xfrm>
            <a:off x="8375650" y="10531475"/>
            <a:ext cx="3894979" cy="335915"/>
            <a:chOff x="8592670" y="10723202"/>
            <a:chExt cx="3894979" cy="335915"/>
          </a:xfrm>
        </p:grpSpPr>
        <p:sp>
          <p:nvSpPr>
            <p:cNvPr id="131" name="Google Shape;131;p15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15"/>
          <p:cNvSpPr/>
          <p:nvPr/>
        </p:nvSpPr>
        <p:spPr>
          <a:xfrm>
            <a:off x="5092767" y="7254875"/>
            <a:ext cx="10694670" cy="53340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5092767" y="6209204"/>
            <a:ext cx="10694670" cy="1045671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7815028" y="9029006"/>
            <a:ext cx="3477895" cy="864869"/>
          </a:xfrm>
          <a:custGeom>
            <a:rect b="b" l="l" r="r" t="t"/>
            <a:pathLst>
              <a:path extrusionOk="0" h="864870" w="3477895">
                <a:moveTo>
                  <a:pt x="743635" y="406793"/>
                </a:moveTo>
                <a:lnTo>
                  <a:pt x="740346" y="345351"/>
                </a:lnTo>
                <a:lnTo>
                  <a:pt x="730719" y="289318"/>
                </a:lnTo>
                <a:lnTo>
                  <a:pt x="715162" y="238620"/>
                </a:lnTo>
                <a:lnTo>
                  <a:pt x="694055" y="193154"/>
                </a:lnTo>
                <a:lnTo>
                  <a:pt x="667804" y="152844"/>
                </a:lnTo>
                <a:lnTo>
                  <a:pt x="636803" y="117602"/>
                </a:lnTo>
                <a:lnTo>
                  <a:pt x="601421" y="87325"/>
                </a:lnTo>
                <a:lnTo>
                  <a:pt x="565569" y="63233"/>
                </a:lnTo>
                <a:lnTo>
                  <a:pt x="542772" y="51714"/>
                </a:lnTo>
                <a:lnTo>
                  <a:pt x="542772" y="413016"/>
                </a:lnTo>
                <a:lnTo>
                  <a:pt x="539419" y="470103"/>
                </a:lnTo>
                <a:lnTo>
                  <a:pt x="529577" y="520890"/>
                </a:lnTo>
                <a:lnTo>
                  <a:pt x="513562" y="565442"/>
                </a:lnTo>
                <a:lnTo>
                  <a:pt x="491693" y="603796"/>
                </a:lnTo>
                <a:lnTo>
                  <a:pt x="464312" y="636041"/>
                </a:lnTo>
                <a:lnTo>
                  <a:pt x="431723" y="662216"/>
                </a:lnTo>
                <a:lnTo>
                  <a:pt x="394246" y="682383"/>
                </a:lnTo>
                <a:lnTo>
                  <a:pt x="352221" y="696620"/>
                </a:lnTo>
                <a:lnTo>
                  <a:pt x="305955" y="704964"/>
                </a:lnTo>
                <a:lnTo>
                  <a:pt x="255765" y="707478"/>
                </a:lnTo>
                <a:lnTo>
                  <a:pt x="238239" y="707415"/>
                </a:lnTo>
                <a:lnTo>
                  <a:pt x="220370" y="707009"/>
                </a:lnTo>
                <a:lnTo>
                  <a:pt x="203644" y="705891"/>
                </a:lnTo>
                <a:lnTo>
                  <a:pt x="189598" y="703707"/>
                </a:lnTo>
                <a:lnTo>
                  <a:pt x="189598" y="153466"/>
                </a:lnTo>
                <a:lnTo>
                  <a:pt x="204139" y="150698"/>
                </a:lnTo>
                <a:lnTo>
                  <a:pt x="223329" y="148285"/>
                </a:lnTo>
                <a:lnTo>
                  <a:pt x="247205" y="146583"/>
                </a:lnTo>
                <a:lnTo>
                  <a:pt x="275742" y="145935"/>
                </a:lnTo>
                <a:lnTo>
                  <a:pt x="328282" y="149136"/>
                </a:lnTo>
                <a:lnTo>
                  <a:pt x="375869" y="158788"/>
                </a:lnTo>
                <a:lnTo>
                  <a:pt x="418185" y="174967"/>
                </a:lnTo>
                <a:lnTo>
                  <a:pt x="454888" y="197739"/>
                </a:lnTo>
                <a:lnTo>
                  <a:pt x="485648" y="227177"/>
                </a:lnTo>
                <a:lnTo>
                  <a:pt x="510146" y="263347"/>
                </a:lnTo>
                <a:lnTo>
                  <a:pt x="528053" y="306336"/>
                </a:lnTo>
                <a:lnTo>
                  <a:pt x="539038" y="356196"/>
                </a:lnTo>
                <a:lnTo>
                  <a:pt x="542772" y="413016"/>
                </a:lnTo>
                <a:lnTo>
                  <a:pt x="542772" y="51714"/>
                </a:lnTo>
                <a:lnTo>
                  <a:pt x="482523" y="27292"/>
                </a:lnTo>
                <a:lnTo>
                  <a:pt x="434238" y="15125"/>
                </a:lnTo>
                <a:lnTo>
                  <a:pt x="380707" y="6616"/>
                </a:lnTo>
                <a:lnTo>
                  <a:pt x="321398" y="1625"/>
                </a:lnTo>
                <a:lnTo>
                  <a:pt x="255765" y="0"/>
                </a:lnTo>
                <a:lnTo>
                  <a:pt x="199453" y="749"/>
                </a:lnTo>
                <a:lnTo>
                  <a:pt x="144881" y="2997"/>
                </a:lnTo>
                <a:lnTo>
                  <a:pt x="92887" y="6743"/>
                </a:lnTo>
                <a:lnTo>
                  <a:pt x="44323" y="11976"/>
                </a:lnTo>
                <a:lnTo>
                  <a:pt x="0" y="18719"/>
                </a:lnTo>
                <a:lnTo>
                  <a:pt x="0" y="843470"/>
                </a:lnTo>
                <a:lnTo>
                  <a:pt x="39331" y="848067"/>
                </a:lnTo>
                <a:lnTo>
                  <a:pt x="88277" y="852055"/>
                </a:lnTo>
                <a:lnTo>
                  <a:pt x="147027" y="854887"/>
                </a:lnTo>
                <a:lnTo>
                  <a:pt x="215836" y="855954"/>
                </a:lnTo>
                <a:lnTo>
                  <a:pt x="276225" y="854316"/>
                </a:lnTo>
                <a:lnTo>
                  <a:pt x="333705" y="849350"/>
                </a:lnTo>
                <a:lnTo>
                  <a:pt x="388048" y="841019"/>
                </a:lnTo>
                <a:lnTo>
                  <a:pt x="439051" y="829284"/>
                </a:lnTo>
                <a:lnTo>
                  <a:pt x="486473" y="814108"/>
                </a:lnTo>
                <a:lnTo>
                  <a:pt x="530123" y="795426"/>
                </a:lnTo>
                <a:lnTo>
                  <a:pt x="569747" y="773214"/>
                </a:lnTo>
                <a:lnTo>
                  <a:pt x="605155" y="747420"/>
                </a:lnTo>
                <a:lnTo>
                  <a:pt x="634022" y="719683"/>
                </a:lnTo>
                <a:lnTo>
                  <a:pt x="644169" y="707478"/>
                </a:lnTo>
                <a:lnTo>
                  <a:pt x="660463" y="687882"/>
                </a:lnTo>
                <a:lnTo>
                  <a:pt x="684047" y="651916"/>
                </a:lnTo>
                <a:lnTo>
                  <a:pt x="704329" y="611720"/>
                </a:lnTo>
                <a:lnTo>
                  <a:pt x="720864" y="567194"/>
                </a:lnTo>
                <a:lnTo>
                  <a:pt x="733221" y="518261"/>
                </a:lnTo>
                <a:lnTo>
                  <a:pt x="740968" y="464820"/>
                </a:lnTo>
                <a:lnTo>
                  <a:pt x="743635" y="406793"/>
                </a:lnTo>
                <a:close/>
              </a:path>
              <a:path extrusionOk="0" h="864870" w="3477895">
                <a:moveTo>
                  <a:pt x="1394968" y="847204"/>
                </a:moveTo>
                <a:lnTo>
                  <a:pt x="1393126" y="806246"/>
                </a:lnTo>
                <a:lnTo>
                  <a:pt x="1391513" y="760018"/>
                </a:lnTo>
                <a:lnTo>
                  <a:pt x="1390370" y="708418"/>
                </a:lnTo>
                <a:lnTo>
                  <a:pt x="1389938" y="651319"/>
                </a:lnTo>
                <a:lnTo>
                  <a:pt x="1389938" y="237070"/>
                </a:lnTo>
                <a:lnTo>
                  <a:pt x="1200277" y="237070"/>
                </a:lnTo>
                <a:lnTo>
                  <a:pt x="1200277" y="600151"/>
                </a:lnTo>
                <a:lnTo>
                  <a:pt x="1199819" y="611860"/>
                </a:lnTo>
                <a:lnTo>
                  <a:pt x="1180630" y="664324"/>
                </a:lnTo>
                <a:lnTo>
                  <a:pt x="1133335" y="701357"/>
                </a:lnTo>
                <a:lnTo>
                  <a:pt x="1097978" y="707478"/>
                </a:lnTo>
                <a:lnTo>
                  <a:pt x="1054544" y="697712"/>
                </a:lnTo>
                <a:lnTo>
                  <a:pt x="1024686" y="669582"/>
                </a:lnTo>
                <a:lnTo>
                  <a:pt x="1007452" y="624840"/>
                </a:lnTo>
                <a:lnTo>
                  <a:pt x="1001915" y="565238"/>
                </a:lnTo>
                <a:lnTo>
                  <a:pt x="1001915" y="237070"/>
                </a:lnTo>
                <a:lnTo>
                  <a:pt x="812266" y="237070"/>
                </a:lnTo>
                <a:lnTo>
                  <a:pt x="812266" y="595160"/>
                </a:lnTo>
                <a:lnTo>
                  <a:pt x="816368" y="660679"/>
                </a:lnTo>
                <a:lnTo>
                  <a:pt x="828255" y="716178"/>
                </a:lnTo>
                <a:lnTo>
                  <a:pt x="847267" y="762063"/>
                </a:lnTo>
                <a:lnTo>
                  <a:pt x="872769" y="798715"/>
                </a:lnTo>
                <a:lnTo>
                  <a:pt x="904125" y="826541"/>
                </a:lnTo>
                <a:lnTo>
                  <a:pt x="940689" y="845921"/>
                </a:lnTo>
                <a:lnTo>
                  <a:pt x="981811" y="857275"/>
                </a:lnTo>
                <a:lnTo>
                  <a:pt x="1026845" y="860958"/>
                </a:lnTo>
                <a:lnTo>
                  <a:pt x="1086599" y="854176"/>
                </a:lnTo>
                <a:lnTo>
                  <a:pt x="1134656" y="836599"/>
                </a:lnTo>
                <a:lnTo>
                  <a:pt x="1171943" y="812444"/>
                </a:lnTo>
                <a:lnTo>
                  <a:pt x="1199349" y="785888"/>
                </a:lnTo>
                <a:lnTo>
                  <a:pt x="1217764" y="761123"/>
                </a:lnTo>
                <a:lnTo>
                  <a:pt x="1221486" y="761123"/>
                </a:lnTo>
                <a:lnTo>
                  <a:pt x="1230261" y="847204"/>
                </a:lnTo>
                <a:lnTo>
                  <a:pt x="1394968" y="847204"/>
                </a:lnTo>
                <a:close/>
              </a:path>
              <a:path extrusionOk="0" h="864870" w="3477895">
                <a:moveTo>
                  <a:pt x="2097112" y="536511"/>
                </a:moveTo>
                <a:lnTo>
                  <a:pt x="2094064" y="487603"/>
                </a:lnTo>
                <a:lnTo>
                  <a:pt x="2085124" y="441807"/>
                </a:lnTo>
                <a:lnTo>
                  <a:pt x="2070569" y="399427"/>
                </a:lnTo>
                <a:lnTo>
                  <a:pt x="2050681" y="360819"/>
                </a:lnTo>
                <a:lnTo>
                  <a:pt x="2049614" y="359359"/>
                </a:lnTo>
                <a:lnTo>
                  <a:pt x="2025751" y="326301"/>
                </a:lnTo>
                <a:lnTo>
                  <a:pt x="1996071" y="296202"/>
                </a:lnTo>
                <a:lnTo>
                  <a:pt x="1961934" y="270840"/>
                </a:lnTo>
                <a:lnTo>
                  <a:pt x="1923605" y="250532"/>
                </a:lnTo>
                <a:lnTo>
                  <a:pt x="1899958" y="242189"/>
                </a:lnTo>
                <a:lnTo>
                  <a:pt x="1899958" y="541528"/>
                </a:lnTo>
                <a:lnTo>
                  <a:pt x="1894560" y="602767"/>
                </a:lnTo>
                <a:lnTo>
                  <a:pt x="1878926" y="653516"/>
                </a:lnTo>
                <a:lnTo>
                  <a:pt x="1853895" y="691984"/>
                </a:lnTo>
                <a:lnTo>
                  <a:pt x="1820291" y="716381"/>
                </a:lnTo>
                <a:lnTo>
                  <a:pt x="1778939" y="724916"/>
                </a:lnTo>
                <a:lnTo>
                  <a:pt x="1777720" y="724916"/>
                </a:lnTo>
                <a:lnTo>
                  <a:pt x="1734197" y="715911"/>
                </a:lnTo>
                <a:lnTo>
                  <a:pt x="1699729" y="690626"/>
                </a:lnTo>
                <a:lnTo>
                  <a:pt x="1674660" y="651637"/>
                </a:lnTo>
                <a:lnTo>
                  <a:pt x="1659369" y="601484"/>
                </a:lnTo>
                <a:lnTo>
                  <a:pt x="1654187" y="542772"/>
                </a:lnTo>
                <a:lnTo>
                  <a:pt x="1657184" y="497560"/>
                </a:lnTo>
                <a:lnTo>
                  <a:pt x="1666570" y="454748"/>
                </a:lnTo>
                <a:lnTo>
                  <a:pt x="1682877" y="416915"/>
                </a:lnTo>
                <a:lnTo>
                  <a:pt x="1706676" y="386676"/>
                </a:lnTo>
                <a:lnTo>
                  <a:pt x="1778939" y="359359"/>
                </a:lnTo>
                <a:lnTo>
                  <a:pt x="1824596" y="369684"/>
                </a:lnTo>
                <a:lnTo>
                  <a:pt x="1858733" y="397611"/>
                </a:lnTo>
                <a:lnTo>
                  <a:pt x="1882152" y="438594"/>
                </a:lnTo>
                <a:lnTo>
                  <a:pt x="1895640" y="488086"/>
                </a:lnTo>
                <a:lnTo>
                  <a:pt x="1899958" y="541528"/>
                </a:lnTo>
                <a:lnTo>
                  <a:pt x="1899958" y="242189"/>
                </a:lnTo>
                <a:lnTo>
                  <a:pt x="1881390" y="235635"/>
                </a:lnTo>
                <a:lnTo>
                  <a:pt x="1835569" y="226453"/>
                </a:lnTo>
                <a:lnTo>
                  <a:pt x="1786420" y="223316"/>
                </a:lnTo>
                <a:lnTo>
                  <a:pt x="1734375" y="226402"/>
                </a:lnTo>
                <a:lnTo>
                  <a:pt x="1685937" y="235483"/>
                </a:lnTo>
                <a:lnTo>
                  <a:pt x="1641424" y="250329"/>
                </a:lnTo>
                <a:lnTo>
                  <a:pt x="1601089" y="270675"/>
                </a:lnTo>
                <a:lnTo>
                  <a:pt x="1565224" y="296278"/>
                </a:lnTo>
                <a:lnTo>
                  <a:pt x="1534109" y="326898"/>
                </a:lnTo>
                <a:lnTo>
                  <a:pt x="1508010" y="362280"/>
                </a:lnTo>
                <a:lnTo>
                  <a:pt x="1487233" y="402170"/>
                </a:lnTo>
                <a:lnTo>
                  <a:pt x="1472044" y="446328"/>
                </a:lnTo>
                <a:lnTo>
                  <a:pt x="1462722" y="494512"/>
                </a:lnTo>
                <a:lnTo>
                  <a:pt x="1459547" y="546468"/>
                </a:lnTo>
                <a:lnTo>
                  <a:pt x="1462874" y="598233"/>
                </a:lnTo>
                <a:lnTo>
                  <a:pt x="1472590" y="645896"/>
                </a:lnTo>
                <a:lnTo>
                  <a:pt x="1488224" y="689216"/>
                </a:lnTo>
                <a:lnTo>
                  <a:pt x="1509369" y="728091"/>
                </a:lnTo>
                <a:lnTo>
                  <a:pt x="1535582" y="762330"/>
                </a:lnTo>
                <a:lnTo>
                  <a:pt x="1566443" y="791756"/>
                </a:lnTo>
                <a:lnTo>
                  <a:pt x="1601508" y="816216"/>
                </a:lnTo>
                <a:lnTo>
                  <a:pt x="1640344" y="835533"/>
                </a:lnTo>
                <a:lnTo>
                  <a:pt x="1682521" y="849541"/>
                </a:lnTo>
                <a:lnTo>
                  <a:pt x="1727619" y="858075"/>
                </a:lnTo>
                <a:lnTo>
                  <a:pt x="1775180" y="860958"/>
                </a:lnTo>
                <a:lnTo>
                  <a:pt x="1776425" y="860958"/>
                </a:lnTo>
                <a:lnTo>
                  <a:pt x="1820456" y="858405"/>
                </a:lnTo>
                <a:lnTo>
                  <a:pt x="1863610" y="850696"/>
                </a:lnTo>
                <a:lnTo>
                  <a:pt x="1905177" y="837768"/>
                </a:lnTo>
                <a:lnTo>
                  <a:pt x="1944458" y="819518"/>
                </a:lnTo>
                <a:lnTo>
                  <a:pt x="1980780" y="795896"/>
                </a:lnTo>
                <a:lnTo>
                  <a:pt x="2013419" y="766787"/>
                </a:lnTo>
                <a:lnTo>
                  <a:pt x="2041690" y="732142"/>
                </a:lnTo>
                <a:lnTo>
                  <a:pt x="2064893" y="691870"/>
                </a:lnTo>
                <a:lnTo>
                  <a:pt x="2082330" y="645871"/>
                </a:lnTo>
                <a:lnTo>
                  <a:pt x="2093302" y="594131"/>
                </a:lnTo>
                <a:lnTo>
                  <a:pt x="2097112" y="536511"/>
                </a:lnTo>
                <a:close/>
              </a:path>
              <a:path extrusionOk="0" h="864870" w="3477895">
                <a:moveTo>
                  <a:pt x="2656205" y="247065"/>
                </a:moveTo>
                <a:lnTo>
                  <a:pt x="2623756" y="237032"/>
                </a:lnTo>
                <a:lnTo>
                  <a:pt x="2587587" y="229565"/>
                </a:lnTo>
                <a:lnTo>
                  <a:pt x="2549537" y="224917"/>
                </a:lnTo>
                <a:lnTo>
                  <a:pt x="2511463" y="223316"/>
                </a:lnTo>
                <a:lnTo>
                  <a:pt x="2456891" y="226301"/>
                </a:lnTo>
                <a:lnTo>
                  <a:pt x="2406751" y="234962"/>
                </a:lnTo>
                <a:lnTo>
                  <a:pt x="2361095" y="248920"/>
                </a:lnTo>
                <a:lnTo>
                  <a:pt x="2319985" y="267779"/>
                </a:lnTo>
                <a:lnTo>
                  <a:pt x="2283485" y="291147"/>
                </a:lnTo>
                <a:lnTo>
                  <a:pt x="2251646" y="318617"/>
                </a:lnTo>
                <a:lnTo>
                  <a:pt x="2224557" y="349808"/>
                </a:lnTo>
                <a:lnTo>
                  <a:pt x="2202243" y="384327"/>
                </a:lnTo>
                <a:lnTo>
                  <a:pt x="2184781" y="421779"/>
                </a:lnTo>
                <a:lnTo>
                  <a:pt x="2172246" y="461759"/>
                </a:lnTo>
                <a:lnTo>
                  <a:pt x="2164664" y="503885"/>
                </a:lnTo>
                <a:lnTo>
                  <a:pt x="2162137" y="547763"/>
                </a:lnTo>
                <a:lnTo>
                  <a:pt x="2165210" y="598373"/>
                </a:lnTo>
                <a:lnTo>
                  <a:pt x="2174303" y="645236"/>
                </a:lnTo>
                <a:lnTo>
                  <a:pt x="2189137" y="688111"/>
                </a:lnTo>
                <a:lnTo>
                  <a:pt x="2209482" y="726795"/>
                </a:lnTo>
                <a:lnTo>
                  <a:pt x="2235085" y="761034"/>
                </a:lnTo>
                <a:lnTo>
                  <a:pt x="2265692" y="790625"/>
                </a:lnTo>
                <a:lnTo>
                  <a:pt x="2301075" y="815352"/>
                </a:lnTo>
                <a:lnTo>
                  <a:pt x="2340965" y="834961"/>
                </a:lnTo>
                <a:lnTo>
                  <a:pt x="2385123" y="849249"/>
                </a:lnTo>
                <a:lnTo>
                  <a:pt x="2433320" y="857986"/>
                </a:lnTo>
                <a:lnTo>
                  <a:pt x="2485275" y="860958"/>
                </a:lnTo>
                <a:lnTo>
                  <a:pt x="2537599" y="858761"/>
                </a:lnTo>
                <a:lnTo>
                  <a:pt x="2584640" y="852703"/>
                </a:lnTo>
                <a:lnTo>
                  <a:pt x="2624442" y="843597"/>
                </a:lnTo>
                <a:lnTo>
                  <a:pt x="2632506" y="692505"/>
                </a:lnTo>
                <a:lnTo>
                  <a:pt x="2609748" y="700887"/>
                </a:lnTo>
                <a:lnTo>
                  <a:pt x="2584310" y="707174"/>
                </a:lnTo>
                <a:lnTo>
                  <a:pt x="2555811" y="711098"/>
                </a:lnTo>
                <a:lnTo>
                  <a:pt x="2523909" y="712470"/>
                </a:lnTo>
                <a:lnTo>
                  <a:pt x="2479484" y="707517"/>
                </a:lnTo>
                <a:lnTo>
                  <a:pt x="2439555" y="692785"/>
                </a:lnTo>
                <a:lnTo>
                  <a:pt x="2405710" y="668489"/>
                </a:lnTo>
                <a:lnTo>
                  <a:pt x="2379548" y="634834"/>
                </a:lnTo>
                <a:lnTo>
                  <a:pt x="2362695" y="592023"/>
                </a:lnTo>
                <a:lnTo>
                  <a:pt x="2356713" y="540283"/>
                </a:lnTo>
                <a:lnTo>
                  <a:pt x="2361463" y="492950"/>
                </a:lnTo>
                <a:lnTo>
                  <a:pt x="2376360" y="451586"/>
                </a:lnTo>
                <a:lnTo>
                  <a:pt x="2400566" y="417360"/>
                </a:lnTo>
                <a:lnTo>
                  <a:pt x="2433180" y="391452"/>
                </a:lnTo>
                <a:lnTo>
                  <a:pt x="2473350" y="375043"/>
                </a:lnTo>
                <a:lnTo>
                  <a:pt x="2520213" y="369303"/>
                </a:lnTo>
                <a:lnTo>
                  <a:pt x="2554694" y="370827"/>
                </a:lnTo>
                <a:lnTo>
                  <a:pt x="2583548" y="374929"/>
                </a:lnTo>
                <a:lnTo>
                  <a:pt x="2607246" y="380911"/>
                </a:lnTo>
                <a:lnTo>
                  <a:pt x="2626271" y="388061"/>
                </a:lnTo>
                <a:lnTo>
                  <a:pt x="2656205" y="247065"/>
                </a:lnTo>
                <a:close/>
              </a:path>
              <a:path extrusionOk="0" h="864870" w="3477895">
                <a:moveTo>
                  <a:pt x="3477476" y="72466"/>
                </a:moveTo>
                <a:lnTo>
                  <a:pt x="3301720" y="72466"/>
                </a:lnTo>
                <a:lnTo>
                  <a:pt x="3301720" y="521081"/>
                </a:lnTo>
                <a:lnTo>
                  <a:pt x="3297517" y="583844"/>
                </a:lnTo>
                <a:lnTo>
                  <a:pt x="3285109" y="634695"/>
                </a:lnTo>
                <a:lnTo>
                  <a:pt x="3264738" y="673836"/>
                </a:lnTo>
                <a:lnTo>
                  <a:pt x="3236658" y="701522"/>
                </a:lnTo>
                <a:lnTo>
                  <a:pt x="3201111" y="717969"/>
                </a:lnTo>
                <a:lnTo>
                  <a:pt x="3158363" y="723404"/>
                </a:lnTo>
                <a:lnTo>
                  <a:pt x="3116605" y="717727"/>
                </a:lnTo>
                <a:lnTo>
                  <a:pt x="3081705" y="700760"/>
                </a:lnTo>
                <a:lnTo>
                  <a:pt x="3054019" y="672541"/>
                </a:lnTo>
                <a:lnTo>
                  <a:pt x="3033852" y="633145"/>
                </a:lnTo>
                <a:lnTo>
                  <a:pt x="3021507" y="582637"/>
                </a:lnTo>
                <a:lnTo>
                  <a:pt x="3017329" y="521081"/>
                </a:lnTo>
                <a:lnTo>
                  <a:pt x="3017329" y="72466"/>
                </a:lnTo>
                <a:lnTo>
                  <a:pt x="2840393" y="72466"/>
                </a:lnTo>
                <a:lnTo>
                  <a:pt x="2840393" y="507225"/>
                </a:lnTo>
                <a:lnTo>
                  <a:pt x="2842780" y="566483"/>
                </a:lnTo>
                <a:lnTo>
                  <a:pt x="2849867" y="620014"/>
                </a:lnTo>
                <a:lnTo>
                  <a:pt x="2861526" y="667931"/>
                </a:lnTo>
                <a:lnTo>
                  <a:pt x="2877655" y="710349"/>
                </a:lnTo>
                <a:lnTo>
                  <a:pt x="2898114" y="747369"/>
                </a:lnTo>
                <a:lnTo>
                  <a:pt x="2922778" y="779094"/>
                </a:lnTo>
                <a:lnTo>
                  <a:pt x="2951556" y="805637"/>
                </a:lnTo>
                <a:lnTo>
                  <a:pt x="2984296" y="827125"/>
                </a:lnTo>
                <a:lnTo>
                  <a:pt x="3020885" y="843635"/>
                </a:lnTo>
                <a:lnTo>
                  <a:pt x="3061220" y="855294"/>
                </a:lnTo>
                <a:lnTo>
                  <a:pt x="3105162" y="862215"/>
                </a:lnTo>
                <a:lnTo>
                  <a:pt x="3152584" y="864501"/>
                </a:lnTo>
                <a:lnTo>
                  <a:pt x="3201733" y="862114"/>
                </a:lnTo>
                <a:lnTo>
                  <a:pt x="3247313" y="854900"/>
                </a:lnTo>
                <a:lnTo>
                  <a:pt x="3289198" y="842860"/>
                </a:lnTo>
                <a:lnTo>
                  <a:pt x="3327260" y="825919"/>
                </a:lnTo>
                <a:lnTo>
                  <a:pt x="3361347" y="804037"/>
                </a:lnTo>
                <a:lnTo>
                  <a:pt x="3391344" y="777201"/>
                </a:lnTo>
                <a:lnTo>
                  <a:pt x="3417100" y="745350"/>
                </a:lnTo>
                <a:lnTo>
                  <a:pt x="3438474" y="708444"/>
                </a:lnTo>
                <a:lnTo>
                  <a:pt x="3455327" y="666445"/>
                </a:lnTo>
                <a:lnTo>
                  <a:pt x="3467544" y="619328"/>
                </a:lnTo>
                <a:lnTo>
                  <a:pt x="3474974" y="567029"/>
                </a:lnTo>
                <a:lnTo>
                  <a:pt x="3477476" y="509524"/>
                </a:lnTo>
                <a:lnTo>
                  <a:pt x="3477476" y="724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0876" y="8778875"/>
            <a:ext cx="1554405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5138402" y="6287962"/>
            <a:ext cx="106490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5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2" type="body"/>
          </p:nvPr>
        </p:nvSpPr>
        <p:spPr>
          <a:xfrm>
            <a:off x="4718050" y="5133092"/>
            <a:ext cx="114299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idx="3" type="body"/>
          </p:nvPr>
        </p:nvSpPr>
        <p:spPr>
          <a:xfrm>
            <a:off x="5092767" y="7563485"/>
            <a:ext cx="1069498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iseño personalizado">
  <p:cSld name="2_Diseño personalizado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" name="Google Shape;152;p16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153" name="Google Shape;153;p16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4" name="Google Shape;154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" name="Google Shape;155;p16"/>
          <p:cNvGrpSpPr/>
          <p:nvPr/>
        </p:nvGrpSpPr>
        <p:grpSpPr>
          <a:xfrm>
            <a:off x="12509606" y="10652760"/>
            <a:ext cx="3894979" cy="335915"/>
            <a:chOff x="8592670" y="10723202"/>
            <a:chExt cx="3894979" cy="335915"/>
          </a:xfrm>
        </p:grpSpPr>
        <p:sp>
          <p:nvSpPr>
            <p:cNvPr id="156" name="Google Shape;156;p16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7"/>
          <p:cNvGrpSpPr/>
          <p:nvPr/>
        </p:nvGrpSpPr>
        <p:grpSpPr>
          <a:xfrm>
            <a:off x="1278903" y="7528560"/>
            <a:ext cx="3894979" cy="335915"/>
            <a:chOff x="8592670" y="10723202"/>
            <a:chExt cx="3894979" cy="335915"/>
          </a:xfrm>
        </p:grpSpPr>
        <p:sp>
          <p:nvSpPr>
            <p:cNvPr id="167" name="Google Shape;167;p17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17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p17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179" name="Google Shape;179;p17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0" name="Google Shape;180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1" name="Google Shape;181;p17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2" name="Google Shape;182;p17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17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4" name="Google Shape;1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927" y="-1"/>
            <a:ext cx="20121027" cy="7325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978c02ff3_0_199"/>
          <p:cNvSpPr txBox="1"/>
          <p:nvPr>
            <p:ph type="ctrTitle"/>
          </p:nvPr>
        </p:nvSpPr>
        <p:spPr>
          <a:xfrm>
            <a:off x="2513013" y="1850860"/>
            <a:ext cx="150780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b" bIns="75350" lIns="150750" spcFirstLastPara="1" rIns="150750" wrap="square" tIns="753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Calibri"/>
              <a:buNone/>
              <a:defRPr sz="9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g31978c02ff3_0_199"/>
          <p:cNvSpPr txBox="1"/>
          <p:nvPr>
            <p:ph idx="1" type="subTitle"/>
          </p:nvPr>
        </p:nvSpPr>
        <p:spPr>
          <a:xfrm>
            <a:off x="2513013" y="5940027"/>
            <a:ext cx="15078000" cy="27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75350" lIns="150750" spcFirstLastPara="1" rIns="150750" wrap="square" tIns="75350">
            <a:normAutofit/>
          </a:bodyPr>
          <a:lstStyle>
            <a:lvl1pPr lv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9pPr>
          </a:lstStyle>
          <a:p/>
        </p:txBody>
      </p:sp>
      <p:sp>
        <p:nvSpPr>
          <p:cNvPr id="188" name="Google Shape;188;g31978c02ff3_0_199"/>
          <p:cNvSpPr txBox="1"/>
          <p:nvPr>
            <p:ph idx="10" type="dt"/>
          </p:nvPr>
        </p:nvSpPr>
        <p:spPr>
          <a:xfrm>
            <a:off x="1382157" y="10482092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350" lIns="150750" spcFirstLastPara="1" rIns="150750" wrap="square" tIns="7535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g31978c02ff3_0_199"/>
          <p:cNvSpPr txBox="1"/>
          <p:nvPr>
            <p:ph idx="11" type="ftr"/>
          </p:nvPr>
        </p:nvSpPr>
        <p:spPr>
          <a:xfrm>
            <a:off x="6659483" y="10482092"/>
            <a:ext cx="67851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350" lIns="150750" spcFirstLastPara="1" rIns="150750" wrap="square" tIns="7535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g31978c02ff3_0_199"/>
          <p:cNvSpPr txBox="1"/>
          <p:nvPr>
            <p:ph idx="12" type="sldNum"/>
          </p:nvPr>
        </p:nvSpPr>
        <p:spPr>
          <a:xfrm>
            <a:off x="14198521" y="10482092"/>
            <a:ext cx="45234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350" lIns="150750" spcFirstLastPara="1" rIns="150750" wrap="square" tIns="7535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2.jpg"/><Relationship Id="rId6" Type="http://schemas.openxmlformats.org/officeDocument/2006/relationships/image" Target="../media/image11.jpg"/><Relationship Id="rId7" Type="http://schemas.openxmlformats.org/officeDocument/2006/relationships/image" Target="../media/image13.jpg"/><Relationship Id="rId8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1" Type="http://schemas.openxmlformats.org/officeDocument/2006/relationships/image" Target="../media/image26.png"/><Relationship Id="rId10" Type="http://schemas.openxmlformats.org/officeDocument/2006/relationships/image" Target="../media/image19.png"/><Relationship Id="rId12" Type="http://schemas.openxmlformats.org/officeDocument/2006/relationships/image" Target="../media/image24.png"/><Relationship Id="rId9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23.png"/><Relationship Id="rId7" Type="http://schemas.openxmlformats.org/officeDocument/2006/relationships/image" Target="../media/image22.png"/><Relationship Id="rId8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"/>
          <p:cNvSpPr txBox="1"/>
          <p:nvPr>
            <p:ph idx="1" type="body"/>
          </p:nvPr>
        </p:nvSpPr>
        <p:spPr>
          <a:xfrm>
            <a:off x="5201038" y="6332825"/>
            <a:ext cx="1046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200"/>
              <a:t>NUTRIMOVE</a:t>
            </a:r>
            <a:endParaRPr sz="6200"/>
          </a:p>
        </p:txBody>
      </p:sp>
      <p:sp>
        <p:nvSpPr>
          <p:cNvPr id="196" name="Google Shape;196;p1"/>
          <p:cNvSpPr txBox="1"/>
          <p:nvPr>
            <p:ph idx="2" type="body"/>
          </p:nvPr>
        </p:nvSpPr>
        <p:spPr>
          <a:xfrm>
            <a:off x="4718050" y="5133092"/>
            <a:ext cx="1143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PROYECTO</a:t>
            </a:r>
            <a:endParaRPr/>
          </a:p>
        </p:txBody>
      </p:sp>
      <p:sp>
        <p:nvSpPr>
          <p:cNvPr id="197" name="Google Shape;197;p1"/>
          <p:cNvSpPr txBox="1"/>
          <p:nvPr>
            <p:ph idx="3" type="body"/>
          </p:nvPr>
        </p:nvSpPr>
        <p:spPr>
          <a:xfrm>
            <a:off x="5092767" y="7563485"/>
            <a:ext cx="1069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PRESENTACIÓN FINAL CAPSTONE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1978c02ff3_0_315"/>
          <p:cNvSpPr txBox="1"/>
          <p:nvPr>
            <p:ph idx="1" type="body"/>
          </p:nvPr>
        </p:nvSpPr>
        <p:spPr>
          <a:xfrm>
            <a:off x="574040" y="1258411"/>
            <a:ext cx="4343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Modelo de Datos</a:t>
            </a:r>
            <a:endParaRPr/>
          </a:p>
        </p:txBody>
      </p:sp>
      <p:pic>
        <p:nvPicPr>
          <p:cNvPr id="289" name="Google Shape;289;g31978c02ff3_0_315"/>
          <p:cNvPicPr preferRelativeResize="0"/>
          <p:nvPr/>
        </p:nvPicPr>
        <p:blipFill rotWithShape="1">
          <a:blip r:embed="rId3">
            <a:alphaModFix/>
          </a:blip>
          <a:srcRect b="5270" l="0" r="0" t="5706"/>
          <a:stretch/>
        </p:blipFill>
        <p:spPr>
          <a:xfrm>
            <a:off x="4002350" y="382725"/>
            <a:ext cx="15049175" cy="97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978c02ff3_0_336"/>
          <p:cNvSpPr txBox="1"/>
          <p:nvPr>
            <p:ph idx="1" type="body"/>
          </p:nvPr>
        </p:nvSpPr>
        <p:spPr>
          <a:xfrm>
            <a:off x="2476350" y="2593800"/>
            <a:ext cx="3005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No incluirá gestión y seguimiento de plan de alimentación</a:t>
            </a:r>
            <a:endParaRPr/>
          </a:p>
        </p:txBody>
      </p:sp>
      <p:sp>
        <p:nvSpPr>
          <p:cNvPr id="295" name="Google Shape;295;g31978c02ff3_0_336"/>
          <p:cNvSpPr txBox="1"/>
          <p:nvPr>
            <p:ph idx="3" type="body"/>
          </p:nvPr>
        </p:nvSpPr>
        <p:spPr>
          <a:xfrm>
            <a:off x="2520907" y="5908547"/>
            <a:ext cx="2916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En su versión inicial</a:t>
            </a:r>
            <a:endParaRPr/>
          </a:p>
        </p:txBody>
      </p:sp>
      <p:sp>
        <p:nvSpPr>
          <p:cNvPr id="296" name="Google Shape;296;g31978c02ff3_0_336"/>
          <p:cNvSpPr txBox="1"/>
          <p:nvPr>
            <p:ph idx="4" type="body"/>
          </p:nvPr>
        </p:nvSpPr>
        <p:spPr>
          <a:xfrm>
            <a:off x="6569623" y="2138100"/>
            <a:ext cx="3005400" cy="3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/>
              <a:t>Uso de palabras claves para interactuar con el agente de gemini</a:t>
            </a:r>
            <a:endParaRPr/>
          </a:p>
        </p:txBody>
      </p:sp>
      <p:sp>
        <p:nvSpPr>
          <p:cNvPr id="297" name="Google Shape;297;g31978c02ff3_0_336"/>
          <p:cNvSpPr txBox="1"/>
          <p:nvPr>
            <p:ph idx="6" type="body"/>
          </p:nvPr>
        </p:nvSpPr>
        <p:spPr>
          <a:xfrm>
            <a:off x="6658730" y="5908547"/>
            <a:ext cx="2916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/>
              <a:t>Para generar y modificar la rutina el usuario necesita usar palabras claves como “dame”, “genera”, “generar”, “modifica”, “modificar”, “cambiar”, “mejorar”.</a:t>
            </a:r>
            <a:endParaRPr/>
          </a:p>
        </p:txBody>
      </p:sp>
      <p:sp>
        <p:nvSpPr>
          <p:cNvPr id="298" name="Google Shape;298;g31978c02ff3_0_336"/>
          <p:cNvSpPr txBox="1"/>
          <p:nvPr>
            <p:ph idx="7" type="body"/>
          </p:nvPr>
        </p:nvSpPr>
        <p:spPr>
          <a:xfrm>
            <a:off x="10582455" y="2415300"/>
            <a:ext cx="3005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Dependencia de acceso a internet para la generación de rutinas</a:t>
            </a:r>
            <a:endParaRPr/>
          </a:p>
        </p:txBody>
      </p:sp>
      <p:sp>
        <p:nvSpPr>
          <p:cNvPr id="299" name="Google Shape;299;g31978c02ff3_0_336"/>
          <p:cNvSpPr txBox="1"/>
          <p:nvPr>
            <p:ph idx="9" type="body"/>
          </p:nvPr>
        </p:nvSpPr>
        <p:spPr>
          <a:xfrm>
            <a:off x="10731587" y="5908547"/>
            <a:ext cx="2916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Debido a la necesidad de conexión al servicio de Gemini, el cual genera o modifica la rutina.</a:t>
            </a:r>
            <a:endParaRPr/>
          </a:p>
        </p:txBody>
      </p:sp>
      <p:sp>
        <p:nvSpPr>
          <p:cNvPr id="300" name="Google Shape;300;g31978c02ff3_0_336"/>
          <p:cNvSpPr txBox="1"/>
          <p:nvPr>
            <p:ph idx="13" type="body"/>
          </p:nvPr>
        </p:nvSpPr>
        <p:spPr>
          <a:xfrm>
            <a:off x="14843854" y="2138100"/>
            <a:ext cx="3005400" cy="3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Uso de formato </a:t>
            </a:r>
            <a:r>
              <a:rPr lang="es-CL"/>
              <a:t>específico</a:t>
            </a:r>
            <a:r>
              <a:rPr lang="es-CL"/>
              <a:t> para el registro de la rutina </a:t>
            </a:r>
            <a:endParaRPr/>
          </a:p>
        </p:txBody>
      </p:sp>
      <p:sp>
        <p:nvSpPr>
          <p:cNvPr id="301" name="Google Shape;301;g31978c02ff3_0_336"/>
          <p:cNvSpPr txBox="1"/>
          <p:nvPr>
            <p:ph idx="15" type="body"/>
          </p:nvPr>
        </p:nvSpPr>
        <p:spPr>
          <a:xfrm>
            <a:off x="14932961" y="5908547"/>
            <a:ext cx="29163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La </a:t>
            </a:r>
            <a:r>
              <a:rPr lang="es-CL"/>
              <a:t>aplicación</a:t>
            </a:r>
            <a:r>
              <a:rPr lang="es-CL"/>
              <a:t> requiere de entregar un formato </a:t>
            </a:r>
            <a:r>
              <a:rPr lang="es-CL"/>
              <a:t>específico</a:t>
            </a:r>
            <a:r>
              <a:rPr lang="es-CL"/>
              <a:t> para el correcto registro de la rutina en la base de datos.</a:t>
            </a:r>
            <a:endParaRPr/>
          </a:p>
        </p:txBody>
      </p:sp>
      <p:sp>
        <p:nvSpPr>
          <p:cNvPr id="302" name="Google Shape;302;g31978c02ff3_0_336"/>
          <p:cNvSpPr txBox="1"/>
          <p:nvPr>
            <p:ph idx="4294967295" type="title"/>
          </p:nvPr>
        </p:nvSpPr>
        <p:spPr>
          <a:xfrm>
            <a:off x="453152" y="376450"/>
            <a:ext cx="70518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Limitaciones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1978c02ff3_0_299"/>
          <p:cNvSpPr txBox="1"/>
          <p:nvPr>
            <p:ph idx="1" type="body"/>
          </p:nvPr>
        </p:nvSpPr>
        <p:spPr>
          <a:xfrm>
            <a:off x="574040" y="1258411"/>
            <a:ext cx="43434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Demostración del Resultado del Proyecto</a:t>
            </a:r>
            <a:endParaRPr/>
          </a:p>
        </p:txBody>
      </p:sp>
      <p:pic>
        <p:nvPicPr>
          <p:cNvPr id="308" name="Google Shape;308;g31978c02ff3_0_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575" y="415400"/>
            <a:ext cx="9701949" cy="970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978c02ff3_0_464"/>
          <p:cNvSpPr txBox="1"/>
          <p:nvPr>
            <p:ph idx="1" type="body"/>
          </p:nvPr>
        </p:nvSpPr>
        <p:spPr>
          <a:xfrm>
            <a:off x="574040" y="1258411"/>
            <a:ext cx="4343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Resultados Obtenidos</a:t>
            </a:r>
            <a:endParaRPr/>
          </a:p>
        </p:txBody>
      </p:sp>
      <p:sp>
        <p:nvSpPr>
          <p:cNvPr id="314" name="Google Shape;314;g31978c02ff3_0_464"/>
          <p:cNvSpPr txBox="1"/>
          <p:nvPr/>
        </p:nvSpPr>
        <p:spPr>
          <a:xfrm>
            <a:off x="977900" y="3530600"/>
            <a:ext cx="18211800" cy="60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/>
              <a:t>El desarrollo de nuestra aplicación NutriMove ha arrojado resultados altamente satisfactorios. A lo largo del proceso de desarrollo, hemos logrado los siguientes objetivos: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-CL" sz="3000"/>
              <a:t>Personalización Avanzada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-CL" sz="3000"/>
              <a:t>Adaptabilidad Dinámica de rutinas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-CL" sz="3000"/>
              <a:t>Recomendación de Ejercicios y Rutinas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-CL" sz="3000"/>
              <a:t>Experiencia de Usuario Optimizada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s-CL" sz="3000"/>
              <a:t>Visualización de Dato</a:t>
            </a:r>
            <a:r>
              <a:rPr lang="es-CL" sz="3000">
                <a:latin typeface="Calibri"/>
                <a:ea typeface="Calibri"/>
                <a:cs typeface="Calibri"/>
                <a:sym typeface="Calibri"/>
              </a:rPr>
              <a:t>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978c02ff3_0_354"/>
          <p:cNvSpPr txBox="1"/>
          <p:nvPr>
            <p:ph idx="1" type="body"/>
          </p:nvPr>
        </p:nvSpPr>
        <p:spPr>
          <a:xfrm>
            <a:off x="2476350" y="2593800"/>
            <a:ext cx="3005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Carga de trabajo excesiva o mal gestionada</a:t>
            </a:r>
            <a:endParaRPr/>
          </a:p>
        </p:txBody>
      </p:sp>
      <p:sp>
        <p:nvSpPr>
          <p:cNvPr id="320" name="Google Shape;320;g31978c02ff3_0_354"/>
          <p:cNvSpPr txBox="1"/>
          <p:nvPr>
            <p:ph idx="3" type="body"/>
          </p:nvPr>
        </p:nvSpPr>
        <p:spPr>
          <a:xfrm>
            <a:off x="2390550" y="6265550"/>
            <a:ext cx="30912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s-CL"/>
              <a:t>Estrés y agotamiento del equipo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s-CL"/>
              <a:t>Planificación inadecuada de recursos y asignación de tareas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31978c02ff3_0_354"/>
          <p:cNvSpPr txBox="1"/>
          <p:nvPr>
            <p:ph idx="4" type="body"/>
          </p:nvPr>
        </p:nvSpPr>
        <p:spPr>
          <a:xfrm>
            <a:off x="6529398" y="2870850"/>
            <a:ext cx="30054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Cambios frecuentes de recursos tecnológicos</a:t>
            </a:r>
            <a:endParaRPr/>
          </a:p>
        </p:txBody>
      </p:sp>
      <p:sp>
        <p:nvSpPr>
          <p:cNvPr id="322" name="Google Shape;322;g31978c02ff3_0_354"/>
          <p:cNvSpPr txBox="1"/>
          <p:nvPr>
            <p:ph idx="7" type="body"/>
          </p:nvPr>
        </p:nvSpPr>
        <p:spPr>
          <a:xfrm>
            <a:off x="10410300" y="1807700"/>
            <a:ext cx="3422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Dificultades para adquirir habilidades específicas necesarias para el proyecto.</a:t>
            </a:r>
            <a:endParaRPr/>
          </a:p>
        </p:txBody>
      </p:sp>
      <p:sp>
        <p:nvSpPr>
          <p:cNvPr id="323" name="Google Shape;323;g31978c02ff3_0_354"/>
          <p:cNvSpPr txBox="1"/>
          <p:nvPr>
            <p:ph idx="9" type="body"/>
          </p:nvPr>
        </p:nvSpPr>
        <p:spPr>
          <a:xfrm>
            <a:off x="10465550" y="6265550"/>
            <a:ext cx="31971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CL"/>
              <a:t>Retrasos en el proyecto y dependencia de personal clave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CL"/>
              <a:t>Falta de acceso a recursos educativos y programas de formación</a:t>
            </a:r>
            <a:endParaRPr/>
          </a:p>
        </p:txBody>
      </p:sp>
      <p:sp>
        <p:nvSpPr>
          <p:cNvPr id="324" name="Google Shape;324;g31978c02ff3_0_354"/>
          <p:cNvSpPr txBox="1"/>
          <p:nvPr>
            <p:ph idx="13" type="body"/>
          </p:nvPr>
        </p:nvSpPr>
        <p:spPr>
          <a:xfrm>
            <a:off x="14635500" y="2039400"/>
            <a:ext cx="3422100" cy="3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highlight>
                  <a:schemeClr val="dk1"/>
                </a:highlight>
              </a:rPr>
              <a:t>Falta de comunicación en el equipo durante el desarrollo del proyecto</a:t>
            </a:r>
            <a:r>
              <a:rPr lang="es-CL"/>
              <a:t>.</a:t>
            </a:r>
            <a:endParaRPr/>
          </a:p>
        </p:txBody>
      </p:sp>
      <p:sp>
        <p:nvSpPr>
          <p:cNvPr id="325" name="Google Shape;325;g31978c02ff3_0_354"/>
          <p:cNvSpPr txBox="1"/>
          <p:nvPr>
            <p:ph idx="4294967295" type="title"/>
          </p:nvPr>
        </p:nvSpPr>
        <p:spPr>
          <a:xfrm>
            <a:off x="453152" y="376450"/>
            <a:ext cx="70518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Obstáculos</a:t>
            </a:r>
            <a:endParaRPr/>
          </a:p>
        </p:txBody>
      </p:sp>
      <p:sp>
        <p:nvSpPr>
          <p:cNvPr id="326" name="Google Shape;326;g31978c02ff3_0_354"/>
          <p:cNvSpPr txBox="1"/>
          <p:nvPr>
            <p:ph idx="3" type="body"/>
          </p:nvPr>
        </p:nvSpPr>
        <p:spPr>
          <a:xfrm>
            <a:off x="6486512" y="6127100"/>
            <a:ext cx="30912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-CL"/>
              <a:t>Incompatibilidad y pérdida de tiempo en adaptaciones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-CL"/>
              <a:t>Estrategia de tecnología poco clara o falta de visión a largo plazo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31978c02ff3_0_354"/>
          <p:cNvSpPr txBox="1"/>
          <p:nvPr>
            <p:ph idx="3" type="body"/>
          </p:nvPr>
        </p:nvSpPr>
        <p:spPr>
          <a:xfrm>
            <a:off x="14800962" y="6185750"/>
            <a:ext cx="30912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-CL"/>
              <a:t>Desmotivación y falta de alineación en objetivos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-CL"/>
              <a:t>Cultura organizacional que no prioriza la apertura y la comunicación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19a528b75e_1_27"/>
          <p:cNvSpPr txBox="1"/>
          <p:nvPr>
            <p:ph idx="1" type="body"/>
          </p:nvPr>
        </p:nvSpPr>
        <p:spPr>
          <a:xfrm>
            <a:off x="8300446" y="9898295"/>
            <a:ext cx="1119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/>
              <a:t>Muchas Gracias</a:t>
            </a:r>
            <a:endParaRPr sz="3000"/>
          </a:p>
        </p:txBody>
      </p:sp>
      <p:sp>
        <p:nvSpPr>
          <p:cNvPr id="333" name="Google Shape;333;g319a528b75e_1_27"/>
          <p:cNvSpPr txBox="1"/>
          <p:nvPr>
            <p:ph type="title"/>
          </p:nvPr>
        </p:nvSpPr>
        <p:spPr>
          <a:xfrm>
            <a:off x="1321990" y="8235994"/>
            <a:ext cx="604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Conclusión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1978c02ff3_0_536"/>
          <p:cNvSpPr txBox="1"/>
          <p:nvPr>
            <p:ph type="title"/>
          </p:nvPr>
        </p:nvSpPr>
        <p:spPr>
          <a:xfrm>
            <a:off x="1321990" y="8235994"/>
            <a:ext cx="604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Preguntas de la Comisión</a:t>
            </a:r>
            <a:endParaRPr/>
          </a:p>
        </p:txBody>
      </p:sp>
      <p:sp>
        <p:nvSpPr>
          <p:cNvPr id="339" name="Google Shape;339;g31978c02ff3_0_536"/>
          <p:cNvSpPr txBox="1"/>
          <p:nvPr>
            <p:ph idx="1" type="body"/>
          </p:nvPr>
        </p:nvSpPr>
        <p:spPr>
          <a:xfrm>
            <a:off x="8300446" y="9898295"/>
            <a:ext cx="1119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/>
              <a:t>Muchas Gracias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31978c02ff3_0_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860226" y="3228759"/>
            <a:ext cx="8598224" cy="2093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31978c02ff3_0_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860226" y="5438084"/>
            <a:ext cx="8598224" cy="2093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31978c02ff3_0_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860226" y="7794984"/>
            <a:ext cx="8598224" cy="2093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31978c02ff3_0_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860226" y="950409"/>
            <a:ext cx="8598224" cy="209377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31978c02ff3_0_205"/>
          <p:cNvSpPr txBox="1"/>
          <p:nvPr/>
        </p:nvSpPr>
        <p:spPr>
          <a:xfrm flipH="1">
            <a:off x="8261049" y="1007650"/>
            <a:ext cx="5992200" cy="1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50750" lIns="150750" spcFirstLastPara="1" rIns="150750" wrap="square" tIns="150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31978c02ff3_0_205"/>
          <p:cNvSpPr txBox="1"/>
          <p:nvPr>
            <p:ph idx="1" type="body"/>
          </p:nvPr>
        </p:nvSpPr>
        <p:spPr>
          <a:xfrm>
            <a:off x="422140" y="1258399"/>
            <a:ext cx="4343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Integrantes del Proyecto</a:t>
            </a:r>
            <a:endParaRPr/>
          </a:p>
        </p:txBody>
      </p:sp>
      <p:sp>
        <p:nvSpPr>
          <p:cNvPr id="208" name="Google Shape;208;g31978c02ff3_0_205"/>
          <p:cNvSpPr/>
          <p:nvPr/>
        </p:nvSpPr>
        <p:spPr>
          <a:xfrm>
            <a:off x="6874286" y="6235803"/>
            <a:ext cx="806450" cy="787400"/>
          </a:xfrm>
          <a:custGeom>
            <a:rect b="b" l="l" r="r" t="t"/>
            <a:pathLst>
              <a:path extrusionOk="0" h="787400" w="806450">
                <a:moveTo>
                  <a:pt x="402856" y="0"/>
                </a:moveTo>
                <a:lnTo>
                  <a:pt x="355902" y="2540"/>
                </a:lnTo>
                <a:lnTo>
                  <a:pt x="310527" y="10160"/>
                </a:lnTo>
                <a:lnTo>
                  <a:pt x="267035" y="22860"/>
                </a:lnTo>
                <a:lnTo>
                  <a:pt x="225730" y="40640"/>
                </a:lnTo>
                <a:lnTo>
                  <a:pt x="186918" y="62230"/>
                </a:lnTo>
                <a:lnTo>
                  <a:pt x="150902" y="87630"/>
                </a:lnTo>
                <a:lnTo>
                  <a:pt x="117988" y="115570"/>
                </a:lnTo>
                <a:lnTo>
                  <a:pt x="88479" y="148590"/>
                </a:lnTo>
                <a:lnTo>
                  <a:pt x="62681" y="182880"/>
                </a:lnTo>
                <a:lnTo>
                  <a:pt x="40897" y="220980"/>
                </a:lnTo>
                <a:lnTo>
                  <a:pt x="23433" y="261620"/>
                </a:lnTo>
                <a:lnTo>
                  <a:pt x="10592" y="304800"/>
                </a:lnTo>
                <a:lnTo>
                  <a:pt x="2679" y="347980"/>
                </a:lnTo>
                <a:lnTo>
                  <a:pt x="0" y="394970"/>
                </a:lnTo>
                <a:lnTo>
                  <a:pt x="2752" y="440690"/>
                </a:lnTo>
                <a:lnTo>
                  <a:pt x="10736" y="485140"/>
                </a:lnTo>
                <a:lnTo>
                  <a:pt x="23645" y="527050"/>
                </a:lnTo>
                <a:lnTo>
                  <a:pt x="41174" y="567690"/>
                </a:lnTo>
                <a:lnTo>
                  <a:pt x="63019" y="605790"/>
                </a:lnTo>
                <a:lnTo>
                  <a:pt x="88874" y="640080"/>
                </a:lnTo>
                <a:lnTo>
                  <a:pt x="118434" y="673100"/>
                </a:lnTo>
                <a:lnTo>
                  <a:pt x="151395" y="701040"/>
                </a:lnTo>
                <a:lnTo>
                  <a:pt x="187450" y="726440"/>
                </a:lnTo>
                <a:lnTo>
                  <a:pt x="226295" y="748030"/>
                </a:lnTo>
                <a:lnTo>
                  <a:pt x="267625" y="764540"/>
                </a:lnTo>
                <a:lnTo>
                  <a:pt x="311135" y="777240"/>
                </a:lnTo>
                <a:lnTo>
                  <a:pt x="356520" y="784860"/>
                </a:lnTo>
                <a:lnTo>
                  <a:pt x="403474" y="787400"/>
                </a:lnTo>
                <a:lnTo>
                  <a:pt x="450426" y="784860"/>
                </a:lnTo>
                <a:lnTo>
                  <a:pt x="495800" y="777240"/>
                </a:lnTo>
                <a:lnTo>
                  <a:pt x="539290" y="764540"/>
                </a:lnTo>
                <a:lnTo>
                  <a:pt x="545645" y="762000"/>
                </a:lnTo>
                <a:lnTo>
                  <a:pt x="390867" y="762000"/>
                </a:lnTo>
                <a:lnTo>
                  <a:pt x="368767" y="754380"/>
                </a:lnTo>
                <a:lnTo>
                  <a:pt x="318231" y="754380"/>
                </a:lnTo>
                <a:lnTo>
                  <a:pt x="270563" y="740410"/>
                </a:lnTo>
                <a:lnTo>
                  <a:pt x="225761" y="720090"/>
                </a:lnTo>
                <a:lnTo>
                  <a:pt x="184279" y="694690"/>
                </a:lnTo>
                <a:lnTo>
                  <a:pt x="146571" y="665480"/>
                </a:lnTo>
                <a:lnTo>
                  <a:pt x="165709" y="648970"/>
                </a:lnTo>
                <a:lnTo>
                  <a:pt x="167394" y="647700"/>
                </a:lnTo>
                <a:lnTo>
                  <a:pt x="128708" y="647700"/>
                </a:lnTo>
                <a:lnTo>
                  <a:pt x="94729" y="607060"/>
                </a:lnTo>
                <a:lnTo>
                  <a:pt x="66808" y="562610"/>
                </a:lnTo>
                <a:lnTo>
                  <a:pt x="45554" y="513080"/>
                </a:lnTo>
                <a:lnTo>
                  <a:pt x="31580" y="461010"/>
                </a:lnTo>
                <a:lnTo>
                  <a:pt x="25496" y="406400"/>
                </a:lnTo>
                <a:lnTo>
                  <a:pt x="805576" y="406400"/>
                </a:lnTo>
                <a:lnTo>
                  <a:pt x="806320" y="393700"/>
                </a:lnTo>
                <a:lnTo>
                  <a:pt x="805632" y="382270"/>
                </a:lnTo>
                <a:lnTo>
                  <a:pt x="25486" y="382270"/>
                </a:lnTo>
                <a:lnTo>
                  <a:pt x="31478" y="327660"/>
                </a:lnTo>
                <a:lnTo>
                  <a:pt x="45366" y="275590"/>
                </a:lnTo>
                <a:lnTo>
                  <a:pt x="66539" y="226060"/>
                </a:lnTo>
                <a:lnTo>
                  <a:pt x="94387" y="181610"/>
                </a:lnTo>
                <a:lnTo>
                  <a:pt x="128299" y="140970"/>
                </a:lnTo>
                <a:lnTo>
                  <a:pt x="166992" y="140970"/>
                </a:lnTo>
                <a:lnTo>
                  <a:pt x="165305" y="139700"/>
                </a:lnTo>
                <a:lnTo>
                  <a:pt x="183794" y="93980"/>
                </a:lnTo>
                <a:lnTo>
                  <a:pt x="225233" y="68580"/>
                </a:lnTo>
                <a:lnTo>
                  <a:pt x="270003" y="48260"/>
                </a:lnTo>
                <a:lnTo>
                  <a:pt x="317644" y="34290"/>
                </a:lnTo>
                <a:lnTo>
                  <a:pt x="367076" y="34290"/>
                </a:lnTo>
                <a:lnTo>
                  <a:pt x="390260" y="25400"/>
                </a:lnTo>
                <a:lnTo>
                  <a:pt x="544608" y="25400"/>
                </a:lnTo>
                <a:lnTo>
                  <a:pt x="538704" y="22860"/>
                </a:lnTo>
                <a:lnTo>
                  <a:pt x="495195" y="10160"/>
                </a:lnTo>
                <a:lnTo>
                  <a:pt x="449810" y="2540"/>
                </a:lnTo>
                <a:lnTo>
                  <a:pt x="402856" y="0"/>
                </a:lnTo>
                <a:close/>
              </a:path>
              <a:path extrusionOk="0" h="787400" w="806450">
                <a:moveTo>
                  <a:pt x="415882" y="566420"/>
                </a:moveTo>
                <a:lnTo>
                  <a:pt x="390710" y="566420"/>
                </a:lnTo>
                <a:lnTo>
                  <a:pt x="390867" y="762000"/>
                </a:lnTo>
                <a:lnTo>
                  <a:pt x="416039" y="762000"/>
                </a:lnTo>
                <a:lnTo>
                  <a:pt x="415882" y="566420"/>
                </a:lnTo>
                <a:close/>
              </a:path>
              <a:path extrusionOk="0" h="787400" w="806450">
                <a:moveTo>
                  <a:pt x="543501" y="566420"/>
                </a:moveTo>
                <a:lnTo>
                  <a:pt x="415882" y="566420"/>
                </a:lnTo>
                <a:lnTo>
                  <a:pt x="451986" y="568960"/>
                </a:lnTo>
                <a:lnTo>
                  <a:pt x="487065" y="575310"/>
                </a:lnTo>
                <a:lnTo>
                  <a:pt x="520959" y="584200"/>
                </a:lnTo>
                <a:lnTo>
                  <a:pt x="553511" y="596900"/>
                </a:lnTo>
                <a:lnTo>
                  <a:pt x="532961" y="648970"/>
                </a:lnTo>
                <a:lnTo>
                  <a:pt x="508285" y="692150"/>
                </a:lnTo>
                <a:lnTo>
                  <a:pt x="480136" y="726440"/>
                </a:lnTo>
                <a:lnTo>
                  <a:pt x="449170" y="750570"/>
                </a:lnTo>
                <a:lnTo>
                  <a:pt x="416039" y="762000"/>
                </a:lnTo>
                <a:lnTo>
                  <a:pt x="545645" y="762000"/>
                </a:lnTo>
                <a:lnTo>
                  <a:pt x="564708" y="754380"/>
                </a:lnTo>
                <a:lnTo>
                  <a:pt x="488697" y="754380"/>
                </a:lnTo>
                <a:lnTo>
                  <a:pt x="515038" y="726440"/>
                </a:lnTo>
                <a:lnTo>
                  <a:pt x="538796" y="693420"/>
                </a:lnTo>
                <a:lnTo>
                  <a:pt x="559650" y="652780"/>
                </a:lnTo>
                <a:lnTo>
                  <a:pt x="577280" y="607060"/>
                </a:lnTo>
                <a:lnTo>
                  <a:pt x="625750" y="607060"/>
                </a:lnTo>
                <a:lnTo>
                  <a:pt x="609764" y="596900"/>
                </a:lnTo>
                <a:lnTo>
                  <a:pt x="584652" y="582930"/>
                </a:lnTo>
                <a:lnTo>
                  <a:pt x="587124" y="572770"/>
                </a:lnTo>
                <a:lnTo>
                  <a:pt x="560642" y="572770"/>
                </a:lnTo>
                <a:lnTo>
                  <a:pt x="543501" y="566420"/>
                </a:lnTo>
                <a:close/>
              </a:path>
              <a:path extrusionOk="0" h="787400" w="806450">
                <a:moveTo>
                  <a:pt x="257683" y="608330"/>
                </a:moveTo>
                <a:lnTo>
                  <a:pt x="229406" y="608330"/>
                </a:lnTo>
                <a:lnTo>
                  <a:pt x="247096" y="652780"/>
                </a:lnTo>
                <a:lnTo>
                  <a:pt x="268015" y="693420"/>
                </a:lnTo>
                <a:lnTo>
                  <a:pt x="291836" y="726440"/>
                </a:lnTo>
                <a:lnTo>
                  <a:pt x="318231" y="754380"/>
                </a:lnTo>
                <a:lnTo>
                  <a:pt x="368767" y="754380"/>
                </a:lnTo>
                <a:lnTo>
                  <a:pt x="357718" y="750570"/>
                </a:lnTo>
                <a:lnTo>
                  <a:pt x="326719" y="727710"/>
                </a:lnTo>
                <a:lnTo>
                  <a:pt x="298523" y="692150"/>
                </a:lnTo>
                <a:lnTo>
                  <a:pt x="273784" y="648970"/>
                </a:lnTo>
                <a:lnTo>
                  <a:pt x="257683" y="608330"/>
                </a:lnTo>
                <a:close/>
              </a:path>
              <a:path extrusionOk="0" h="787400" w="806450">
                <a:moveTo>
                  <a:pt x="625750" y="607060"/>
                </a:moveTo>
                <a:lnTo>
                  <a:pt x="577280" y="607060"/>
                </a:lnTo>
                <a:lnTo>
                  <a:pt x="599508" y="619760"/>
                </a:lnTo>
                <a:lnTo>
                  <a:pt x="620775" y="633730"/>
                </a:lnTo>
                <a:lnTo>
                  <a:pt x="641019" y="648970"/>
                </a:lnTo>
                <a:lnTo>
                  <a:pt x="660178" y="664210"/>
                </a:lnTo>
                <a:lnTo>
                  <a:pt x="622522" y="694690"/>
                </a:lnTo>
                <a:lnTo>
                  <a:pt x="581085" y="720090"/>
                </a:lnTo>
                <a:lnTo>
                  <a:pt x="536325" y="739140"/>
                </a:lnTo>
                <a:lnTo>
                  <a:pt x="488697" y="754380"/>
                </a:lnTo>
                <a:lnTo>
                  <a:pt x="564708" y="754380"/>
                </a:lnTo>
                <a:lnTo>
                  <a:pt x="619405" y="726440"/>
                </a:lnTo>
                <a:lnTo>
                  <a:pt x="655419" y="701040"/>
                </a:lnTo>
                <a:lnTo>
                  <a:pt x="688333" y="671830"/>
                </a:lnTo>
                <a:lnTo>
                  <a:pt x="710760" y="647700"/>
                </a:lnTo>
                <a:lnTo>
                  <a:pt x="678021" y="647700"/>
                </a:lnTo>
                <a:lnTo>
                  <a:pt x="656519" y="628650"/>
                </a:lnTo>
                <a:lnTo>
                  <a:pt x="633743" y="612140"/>
                </a:lnTo>
                <a:lnTo>
                  <a:pt x="625750" y="607060"/>
                </a:lnTo>
                <a:close/>
              </a:path>
              <a:path extrusionOk="0" h="787400" w="806450">
                <a:moveTo>
                  <a:pt x="222579" y="406400"/>
                </a:moveTo>
                <a:lnTo>
                  <a:pt x="197397" y="406400"/>
                </a:lnTo>
                <a:lnTo>
                  <a:pt x="199598" y="454660"/>
                </a:lnTo>
                <a:lnTo>
                  <a:pt x="204522" y="499110"/>
                </a:lnTo>
                <a:lnTo>
                  <a:pt x="212030" y="543560"/>
                </a:lnTo>
                <a:lnTo>
                  <a:pt x="221982" y="584200"/>
                </a:lnTo>
                <a:lnTo>
                  <a:pt x="196883" y="596900"/>
                </a:lnTo>
                <a:lnTo>
                  <a:pt x="172926" y="612140"/>
                </a:lnTo>
                <a:lnTo>
                  <a:pt x="150179" y="629920"/>
                </a:lnTo>
                <a:lnTo>
                  <a:pt x="128708" y="647700"/>
                </a:lnTo>
                <a:lnTo>
                  <a:pt x="167394" y="647700"/>
                </a:lnTo>
                <a:lnTo>
                  <a:pt x="185935" y="633730"/>
                </a:lnTo>
                <a:lnTo>
                  <a:pt x="207188" y="619760"/>
                </a:lnTo>
                <a:lnTo>
                  <a:pt x="229406" y="608330"/>
                </a:lnTo>
                <a:lnTo>
                  <a:pt x="257683" y="608330"/>
                </a:lnTo>
                <a:lnTo>
                  <a:pt x="253154" y="596900"/>
                </a:lnTo>
                <a:lnTo>
                  <a:pt x="285673" y="584200"/>
                </a:lnTo>
                <a:lnTo>
                  <a:pt x="319545" y="575310"/>
                </a:lnTo>
                <a:lnTo>
                  <a:pt x="333571" y="572770"/>
                </a:lnTo>
                <a:lnTo>
                  <a:pt x="245971" y="572770"/>
                </a:lnTo>
                <a:lnTo>
                  <a:pt x="236590" y="534670"/>
                </a:lnTo>
                <a:lnTo>
                  <a:pt x="229449" y="494030"/>
                </a:lnTo>
                <a:lnTo>
                  <a:pt x="224722" y="450850"/>
                </a:lnTo>
                <a:lnTo>
                  <a:pt x="222579" y="406400"/>
                </a:lnTo>
                <a:close/>
              </a:path>
              <a:path extrusionOk="0" h="787400" w="806450">
                <a:moveTo>
                  <a:pt x="805576" y="406400"/>
                </a:moveTo>
                <a:lnTo>
                  <a:pt x="780845" y="406400"/>
                </a:lnTo>
                <a:lnTo>
                  <a:pt x="774852" y="461010"/>
                </a:lnTo>
                <a:lnTo>
                  <a:pt x="760964" y="513080"/>
                </a:lnTo>
                <a:lnTo>
                  <a:pt x="739789" y="561340"/>
                </a:lnTo>
                <a:lnTo>
                  <a:pt x="711938" y="607060"/>
                </a:lnTo>
                <a:lnTo>
                  <a:pt x="678021" y="647700"/>
                </a:lnTo>
                <a:lnTo>
                  <a:pt x="710760" y="647700"/>
                </a:lnTo>
                <a:lnTo>
                  <a:pt x="743640" y="604520"/>
                </a:lnTo>
                <a:lnTo>
                  <a:pt x="765423" y="566420"/>
                </a:lnTo>
                <a:lnTo>
                  <a:pt x="782888" y="527050"/>
                </a:lnTo>
                <a:lnTo>
                  <a:pt x="795728" y="483870"/>
                </a:lnTo>
                <a:lnTo>
                  <a:pt x="803641" y="439420"/>
                </a:lnTo>
                <a:lnTo>
                  <a:pt x="805576" y="406400"/>
                </a:lnTo>
                <a:close/>
              </a:path>
              <a:path extrusionOk="0" h="787400" w="806450">
                <a:moveTo>
                  <a:pt x="415746" y="406400"/>
                </a:moveTo>
                <a:lnTo>
                  <a:pt x="390574" y="406400"/>
                </a:lnTo>
                <a:lnTo>
                  <a:pt x="390689" y="542290"/>
                </a:lnTo>
                <a:lnTo>
                  <a:pt x="352754" y="544830"/>
                </a:lnTo>
                <a:lnTo>
                  <a:pt x="315880" y="551180"/>
                </a:lnTo>
                <a:lnTo>
                  <a:pt x="280230" y="560070"/>
                </a:lnTo>
                <a:lnTo>
                  <a:pt x="245971" y="572770"/>
                </a:lnTo>
                <a:lnTo>
                  <a:pt x="333571" y="572770"/>
                </a:lnTo>
                <a:lnTo>
                  <a:pt x="354610" y="568960"/>
                </a:lnTo>
                <a:lnTo>
                  <a:pt x="390710" y="566420"/>
                </a:lnTo>
                <a:lnTo>
                  <a:pt x="543501" y="566420"/>
                </a:lnTo>
                <a:lnTo>
                  <a:pt x="526360" y="560070"/>
                </a:lnTo>
                <a:lnTo>
                  <a:pt x="490699" y="551180"/>
                </a:lnTo>
                <a:lnTo>
                  <a:pt x="453817" y="544830"/>
                </a:lnTo>
                <a:lnTo>
                  <a:pt x="415872" y="542290"/>
                </a:lnTo>
                <a:lnTo>
                  <a:pt x="415746" y="406400"/>
                </a:lnTo>
                <a:close/>
              </a:path>
              <a:path extrusionOk="0" h="787400" w="806450">
                <a:moveTo>
                  <a:pt x="608934" y="406400"/>
                </a:moveTo>
                <a:lnTo>
                  <a:pt x="583762" y="406400"/>
                </a:lnTo>
                <a:lnTo>
                  <a:pt x="581694" y="450850"/>
                </a:lnTo>
                <a:lnTo>
                  <a:pt x="577036" y="492760"/>
                </a:lnTo>
                <a:lnTo>
                  <a:pt x="569960" y="534670"/>
                </a:lnTo>
                <a:lnTo>
                  <a:pt x="560642" y="572770"/>
                </a:lnTo>
                <a:lnTo>
                  <a:pt x="587124" y="572770"/>
                </a:lnTo>
                <a:lnTo>
                  <a:pt x="594540" y="542290"/>
                </a:lnTo>
                <a:lnTo>
                  <a:pt x="601980" y="499110"/>
                </a:lnTo>
                <a:lnTo>
                  <a:pt x="606826" y="453390"/>
                </a:lnTo>
                <a:lnTo>
                  <a:pt x="608934" y="406400"/>
                </a:lnTo>
                <a:close/>
              </a:path>
              <a:path extrusionOk="0" h="787400" w="806450">
                <a:moveTo>
                  <a:pt x="166992" y="140970"/>
                </a:moveTo>
                <a:lnTo>
                  <a:pt x="128299" y="140970"/>
                </a:lnTo>
                <a:lnTo>
                  <a:pt x="149797" y="158750"/>
                </a:lnTo>
                <a:lnTo>
                  <a:pt x="172573" y="176530"/>
                </a:lnTo>
                <a:lnTo>
                  <a:pt x="196554" y="191770"/>
                </a:lnTo>
                <a:lnTo>
                  <a:pt x="221668" y="204470"/>
                </a:lnTo>
                <a:lnTo>
                  <a:pt x="211784" y="245110"/>
                </a:lnTo>
                <a:lnTo>
                  <a:pt x="204344" y="288290"/>
                </a:lnTo>
                <a:lnTo>
                  <a:pt x="199496" y="334010"/>
                </a:lnTo>
                <a:lnTo>
                  <a:pt x="197386" y="382270"/>
                </a:lnTo>
                <a:lnTo>
                  <a:pt x="222558" y="382270"/>
                </a:lnTo>
                <a:lnTo>
                  <a:pt x="224630" y="337820"/>
                </a:lnTo>
                <a:lnTo>
                  <a:pt x="229288" y="294640"/>
                </a:lnTo>
                <a:lnTo>
                  <a:pt x="236361" y="254000"/>
                </a:lnTo>
                <a:lnTo>
                  <a:pt x="245678" y="215900"/>
                </a:lnTo>
                <a:lnTo>
                  <a:pt x="333286" y="215900"/>
                </a:lnTo>
                <a:lnTo>
                  <a:pt x="319254" y="213360"/>
                </a:lnTo>
                <a:lnTo>
                  <a:pt x="285365" y="204470"/>
                </a:lnTo>
                <a:lnTo>
                  <a:pt x="252829" y="191770"/>
                </a:lnTo>
                <a:lnTo>
                  <a:pt x="257339" y="180340"/>
                </a:lnTo>
                <a:lnTo>
                  <a:pt x="229040" y="180340"/>
                </a:lnTo>
                <a:lnTo>
                  <a:pt x="206813" y="168910"/>
                </a:lnTo>
                <a:lnTo>
                  <a:pt x="185549" y="154940"/>
                </a:lnTo>
                <a:lnTo>
                  <a:pt x="166992" y="140970"/>
                </a:lnTo>
                <a:close/>
              </a:path>
              <a:path extrusionOk="0" h="787400" w="806450">
                <a:moveTo>
                  <a:pt x="333286" y="215900"/>
                </a:moveTo>
                <a:lnTo>
                  <a:pt x="245678" y="215900"/>
                </a:lnTo>
                <a:lnTo>
                  <a:pt x="279963" y="228600"/>
                </a:lnTo>
                <a:lnTo>
                  <a:pt x="315629" y="237490"/>
                </a:lnTo>
                <a:lnTo>
                  <a:pt x="352511" y="243840"/>
                </a:lnTo>
                <a:lnTo>
                  <a:pt x="390448" y="246380"/>
                </a:lnTo>
                <a:lnTo>
                  <a:pt x="390553" y="382270"/>
                </a:lnTo>
                <a:lnTo>
                  <a:pt x="415746" y="382270"/>
                </a:lnTo>
                <a:lnTo>
                  <a:pt x="415631" y="246380"/>
                </a:lnTo>
                <a:lnTo>
                  <a:pt x="453566" y="243840"/>
                </a:lnTo>
                <a:lnTo>
                  <a:pt x="490441" y="237490"/>
                </a:lnTo>
                <a:lnTo>
                  <a:pt x="526094" y="227330"/>
                </a:lnTo>
                <a:lnTo>
                  <a:pt x="541323" y="222250"/>
                </a:lnTo>
                <a:lnTo>
                  <a:pt x="390438" y="222250"/>
                </a:lnTo>
                <a:lnTo>
                  <a:pt x="354333" y="219710"/>
                </a:lnTo>
                <a:lnTo>
                  <a:pt x="333286" y="215900"/>
                </a:lnTo>
                <a:close/>
              </a:path>
              <a:path extrusionOk="0" h="787400" w="806450">
                <a:moveTo>
                  <a:pt x="587148" y="215900"/>
                </a:moveTo>
                <a:lnTo>
                  <a:pt x="560359" y="215900"/>
                </a:lnTo>
                <a:lnTo>
                  <a:pt x="569739" y="254000"/>
                </a:lnTo>
                <a:lnTo>
                  <a:pt x="576876" y="294640"/>
                </a:lnTo>
                <a:lnTo>
                  <a:pt x="581600" y="337820"/>
                </a:lnTo>
                <a:lnTo>
                  <a:pt x="583741" y="382270"/>
                </a:lnTo>
                <a:lnTo>
                  <a:pt x="608923" y="382270"/>
                </a:lnTo>
                <a:lnTo>
                  <a:pt x="606733" y="334010"/>
                </a:lnTo>
                <a:lnTo>
                  <a:pt x="601811" y="288290"/>
                </a:lnTo>
                <a:lnTo>
                  <a:pt x="594302" y="245110"/>
                </a:lnTo>
                <a:lnTo>
                  <a:pt x="587148" y="215900"/>
                </a:lnTo>
                <a:close/>
              </a:path>
              <a:path extrusionOk="0" h="787400" w="806450">
                <a:moveTo>
                  <a:pt x="711538" y="140970"/>
                </a:moveTo>
                <a:lnTo>
                  <a:pt x="677612" y="140970"/>
                </a:lnTo>
                <a:lnTo>
                  <a:pt x="711592" y="181610"/>
                </a:lnTo>
                <a:lnTo>
                  <a:pt x="739515" y="226060"/>
                </a:lnTo>
                <a:lnTo>
                  <a:pt x="760770" y="274320"/>
                </a:lnTo>
                <a:lnTo>
                  <a:pt x="774744" y="326390"/>
                </a:lnTo>
                <a:lnTo>
                  <a:pt x="780824" y="381000"/>
                </a:lnTo>
                <a:lnTo>
                  <a:pt x="608923" y="382270"/>
                </a:lnTo>
                <a:lnTo>
                  <a:pt x="805632" y="382270"/>
                </a:lnTo>
                <a:lnTo>
                  <a:pt x="795585" y="303530"/>
                </a:lnTo>
                <a:lnTo>
                  <a:pt x="782676" y="261620"/>
                </a:lnTo>
                <a:lnTo>
                  <a:pt x="765148" y="220980"/>
                </a:lnTo>
                <a:lnTo>
                  <a:pt x="743304" y="182880"/>
                </a:lnTo>
                <a:lnTo>
                  <a:pt x="717450" y="147320"/>
                </a:lnTo>
                <a:lnTo>
                  <a:pt x="711538" y="140970"/>
                </a:lnTo>
                <a:close/>
              </a:path>
              <a:path extrusionOk="0" h="787400" w="806450">
                <a:moveTo>
                  <a:pt x="415453" y="25400"/>
                </a:moveTo>
                <a:lnTo>
                  <a:pt x="390260" y="25400"/>
                </a:lnTo>
                <a:lnTo>
                  <a:pt x="390438" y="222250"/>
                </a:lnTo>
                <a:lnTo>
                  <a:pt x="415610" y="222250"/>
                </a:lnTo>
                <a:lnTo>
                  <a:pt x="415453" y="25400"/>
                </a:lnTo>
                <a:close/>
              </a:path>
              <a:path extrusionOk="0" h="787400" w="806450">
                <a:moveTo>
                  <a:pt x="544608" y="25400"/>
                </a:moveTo>
                <a:lnTo>
                  <a:pt x="415453" y="25400"/>
                </a:lnTo>
                <a:lnTo>
                  <a:pt x="448606" y="36830"/>
                </a:lnTo>
                <a:lnTo>
                  <a:pt x="479611" y="60960"/>
                </a:lnTo>
                <a:lnTo>
                  <a:pt x="507813" y="95250"/>
                </a:lnTo>
                <a:lnTo>
                  <a:pt x="532554" y="139700"/>
                </a:lnTo>
                <a:lnTo>
                  <a:pt x="553176" y="191770"/>
                </a:lnTo>
                <a:lnTo>
                  <a:pt x="520651" y="203200"/>
                </a:lnTo>
                <a:lnTo>
                  <a:pt x="486777" y="213360"/>
                </a:lnTo>
                <a:lnTo>
                  <a:pt x="451710" y="219710"/>
                </a:lnTo>
                <a:lnTo>
                  <a:pt x="415610" y="222250"/>
                </a:lnTo>
                <a:lnTo>
                  <a:pt x="541323" y="222250"/>
                </a:lnTo>
                <a:lnTo>
                  <a:pt x="560359" y="215900"/>
                </a:lnTo>
                <a:lnTo>
                  <a:pt x="587148" y="215900"/>
                </a:lnTo>
                <a:lnTo>
                  <a:pt x="584348" y="204470"/>
                </a:lnTo>
                <a:lnTo>
                  <a:pt x="609437" y="190500"/>
                </a:lnTo>
                <a:lnTo>
                  <a:pt x="625407" y="180340"/>
                </a:lnTo>
                <a:lnTo>
                  <a:pt x="576924" y="180340"/>
                </a:lnTo>
                <a:lnTo>
                  <a:pt x="559230" y="134620"/>
                </a:lnTo>
                <a:lnTo>
                  <a:pt x="538312" y="95250"/>
                </a:lnTo>
                <a:lnTo>
                  <a:pt x="514493" y="60960"/>
                </a:lnTo>
                <a:lnTo>
                  <a:pt x="488100" y="34290"/>
                </a:lnTo>
                <a:lnTo>
                  <a:pt x="565273" y="34290"/>
                </a:lnTo>
                <a:lnTo>
                  <a:pt x="544608" y="25400"/>
                </a:lnTo>
                <a:close/>
              </a:path>
              <a:path extrusionOk="0" h="787400" w="806450">
                <a:moveTo>
                  <a:pt x="367076" y="34290"/>
                </a:moveTo>
                <a:lnTo>
                  <a:pt x="317644" y="34290"/>
                </a:lnTo>
                <a:lnTo>
                  <a:pt x="291296" y="60960"/>
                </a:lnTo>
                <a:lnTo>
                  <a:pt x="267531" y="95250"/>
                </a:lnTo>
                <a:lnTo>
                  <a:pt x="246671" y="134620"/>
                </a:lnTo>
                <a:lnTo>
                  <a:pt x="229040" y="180340"/>
                </a:lnTo>
                <a:lnTo>
                  <a:pt x="257339" y="180340"/>
                </a:lnTo>
                <a:lnTo>
                  <a:pt x="273374" y="139700"/>
                </a:lnTo>
                <a:lnTo>
                  <a:pt x="298043" y="95250"/>
                </a:lnTo>
                <a:lnTo>
                  <a:pt x="326184" y="60960"/>
                </a:lnTo>
                <a:lnTo>
                  <a:pt x="357141" y="38100"/>
                </a:lnTo>
                <a:lnTo>
                  <a:pt x="367076" y="34290"/>
                </a:lnTo>
                <a:close/>
              </a:path>
              <a:path extrusionOk="0" h="787400" w="806450">
                <a:moveTo>
                  <a:pt x="565273" y="34290"/>
                </a:moveTo>
                <a:lnTo>
                  <a:pt x="488100" y="34290"/>
                </a:lnTo>
                <a:lnTo>
                  <a:pt x="535766" y="48260"/>
                </a:lnTo>
                <a:lnTo>
                  <a:pt x="580564" y="68580"/>
                </a:lnTo>
                <a:lnTo>
                  <a:pt x="622043" y="93980"/>
                </a:lnTo>
                <a:lnTo>
                  <a:pt x="659749" y="123190"/>
                </a:lnTo>
                <a:lnTo>
                  <a:pt x="640603" y="139700"/>
                </a:lnTo>
                <a:lnTo>
                  <a:pt x="620379" y="154940"/>
                </a:lnTo>
                <a:lnTo>
                  <a:pt x="599133" y="167640"/>
                </a:lnTo>
                <a:lnTo>
                  <a:pt x="576924" y="180340"/>
                </a:lnTo>
                <a:lnTo>
                  <a:pt x="625407" y="180340"/>
                </a:lnTo>
                <a:lnTo>
                  <a:pt x="633391" y="175260"/>
                </a:lnTo>
                <a:lnTo>
                  <a:pt x="656140" y="158750"/>
                </a:lnTo>
                <a:lnTo>
                  <a:pt x="677612" y="140970"/>
                </a:lnTo>
                <a:lnTo>
                  <a:pt x="711538" y="140970"/>
                </a:lnTo>
                <a:lnTo>
                  <a:pt x="687891" y="115570"/>
                </a:lnTo>
                <a:lnTo>
                  <a:pt x="654932" y="86360"/>
                </a:lnTo>
                <a:lnTo>
                  <a:pt x="618877" y="60960"/>
                </a:lnTo>
                <a:lnTo>
                  <a:pt x="580033" y="40640"/>
                </a:lnTo>
                <a:lnTo>
                  <a:pt x="565273" y="34290"/>
                </a:lnTo>
                <a:close/>
              </a:path>
            </a:pathLst>
          </a:custGeom>
          <a:solidFill>
            <a:srgbClr val="2E2D2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31978c02ff3_0_205"/>
          <p:cNvSpPr/>
          <p:nvPr/>
        </p:nvSpPr>
        <p:spPr>
          <a:xfrm>
            <a:off x="6881703" y="8541936"/>
            <a:ext cx="791845" cy="734695"/>
          </a:xfrm>
          <a:custGeom>
            <a:rect b="b" l="l" r="r" t="t"/>
            <a:pathLst>
              <a:path extrusionOk="0" h="734695" w="79184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extrusionOk="0" h="734695" w="79184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extrusionOk="0" h="734695" w="79184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extrusionOk="0" h="734695" w="79184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extrusionOk="0" h="734695" w="79184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g31978c02ff3_0_2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157" y="1948334"/>
            <a:ext cx="1031738" cy="56261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31978c02ff3_0_205"/>
          <p:cNvSpPr/>
          <p:nvPr/>
        </p:nvSpPr>
        <p:spPr>
          <a:xfrm>
            <a:off x="6874286" y="4092478"/>
            <a:ext cx="847725" cy="565785"/>
          </a:xfrm>
          <a:custGeom>
            <a:rect b="b" l="l" r="r" t="t"/>
            <a:pathLst>
              <a:path extrusionOk="0" h="565785" w="847725">
                <a:moveTo>
                  <a:pt x="143256" y="262610"/>
                </a:moveTo>
                <a:lnTo>
                  <a:pt x="143230" y="165836"/>
                </a:lnTo>
                <a:lnTo>
                  <a:pt x="108546" y="143078"/>
                </a:lnTo>
                <a:lnTo>
                  <a:pt x="108546" y="183908"/>
                </a:lnTo>
                <a:lnTo>
                  <a:pt x="108546" y="262610"/>
                </a:lnTo>
                <a:lnTo>
                  <a:pt x="34696" y="262610"/>
                </a:lnTo>
                <a:lnTo>
                  <a:pt x="34696" y="135432"/>
                </a:lnTo>
                <a:lnTo>
                  <a:pt x="108546" y="183908"/>
                </a:lnTo>
                <a:lnTo>
                  <a:pt x="108546" y="143078"/>
                </a:lnTo>
                <a:lnTo>
                  <a:pt x="96913" y="135432"/>
                </a:lnTo>
                <a:lnTo>
                  <a:pt x="31623" y="92583"/>
                </a:lnTo>
                <a:lnTo>
                  <a:pt x="27228" y="91401"/>
                </a:lnTo>
                <a:lnTo>
                  <a:pt x="22948" y="91401"/>
                </a:lnTo>
                <a:lnTo>
                  <a:pt x="14363" y="93052"/>
                </a:lnTo>
                <a:lnTo>
                  <a:pt x="7035" y="97650"/>
                </a:lnTo>
                <a:lnTo>
                  <a:pt x="1930" y="104724"/>
                </a:lnTo>
                <a:lnTo>
                  <a:pt x="25" y="113753"/>
                </a:lnTo>
                <a:lnTo>
                  <a:pt x="25" y="262610"/>
                </a:lnTo>
                <a:lnTo>
                  <a:pt x="0" y="414515"/>
                </a:lnTo>
                <a:lnTo>
                  <a:pt x="736" y="417220"/>
                </a:lnTo>
                <a:lnTo>
                  <a:pt x="15278" y="432320"/>
                </a:lnTo>
                <a:lnTo>
                  <a:pt x="17538" y="433120"/>
                </a:lnTo>
                <a:lnTo>
                  <a:pt x="19862" y="433616"/>
                </a:lnTo>
                <a:lnTo>
                  <a:pt x="22275" y="433666"/>
                </a:lnTo>
                <a:lnTo>
                  <a:pt x="22504" y="433692"/>
                </a:lnTo>
                <a:lnTo>
                  <a:pt x="22733" y="433806"/>
                </a:lnTo>
                <a:lnTo>
                  <a:pt x="22948" y="433806"/>
                </a:lnTo>
                <a:lnTo>
                  <a:pt x="23215" y="433768"/>
                </a:lnTo>
                <a:lnTo>
                  <a:pt x="24777" y="433743"/>
                </a:lnTo>
                <a:lnTo>
                  <a:pt x="26365" y="433438"/>
                </a:lnTo>
                <a:lnTo>
                  <a:pt x="28473" y="432968"/>
                </a:lnTo>
                <a:lnTo>
                  <a:pt x="28994" y="432968"/>
                </a:lnTo>
                <a:lnTo>
                  <a:pt x="29502" y="432828"/>
                </a:lnTo>
                <a:lnTo>
                  <a:pt x="31584" y="432193"/>
                </a:lnTo>
                <a:lnTo>
                  <a:pt x="33616" y="431304"/>
                </a:lnTo>
                <a:lnTo>
                  <a:pt x="35572" y="429996"/>
                </a:lnTo>
                <a:lnTo>
                  <a:pt x="143230" y="359359"/>
                </a:lnTo>
                <a:lnTo>
                  <a:pt x="143256" y="262610"/>
                </a:lnTo>
                <a:close/>
              </a:path>
              <a:path extrusionOk="0" h="565785" w="847725">
                <a:moveTo>
                  <a:pt x="847699" y="0"/>
                </a:moveTo>
                <a:lnTo>
                  <a:pt x="813041" y="8547"/>
                </a:lnTo>
                <a:lnTo>
                  <a:pt x="813041" y="43484"/>
                </a:lnTo>
                <a:lnTo>
                  <a:pt x="813041" y="262610"/>
                </a:lnTo>
                <a:lnTo>
                  <a:pt x="590677" y="262610"/>
                </a:lnTo>
                <a:lnTo>
                  <a:pt x="590677" y="461860"/>
                </a:lnTo>
                <a:lnTo>
                  <a:pt x="585838" y="480606"/>
                </a:lnTo>
                <a:lnTo>
                  <a:pt x="577342" y="499313"/>
                </a:lnTo>
                <a:lnTo>
                  <a:pt x="563511" y="513918"/>
                </a:lnTo>
                <a:lnTo>
                  <a:pt x="545642" y="523417"/>
                </a:lnTo>
                <a:lnTo>
                  <a:pt x="525056" y="526808"/>
                </a:lnTo>
                <a:lnTo>
                  <a:pt x="524776" y="526808"/>
                </a:lnTo>
                <a:lnTo>
                  <a:pt x="524459" y="526757"/>
                </a:lnTo>
                <a:lnTo>
                  <a:pt x="519341" y="526707"/>
                </a:lnTo>
                <a:lnTo>
                  <a:pt x="514502" y="526110"/>
                </a:lnTo>
                <a:lnTo>
                  <a:pt x="509752" y="524954"/>
                </a:lnTo>
                <a:lnTo>
                  <a:pt x="509473" y="524916"/>
                </a:lnTo>
                <a:lnTo>
                  <a:pt x="325729" y="478917"/>
                </a:lnTo>
                <a:lnTo>
                  <a:pt x="287248" y="450659"/>
                </a:lnTo>
                <a:lnTo>
                  <a:pt x="278663" y="419036"/>
                </a:lnTo>
                <a:lnTo>
                  <a:pt x="279806" y="407987"/>
                </a:lnTo>
                <a:lnTo>
                  <a:pt x="280073" y="406704"/>
                </a:lnTo>
                <a:lnTo>
                  <a:pt x="280098" y="405422"/>
                </a:lnTo>
                <a:lnTo>
                  <a:pt x="285038" y="386537"/>
                </a:lnTo>
                <a:lnTo>
                  <a:pt x="590677" y="461860"/>
                </a:lnTo>
                <a:lnTo>
                  <a:pt x="590677" y="262610"/>
                </a:lnTo>
                <a:lnTo>
                  <a:pt x="209384" y="262610"/>
                </a:lnTo>
                <a:lnTo>
                  <a:pt x="209384" y="192265"/>
                </a:lnTo>
                <a:lnTo>
                  <a:pt x="813041" y="43484"/>
                </a:lnTo>
                <a:lnTo>
                  <a:pt x="813041" y="8547"/>
                </a:lnTo>
                <a:lnTo>
                  <a:pt x="174726" y="165836"/>
                </a:lnTo>
                <a:lnTo>
                  <a:pt x="174726" y="262610"/>
                </a:lnTo>
                <a:lnTo>
                  <a:pt x="174688" y="359308"/>
                </a:lnTo>
                <a:lnTo>
                  <a:pt x="246862" y="377139"/>
                </a:lnTo>
                <a:lnTo>
                  <a:pt x="241947" y="395897"/>
                </a:lnTo>
                <a:lnTo>
                  <a:pt x="241947" y="397243"/>
                </a:lnTo>
                <a:lnTo>
                  <a:pt x="241655" y="398576"/>
                </a:lnTo>
                <a:lnTo>
                  <a:pt x="239877" y="409790"/>
                </a:lnTo>
                <a:lnTo>
                  <a:pt x="244436" y="450138"/>
                </a:lnTo>
                <a:lnTo>
                  <a:pt x="265290" y="486244"/>
                </a:lnTo>
                <a:lnTo>
                  <a:pt x="300685" y="510692"/>
                </a:lnTo>
                <a:lnTo>
                  <a:pt x="310807" y="514324"/>
                </a:lnTo>
                <a:lnTo>
                  <a:pt x="313258" y="515543"/>
                </a:lnTo>
                <a:lnTo>
                  <a:pt x="499541" y="562203"/>
                </a:lnTo>
                <a:lnTo>
                  <a:pt x="524992" y="565353"/>
                </a:lnTo>
                <a:lnTo>
                  <a:pt x="531914" y="565353"/>
                </a:lnTo>
                <a:lnTo>
                  <a:pt x="578065" y="550849"/>
                </a:lnTo>
                <a:lnTo>
                  <a:pt x="612711" y="516597"/>
                </a:lnTo>
                <a:lnTo>
                  <a:pt x="628929" y="471347"/>
                </a:lnTo>
                <a:lnTo>
                  <a:pt x="847674" y="525221"/>
                </a:lnTo>
                <a:lnTo>
                  <a:pt x="847699" y="471347"/>
                </a:lnTo>
                <a:lnTo>
                  <a:pt x="847699" y="386537"/>
                </a:lnTo>
                <a:lnTo>
                  <a:pt x="847699" y="43484"/>
                </a:lnTo>
                <a:lnTo>
                  <a:pt x="847699" y="0"/>
                </a:lnTo>
                <a:close/>
              </a:path>
            </a:pathLst>
          </a:custGeom>
          <a:solidFill>
            <a:srgbClr val="2E2D2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31978c02ff3_0_205"/>
          <p:cNvSpPr txBox="1"/>
          <p:nvPr/>
        </p:nvSpPr>
        <p:spPr>
          <a:xfrm>
            <a:off x="8223250" y="1041234"/>
            <a:ext cx="92259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127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500">
                <a:solidFill>
                  <a:schemeClr val="lt2"/>
                </a:solidFill>
              </a:rPr>
              <a:t>Patricio Catejo Jiménez</a:t>
            </a:r>
            <a:endParaRPr b="1" sz="3500">
              <a:solidFill>
                <a:schemeClr val="lt2"/>
              </a:solidFill>
            </a:endParaRPr>
          </a:p>
          <a:p>
            <a:pPr indent="0" lvl="0" marL="127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500">
                <a:solidFill>
                  <a:schemeClr val="lt2"/>
                </a:solidFill>
              </a:rPr>
              <a:t>PM, QA.</a:t>
            </a:r>
            <a:endParaRPr sz="3500">
              <a:solidFill>
                <a:schemeClr val="lt2"/>
              </a:solidFill>
            </a:endParaRPr>
          </a:p>
          <a:p>
            <a:pPr indent="0" lvl="0" marL="127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500">
                <a:solidFill>
                  <a:schemeClr val="lt2"/>
                </a:solidFill>
              </a:rPr>
              <a:t>Gestión, Riesgo, Calidad.</a:t>
            </a:r>
            <a:endParaRPr i="0" sz="1950">
              <a:solidFill>
                <a:schemeClr val="lt2"/>
              </a:solidFill>
            </a:endParaRPr>
          </a:p>
        </p:txBody>
      </p:sp>
      <p:sp>
        <p:nvSpPr>
          <p:cNvPr id="213" name="Google Shape;213;g31978c02ff3_0_205"/>
          <p:cNvSpPr txBox="1"/>
          <p:nvPr/>
        </p:nvSpPr>
        <p:spPr>
          <a:xfrm>
            <a:off x="8223250" y="3292475"/>
            <a:ext cx="92259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500">
                <a:solidFill>
                  <a:schemeClr val="lt2"/>
                </a:solidFill>
              </a:rPr>
              <a:t>Felipe Prieto Hemstrom</a:t>
            </a:r>
            <a:endParaRPr b="1" sz="3500">
              <a:solidFill>
                <a:schemeClr val="lt2"/>
              </a:solidFill>
            </a:endParaRPr>
          </a:p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500">
                <a:solidFill>
                  <a:schemeClr val="lt2"/>
                </a:solidFill>
              </a:rPr>
              <a:t>DEV, BBDD.</a:t>
            </a:r>
            <a:endParaRPr sz="3500">
              <a:solidFill>
                <a:schemeClr val="dk1"/>
              </a:solidFill>
            </a:endParaRPr>
          </a:p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3500">
                <a:solidFill>
                  <a:schemeClr val="lt2"/>
                </a:solidFill>
              </a:rPr>
              <a:t>Arquitectura, Desarrollo.</a:t>
            </a:r>
            <a:endParaRPr sz="195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31978c02ff3_0_205"/>
          <p:cNvSpPr txBox="1"/>
          <p:nvPr/>
        </p:nvSpPr>
        <p:spPr>
          <a:xfrm>
            <a:off x="8223250" y="5543715"/>
            <a:ext cx="92259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500">
                <a:solidFill>
                  <a:schemeClr val="lt2"/>
                </a:solidFill>
              </a:rPr>
              <a:t>Miguel Angel Ravello</a:t>
            </a:r>
            <a:endParaRPr b="1" sz="3500">
              <a:solidFill>
                <a:schemeClr val="lt2"/>
              </a:solidFill>
            </a:endParaRPr>
          </a:p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500">
                <a:solidFill>
                  <a:schemeClr val="lt2"/>
                </a:solidFill>
              </a:rPr>
              <a:t>PO, DEV.</a:t>
            </a:r>
            <a:endParaRPr sz="3500">
              <a:solidFill>
                <a:schemeClr val="lt2"/>
              </a:solidFill>
            </a:endParaRPr>
          </a:p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3500">
                <a:solidFill>
                  <a:schemeClr val="lt2"/>
                </a:solidFill>
              </a:rPr>
              <a:t>Arquitectura, Desarrollo.</a:t>
            </a:r>
            <a:endParaRPr sz="195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31978c02ff3_0_205"/>
          <p:cNvSpPr txBox="1"/>
          <p:nvPr/>
        </p:nvSpPr>
        <p:spPr>
          <a:xfrm>
            <a:off x="8223250" y="7826367"/>
            <a:ext cx="92259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500">
                <a:solidFill>
                  <a:schemeClr val="lt2"/>
                </a:solidFill>
              </a:rPr>
              <a:t>Alejandro Vásquez González</a:t>
            </a:r>
            <a:endParaRPr b="1" sz="3500">
              <a:solidFill>
                <a:schemeClr val="lt2"/>
              </a:solidFill>
            </a:endParaRPr>
          </a:p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500">
                <a:solidFill>
                  <a:schemeClr val="lt2"/>
                </a:solidFill>
              </a:rPr>
              <a:t>DEV.</a:t>
            </a:r>
            <a:endParaRPr sz="3500">
              <a:solidFill>
                <a:schemeClr val="lt2"/>
              </a:solidFill>
            </a:endParaRPr>
          </a:p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3500">
                <a:solidFill>
                  <a:schemeClr val="lt2"/>
                </a:solidFill>
              </a:rPr>
              <a:t>Arquitectura, Gestión.</a:t>
            </a:r>
            <a:endParaRPr sz="3500">
              <a:solidFill>
                <a:schemeClr val="lt2"/>
              </a:solidFill>
            </a:endParaRPr>
          </a:p>
        </p:txBody>
      </p:sp>
      <p:pic>
        <p:nvPicPr>
          <p:cNvPr id="216" name="Google Shape;216;g31978c02ff3_0_205"/>
          <p:cNvPicPr preferRelativeResize="0"/>
          <p:nvPr/>
        </p:nvPicPr>
        <p:blipFill rotWithShape="1">
          <a:blip r:embed="rId5">
            <a:alphaModFix/>
          </a:blip>
          <a:srcRect b="8667" l="11410" r="13373" t="0"/>
          <a:stretch/>
        </p:blipFill>
        <p:spPr>
          <a:xfrm>
            <a:off x="14466225" y="3439700"/>
            <a:ext cx="1810974" cy="170851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7" name="Google Shape;217;g31978c02ff3_0_205"/>
          <p:cNvPicPr preferRelativeResize="0"/>
          <p:nvPr/>
        </p:nvPicPr>
        <p:blipFill rotWithShape="1">
          <a:blip r:embed="rId6">
            <a:alphaModFix/>
          </a:blip>
          <a:srcRect b="2543" l="0" r="3034" t="5965"/>
          <a:stretch/>
        </p:blipFill>
        <p:spPr>
          <a:xfrm>
            <a:off x="14466230" y="1146600"/>
            <a:ext cx="1810970" cy="1708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8" name="Google Shape;218;g31978c02ff3_0_205"/>
          <p:cNvPicPr preferRelativeResize="0"/>
          <p:nvPr/>
        </p:nvPicPr>
        <p:blipFill rotWithShape="1">
          <a:blip r:embed="rId7">
            <a:alphaModFix/>
          </a:blip>
          <a:srcRect b="26421" l="12395" r="23905" t="26421"/>
          <a:stretch/>
        </p:blipFill>
        <p:spPr>
          <a:xfrm>
            <a:off x="14546325" y="7968950"/>
            <a:ext cx="1730875" cy="170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31978c02ff3_0_205"/>
          <p:cNvPicPr preferRelativeResize="0"/>
          <p:nvPr/>
        </p:nvPicPr>
        <p:blipFill rotWithShape="1">
          <a:blip r:embed="rId8">
            <a:alphaModFix/>
          </a:blip>
          <a:srcRect b="-12473" l="0" r="-12473" t="0"/>
          <a:stretch/>
        </p:blipFill>
        <p:spPr>
          <a:xfrm>
            <a:off x="14415650" y="5682575"/>
            <a:ext cx="1992225" cy="1752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9a528b75e_1_7"/>
          <p:cNvSpPr/>
          <p:nvPr/>
        </p:nvSpPr>
        <p:spPr>
          <a:xfrm>
            <a:off x="916575" y="368725"/>
            <a:ext cx="7170900" cy="66681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75350" lIns="150750" spcFirstLastPara="1" rIns="150750" wrap="square" tIns="753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 u="sng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600" u="sng">
                <a:solidFill>
                  <a:schemeClr val="dk1"/>
                </a:solidFill>
              </a:rPr>
              <a:t>Problema o dolor</a:t>
            </a:r>
            <a:endParaRPr sz="23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solidFill>
                  <a:schemeClr val="dk1"/>
                </a:solidFill>
              </a:rPr>
              <a:t>Muchas aplicaciones de fitness ofrecen planes genéricos que no se ajustan a las necesidades individuales de cada usuario, lo que resulta en una menor efectividad o, incluso, en posibles lesiones por rutinas inapropiadas.</a:t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319a528b75e_1_7"/>
          <p:cNvSpPr/>
          <p:nvPr/>
        </p:nvSpPr>
        <p:spPr>
          <a:xfrm>
            <a:off x="8735931" y="2606691"/>
            <a:ext cx="1880700" cy="124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5350" lIns="150750" spcFirstLastPara="1" rIns="150750" wrap="square" tIns="753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319a528b75e_1_7"/>
          <p:cNvSpPr/>
          <p:nvPr/>
        </p:nvSpPr>
        <p:spPr>
          <a:xfrm>
            <a:off x="11135450" y="381150"/>
            <a:ext cx="7170900" cy="66558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75350" lIns="150750" spcFirstLastPara="1" rIns="150750" wrap="square" tIns="753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 u="sng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600" u="sng">
                <a:solidFill>
                  <a:schemeClr val="dk1"/>
                </a:solidFill>
              </a:rPr>
              <a:t>Propuesta de solución</a:t>
            </a:r>
            <a:endParaRPr sz="23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solidFill>
                  <a:schemeClr val="dk1"/>
                </a:solidFill>
              </a:rPr>
              <a:t>Al utilizar inteligencia artificial para adaptar las rutinas a datos personales del usuario, la aplicación promete ofrecer planes de entrenamiento más específicos y efectivos, basados en los objetivos y características únicas de cada persona.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27" name="Google Shape;227;g319a528b75e_1_7"/>
          <p:cNvSpPr txBox="1"/>
          <p:nvPr>
            <p:ph type="title"/>
          </p:nvPr>
        </p:nvSpPr>
        <p:spPr>
          <a:xfrm>
            <a:off x="1321990" y="8235994"/>
            <a:ext cx="6048300" cy="1662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Descripción del Proyecto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978c02ff3_0_331"/>
          <p:cNvSpPr txBox="1"/>
          <p:nvPr>
            <p:ph type="title"/>
          </p:nvPr>
        </p:nvSpPr>
        <p:spPr>
          <a:xfrm>
            <a:off x="1321990" y="8235994"/>
            <a:ext cx="604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Alcance</a:t>
            </a:r>
            <a:endParaRPr/>
          </a:p>
        </p:txBody>
      </p:sp>
      <p:sp>
        <p:nvSpPr>
          <p:cNvPr id="233" name="Google Shape;233;g31978c02ff3_0_331"/>
          <p:cNvSpPr/>
          <p:nvPr/>
        </p:nvSpPr>
        <p:spPr>
          <a:xfrm>
            <a:off x="1013350" y="2369603"/>
            <a:ext cx="18077400" cy="3399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5350" lIns="150750" spcFirstLastPara="1" rIns="150750" wrap="square" tIns="753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L" sz="3300">
                <a:solidFill>
                  <a:schemeClr val="dk1"/>
                </a:solidFill>
              </a:rPr>
              <a:t>La app se enfoca en ofrecer una </a:t>
            </a:r>
            <a:r>
              <a:rPr b="1" lang="es-CL" sz="3300">
                <a:solidFill>
                  <a:schemeClr val="dk1"/>
                </a:solidFill>
              </a:rPr>
              <a:t>personalización avanzada</a:t>
            </a:r>
            <a:r>
              <a:rPr lang="es-CL" sz="3300">
                <a:solidFill>
                  <a:schemeClr val="dk1"/>
                </a:solidFill>
              </a:rPr>
              <a:t> mediante el uso de inteligencia artificial, con planes de entrenamiento y nutrición gratuitos, un sistema de seguimiento de progreso, y un enfoque en la motivación del usuario. Tiene potencial para </a:t>
            </a:r>
            <a:r>
              <a:rPr b="1" lang="es-CL" sz="3300">
                <a:solidFill>
                  <a:schemeClr val="dk1"/>
                </a:solidFill>
              </a:rPr>
              <a:t>alcanzar a una audiencia global</a:t>
            </a:r>
            <a:r>
              <a:rPr lang="es-CL" sz="3300">
                <a:solidFill>
                  <a:schemeClr val="dk1"/>
                </a:solidFill>
              </a:rPr>
              <a:t>, democratizando el acceso a herramientas de fitness y salud.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9a528b75e_1_16"/>
          <p:cNvSpPr/>
          <p:nvPr/>
        </p:nvSpPr>
        <p:spPr>
          <a:xfrm>
            <a:off x="7662300" y="7368350"/>
            <a:ext cx="345300" cy="32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319a528b75e_1_16"/>
          <p:cNvSpPr txBox="1"/>
          <p:nvPr/>
        </p:nvSpPr>
        <p:spPr>
          <a:xfrm>
            <a:off x="-150" y="1161532"/>
            <a:ext cx="201042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75350" lIns="150750" spcFirstLastPara="1" rIns="150750" wrap="square" tIns="753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319a528b75e_1_16"/>
          <p:cNvSpPr txBox="1"/>
          <p:nvPr/>
        </p:nvSpPr>
        <p:spPr>
          <a:xfrm>
            <a:off x="-48" y="6190943"/>
            <a:ext cx="201042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75350" lIns="150750" spcFirstLastPara="1" rIns="150750" wrap="square" tIns="753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319a528b75e_1_16"/>
          <p:cNvSpPr/>
          <p:nvPr/>
        </p:nvSpPr>
        <p:spPr>
          <a:xfrm>
            <a:off x="1013160" y="2243765"/>
            <a:ext cx="18077400" cy="25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5350" lIns="150750" spcFirstLastPara="1" rIns="150750" wrap="square" tIns="753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solidFill>
                  <a:schemeClr val="dk1"/>
                </a:solidFill>
              </a:rPr>
              <a:t>Crear una aplicación que sea capaz de generar un plan de entrenamiento personalizado para aquellos que no se puedan permitir costear un personal trainer o recursos de pago.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42" name="Google Shape;242;g319a528b75e_1_16"/>
          <p:cNvSpPr/>
          <p:nvPr/>
        </p:nvSpPr>
        <p:spPr>
          <a:xfrm>
            <a:off x="1013358" y="7318002"/>
            <a:ext cx="18077400" cy="25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5350" lIns="150750" spcFirstLastPara="1" rIns="150750" wrap="square" tIns="75350">
            <a:noAutofit/>
          </a:bodyPr>
          <a:lstStyle/>
          <a:p>
            <a:pPr indent="-558800" lvl="0" marL="7493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s-CL" sz="3000">
                <a:solidFill>
                  <a:schemeClr val="dk1"/>
                </a:solidFill>
              </a:rPr>
              <a:t>Crear planes personalizados basados en las preferencias y objetivos del usuario.</a:t>
            </a:r>
            <a:endParaRPr sz="3000">
              <a:solidFill>
                <a:schemeClr val="dk1"/>
              </a:solidFill>
            </a:endParaRPr>
          </a:p>
          <a:p>
            <a:pPr indent="-558800" lvl="0" marL="7493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s-CL" sz="3000">
                <a:solidFill>
                  <a:schemeClr val="dk1"/>
                </a:solidFill>
              </a:rPr>
              <a:t>Gestionar el almacenamiento y la recuperación de los datos del usuario y sus progresos.</a:t>
            </a:r>
            <a:endParaRPr sz="3000">
              <a:solidFill>
                <a:schemeClr val="dk1"/>
              </a:solidFill>
            </a:endParaRPr>
          </a:p>
          <a:p>
            <a:pPr indent="-558800" lvl="0" marL="7493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s-CL" sz="3000">
                <a:solidFill>
                  <a:schemeClr val="dk1"/>
                </a:solidFill>
              </a:rPr>
              <a:t>Combinar la recuperación de información con la generación de contenido para ofrecer respuestas personalizadas y contextuales.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43" name="Google Shape;243;g319a528b75e_1_16"/>
          <p:cNvSpPr/>
          <p:nvPr/>
        </p:nvSpPr>
        <p:spPr>
          <a:xfrm>
            <a:off x="5787350" y="979350"/>
            <a:ext cx="8529000" cy="119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5350" lIns="150750" spcFirstLastPara="1" rIns="150750" wrap="square" tIns="75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L" sz="5400">
                <a:solidFill>
                  <a:schemeClr val="dk1"/>
                </a:solidFill>
              </a:rPr>
              <a:t>Objetivo General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244" name="Google Shape;244;g319a528b75e_1_16"/>
          <p:cNvSpPr/>
          <p:nvPr/>
        </p:nvSpPr>
        <p:spPr>
          <a:xfrm>
            <a:off x="5787450" y="6052850"/>
            <a:ext cx="8529000" cy="119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5350" lIns="150750" spcFirstLastPara="1" rIns="150750" wrap="square" tIns="75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L" sz="5400">
                <a:solidFill>
                  <a:schemeClr val="dk1"/>
                </a:solidFill>
              </a:rPr>
              <a:t>Objetivos Específicos</a:t>
            </a:r>
            <a:endParaRPr b="1"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1978c02ff3_0_322"/>
          <p:cNvSpPr txBox="1"/>
          <p:nvPr>
            <p:ph type="title"/>
          </p:nvPr>
        </p:nvSpPr>
        <p:spPr>
          <a:xfrm>
            <a:off x="1321990" y="8235994"/>
            <a:ext cx="604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Metodología de Trabajo</a:t>
            </a:r>
            <a:endParaRPr/>
          </a:p>
        </p:txBody>
      </p:sp>
      <p:sp>
        <p:nvSpPr>
          <p:cNvPr id="250" name="Google Shape;250;g31978c02ff3_0_322"/>
          <p:cNvSpPr/>
          <p:nvPr/>
        </p:nvSpPr>
        <p:spPr>
          <a:xfrm>
            <a:off x="1013351" y="3171715"/>
            <a:ext cx="18077400" cy="25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5350" lIns="150750" spcFirstLastPara="1" rIns="150750" wrap="square" tIns="753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solidFill>
                  <a:schemeClr val="dk1"/>
                </a:solidFill>
              </a:rPr>
              <a:t>Scrum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solidFill>
                  <a:schemeClr val="dk1"/>
                </a:solidFill>
              </a:rPr>
              <a:t>Nos permite identificar y corregir errores, así como implementar mejoras en el proyecto a lo largo del proceso. Además, su estructura ágil nos ayuda a adaptarnos rápidamente a cualquier cambio o nueva necesidad que puede surgir durante el proyecto.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1978c02ff3_0_221"/>
          <p:cNvSpPr txBox="1"/>
          <p:nvPr>
            <p:ph idx="1" type="body"/>
          </p:nvPr>
        </p:nvSpPr>
        <p:spPr>
          <a:xfrm>
            <a:off x="574040" y="1258411"/>
            <a:ext cx="434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Cronograma</a:t>
            </a:r>
            <a:endParaRPr/>
          </a:p>
        </p:txBody>
      </p:sp>
      <p:pic>
        <p:nvPicPr>
          <p:cNvPr id="256" name="Google Shape;256;g31978c02ff3_0_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912" y="2073500"/>
            <a:ext cx="19448677" cy="837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1978c02ff3_0_277"/>
          <p:cNvSpPr/>
          <p:nvPr/>
        </p:nvSpPr>
        <p:spPr>
          <a:xfrm>
            <a:off x="1658675" y="673750"/>
            <a:ext cx="6298800" cy="6350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31978c02ff3_0_277"/>
          <p:cNvSpPr/>
          <p:nvPr/>
        </p:nvSpPr>
        <p:spPr>
          <a:xfrm>
            <a:off x="9809750" y="673750"/>
            <a:ext cx="6707700" cy="59076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31978c02ff3_0_277"/>
          <p:cNvSpPr txBox="1"/>
          <p:nvPr>
            <p:ph type="title"/>
          </p:nvPr>
        </p:nvSpPr>
        <p:spPr>
          <a:xfrm>
            <a:off x="1321990" y="8235994"/>
            <a:ext cx="604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Tecnologías Utilizadas</a:t>
            </a:r>
            <a:endParaRPr/>
          </a:p>
        </p:txBody>
      </p:sp>
      <p:sp>
        <p:nvSpPr>
          <p:cNvPr id="264" name="Google Shape;264;g31978c02ff3_0_277"/>
          <p:cNvSpPr txBox="1"/>
          <p:nvPr/>
        </p:nvSpPr>
        <p:spPr>
          <a:xfrm>
            <a:off x="10248443" y="955007"/>
            <a:ext cx="6372600" cy="478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500"/>
              <a:t>Bases de Datos / backend con servicios</a:t>
            </a:r>
            <a:endParaRPr b="1" sz="2500"/>
          </a:p>
          <a:p>
            <a:pPr indent="-463550" lvl="0" marL="7493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CL" sz="2500"/>
              <a:t>F</a:t>
            </a:r>
            <a:r>
              <a:rPr lang="es-CL" sz="2500"/>
              <a:t>irebase</a:t>
            </a:r>
            <a:endParaRPr sz="2500"/>
          </a:p>
          <a:p>
            <a:pPr indent="0" lvl="0" marL="749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500"/>
              <a:t>Modelado de Procesos de Negocio</a:t>
            </a:r>
            <a:endParaRPr b="1" sz="2500"/>
          </a:p>
          <a:p>
            <a:pPr indent="-463550" lvl="0" marL="7493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CL" sz="2500"/>
              <a:t>BPM 2.0</a:t>
            </a:r>
            <a:endParaRPr sz="2500"/>
          </a:p>
          <a:p>
            <a:pPr indent="0" lvl="0" marL="749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500"/>
              <a:t>Gestión de Proyectos</a:t>
            </a:r>
            <a:endParaRPr b="1" sz="2500"/>
          </a:p>
          <a:p>
            <a:pPr indent="-463550" lvl="0" marL="7493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CL" sz="2500"/>
              <a:t>Jira</a:t>
            </a:r>
            <a:endParaRPr sz="2500"/>
          </a:p>
          <a:p>
            <a:pPr indent="0" lvl="0" marL="749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500">
                <a:solidFill>
                  <a:schemeClr val="dk1"/>
                </a:solidFill>
              </a:rPr>
              <a:t>Generación de Rutina Personalizada</a:t>
            </a:r>
            <a:endParaRPr b="1" sz="2500">
              <a:solidFill>
                <a:schemeClr val="dk1"/>
              </a:solidFill>
            </a:endParaRPr>
          </a:p>
          <a:p>
            <a:pPr indent="-463550" lvl="0" marL="749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CL" sz="2500">
                <a:solidFill>
                  <a:schemeClr val="dk1"/>
                </a:solidFill>
              </a:rPr>
              <a:t>Gemini </a:t>
            </a:r>
            <a:endParaRPr sz="2500">
              <a:solidFill>
                <a:schemeClr val="dk1"/>
              </a:solidFill>
            </a:endParaRPr>
          </a:p>
          <a:p>
            <a:pPr indent="0" lvl="0" marL="749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500">
                <a:solidFill>
                  <a:schemeClr val="dk1"/>
                </a:solidFill>
              </a:rPr>
              <a:t>Verificación de Acceso</a:t>
            </a:r>
            <a:endParaRPr b="1" sz="2500">
              <a:solidFill>
                <a:schemeClr val="dk1"/>
              </a:solidFill>
            </a:endParaRPr>
          </a:p>
          <a:p>
            <a:pPr indent="-463550" lvl="0" marL="749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CL" sz="2500">
                <a:solidFill>
                  <a:schemeClr val="dk1"/>
                </a:solidFill>
              </a:rPr>
              <a:t>Google Account </a:t>
            </a:r>
            <a:endParaRPr sz="2500">
              <a:solidFill>
                <a:schemeClr val="dk1"/>
              </a:solidFill>
            </a:endParaRPr>
          </a:p>
          <a:p>
            <a:pPr indent="0" lvl="0" marL="749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749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/>
          </a:p>
        </p:txBody>
      </p:sp>
      <p:sp>
        <p:nvSpPr>
          <p:cNvPr id="265" name="Google Shape;265;g31978c02ff3_0_277"/>
          <p:cNvSpPr txBox="1"/>
          <p:nvPr/>
        </p:nvSpPr>
        <p:spPr>
          <a:xfrm>
            <a:off x="1971275" y="955034"/>
            <a:ext cx="6372600" cy="590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500"/>
              <a:t>Frontend</a:t>
            </a:r>
            <a:endParaRPr b="1" sz="2500"/>
          </a:p>
          <a:p>
            <a:pPr indent="-527050" lvl="0" marL="7493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/>
              <a:t>Ionic</a:t>
            </a:r>
            <a:endParaRPr sz="2500"/>
          </a:p>
          <a:p>
            <a:pPr indent="-527050" lvl="0" marL="7493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/>
              <a:t>Angular</a:t>
            </a:r>
            <a:endParaRPr sz="2500"/>
          </a:p>
          <a:p>
            <a:pPr indent="0" lvl="0" marL="749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500"/>
              <a:t>Gestión y prueba de APIs</a:t>
            </a:r>
            <a:endParaRPr b="1" sz="2500"/>
          </a:p>
          <a:p>
            <a:pPr indent="-527050" lvl="0" marL="7493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/>
              <a:t>Postman</a:t>
            </a:r>
            <a:endParaRPr sz="2500"/>
          </a:p>
          <a:p>
            <a:pPr indent="0" lvl="0" marL="749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500"/>
              <a:t>Desarrollo de Aplicaciones Móviles </a:t>
            </a:r>
            <a:endParaRPr sz="2500"/>
          </a:p>
          <a:p>
            <a:pPr indent="-527050" lvl="0" marL="7493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/>
              <a:t>Ionic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500"/>
              <a:t>Lenguaje de programación</a:t>
            </a:r>
            <a:endParaRPr b="1" sz="2500"/>
          </a:p>
          <a:p>
            <a:pPr indent="-527050" lvl="0" marL="7493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/>
              <a:t>Typescript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500"/>
              <a:t>Gráficos</a:t>
            </a:r>
            <a:endParaRPr b="1" sz="2500"/>
          </a:p>
          <a:p>
            <a:pPr indent="-527050" lvl="0" marL="7493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/>
              <a:t>Chart.js </a:t>
            </a:r>
            <a:endParaRPr sz="2500"/>
          </a:p>
        </p:txBody>
      </p:sp>
      <p:pic>
        <p:nvPicPr>
          <p:cNvPr descr="File:Ionic Logo.svg - Wikimedia Commons" id="266" name="Google Shape;266;g31978c02ff3_0_2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8512" y="1344148"/>
            <a:ext cx="1132365" cy="37981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Archivo:Angular full color logo.svg - Wikipedia, la enciclopedia libre" id="267" name="Google Shape;267;g31978c02ff3_0_2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9334" y="1723990"/>
            <a:ext cx="381508" cy="37981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File:Postman (software).png - Wikimedia Commons" id="268" name="Google Shape;268;g31978c02ff3_0_2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9533" y="2821801"/>
            <a:ext cx="1257079" cy="3798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File:Ionic Logo.svg - Wikimedia Commons" id="269" name="Google Shape;269;g31978c02ff3_0_2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8512" y="4031214"/>
            <a:ext cx="1132365" cy="37981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File:Lucidchart-logo.svg - Wikimedia Commons" id="270" name="Google Shape;270;g31978c02ff3_0_27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379598" y="2699458"/>
            <a:ext cx="2743456" cy="3798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File:Jira Logo.svg - Wikimedia Commons" id="271" name="Google Shape;271;g31978c02ff3_0_277"/>
          <p:cNvPicPr preferRelativeResize="0"/>
          <p:nvPr/>
        </p:nvPicPr>
        <p:blipFill rotWithShape="1">
          <a:blip r:embed="rId7">
            <a:alphaModFix/>
          </a:blip>
          <a:srcRect b="-14539" l="10660" r="-10659" t="14540"/>
          <a:stretch/>
        </p:blipFill>
        <p:spPr>
          <a:xfrm>
            <a:off x="11721662" y="3663703"/>
            <a:ext cx="906440" cy="3798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Archivo:Firebase Logo.png - Wikipedia, la enciclopedia libre" id="272" name="Google Shape;272;g31978c02ff3_0_27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213882" y="1284771"/>
            <a:ext cx="1490541" cy="51010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73" name="Google Shape;273;g31978c02ff3_0_27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16419" y="4792778"/>
            <a:ext cx="906432" cy="89678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74" name="Google Shape;274;g31978c02ff3_0_27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213875" y="4703502"/>
            <a:ext cx="1132375" cy="440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31978c02ff3_0_27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3918224" y="5582300"/>
            <a:ext cx="758973" cy="75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31978c02ff3_0_27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79963" y="5888665"/>
            <a:ext cx="1132375" cy="97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1978c02ff3_0_245"/>
          <p:cNvSpPr txBox="1"/>
          <p:nvPr>
            <p:ph idx="1" type="body"/>
          </p:nvPr>
        </p:nvSpPr>
        <p:spPr>
          <a:xfrm>
            <a:off x="574040" y="1258411"/>
            <a:ext cx="4343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Arquitectura del Software</a:t>
            </a:r>
            <a:endParaRPr/>
          </a:p>
        </p:txBody>
      </p:sp>
      <p:sp>
        <p:nvSpPr>
          <p:cNvPr id="282" name="Google Shape;282;g31978c02ff3_0_245"/>
          <p:cNvSpPr txBox="1"/>
          <p:nvPr>
            <p:ph idx="2" type="body"/>
          </p:nvPr>
        </p:nvSpPr>
        <p:spPr>
          <a:xfrm>
            <a:off x="5614875" y="10067125"/>
            <a:ext cx="43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L"/>
              <a:t>Diagrama de Despliegue</a:t>
            </a:r>
            <a:endParaRPr i="1"/>
          </a:p>
        </p:txBody>
      </p:sp>
      <p:pic>
        <p:nvPicPr>
          <p:cNvPr id="283" name="Google Shape;283;g31978c02ff3_0_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040" y="228475"/>
            <a:ext cx="14881859" cy="9555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2021-04-02T01:36:00Z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</Properties>
</file>