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3" r:id="rId3"/>
    <p:sldId id="256" r:id="rId4"/>
    <p:sldId id="260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330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72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582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3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55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5230C4-0C4B-4778-BB09-6577C82CB6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18FA8E-C1EB-4754-9878-96F6F7153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9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Вторичный рынок автомобилей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кейса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 руководитель отдела маркетинга в компании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занимающейся перепродажей автомобилей на вторичном рынке. </a:t>
            </a:r>
            <a:endParaRPr lang="ru-RU" dirty="0"/>
          </a:p>
          <a:p>
            <a:r>
              <a:rPr lang="ru-RU" dirty="0" smtClean="0"/>
              <a:t>Вы </a:t>
            </a:r>
            <a:r>
              <a:rPr lang="ru-RU" dirty="0"/>
              <a:t>готовите презентацию своему руководству </a:t>
            </a:r>
          </a:p>
          <a:p>
            <a:r>
              <a:rPr lang="ru-RU" dirty="0" smtClean="0"/>
              <a:t>Василий и Пётр </a:t>
            </a:r>
            <a:r>
              <a:rPr lang="ru-RU" dirty="0"/>
              <a:t>– два стажёра в вашем подчинении </a:t>
            </a:r>
          </a:p>
          <a:p>
            <a:r>
              <a:rPr lang="ru-RU" dirty="0" smtClean="0"/>
              <a:t>Вы </a:t>
            </a:r>
            <a:r>
              <a:rPr lang="ru-RU" dirty="0"/>
              <a:t>ставили им задачу сделать два слайда для вашей презентации </a:t>
            </a:r>
          </a:p>
          <a:p>
            <a:r>
              <a:rPr lang="ru-RU" dirty="0" smtClean="0"/>
              <a:t>Только </a:t>
            </a:r>
            <a:r>
              <a:rPr lang="ru-RU" dirty="0"/>
              <a:t>что вы получили от них слайды </a:t>
            </a:r>
            <a:r>
              <a:rPr lang="ru-RU" dirty="0" smtClean="0"/>
              <a:t>Мини-кейс</a:t>
            </a:r>
          </a:p>
          <a:p>
            <a:pPr marL="0" indent="0">
              <a:buNone/>
            </a:pPr>
            <a:r>
              <a:rPr lang="ru-RU" dirty="0" smtClean="0"/>
              <a:t>__________________________________________________</a:t>
            </a:r>
          </a:p>
          <a:p>
            <a:r>
              <a:rPr lang="ru-RU" dirty="0" smtClean="0"/>
              <a:t>Оценить </a:t>
            </a:r>
            <a:r>
              <a:rPr lang="ru-RU" dirty="0"/>
              <a:t>результат работы стажёров для обсуждения с руководством дальнейшего пути стажёров в компании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386" y="2379887"/>
            <a:ext cx="8361229" cy="2098226"/>
          </a:xfrm>
        </p:spPr>
        <p:txBody>
          <a:bodyPr/>
          <a:lstStyle/>
          <a:p>
            <a:r>
              <a:rPr lang="ru-RU" dirty="0" smtClean="0"/>
              <a:t>Слайды Василия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прибыльности моделей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54646" y="1760081"/>
            <a:ext cx="3576320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en-US" b="1" dirty="0" smtClean="0">
                <a:latin typeface="Arial" panose="020B0604020202020204" pitchFamily="34" charset="0"/>
              </a:rPr>
              <a:t>Экономичные:</a:t>
            </a: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Pontiac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Chrysler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Hyundai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en-US" b="1" dirty="0" smtClean="0">
                <a:latin typeface="Arial" panose="020B0604020202020204" pitchFamily="34" charset="0"/>
              </a:rPr>
              <a:t>Цена-качество:</a:t>
            </a: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Toyota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Honda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en-US" b="1" dirty="0" smtClean="0">
                <a:latin typeface="Arial" panose="020B0604020202020204" pitchFamily="34" charset="0"/>
              </a:rPr>
              <a:t>Премиум-класс:</a:t>
            </a: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Mercedes-Benz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Volvo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BMW</a:t>
            </a:r>
            <a:endParaRPr lang="ru-RU" altLang="en-US" dirty="0" smtClean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Lexus</a:t>
            </a:r>
            <a:endParaRPr lang="ru-RU" altLang="en-US" dirty="0" smtClean="0"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28" y="1760081"/>
            <a:ext cx="8091121" cy="48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Насколько подержанные машины лучше скупать?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68901" y="2171700"/>
            <a:ext cx="44909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Общий тренд</a:t>
            </a:r>
            <a:r>
              <a:rPr lang="ru-RU" dirty="0"/>
              <a:t>: </a:t>
            </a:r>
            <a:r>
              <a:rPr lang="ru-RU" dirty="0" smtClean="0"/>
              <a:t>Стоимость </a:t>
            </a:r>
            <a:r>
              <a:rPr lang="ru-RU" dirty="0"/>
              <a:t>автомобилей со временем увеличивается</a:t>
            </a:r>
            <a:r>
              <a:rPr lang="ru-RU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Возможные причины роста </a:t>
            </a:r>
            <a:r>
              <a:rPr lang="ru-RU" b="1" dirty="0" smtClean="0"/>
              <a:t>цен на «новые» вторичные авто: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Более высокотехнологичное оборудование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Меньший пробег и лучшее состояние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Инфляция и более высокие изначальные цены на первичном рынке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171700"/>
            <a:ext cx="5551508" cy="4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Слайды Петра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1023" y="-231494"/>
            <a:ext cx="12192000" cy="1325563"/>
          </a:xfrm>
        </p:spPr>
        <p:txBody>
          <a:bodyPr/>
          <a:lstStyle/>
          <a:p>
            <a:r>
              <a:rPr lang="ru-RU" dirty="0" smtClean="0">
                <a:solidFill>
                  <a:srgbClr val="CC00CC"/>
                </a:solidFill>
              </a:rPr>
              <a:t>ДА, это про «лимоны»</a:t>
            </a:r>
            <a:br>
              <a:rPr lang="ru-RU" dirty="0" smtClean="0">
                <a:solidFill>
                  <a:srgbClr val="CC00CC"/>
                </a:solidFill>
              </a:rPr>
            </a:br>
            <a:r>
              <a:rPr lang="ru-RU" dirty="0" smtClean="0">
                <a:solidFill>
                  <a:srgbClr val="CC00CC"/>
                </a:solidFill>
              </a:rPr>
              <a:t> (настоящие и будущие)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676" y="2186478"/>
            <a:ext cx="5516301" cy="131111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Найдём популярные модели вторичного рынка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Молния Маквин | Wiki | Тачки 1 2 3 Am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2924"/>
            <a:ext cx="48768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876800" y="5861830"/>
            <a:ext cx="6096000" cy="9961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>
                <a:solidFill>
                  <a:srgbClr val="FF0000"/>
                </a:solidFill>
              </a:rPr>
              <a:t>Я бы БМВ взял, посадил, покрасил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Все друзья ездят, рекомендую!</a:t>
            </a:r>
            <a:endParaRPr lang="en-US" sz="2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93" y="1054785"/>
            <a:ext cx="5294387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nger - Stonks Stocks Meme Wall Flag Banner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2" y="3429000"/>
            <a:ext cx="4977265" cy="29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kaggleusercontent.com/kf/162282455/eyJhbGciOiJkaXIiLCJlbmMiOiJBMTI4Q0JDLUhTMjU2In0..wyTMiGw7s9NiYDuWUtb0ig.G5Ldom8hVT4_1ALTouGcwKaJluRJVQAL7iMXaaPSyV90TthZcRMA6VC7ul0tg2X6fZozhUiSXgC25lWrY-sRENKxB5CvJRpPtHBg4x7zNEn7xanBiBZ-LTx4gsJjjPxI0hL1kPCs1bfwLNlslaNGO8ZTrUDBNsNPbthMCKTjyZSRgzzvhW83ye69l6z1iJbaUoR6UbItrIIVP7ZMV5U7eIVidoECYk7Co25OS-iIgJijYTl3i1VM0Tjdgo18Z6UF2YGw47iyROZJtayY5KeNNmJZNg-llxjc76sZyhG6w1pKQFd-YHDnmAGItNxKJmqoo-vvx7h4kpBYYqAdv06Qv-1vnXLrxbrYuAdBSoM6iiz6lRdOXGfrJOGtXhHTlRXyvlO8bGOK91Vouj7WUpGNrWLdYvdpRfN7HpVVOOJUS1w2vjclPnduYhHjkM5QF9fZUkYK8R79x722F8pCgZZkLd4BQZFr6zxRXK1RQneikL6NPlxoNksONRx_rkz_DtrRjwm5gnCKZz51J1k8gf5TUymQ3UQgjGIyxOqdXQ-STdri0Y8NEY-6a4fQ4CLH6ZJKqf5QM99smyE96JMRxpnX-Yk-ujcW57fHjZ1aQ2-V3GLYJYAkoHnQbrj2TawBZ6Fqgo08dk3X3n622RQclY7Mpg6MGs5cDy0JpccFflAbdDM.pEYW4eZIEWPkupHoRXsIOw/__results___files/__results___64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39" y="3869478"/>
            <a:ext cx="6007261" cy="298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лево 3"/>
          <p:cNvSpPr/>
          <p:nvPr/>
        </p:nvSpPr>
        <p:spPr>
          <a:xfrm rot="13751397">
            <a:off x="3429001" y="2545080"/>
            <a:ext cx="2971800" cy="108055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Капец дорого, может вообще на другой рынок уйдём?</a:t>
            </a:r>
            <a:endParaRPr lang="en-US" dirty="0"/>
          </a:p>
        </p:txBody>
      </p:sp>
      <p:pic>
        <p:nvPicPr>
          <p:cNvPr id="2052" name="Picture 4" descr="История создания мема «Собака в огне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29" y="1329260"/>
            <a:ext cx="4518025" cy="22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791</TotalTime>
  <Words>174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Franklin Gothic Book</vt:lpstr>
      <vt:lpstr>Algerian</vt:lpstr>
      <vt:lpstr>Arial</vt:lpstr>
      <vt:lpstr>Century Gothic</vt:lpstr>
      <vt:lpstr>Crop</vt:lpstr>
      <vt:lpstr>Кейс</vt:lpstr>
      <vt:lpstr>Задачи кейса</vt:lpstr>
      <vt:lpstr>Слайды Василия</vt:lpstr>
      <vt:lpstr>Анализ прибыльности моделей</vt:lpstr>
      <vt:lpstr>Насколько подержанные машины лучше скупать?</vt:lpstr>
      <vt:lpstr>Слайды Петра</vt:lpstr>
      <vt:lpstr>ДА, это про «лимоны»  (настоящие и будущие)</vt:lpstr>
      <vt:lpstr>Капец дорого, может вообще на другой рынок уйдём?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Слайды Василия</dc:title>
  <dc:creator>Mikhail</dc:creator>
  <cp:lastModifiedBy>Mikhail</cp:lastModifiedBy>
  <cp:revision>15</cp:revision>
  <dcterms:created xsi:type="dcterms:W3CDTF">2024-06-19T00:18:22Z</dcterms:created>
  <dcterms:modified xsi:type="dcterms:W3CDTF">2024-06-19T13:30:04Z</dcterms:modified>
</cp:coreProperties>
</file>