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C0A"/>
    <a:srgbClr val="0066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7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29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789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2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1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5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06802"/>
            <a:ext cx="9144000" cy="1644396"/>
          </a:xfrm>
        </p:spPr>
        <p:txBody>
          <a:bodyPr/>
          <a:lstStyle/>
          <a:p>
            <a:r>
              <a:rPr lang="ru-RU" sz="5400" dirty="0" smtClean="0"/>
              <a:t>Решение кейса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diamonds</a:t>
            </a:r>
            <a:endParaRPr lang="en-US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2120" y="6473952"/>
            <a:ext cx="2849880" cy="384048"/>
          </a:xfrm>
        </p:spPr>
        <p:txBody>
          <a:bodyPr>
            <a:normAutofit/>
          </a:bodyPr>
          <a:lstStyle/>
          <a:p>
            <a:r>
              <a:rPr lang="ru-RU" sz="1500" dirty="0" smtClean="0"/>
              <a:t>ФИО команды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84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ru-RU" dirty="0" smtClean="0"/>
              <a:t>Ситуация на рынке: цены алмазов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70926" y="6007260"/>
            <a:ext cx="934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Вывод: </a:t>
            </a:r>
            <a:r>
              <a:rPr lang="ru-RU" dirty="0" smtClean="0"/>
              <a:t>На рынке преобладает низкий и средний ценовой сегмент. При этом иногда </a:t>
            </a:r>
          </a:p>
          <a:p>
            <a:pPr algn="ctr"/>
            <a:r>
              <a:rPr lang="ru-RU" dirty="0"/>
              <a:t>в</a:t>
            </a:r>
            <a:r>
              <a:rPr lang="ru-RU" dirty="0" smtClean="0"/>
              <a:t>стречаются уникальные камни ценой свыше 12500 за карат</a:t>
            </a:r>
            <a:endParaRPr lang="en-US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985006" y="1612896"/>
            <a:ext cx="5385827" cy="4160528"/>
            <a:chOff x="985006" y="1612896"/>
            <a:chExt cx="5385827" cy="416052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006" y="1612896"/>
              <a:ext cx="5385827" cy="4160528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814" y="1914141"/>
              <a:ext cx="2029972" cy="2999238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6431274" y="1602736"/>
            <a:ext cx="5303531" cy="4160528"/>
            <a:chOff x="6431274" y="1602736"/>
            <a:chExt cx="5303531" cy="41605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274" y="1602736"/>
              <a:ext cx="5303531" cy="416052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374" y="1903981"/>
              <a:ext cx="2029972" cy="299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ru-RU" dirty="0" smtClean="0"/>
              <a:t>Факторы ценообразования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63552" y="6007260"/>
            <a:ext cx="88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Такие факторы как качество огранки и цвет нелинейно влияют на цену за карат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9" y="2090653"/>
            <a:ext cx="5296933" cy="33730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070590"/>
            <a:ext cx="5328440" cy="33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60015" cy="1485900"/>
          </a:xfrm>
        </p:spPr>
        <p:txBody>
          <a:bodyPr>
            <a:normAutofit/>
          </a:bodyPr>
          <a:lstStyle/>
          <a:p>
            <a:r>
              <a:rPr lang="ru-RU" dirty="0" smtClean="0"/>
              <a:t>Количество алмазов по типам</a:t>
            </a:r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7009909" y="2868872"/>
            <a:ext cx="4447786" cy="2396630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Популярные </a:t>
            </a:r>
            <a:r>
              <a:rPr lang="ru-RU" b="1" dirty="0"/>
              <a:t>цвета </a:t>
            </a:r>
            <a:r>
              <a:rPr lang="ru-RU" b="1" dirty="0" smtClean="0"/>
              <a:t>алмазов: </a:t>
            </a:r>
            <a:r>
              <a:rPr lang="ru-RU" dirty="0"/>
              <a:t>Наиболее распространенные цвета алмазов - E, F и G, с наибольшей частотой </a:t>
            </a:r>
            <a:r>
              <a:rPr lang="ru-RU" dirty="0" smtClean="0"/>
              <a:t>встречаемости.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Предпочтительное </a:t>
            </a:r>
            <a:r>
              <a:rPr lang="ru-RU" b="1" dirty="0"/>
              <a:t>качество </a:t>
            </a:r>
            <a:r>
              <a:rPr lang="ru-RU" b="1" dirty="0" smtClean="0"/>
              <a:t>огранки: </a:t>
            </a:r>
            <a:r>
              <a:rPr lang="ru-RU" dirty="0"/>
              <a:t>Огранка </a:t>
            </a:r>
            <a:r>
              <a:rPr lang="ru-RU" dirty="0" err="1"/>
              <a:t>Ideal</a:t>
            </a:r>
            <a:r>
              <a:rPr lang="ru-RU" dirty="0"/>
              <a:t> является самой востребованной и представлена во всех цветовых </a:t>
            </a:r>
            <a:r>
              <a:rPr lang="ru-RU" dirty="0" smtClean="0"/>
              <a:t>категориях.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Редкость </a:t>
            </a:r>
            <a:r>
              <a:rPr lang="ru-RU" b="1" dirty="0"/>
              <a:t>определенных </a:t>
            </a:r>
            <a:r>
              <a:rPr lang="ru-RU" b="1" dirty="0" smtClean="0"/>
              <a:t>категорий: </a:t>
            </a:r>
            <a:r>
              <a:rPr lang="ru-RU" dirty="0"/>
              <a:t>Цвета I и J встречаются реже и менее популярны среди покупателей, как и огранка </a:t>
            </a:r>
            <a:r>
              <a:rPr lang="ru-RU" dirty="0" err="1" smtClean="0"/>
              <a:t>Fair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57" y="2076784"/>
            <a:ext cx="53858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66" y="1700808"/>
            <a:ext cx="6960874" cy="46025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ценовых категорий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9" y="5070448"/>
            <a:ext cx="4773177" cy="123444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56" y="1796204"/>
            <a:ext cx="4840952" cy="32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112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Решение кейса  diamonds</vt:lpstr>
      <vt:lpstr>Ситуация на рынке: цены алмазов</vt:lpstr>
      <vt:lpstr>Факторы ценообразования</vt:lpstr>
      <vt:lpstr>Количество алмазов по типам</vt:lpstr>
      <vt:lpstr>Анализ ценовых категорий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Golden Mine</dc:title>
  <dc:creator>Mikhail</dc:creator>
  <cp:lastModifiedBy>Mikhail</cp:lastModifiedBy>
  <cp:revision>21</cp:revision>
  <dcterms:created xsi:type="dcterms:W3CDTF">2024-05-22T13:19:10Z</dcterms:created>
  <dcterms:modified xsi:type="dcterms:W3CDTF">2024-06-18T23:26:49Z</dcterms:modified>
</cp:coreProperties>
</file>