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3" r:id="rId3"/>
    <p:sldId id="256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72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582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3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5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9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Вторичный рынок автомобилей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кейса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 руководитель отдела маркетинга в компании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занимающейся перепродажей автомобилей на вторичном рынке. </a:t>
            </a:r>
            <a:endParaRPr lang="ru-RU" dirty="0"/>
          </a:p>
          <a:p>
            <a:r>
              <a:rPr lang="ru-RU" dirty="0" smtClean="0"/>
              <a:t>Вы </a:t>
            </a:r>
            <a:r>
              <a:rPr lang="ru-RU" dirty="0"/>
              <a:t>готовите презентацию своему руководству </a:t>
            </a:r>
          </a:p>
          <a:p>
            <a:r>
              <a:rPr lang="ru-RU" dirty="0" smtClean="0"/>
              <a:t>Василий и Пётр </a:t>
            </a:r>
            <a:r>
              <a:rPr lang="ru-RU" dirty="0"/>
              <a:t>– два стажёра в вашем подчинении </a:t>
            </a:r>
          </a:p>
          <a:p>
            <a:r>
              <a:rPr lang="ru-RU" dirty="0" smtClean="0"/>
              <a:t>Вы </a:t>
            </a:r>
            <a:r>
              <a:rPr lang="ru-RU" dirty="0"/>
              <a:t>ставили им задачу сделать два слайда для вашей презентации </a:t>
            </a:r>
          </a:p>
          <a:p>
            <a:r>
              <a:rPr lang="ru-RU" dirty="0" smtClean="0"/>
              <a:t>Только </a:t>
            </a:r>
            <a:r>
              <a:rPr lang="ru-RU" dirty="0"/>
              <a:t>что вы получили от них слайды </a:t>
            </a:r>
            <a:r>
              <a:rPr lang="ru-RU" dirty="0" smtClean="0"/>
              <a:t>Мини-кейс</a:t>
            </a:r>
          </a:p>
          <a:p>
            <a:pPr marL="0" indent="0">
              <a:buNone/>
            </a:pPr>
            <a:r>
              <a:rPr lang="ru-RU" dirty="0" smtClean="0"/>
              <a:t>__________________________________________________</a:t>
            </a:r>
          </a:p>
          <a:p>
            <a:r>
              <a:rPr lang="ru-RU" dirty="0" smtClean="0"/>
              <a:t>Оценить </a:t>
            </a:r>
            <a:r>
              <a:rPr lang="ru-RU" dirty="0"/>
              <a:t>результат работы стажёров для обсуждения с руководством дальнейшего пути стажёров в компании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386" y="2379887"/>
            <a:ext cx="8361229" cy="2098226"/>
          </a:xfrm>
        </p:spPr>
        <p:txBody>
          <a:bodyPr/>
          <a:lstStyle/>
          <a:p>
            <a:r>
              <a:rPr lang="ru-RU" dirty="0" smtClean="0"/>
              <a:t>Слайды Василия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16364"/>
            <a:ext cx="7609840" cy="45472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прибыльности моделей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29246" y="2684240"/>
            <a:ext cx="368659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Для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latin typeface="Arial" panose="020B0604020202020204" pitchFamily="34" charset="0"/>
              </a:rPr>
              <a:t>экономных</a:t>
            </a:r>
            <a:r>
              <a:rPr lang="en-US" altLang="en-US" dirty="0" smtClean="0">
                <a:latin typeface="Arial" panose="020B0604020202020204" pitchFamily="34" charset="0"/>
              </a:rPr>
              <a:t>: Hyundai</a:t>
            </a:r>
            <a:r>
              <a:rPr lang="en-US" altLang="en-US" dirty="0">
                <a:latin typeface="Arial" panose="020B0604020202020204" pitchFamily="34" charset="0"/>
              </a:rPr>
              <a:t>, Chrysler, Kia.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latin typeface="Arial" panose="020B0604020202020204" pitchFamily="34" charset="0"/>
              </a:rPr>
              <a:t>Цена-качество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  <a:r>
              <a:rPr lang="ru-RU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Chevrolet</a:t>
            </a:r>
            <a:r>
              <a:rPr lang="en-US" altLang="en-US" dirty="0">
                <a:latin typeface="Arial" panose="020B0604020202020204" pitchFamily="34" charset="0"/>
              </a:rPr>
              <a:t>, Ford и Toyota 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en-US" b="1" dirty="0">
                <a:latin typeface="Arial" panose="020B0604020202020204" pitchFamily="34" charset="0"/>
              </a:rPr>
              <a:t>П</a:t>
            </a:r>
            <a:r>
              <a:rPr lang="en-US" altLang="en-US" b="1" dirty="0" err="1" smtClean="0">
                <a:latin typeface="Arial" panose="020B0604020202020204" pitchFamily="34" charset="0"/>
              </a:rPr>
              <a:t>ремиум-класс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  <a:r>
              <a:rPr lang="ru-RU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Mercedes</a:t>
            </a:r>
            <a:r>
              <a:rPr lang="ru-RU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Benz </a:t>
            </a:r>
            <a:r>
              <a:rPr lang="en-US" altLang="en-US" dirty="0">
                <a:latin typeface="Arial" panose="020B0604020202020204" pitchFamily="34" charset="0"/>
              </a:rPr>
              <a:t>и Lexus 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 smtClean="0">
                <a:latin typeface="Arial" panose="020B0604020202020204" pitchFamily="34" charset="0"/>
              </a:rPr>
              <a:t>Популярные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и </a:t>
            </a:r>
            <a:r>
              <a:rPr lang="en-US" altLang="en-US" b="1" dirty="0" err="1">
                <a:latin typeface="Arial" panose="020B0604020202020204" pitchFamily="34" charset="0"/>
              </a:rPr>
              <a:t>надежные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бренды</a:t>
            </a:r>
            <a:r>
              <a:rPr lang="en-US" altLang="en-US" dirty="0">
                <a:latin typeface="Arial" panose="020B0604020202020204" pitchFamily="34" charset="0"/>
              </a:rPr>
              <a:t>: BMW и </a:t>
            </a:r>
            <a:r>
              <a:rPr lang="en-US" altLang="en-US" dirty="0" smtClean="0">
                <a:latin typeface="Arial" panose="020B0604020202020204" pitchFamily="34" charset="0"/>
              </a:rPr>
              <a:t>Honda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BW0AAAM+CAYAAABhXSPQAAAAOXRFWHRTb2Z0d2FyZQBNYXRwbG90bGliIHZlcnNpb24zLjguMCwgaHR0cHM6Ly9tYXRwbG90bGliLm9yZy81sbWrAAAACXBIWXMAAA9hAAAPYQGoP6dpAAEAAElEQVR4nOzdd3hTZRsG8DtJk3TvSSmFspfsIVtFRERBRAFBUByoqOBABPcCRUVcn4qKqAgqbpwogjJkCgiUTQfdg+6R+X5/tIk9SdombZqk7f27rlxwkvec8+QkPePJe55XJoQQICIiIiIiIiIiIiKPIHd3AERERERERERERET0HyZtiYiIiIiIiIiIiDwIk7ZEREREREREREREHoRJWyIiIiIiIiIiIiIPwqQtERERERERERERkQdh0paIiIiIiIiIiIjIgzBpS0RERERERERERORBmLQlIiIiIiIiIiIi8iBM2hIRERERERERERF5EC93B0BE1No89dRTePrpp83TW7duxZgxY9wXEHm0tWvX4pZbbjFPf/jhh7j55ptdHkdhYSEOHjyI5ORk5Ofno7KyEn5+fggJCUGbNm0wYMAAhIWFuTwuarn27t2LDz/8ELt27cL58+dRVFQEo9Fofj0pKQnt27d3X4DksJtvvhkfffSRedpdn2FaWhr+/fdfpKamoqioCHq9HoGBgQgJCUFCQgL69esHHx8fl8fVmnjKsY3I2X7//XesW7cOe/fuRUZGBoqLiyGEML9e8/9ERPVh0pYkNm/ejCuuuELy3PDhw7Fjxw43RUTkmDFjxuDPP/+ss41MJkNgYCCCgoLQuXNnDBo0CFdffTWGDRvmoiiJmofc3Fy8//772LhxIw4dOlTvhUZCQgKuvfZazJw5E/369XNRlNTS6PV63H333XjvvfeadD2Wx4vGJI0sk5FPPvkknnrqqUZGSM6UmJiI1atX45tvvkFqamqdbRUKBfr27Ytp06ZhxowZaNu2rYuipNbEcr9hMm3aNHz22WcNWua5c+fQqVMnm8dr/tDVtEpKSjBz5kxs2rTJ3aEQUQvC8ggksWbNGqvndu7ciRMnTrghGqKmIYRAUVERUlNTsWXLFrzwwgsYPnw4+vbti127drk7PCK3Ky8vx6OPPop27dph6dKlOHjwoF09Q86dO4dXXnkF/fv3x6hRo/j31ASeeuopyGQy82Pbtm3uDsnpHn300SZP2FLrcf78eUybNg29evXCa6+9Vm/CFgAMBgMOHDiAhx9+GPHx8bj55puRkpLigmiJgG+//RYFBQUNmnfNmjXsyekmt912W6tL2LaGcxIid2NPWzK7cOECvv32W5uvrVmzBitWrHBtQEQudvjwYYwaNQqvv/467r77bneHQ+QWJ0+exHXXXYdjx45ZvSaTydC9e3fExMQgIiICFRUVyMrKQkpKCrKysiRtt2/fjuHDh2PXrl24+OKLXRU+NXPZ2dlYtWqVeVqlUuGRRx7BhAkTEBERAbn8v/4G7P1I9dm0aRNmz56NwsJCq9e8vb3Rs2dPREREIDQ0FAUFBcjKysKZM2dQUlJibmc0GvHRRx/hs88+Q2VlpQujp9ZKo9Fg/fr1mD9/vkPzGY1GfPzxx00UFdXl4MGD+OKLL8zTgYGBeOKJJzBmzBiEhoZCJpO5MToias6YtCWzdevWQaPR2Hzt448/xrJly+Dlxa8MNS8vvfQSpk6dKnnOaDSisLAQ//77Lz777DP8+uuv5tcMBgPuvfdexMXF4eqrr3Z1uERudeTIEVx66aXIy8uTPN+rVy88/PDDGD9+PCIiImzOe+jQIfzwww94++23kZGRYX6+tuMKkS3ffvsttFqtefq5557DokWL3BgRNVfr1q3DzTffDIPBIHl+4sSJuPvuuzFmzBibdWt1Oh3++usvfPvtt/jggw9QUVEBgPsyanpKpRI6nQ5AVbkWR5O2mzdvxvnz520uj5pWzYQtALz//vu4/vrr3RQNEbUkLI9AZh988IH5/3K5HFdeeaV5Ojs7Gz/88IM7wiJqlPDwcLRv317ySEhIQP/+/XHzzTfjl19+wVdffQW1Wm2ex2g0YuHChU12ovvUU09BCGF+cBAy8gSFhYWYPHmyJGGrVCrx9ttv4/Dhw7jppptqTdgCQN++ffHYY4/hzJkzWLFiBYKCglwRNrUw+/fvl0xb/uhGZI/9+/fjtttukyRsY2JisG3bNmzatAlXXnllrQONKZVKXHbZZXjjjTdw5swZ3HnnnZIe3kRNZeLEieb/HzhwAEeOHHFo/ppl7rp27YouXbo4LTaqW81jl1KpxKRJk9wYDRG1JDwDIQBVB5p///3XPH3ZZZfh0UcflbSxVe+WqCWYMmUKXn75Zclz586d4w8V1KrcfPPNOHfunHnax8cHmzZtcjhh4ePjg0WLFmHfvn3o2bNnU4RKLVh2drZkmiUQyFEFBQW4/vrrJT1jO3bsiJ07d2L06NEOLatNmzZ4++23sWnTJgQHBzs5UiKpKVOmSL5njlx7XbhwAd9//715+pZbbnFmaFSPmseuiIgIqFQqN0ZDRC0Jk7YEQNrLFqi6eB8+fDg6d+5sfu6nn35CZmamq0Mjcol58+YhOjpa8tzmzZvdFA2Ra/3444/47rvvJM+99NJLuOKKKxq8zM6dO2P37t3o3r17Y8OjVqS0tFQyrVQq3RQJNVfLli1DcnKyeVqpVGLjxo3o0KFDg5c5YcIEq17gRM7m7e2NGTNmmKc//fRTu+/6qlnmTqFQ4KabbmqSGMm2mscuHreIyJlYoJRQUVGBDRs2mKcDAwNx7bXXAqhK3pp63BoMBnz00Ud45JFH3BKnvSorK/H3338jNTUVubm5EEIgIiICnTp1wtChQ51elzclJQUHDx5EZmYmLly4gODgYFx77bVo06ZNrfNkZ2cjMTERZ8+eRWFhIbRaLYKDgxEeHo4BAwagY8eOTomtvLwcf/31F1JSUnDhwgVERkaibdu2GDlyJHx9fZ2yjpoyMzOxZ88e5OTkID8/H/7+/oiMjMSgQYOQkJDg9PU5k1KpxCWXXCL5W0hMTHR4OUVFRdi1axcyMjKQk5MDb29vjB49Gv3793dmuACAjIwM7N27F7m5ucjPz4dcLkdwcDC6dOmCvn37NqpXUGJiIo4cOYLc3FwUFxcjNDQUMTExGDFiBMLCwpz3Juyk0+lw/PhxnDx5EpmZmSgpKYG3tzdCQkKQkJCAwYMHN8l3Oi8vD7t27UJaWhqKiooQFhaGbt264eKLL270SXlpaSm2bduG1NRUFBcXIyYmBu3atcOIESNcfsL/wgsvSKZHjRrllMH4/P394e/vb3d7IQT++ecfnDhxAjk5OdBoNIiIiEBsbCxGjBjh0LI8zfnz57Fv3z6kpaWhoqIC4eHh6N27NwYOHNhsb72urKzErl27kJKSgtzcXCgUCvPxdvDgwQ063hqNxiaI1LOVlpbi8OHDOHHiBAoLC1FRUQFvb28EBgaiXbt26NKlS6OOoUIIHDx4ECdPnkRubi7KysoQHh6Otm3bYsSIEQgICGj0e0hPT8fOnTuRkZEBvV6P2NhYdO3atUmOfXUpLCzEu+++K3luyZIl6NevX6OX7ci52fnz53H8+HGcO3cOxcXFMBgMCAkJQWRkJIYMGYLY2NhGx2NJp9Nh165dSE1NRVZWFoxGI3r27Cm55d5SdnY2Dh06ZI5Tr9fDx8cHYWFhiI+PNw/U5g46nQ47d+5ESkoKMjMzERgYiLZt22LMmDEIDAx0S0yucMstt+Dtt98GAOTm5uKHH34wX5fV5cMPPzT/f/z48XVeh9jLHd9jg8GAnTt34ty5c8jKyoKvry9iY2MxatQot30X7eGsY5crt7nRaMShQ4dw8uRJ5OXlobi4GL6+voiOjkb37t3Ru3dvKBQKp63P0+Xk5GDPnj3IzMxEXl4e/P39MX78+HrLjDSH3AM1c4JavY8//lgAMD9uv/1282vnz58Xcrnc/Frnzp3rXNY999wjWdZ7773XoJguueQSyXJ27dpV7zy7d+8WV199tfDx8ZHMW/MRGBgo5s2bJ9LT0+2Opeb8o0ePNj//zTffiIsvvljIZDKr9XzzzTeSZej1erFlyxZx1113ic6dO9can+nRtm1bsWzZMlFYWGh3nDVlZ2eLuXPnCl9fX5vLDwgIELfeeqvIyckRQgixdetWyetPPvmk3evSarXi7bffFr17967zPXXu3Fm8++67QqfTNeg92Wv06NGS9X744Yd2z/vwww9L5u3Ro0e9yzc5evSomDRpklCr1VbvfcGCBZJlPPnkk5LXt27daneMpaWlYsWKFaJr1651bm+5XC4GDx4sVq1aZff3KC8vTyxevFjExsbWudwRI0aI3377ze6YGyojI0O8/vrr4vLLLxd+fn51vl8vLy8xceJE8ddffzm0jvj4ePMy4uPjzc8nJiaKyZMnC6VSWeu+5Omnnxbl5eUNel833XST8Pb2trns8PBw8eCDD4qCggIhhBAffvhhg7/T9ti3b59VDN9//71T11Gf3Nxccf/994uIiIhaP2OVSiXGjx8vdu/ebfdy58yZI1lGUlKS3fM6ul+s7Vixc+dOMXbsWMmxtOYjKipKvP7668JgMNgdiyOPpnD06FExderUOo+3QUFB4tZbbxWpqal1Lsvy+23vw5HPsjaNOV5Ysvyu2XMcPXjwoJgyZYrN44blIyIiQsyYMUNs27bN7phSU1PFnXfeKcLDw2tdrlKpFFdeeaXYt29fg973vn37xJgxY2yeCwEQXbt2FW+88YbQ6/U2t5MzPseaVqxYIVm+Wq02n+s0JY1GI77//nsxZ84cERcXV+/n2aVLF/HWW2+JiooKu9dR27lDfn6+uPvuu0VoaKjVevr06WNzWV9++aUYPnx4rZ9bzUfHjh3FfffdJ86ePeuELfWf2o5tBQUF4sEHH6z1eKBWq8X06dPr3bfs3r1bMt+YMWMaFOcbb7whWc5DDz3UoOXYYvn3sHHjRiGEkJxTT5w4sd7l7N+/X7KcL7/8UgghRM+ePR36e3Pn97iiokI89thjIjo62ua6ZDKZuOaaa8Tx48ftWk9jz51qzlvzmF7b+7D3YckV29zS8ePHxezZs0VISEid6woKChLXX3+9+OmnnyTzO/OcpDHXRElJSZJ558yZU2f72s75//rrLzF27FihUCis4n311VdrXZ4n5x6oZWHSlqwuWnbu3Cl5/fLLL5e8/ueff9a6rEOHDknaDh061OF4zp07J9kZde/evc72ZWVlYsaMGQ4dMHx9fc0nRvWx3HHqdDpx66231rl8yx3nK6+80qADW/v27cWBAwcc2n7btm0TwcHBdi0/NjZW/P333w1O2u7fv18kJCQ49J769u0r0tLSHHpPjmjMRfiiRYsk89qbtH377bdrTcABzkva/vDDD3VefNf2sGcbfPTRRyIwMNCh5c6aNUtoNBq7Ym+IgICABv3d3H///Xb/OGDrBG7NmjW1/uBh+Rg+fLg5uWqP3377TQQFBdm17Pj4eHH8+PEmT9o+88wzVvsFU4LFFb755huHP+s77rjDrs/Y3Unb559/3uZFgK3HtddeW+vfk6ckbY1Go3j00UdrTUDbenh7e4t333231mW21qTtiy++6NB2ND1mzpxpVzwvvPCCXclg00Mmk4lFixYJo9Fo93t+4YUX7H4PY8eOFSUlJU2etL300ksly58+fbpTl1+be++9t0Hf4z59+tidDLV17rBjx446f2i1TNpWVlaK6667rkGxNrQjRm1sHdtOnDghOS7X9fD39xffffddnesYMGCAZJ4TJ044HGevXr0kfyenT59u6Fu2UlvSduXKlebnvLy8RGZmZp3Lufvuu83tw8PDzccSR5O27voenzp1Slx00UV2rSsgIEBs2bKl3vU0l6StK7a5iVarFffcc0+Djj01taSk7eOPP17n9rCVtG0OuQdqWVgeoZU7c+YM/vrrL/N0586dMWzYMEmbm2++Gb/99pt5es2aNRg1apTN5fXp0wcDBgzAgQMHAAC7d+9GYmIievToYXdMa9asgRDCPH3rrbfW2jY3Nxfjx4/HP//8I3nex8cH/fr1Q5s2baBQKMy3pZrqQpWXl+OGG27A+++/j7lz59odGwA89NBDkhrAptFZ/fz8kJmZiX379lnNY3nLjEqlQrdu3dC2bVsEBQXBYDAgNzcXhw8fxoULF8ztkpOTcemll+LAgQN23Za3fft2XHnllaioqJA836ZNG/Tp0wfBwcHIzs7G3r17UVpaivT0dFxzzTV49dVXHdoGAPDDDz9g2rRpKC8vlzwfExODPn36IDQ0FGVlZUhMTMTp06fNrx86dAhDhgzB7t27PW6AmbS0NMl0eHh4vfN88803uPvuu83f2aioKPTr1w8hISHIz8+XDPDXGCtXrsSiRYusvkv+/v7o378/oqKiIJPJkJ+fj6NHj1oN5lOXJ554As8++6zkOZlMhq5du6Jz584ICAhAQUEB9u/fj9zcXHObdevWITMzE7/88ovTb/0BrP9uoqKi0L17d4SGhsLX1xclJSU4c+YMTpw4IRkh/NVXX4VWq8Wbb77p8Do3btyIW2+91fx5xsfHo1evXggKCkJubi52796NkpISc/udO3di3rx5+Pzzz+td9rZt23DNNddY/X3Gx8ejd+/e8PPzQ1paGvbs2QO9Xo+UlBRcccUVuO+++xx+H474888/JdOjR4922e1wa9aswe233271WXfs2BE9evSAr68vUlNTsXfvXslnvHr1aqSmpmLTpk1N8t1zhpdfflkyoGfXrl3RtWtX87Fi9+7dqKysNL/+zTff4PHHH8eLL77ojnDtMnfuXKxdu1bynEwmQ79+/ZCQkAC9Xo/Tp0/j2LFj5tcrKysxb9485ObmWg1w2lp9+umnWLx4seQ5mUyGnj17IiEhAYGBgdBoNCgqKsLJkyeRmpoqOS+qi9FoxNy5c/HRRx9JnpfL5ejduzfat28PPz8/5ObmYu/evSgqKgIACCHw0ksvIScnx+oztuXFF1+0WS6rT58+5vOVM2fOmI+Bv//+O2bMmNGk5XW0Wi3+/vtvyXOXXnppk62vJst9mK+vL7p3746YmBgEBgZCq9UiKysLhw8flhxDDh8+jEsuuQQHDx5EaGioQ+s8d+4cFi1aZD5v9PPzw6BBgxAdHY3S0lLJuZfJPffcg6+++krynLe3N/r06YO2bdvCx8cHZWVlyM/Px/HjxyXH/KaWn5+PcePGITU1FUBV2SrT7eClpaU4cuSI+TWgqqzI1KlT8fXXX9daAmL+/PmS8/x33nnHoXPeHTt24OjRo+bpsWPHolOnTo6+NYfddNNNWLx4MXQ6HfR6PT755BMsWrTIZluNRiMp7TVr1qwGD4Llju9xbm4u5s6di6SkJABV3+PBgwcjKioKGo0Ghw8flgySWlJSgqlTp+Lo0aMt4nZwV23zkpISTJgwATt27LB6rX379ujWrRtCQ0NRXl6O9PR0HDlyRHKO0hKtWrVKcv1jOucPDAxEdnY2Dh48aDVPc8k9UAvj1pQxud2SJUskv9I899xzVm3Ky8slPcN8fX1FUVFRrct8++23Jct84IEH7I7HYDCItm3bmudVKpW13tZmMBjEZZddJllXmzZtxJo1a0RlZaVV+4KCArFkyRLJr2ne3t7i0KFDdcZUc/k1e4NdddVVIjEx0ap9cXGxyM3NlTz30ksviejoaLF48WKxffv2WnuIGQwG8euvv4p+/fpJ1jtkyJA6YzStt127dpL5OnToIH788UernjMVFRVi1apV5lvOLXtv1tdD6NixY1a3q48fP17s2bPHZvt//vlHjBw5UtJ+xIgRTdKbr6E9p3Q6nYiJiZHMO2/evHqXb/pO9OjRQ/z6669W21qv14uUlBTJc47+qvz1119b3QrTo0cP8fXXXwutVmtznpMnT4rnn39etGvXrs5tsHbtWsly5XK5uPfee61iFqKql90333xj9T175JFH6oy/oQICAsT48ePFBx98IDIyMmptl5GRIZYuXSpUKpUkrp9//rneddT81d3Pz898i9OoUaPE3r17rdqXl5eLRx55xOoX7vrKMhQUFFj1hurSpYv4/fffrdrm5eVJSs1Y3r7mzJ62BoPBqldxXbeCOdPBgwetPrO+ffta3e0hhBA5OTli3rx5Vtt9yZIlda7DXT1tQ0NDzceayZMn27yd88KFC+Lmm2+WzKdQKGzGWFFRIZKSkkRSUpJYsGCBZJ4NGzaYX7P1cJa33nrLavtPnTpVJCcnW7U9cuSIGDVqlKStTCYTv/zyi1XbkpISSbxDhgyx+sxsPZxRascdPW0NBoNo06aNpO0999xTZ0+6/Px8sWHDBnHNNdeI2bNn1xnHU089JVm2Wq0WTz75pM1zKZ1OJ9asWWO1j3nnnXfqXMfu3butepBfccUV4tSpU1Ztjx8/Lun9arkuZ35HLW+HByAOHjzotOXXZf78+aJjx47i6aefFvv376+13IlWqxVffPGF1V1K06ZNq3cdlucOpvOPkJAQ8fbbb9s89z137pz5/8ePH5fM7+vrK15//XVRVlZW6zrPnTsn3nzzTTFgwIAm72lr+m7IZDJx3333ifz8fKt5Nm/eLDp27CiZLywsTGRlZdlcR3l5uaRsREhIiEO3lc+cOVOyrq+//rrB79eW2nraCiHElClTzM/Xddfh+vXrJcs4fPiw+TVHe9q643tsugYJCwsTq1evtnnHyS+//GJVLmPu3Ll1rqepe9oWFBRIjkk1z/FiY2PtPia7YpsbjUYxefJkq/3jrFmzbF7LClF1fNi8ebO45ZZbhFqtlrzmzHMSd/W09fHxEV5eXgKAuPjii22W3qqsrJSUNWhOuQdqWZi0bcX0er3kwkEul9daH+r222+X7EDqutWxsLBQkgSIiIioNbFk6aeffpKs57rrrqu1rWXdsv79+4u8vLx617Fx40ZJAuySSy6ps73lAQ6oSuY5cgthenq63dtAiKqDxBVXXOHQQWzx4sWS9p07d673dqo///zT5m39dSUnDAaD5FYxAOKpp56q9z3pdDrJCSgA8dFHH9U7n6MaehH+v//9z2o7mGqC1bV8AGLQoEEO1R925AQlNzfXqmzBlClT7K6lqtPpaj2QJycnS+owqdVquxKd2dnZolOnTub5FAqF5MLQWRy9mP/tt9/MJ2C1nWRbsnUb5o033lhvQsjyJHXWrFl1tre8/a1Hjx717q9effVVm/sfZyZt8/PzrZZvK7HWFPr37y9Z74gRI+pMHghR9QNYzXnkcrn4999/a23vrqSt6fHwww/Xu55JkyZJ5nnsscfqbN+YC5yGysrKsqrZVt8Psjqdzuq9xcbG1ltSpba64U3BHUnbPXv2SNrVd5Fpqa59/+7duyUXhyEhIeKff/6pd5knT54UYWFh5vmCgoJEcXFxre0tb2OeMWNGnTWZ9Xq91fG/IX+T9fnqq6+slm/rQroppKSk1LkNLF24cEH07dtXsi+r71ZnW7djh4aGiiNHjti1zhdffLFR3/fG1NC0pbbSKG+88Uad8+Xk5Ihu3brZfQx+8MEHG3TumZeXJykx0qZNG6ePy1BX0nbTpk2S1/7++2+byxg7dqy5zYABAySvOZq0ddf3OCYmRpw5c6bO+fbt2yf5scjX17fO/VRTJ20t1VYvtT6u2Obvvvuu5P0olUqxbt06u9dZ1/VkY89J3JW0NT0mTpxod6m35pR7oJaFSdtWzPJkYOzYsbW23bVrl6Tt4MGD61z27NmzJe2/+uoru2KaOnWqZL7aEkjl5eWSX1yDgoLq7IlnqWbtJwB11o213Gl27969Set4mmRkZEgGQbrttttqbVtRUSG54JLJZLWe3Fl6/vnnrd5jXcmJjRs3StrecMMNdr+nkpISERkZaZ63d+/eds9rr4ZchH/77bdWyev27dvb/Jwtl69Wqx2ub+bICcrSpUslbfv06eO0i9D58+dLlv2///3P7nn37t0rmffee+91SkyNZTkYYn31ky1P4Dp16mRXQjw/P1/SS7RNmza1ti0uLhb+/v7mtgqFwu7eXxMnTrT6+3Rm0vb06dNWy3dkoK+G+uOPPyTrDAwMtHuQBsttcsstt9Ta1p1J2xEjRth1IXb06FHJfMOGDauzvTuStk888YTVOYA9762oqMiqh3l9CZOWnrT94osvJO02bdrU4HVauuqqqyTLthw8pi6Wcb3yyis2223ZskXSrl27dvX+2CJE1X7Qsoexo3+T9Xnvvfcky/b29nbaspuC5eBRtu52q8lWsuvjjz+2e32W574lJSWNfQuNYitpO3nyZLvm3b9/v+QHCqVSWWti6cyZM5KEycUXX2zXOix/JHRkkF571ZW01ev1kjvA7rjjDqv5U1JSJNvhzTfflLzuaNK2IZzxPd68ebNd67K8TqxrvuaStG0IR7a5TqcT7du3l7R/4YUXnBZLc07aRkRE2OzRb0tryD2Q55KDWq2atVGAqtq1tbn44ovRtWtX8/TevXslNZ4sWdahtVyXLXl5efj+++/N03FxcRg3bpzNths2bJDU2Vq4cCFiYmLqXYfJgw8+KJmuud76PPDAAw2uFeWImJgYSX3hXbt21dp28+bNyM/PN0+PHTsWQ4cOtWs9CxcuREBAgN1xvf766+b/y2QyvPDCC3bP6+/vj3nz5pmnjxw5guTkZLvnb4i8vDwkJydLHklJSTh48CA+/vhjTJgwAZMnT5bUbZLJZFi5cqVdn/PUqVObrL6Z0WjEu+++K3lu1apVUKvVjV52WVkZ1qxZY55OSEiQfDb1GTRoEEaOHGmeduRvqCldd911kum6/m5sefDBB+Hj41Nvu9DQUMnfZ0ZGBnJycmy2/eqrr1BaWmqenjJlCvr27WtXPM8995xd7Rqq5n7DJDg4uEnXCcCq3ub8+fPtrk1nuc/ZsGEDNBqN02JzlkcffRRyef2nWT179kT79u3N04cOHWq6oBrI8vN69tln7XpvgYGBWLJkieQ5e+qltia17TccdfbsWfz444/m6dGjR+PKK6+0e/6pU6ciPj7ePF3bPv3jjz+WTC9evBi+vr71Lj8gIAAPP/yw3fE0hOX+zBX7ssYYMGCAZJs7eryKi4vDzJkzG7x+Z333nOmZZ56xq92AAQMwefJk87ROp8P69etttu3YsSPGjx9vnv7777/rHW9ACIHVq1ebpxUKBW677Ta7YnMWhUKB2bNnm6c/++wzq5r4H374obkmqlqtxo033ujSGIHGf4+HDBmCyy+/3K62lrWLbdUcbQ0c2eY//fST5ForISGh1vrIrc0dd9xhdw3m1pB7IM/FpG0rlZOTIzm5DwwMxJQpU+qcZ86cOZLpmgkfS6NGjUKXLl3M07/++ivS09PrXP4nn3wCrVZrnr7llltqvSisOTAaAEybNq3OZVtKSEhAu3btzNPbt2+3e95JkyY5tK76lJeXIzs7GykpKVbJxZCQEHO7EydO1DoQieXB+oYbbrB7/b6+vrUO4GCprKwMu3fvNk8PGjQIHTp0sHtdAHDJJZdIph3Z9g2xaNEidOjQQfJISEhA//79MWfOHPz888+S9nK5HKtWrcK1115r1/JrXjQ42+HDhyUXoV27dsWYMWOcsuwdO3ZITv6nTp1qVxKmppqfZUpKimSAkKak1+tRWFiI8+fPW/3NyGQySdvjx487tOyrrrrK7rbdu3eXTNd2AWw56MOMGTPsXkefPn3Qs2dPu9s3F5bbZNasWXbP27NnT/Tv3988XVlZaR780lP4+Pg4NABSze9SeXm5JMnvbmlpaUhJSTFPR0dHY+zYsXbPP3PmTMnAdqaB9lqrbt26SaaXL1+OrKysRi/3999/l0w7el4kk8kwevRo8/SePXsk52QmNf92ZTKZQ+u58cYbrfbRLZ0QAqWlpcjMzLQ6XiUnJyMiIsLc1tHj1TXXXOPQcdvyu/fQQw+ZB8nxBL1790bv3r3tbm+ZoLQ1wJLJ/PnzJdOWP4hb2rJli2Qgt6uvvtotg+fWHLCouLhYMoicEELyI9jkyZMl1w3O1JTf46Y472oJnLXNt2zZIpm+/fbbHT7fb6kcuYZrSbkHan48c8hlanIff/yx5ETthhtuqLd32ezZs/HYY4+Zf9H95JNP8MILL9T6y8/cuXPNIwsbDAasXbu2zpGjayaBZTIZbrnlllrb1jwxU6lUUKvVDvfYDA0NNSeZzp49a9c8bdu2lRwkHWU0GrFt2zZ8+eWX2LdvHxITE1FeXm73vMXFxQgKCrJ67fDhw5LpgQMHOhTXoEGDJCPP1mb37t2S701CQoLD291ylFR7t70r9OrVC//73/8kPUjr069fvyaLxzIZ76yELWB9cdOmTRuHP0vLv/1z585JTkicJSsrCxs3bsSvv/5qNXp0fQoKCuxu6+/vj7i4OLvbW14cmUZht7R//37J9JAhQ+xeh6n9sWPHHJrHXrZ6GNT2PpyloKBA8ncfHBxsdSFWn2HDhklG7t23b5+k57O7dezY0aFeEba+S/7+/s4Oq0FsfX8dueAzfb6mu3PKy8tx7Ngx9OnTx6lxNhemxNSRI0cAAGfOnEG3bt1w8803Y+rUqRg6dCi8vBw/Pbfcp0dGRjq8T6/ZY7ayshIZGRmSXuCFhYWSv91OnTohLCzM7uVHRESgQ4cOkpHgnclyf9bU+zJbtFotNm/ejK+//hr//PMPTpw4YfedAI4crwDHzz+mTJmCRYsWmeP55ptv0K1bN9x2222YNGkSevTo4dDynK0hx8aa6hpB/corr0SHDh2QlJQEAFi3bh1WrFgBPz8/m+3feecdyfSdd97pUGzO0qVLFwwbNsx8Pvjhhx+af+TcsmWL5G/c0RHp6+LK77Ej3zt7z7uao6ba5k15LdGcKRQKXHTRRXa3b665B2oZmLRtpSx7ydZVGsEkNjYWY8eOxebNmwH8V85g6tSpNtvffPPNeOyxx8w9aj788EMsXbrUZi8Ly3ILY8eOlVwo1GQ0GpGRkWGe1mq16NixY73x1+XChQt2tYuMjGzwOrZv34577rmn3luy6lJUVGQzaZuXlyeZrnnLjD3sTbSdP39eMv3ZZ5/hs88+c2hdluzd9s4kk8ng7++P4OBgdOrUCQMHDsQ111yDESNGOLysxnwn6pOZmSmZdmaPS8vPcuHChVi4cGGjlunsz7K8vBxPPfUUXnvtNZs9vuzhyAm9oz1UlEqlZLq2HkvZ2dnm//v6+tpdBsCk5l0LzmYr4VJYWNhk6wMgub0MADp37uxw7zvLHmOe1tumqb5L7mC5bRvyfezWrZvkGO9pn5errV69Gpdccom5LE9RURFee+01vPbaa/Dz88OQIUNw8cUXY8SIERg+fLhdJYws9+m1nZs54sKFC5JzsZr7MqDqb9dRXbp0abKkreX+rKKiAhqNxiklhezx3Xff4f777zcnBh3laALK0fOP2NhYvPjii5Jj/blz57B06VIsXboUkZGRGDZsGIYNG4aRI0di4MCBDfoBoaEc3be0bdsW3t7e5r+juvYrcrkcd955JxYvXgygqtfq+vXrcfvtt1u1zcrKwnfffWeeTkhIqLVcmyvMnTvXnHjbunUrkpOT0b59e8m1XFxcnEN3QNTF1d9jR46XnnysbIym3OZNeS3RnAUFBdn943pzzT1Qy8G+8a3Qrl27JLdRdOrUCcOHD7drXsver3XVqo2KipLc8nL27Fn8+eefNttaLseyJm5NBQUFVr01G6ukpMSudo7Ufq3pyy+/xGWXXdaohC1g3UvVxDLJ4micgYGBdrWzVf+ysezd9g314YcfQlQNumh+mHotp6am4o8//sCKFSsalLAFGv6dsIfl9nbmbW+e/lmWlpZi/PjxeOmllxqcsAVq/5uxpaluF6vZA8Lev7WabP1Q4yzBwcFWd1k4emujoyx7hDTk/VnO444ff+rSkm49bMmfl+WPBY05tzAYDHUuu6ahQ4di586dNntKlpWV4Y8//sDzzz+PK6+8EhEREZg8ebJV+QNLrtinW34XPG1/ZusHsRMnTjTZ+mpatWoVJk+e3OCkC4BaS2DVpiHnHwsWLMD69ett1mLMycnBt99+i4cffhgXX3wxoqOjMW/ePJw8edLh9TREY79PWq0WZWVltba99dZb4e3tbZ6urUTC+++/LynhMm/ePLeW9Zg2bZq5R7CpJEJhYSG++eYbc5s5c+Y45bjjju9xSzpeNkRTb/OaxwYvL68mvW5pThzZDs0x90AtS+veS7ZSlgnSM2fOQCaT2fWwrMW4efNmpKWl1bouewYkKy8vl/TWDAsLq7PGTGMSOO6QkpKCOXPmSH4NjoyMxP3334+vv/4a//77L/Ly8lBeXg6j0ShJLlrWEa6NZS8SR7eRve2bYts7enLXmjnzosHTP8vFixdL6j3JZDJcfvnleO2117Bjxw4kJyejpKQEWq1W8jfTmJNeV/C0eo5yuRwXX3yx5Lm9e/c26TotvyfO2Caetl1bkpb8eVleDDWmlrDlBVh9Caj+/fvjwIED2Lx5M2655ZZa73jRaDT47rvvcPnll2PixIm1JmfdsU/3lM/RpH///lY/QjX1/gyoqv9rOchM+/btsXTpUvzwww9ITEzEhQsXUFFRYXWeV7OOsKvMmDEDZ8+exccff4xrrrmm1h+E8/PzsXr1avTo0QOPPPKI05MWlpp63xIWFiapQ3ngwAGr8i9GoxHvv/++eVqtVtdZrs0V/P39cf3115un165di08//dTcw7i+knL2am7f45bAFdvc0/bTzVFzyz1Qy8PyCK1MaWkpvvjiC6ctz2g0Yu3atXjsscdsvj5hwgS0adPGfEvBV199hTfffFPyy/jGjRtRXFxsnp41a1adt7JZ3v7WpUsXl/UCaIgXX3xRUrf26quvxoYNG2qto1VTze1SF8sT7oKCArtGczaxt9dTeHi4ZHrZsmVWI4OT81hub2f2TrNc9q5du6ySd+6SmZkpqSfn7e2N7777zq7bE+39m3GlkJAQ80BDDam/1tQ120aPHo0//vjDPP3nn3/CaDQ2We8XZ9SdtJynKQZfsew52Vo1l8+rISzjaExpEMt57XmPph+jTCOnnz9/Hrt378b27dvxxx9/WNWy/vHHHzFhwgTs3LnT6rb18PBwnDp1yjydkZHh0MjW9nBGPcmm3J+pVCoMHToUW7duNT+3detWm7fAO9PTTz8tSWjecccdeOutt+wqLeCuY5aPjw9uuukm3HTTTTAajTh+/Dj+/vtv7NixA5s3b5bcUm00GvHiiy9Cq9Vi5cqVTRZTY79PKpWq3nPf+fPn46OPPjJPv/POO5Ik7U8//SQZePG6667ziHqSt9xyi3nQsZSUFDz++OPm10aNGoWEhIRGr6M5fo+biquO/67Y5mFhYeYOVnq9HiUlJS2m96arPqfmlnugloc9bVuZzz//3OmjUq9Zs6bW3hgKhULSW7SiosJqwCvL+rp1lUYAqk7Kal44JCUleXRNo5p1sfz9/bFu3Tq7ErYAJPVz6mJZw9Y0wIm97G0fFRUlma55gUjOZ3nBnZiY6LRle/Jn+cMPP0hOYh9++GG768nZ+zfjSjW3dXl5ucMxNvVnM378eMl0eno6fvrppyZbn+UFcEPen+XJcm01vywvfGre8lofRwdTaakst21Tfl6uZrmPbcyt9JbzRkdHO7yMuLg4XH/99Xj99ddx9OhRnDp1CvPnz5f8gLJ3717JiPEmrtinW35up0+fdngZrt6fff31101SOsKkrKxMMjp7QkKC3UkXwLrepDvI5XL07NkTt912G9auXYv09HT89ddfVsfd1157rUkTFY5+N9LS0sy9TQH79iuDBg3CoEGDzNOfffaZJPFrOQDZXXfd5VBMTWXUqFGSGtI1j0/OGICsJXyPLXn68d9V27wpryWcwdM/J6D55R6o5WHStpWxLE+wbt06JCUlOfwYNWqUeRlJSUmSXg2Wbr31VsmtGTVjOH36NP766y/z9ODBg9G7d+9630fNUcJ1Oh22bdtW7zzuYJmgGTVqlN01uyorK3Hw4EG72g4dOlQyXdfnYYu97S+++GLJZ/nbb7+xvEETsqw1XVtN6Iao+TcEwDzAoCewTARMnDjR7nktR8n1BAMHDpRM796926H59+zZ48xwrAwePNjqu/bKK6802fpCQkIkAzgUFhY6XEfX8nOueRFek+X+1pGelJa9HD2Fq291tPX9deQ26cLCQslFoq+vr9tHqTexHH3e8lZpe6Wnp0sG6ZLJZBg8eHCjYgOqBvp688038cILL0ier1nL0sQV+3TLv90zZ844lBDNzc1t8hI2t99+u6QXmUajwRtvvNFk60tJSZHcOjt+/Hi7ky7nzp0z34XhSWQyGUaOHIlffvlFcvw1Go34/vvvm2y9jT021nYcsHT33Xeb/19WVoZ169YBAFJTU/Hzzz+bX+vZs2eDxztoCrYGjQ4ICHDKoIMt8Xvs6cd/V21zy/M7Z18zN/acxNM/J5PmknuglolJ21bEdOuTSXh4OKZNm4b27ds7/Jg1a5Zk2XUNSNaxY0dJ3Z39+/ebB+RytJetyRVXXCGZfu+99+yaz9UsDzyODMCxfv16u2voWI4Y+8knn0h6H9Tl4MGDdl+oRkRESAZOSU9Pl5zgknNddNFFkl6Jx48fl/zI0RiXXXYZFAqFefr777/3mBHdG/p3YzAYzBdfnsTyos/yboO6HD582CUnpY888ohketu2bVY9jhqirKzMasR5wHqbfPrpp3Yv8/jx4zhw4IB52tvbGwMGDLDZ1rLnlSM9TJqyt3FjWJYP0mg0Tbq+tm3bSu7myMrKkpTTqM+GDRsktzAOGTLEagRwdxk+fLjkgvP06dM4fPiww8v5/PPPJdPdu3e3KivRGJbnRrYSn5bnRY6cBzii5t+uEEIyJkF91q9f3+Q/9IaEhOCOO+6QPLd8+fJGDwQLVA2oa6kx53m2ekx7Elu1Upsy6X706FGH7hRbv369ZNreBOv06dMltzubBiRbvXq15AcpT+llazJnzhzJeRtQNUiZI+XQatMSv8eNOf7/+OOPzg7Hiqu2ueU14nvvvefU+tSNPSfx9M/JpLnkHqhlYtK2FbFMrF5//fV2/6JnaerUqVCpVObpr7/+us5fxm677TarWAwGg6SulJ+fn9VAZ7W56aabEBwcbJ7euHGj5BYTT2FZ/83eWy+Liorw7LPP2r2ebt26SRLjmZmZeOaZZ+qdT6/XY/78+XavBwDuueceyfRDDz3k9JIbVEUmk0l6hADAwoULnVIQPyQkBDNnzjRPl5aW4qGHHmr0cp2hoX83b775pkcORDZlyhT4+/ubp7/55hu7E0O11Qt3tquuugpXXXWV5LkHH3yw3hHr63LmzBkMGTLEZi/a2bNnS6bffPNNu3uNWNbRnj59eq110Pv37y+Z3rRpk13r+PXXX10ygFFD1Dz2Aa65LdXy83r88cftSr6VlpZi2bJlkufsHWDTFSIjI3HllVdKnnv++ecdWkZpaSlWrVolec7ZAxdZnqvZ+r737t1bch5w/vx5q23vDJbfhRUrVkjq9tempKQEK1ascHo8tixZsgRxcXHmaa1Wi6lTpyI1NbXBy/z555+tep0DDT9epaSk4PXXX29wPK5iz3fPmZ544gm72h04cADffvuteVqpVOLGG2+0a15vb29JSYEjR47gzz//lHQk8fPzw0033WRf0C4SGxuLPXv2YPv27eaHo/ur2rTE7/FFF10kSXL//PPPdtVAzc7OxurVq5syNACu2+bjx4+X3CFx9uxZp9ambuw5SUPP044dO4avv/7aoXU1RnPJPVALJahV0Gq1IjIyUgAwP7Zv396oZV5zzTWS5b311lu1tq2oqBDBwcHmtmFhYeLLL7+UzH/zzTc7tP7nn39eMn9wcLDD70mv14uvvvpK5Ofn19qm5jpGjx7t0PKFEKJz586SZfz66691ti8rKxPjx4+XzGN6JCUl1Trf77//btX+5ZdfFkaj0Wb70tJSMXXqVJvrefLJJ2tdj16vF926dZO0Hzt2rLhw4YI9m8MsJydHfPXVVw7NY4/Ro0dLYvvwww+bdPkN8eSTT0qWsXXr1lrb5ufnS/52AIjrr79eVFZW2rUunU4ncnNzbb527tw5oVarJct++OGHhV6vd+j9HDt2TPz5558OzVOXTz/9VBLTyJEj643pp59+snovAMScOXPqnC8+Pt7cNj4+3qE4Hfkc77nnHknbnj171rnfEUKIV1991ebfp7O/0yYXLlwQ7du3l6xLpVKJ1atXC4PBYPdyysvLxUsvvSSCgoLq3C59+/aVrGvMmDGivLy8zmWvXLlSMo9MJhOHDx+utX1xcbHw9fU1t1coFGLfvn11ruPUqVMiKirKof2iEI07VsyZM8fuff22bdskbWfMmOHQuhoiMzNTeHt7W+0r6qLX68V1110nmadNmzZCo9HUOZ8z9rGO2Lp1q9Vn/dprr9k1r0ajsTqOBgUFiaKiolrn+fbbb8XevXsdivGNN96w6zPfsWOHkMlkkrZvvPGGQ+sSQojdu3eLf/75p9bXe/fuLVnHjTfeWOc+wtZ3wZ7vemPs3r1bqFQqybpiY2MdPk/MyMgQd911l5DL5Ta/jxqNRvj7+5vXoVQqxZEjR+pcZm5urujfv7/N7VEXR445trzzzjsiJSXFoXksP7d3333Xofnr8uGHH9rcBm+++Wad8+Xk5Fidh86cOdOhdZ87d878mQIQ7dq1kyzv9ttvb8xbs5vlvn/jxo1OXX7Pnj3t+ntrLt/jpKQkh87xRowYIWn/6quv1tm+pKREjBo1yur92HNMd/R80pXbfM2aNZK2SqVSbNiwod4YTTIzM2t9rbHnJEajUcTFxUmW8c0339Q5T1ZWlujevbvVNmjKc34hmk/ugVoeJm1bia+++kqyA2jXrl2tyTx7ffbZZ5Jl9u/fv8728+fPl7SPiIiQTO/YscOh9et0OjFu3DjJMhQKhbj77rvFiRMnap1Pq9WKnTt3iocffti8867roqGxO87HHntMsozAwECxbt06qwsco9EofvvtN3HRRRfVuo3qu7iZN2+e1QFs6NCh4t133xX79u0Tp06dEjt27BDPP/+85AA5ffp0yTz1JSeOHj0qAgMDJfO0bdtW/O9//xPFxcW1zpefny8+++wzMX36dKFWq5vkQNTSkrZCCPH9999bXYj37t1bfPfdd0Kn09mc59SpU2LZsmUiPj6+zm3w0Ucf2fzOfP/997UuW4iqE+c333xTXHLJJXZ9Zxxx4cIFERAQIInp6quvFqmpqVZt8/LyxOLFi4WXl5fNvxlPSdoWFBSINm3aSNp36dJF/P7771Zt8/Pzxb333mv+zENCQpr0O13TwYMHRVhYmNV34qKLLhKffPJJrT8ACCHEoUOHxHPPPWf1PmvbLgcOHLBKqgwYMEDs3r3bqm1ubq64++67reJavHhxve/plltukcwTGRlp88czjUYjVq9eLUJDQ21ud09J2paWlkou9GQymbjnnnvEli1bxMmTJ0VSUpLk4SyWiUPTscPW3+WxY8fEmDFjJG1lMpn46aef6l2Pq5O2Qtg+dk6fPl38+++/Ntvr9Xrx66+/ioEDB1rNV9+F8IIFCwQAMXDgQPHiiy+K48eP13o+VlxcLJYvXy6USqVkHb/88kuty3/66aetYho/frzYunVrrYlVo9Eojh8/LlasWCEGDRpU737m77//liS8TOs4deqUVdvjx4+Lyy67zNzO8u+qqZK2Qgixdu1aqzgBiGuuuUb88ssvtf5IpNVqxZYtW8Q999wjfHx86v0+zpo1S9KmTZs24ueff7Zqp9frxZdffmn+cUwmk1ntb+vS2KRtnz59hEKhEBMnThRr1qwRGRkZtbZNSUkRN910k2R9fn5+Ii8vz6F11sUyaWv6bshkMrFgwQKbnQF+++030alTJ8l8oaGhdSaVajNhwgSr74bpceDAAWe8xXp5StJWiObxPXY0aWt5jqtQKMSqVauszm+NRqPYvHmz6NWrl839VFMkbYVw3TYXQlj9wCiTycScOXNqvWbW6XTit99+E7fccotQq9W1LtcZ5ySWxy0/Pz+xfv16m9vhiy++MP/IYvk5NXXStrnkHqjlYdK2lbA8MbHnQrc+5eXlkp00AHHw4MFa2//zzz+1nhx169atQTEUFhaKYcOG2VxmbGysuOKKK8SMGTPEtGnTxJVXXil69+5tdfHT1DtOW8kaACI6OlpMnDhRzJw5U1x55ZUiJiZG8vrMmTMdupAXoirpYNkDur7H7NmzrXoaPfXUU/W+r99++83ck87y4NW3b19xzTXXiFmzZokpU6aISy+9VLRt29aqLZO29p+wvvrqqzYvPgMCAsSYMWPEDTfcIKZNmybGjh1r1Uuwvm3w4osv2ly2r6+vGD58uJgyZYqYOXOmuOaaa8SwYcOsev4Czk3ammKy9d0aPHiwmD59upg6daoYMmSIUCgU5tf9/f3FN99847ITOEc/x61bt1r1VjSt9+qrrxbTp08XI0eOlOyj4uLixEsvvdSk32lLiYmJVr2YTA+5XC569eolxo4dK6ZPny4mT54shg4dKqKjo222l8lkNpOwJqtXr7b53evUqZOYNGmSmDZtmhg2bJg5KV/zcfnllwutVlvv+0lLS7P5ne3UqZOYMmWKmDFjhrj00kuFn5+fZP9sebHnKUlbIYR48MEH7d7HO5NlEsf0GQ8cOFBcf/31YsqUKeaLXsuHPccVIdyTtK2srBSXXnqpzbhjY2PFuHHjzPudMWPGWP1oaXo8+uij9a7LlLSt+QgMDBTDhg0TkyZNErNmzRJTp04VgwcPtvpRA4CYNWtWveuw7NlvegQFBYkxY8aI66+/Xtx4441i4sSJYvDgwVbncvbsZ1544QWb6+jbt6+YOnWquO6660SfPn0kr02YMEHMnj3boe96Y33zzTc2z1UACG9vbzFw4EBx5ZVXihtvvFFMmDBB9O/f3+pHQ9PDx8fH5jrOnDljcxvGx8eLyZMnixtvvFGMGzfOKsHw6KOPOvR9d0bS1jLGmJgYcckll4jrrrtOzJo1S0yePFn06NHD6odiAOL99993aH31sUzavvTSS5IOBUqlUowcOVJMnz5dXH311ZLjdc02mzZtatD6f/zxR5uf8+DBg536PuviSUnb5vA9djRpq9frxdChQ63eU1hYmLjqqqvEzJkzxYQJEyTnzV5eXuKnn36StG+qpK2rtrkQtfciBiA6dOggrrzySjFz5kxx7bXXisGDB1udr9alseckJSUlokOHDlZtY2NjxaRJk2xuB39/f6tOaU2dtBWieeQeqOVh0rYVSEtLkyQ2ANR5O6kjLH8hvOeee+psX9stHS+99FKDY9BqteKBBx6weo/2Pnx9fevsbeCMHec///xjVZ6irsfMmTOFVqt1+ELetD0eeeQRmweImg+FQiGee+45YTQarU5OXnnlFbve1+nTp232NLL3MXny5AZtz7q01KStEEJ899135l6Ajjzs2QY///xzrYk3ex6rVq1q0Laoy+233273+sPCwsSff/7p8Am9K5O2QgixefPmWhM+lo+4uDhx7Ngxqwvbpk7aClHVc2Lx4sU2S07Y+xg7dqzYv39/vevauHGjzYuWuh5z5861K2FrsmXLlloTMZaPDh06iMTERKsfszwpaVtZWWn3D3TOZDQaxeLFi20m2mt7qNVq8b///c/udbgjaStEVQ+a+++/36H3Znr4+/uLTz75xK712Era2vu4884767wDoqaPPvrI7n2N5UMul4uvv/663nUsW7bM7u01ZswYUVxc3KDzmsZKTk6utTyDPQ8vLy9xxx13iPT09FrX8csvvzi0H1u0aJEQwrHve1Mkbe15+Pj4iPfee8+hddnD1rEtMTHR6lbp2h5+fn7i22+/bfD6DQaDSEhIsFrumjVrnPgu6+ZJSVshPP977Og5nhBCpKam1vpDtOXD19fXXLqt5vNNlbQVwjXb3ESr1Yo777zT5o8y9T3q4oxzksOHD9t9HRIeHi62b9/u0nP+mppD7oFaFiZtW4HnnntO8sffo0cPpy3bMtkXEhIiKioqam3/1ltvWe24lEqlyM7ObnQsZ8+eFXfddZfNWoSWj7CwMDFlyhSxdu1aUVJSUudynbXjzMjIELNnz641mSqTycSIESMkJ2yNubg5ffq0eOKJJ8SgQYNEZGSkUKlUIjY2VgwdOlQ8/fTTkmWtX79esh5HelMYjUaxadMmMXbsWLsSPN27dxf33nuv2L59e6NLdNjSkpO2QlTdLvvss8/a/EW65sPLy0sMHz5cvP3223WWrKipoqJCvPXWW6Jv3771ntAplUoxbNgw8dRTT9m8JdZZ1q1bZ1UXuuYjIiJC3HPPPSIrK0sI4fgJvauTtkJU7Qtuuukmm71ugapbPe+77z5zvSt3JG1NsrOzxfPPP2/XdwKo6r26ePHieuuy2VrPggULRHh4eJ3fuXHjxomdO3c26L0cP35cTJo0qdb3ERERIRYtWmSuR+rJSVuT33//Xdxxxx1iwIABIiwszGbPzKbw77//iilTpljdOl7zERgYKObOnSuSk5MdWra7krYmp06dEvPmzbPrh9ZOnTqJZ555xqGa7llZWeK9994TU6ZMset8xcfHR1x33XXi77//dvi9FBYWimXLlomuXbvWux5vb29x6aWXipdeekmkpaXZvY69e/eK0aNH1/p31alTJ7Fy5UpzstkdSVuTI0eOiPvuu8+upKCXl5cYPHiwWLlypd233p84caLOfYyXl5e44oorxJYtW8zzuDJpm5iYKF588UVx6aWX2pUkioyMFPPnz7dZAsUZaju25efniwULFtgs1QNU/RA0bdo0p8RleSdLcHBwvbXVncnTkrZCePb3uCFJWyGqym4tXLiw1mOWt7e3mDFjhjh9+rR5HkeP6Y05n2zqbW7p33//FdOmTat3PxAaGipuvPFGm6W8bGnsOUlaWpqYM2eOzburTOcV8+bNM++T3ZW0NfH03AO1HDIhhABRC3P8+HH8+++/yM/PR2FhIby8vBAYGIi4uDh069YNCQkJkMlkbomtsLAQO3bswLlz51BaWorQ0FBER0dj4MCBaNu2rVtievzxx/Hcc8+Zp3/44QerkeTtUVlZiT179iAlJQX5+fkoKyuDn58fQkJC0KlTJ3Tv3h1hYWHODL1VO3v2LA4cOIDc3FwUFhZCpVIhNDQUnTt3Rt++fREYGNjgZV+4cAG7d+9GZmYmLly4AJ1OB39/f0RGRqJLly7o1q0bfH19nfhuaieEwJEjR7B//37k5uZCoVAgOjoa8fHxuPjii61Gt24uSkpKsHXrVpw/fx4lJSWIiopCfHw8RowYAZVK5e7wrBQUFODgwYNISkpCfn4+NBoN/P39ERwcjLi4OPTv3x+hoaGNWofRaMSBAwdw4sQJ5ObmQqPRIDw8HG3btsWIESMQEBDQ6PeRl5eHP//8E2lpaSgvL0dUVBQ6dOiAkSNHNtvvkrtUVlZi586dSElJMf9thoeHo1OnThg6dGiz354nT57E4cOHceHCBRQUFEChUCA0NBSRkZEYNGgQYmJiGr2OlJQUnDx5EikpKSgsLIRGo4Gvry9CQ0PRvXt39O7d2yn72szMTOzduxc5OTm4cOECjEYjAgICEB0dja5du6Jr166N2u+kpaVh586dSE9Ph9FoRJs2bdClSxcMHDiw0bE3hdTUVBw5cgQpKSkoLi6GXq9HUFAQQkJC0LFjR/Tr1w/e3t4NWnZ2djZ27NiB1NRUVFRUICIiAjExMRg6dCjCw8Od/E4axmAw4OTJkzh9+jTS0tJQUlICg8EAf39/REVFoVevXujevTsUCoXbYtRqtdixYwdSUlKQnZ0Nf39/xMXF4ZJLLmnU+U1N7733Hu644w7z9IIFC7Bq1SqnLLu5aw7fY0dVVFRgx44dOH36NAoLCxESEoK4uDiMHDkSQUFB7g7P5dtcp9Nh7969OHv2LPLy8lBRUQE/Pz+0adMG3bt3R8+ePSGXy52+3voUFxfjr7/+QnJyMoqLixEREYF27dph1KhR8PHxcXk89vDk3AM1f0zaEhFGjx6Nv/76yzydmZmJ6OhoN0ZERERERNR0Bg8ejH379pmnjx8/jm7durkxIiIiIinX/3RCRB4lMTFRkrBt3749E7ZERERE1GIdOHBAkrC95JJLmLAlIiKPw6QtUSum1+tx++23S56bPXu2m6IhIiIiImp6K1askEzfe++9boqEiIiodkzaErUg58+fx4033ojExMR62+bm5uKqq67Crl27zM/5+Phg3rx5TRkiEREREZHbbNu2DRs3bjRPd+zYEddcc40bIyIiIrKteY8QQUQSBoMBGzZswIYNGzB48GBcffXVGDBgAGJjY+Hr64uioiKcPXsWW7Zswbp161BeXi6Zf+XKlWjTpo2boiciIiIicp7S0lLk5eUBAHJycvDHH39g+fLlqDmsyzPPPOPWQdeIiIhqw4HIiFqQ5ORkdOjQoUHzLlq0yOpWMSIiIiKi5mrt2rW45ZZban197Nix+O2331wYERERkf1YHoGoBVGr1fD393dong4dOmD9+vVM2BIRERFRq3HRRRdhw4YN7g6DiIioViyP4ER6vR4HDx5EVFQU5HLmw8k9Dh06hJ07d2Lv3r34999/cf78eeTn56OiogIKhQJBQUGIjIxE//79MWLECFx++eXw8vJCWlqau0MnIiIiInKaCxcuSKYDAgLQuXNnTJw4EbNnz0ZlZSXPgYmInMhoNCI7Oxv9+vWDlxdTjo3F8ghOtG/fPgwePNjdYRAREREREREREbnF3r17MWjQIHeH0ewx7e1EUVFRAKq+nDExMW6OhoiIiIiIiIiIyDUyMzMxePBgc36MGodJWycylUSIiYlB27Zt3RwNERERERERERGRa7FkqHNwKxIRERERERERERF5ECZtiYiIiIiIiIiIiDwIk7ZEREREREREREREHoRJWyIiIiIiIiIiIiIPwqQtERERERERERERkQdh0paIiIiIiIiIiIjIgzBpS0RERERERERERORBmLQlIiIiIiIiIiIi8iBM2hIRERERERERERF5ECZtiYiIiIiIiIiIiDwIk7ZEREREREREREREHoRJWyIiIiIiIiIiIiIPwqQtERERERERERERkQdh0paIiIiIiIiIiIjIgzBpS0RERERERERERORBmLQlIiIiIiIiIiIi8iBM2hIRERERERERERF5ECZtiYiIiIiIiIiIiDwIk7ZEREREREREREREHoRJWyIiIiIiIiIiIiIPwqQtERERERERERERkQdh0paIiIiIiIiIiIjIgzBpS0RERERERERERORBmLQlIiIiIiIiIiIi8iBM2hIRERERERERERF5ECZtiYiIiIiIiIiIiDwIk7ZEREREREREREREHoRJWyIiIiIiIiIiIiIPwqQtERERERERERERkQdh0paIiIiIiIiIiIjIgzBpS0RERERERERERORBmLQlIiIiIiIiIiIi8iBM2hIRERERERERERF5ECZtiYiIiIiIiIiIiDwIk7ZEREREREREREREHoRJWyIiIiIiIiIiIiIPwqQtERERERERERERkQdh0paIiIiIiIiIiIjIg3i5c+Wv/nYKr205LXku3F+N/Y+NBQAIIbDq99PYsDcVRRU69I0LxrOTe6FLVIC5vUZvwLIfj+P7wxmo1BkxvFMYnp3cCzFBPuY2ReU6PLXpGH5PzAYAjO0Rhaeu6YkgH6W5TXphBZ749ih2nc2Ht1KOSX1jsXRCd6i8mNcmIiIiIiIiIiIi13Fr0hYAukT5Y91tQ8zTCpnM/P93/jyHD3Yk4eXrL0KHcH+88cdpzHp/D/54aAz81VWhP7MpEVuO5+CNGf0R7KvE8z8ex9y1+/HDvSOgkFct677PDiKrqBJr5w4GACz9+gge+PwQPrh5EADAYBSY++E+hPqpsPHOi1FYrsODGw9BCIGnJ/Vy1aYgIiIiIiIiIiIicn95BIVcjsgAb/MjzF8NoKqX7ZqdSZh/SSeM7xWDrtEBeOWGPqjQGfDdoXQAQHGlDl/sP49Hr+qOEZ3D0Ss2CKum98XJrGLsOJMHADiTU4I/T+Xihet6Y0B8CAbEh2D5db2x5UQOzuaWAgD+Op2L0zklWDW9L3rFBmFE53A8elUPbNh3HiWVOvdsGCIiIiIiIiIiImqV3J60Tc4rw+Dnf8eIF//APev/QWp+OQDg/IUK5JZoMLJzuLmt2kuBIR3CcCClAABwNK0IOoPAqM4R5jZRgd7oEhVgbvNPSiECvL3Qr12IuU3/diEI8PYytzmYUoAuUQGICvQ2txndOQJavRFH0oua7s0TERERERERERERWXBreYS+7YKx8oY+6BDhh7wSLd744zSmvL0Lv90/CrmllQCAiAC1ZJ6IABXSCioAALmlGqgUcgT5Ki3aqJFbojG3CfeXLgOoqp1bs43leoJ8lVAp5OY2tmg0Gmg0/71eUlJi71snIiIiIiIiIiIissmtSdtLukb+NxEN9I8PxqgV2/DVP2no1y4YACCzmEcIQCazfNZWm/+mbbUWQqCexUBA1Lmu5cuX4+mnn657IUREREREREREREQOcHt5hJp8VV7oFh2ApLwyRPhXlSrIsejpmleqRbi/CgAQ4a+G1mBEUbnOos1/vWsj/NXILbXuLZtfppW2sVhPUbkOOoMwr8uWJUuWoKioyPxITEx08B0TERERERERERERSXlU0lajN+BMTikiA7wRF+qDiAC1eUAxANDqjdiTlI8B8VX1aXu1DYJSIcP2M7nmNjnFlTiVXWJu0z8+GCWVehw6X2huczC1ACWVenObfvEhOJVdgpziSnObv07nQuUlR+/YoFrjVavVCAwMND8CAgKcsh2IiIiIiIiIiIio9XJreYTnf0zEZd2jEBvsg7xSDd784wxKNXpcNyAWMpkMc4d3wFtbz6B9mB86hPvhra1n4KNUYFLfWABAoLcSNwyMw/M/HkeIrwpBPkos++k4ukYHYkSnqgHMOkUGYHSXCDzy1b9YNqU3AGDp10dwWbdIdIzwBwCM6hyBzpEBuP+LQ1hyZXcUVeiw7KfjmDEoDgHeStvBExERERERERERETUBtyZtM4sqcd+Ggygo1yLUT4V+cSH45u5haBviCwC4c3QCKnUGPP7dURRV6NA3Lhif3DoE/ur/wn58Yg94yWWYv/4fVOoMGN4xHC/P6QOF/L9atK9N74unvj+G2R/sBQCM7R6Jpyf1Mr+ukMuw5pZBePzbo5j6zi54KxWY1KcNll7V3UVbgoiIiIiIiIiIiKiKTAgh3B1ES5GWloa4uDicP38ebdu2dXc4RERERERERERELsG8mHN5VE1bIiIiIiIiIiIiotbOreURiIiIiIiIiIhqEgYDyvcfgD43F14REfAdOAAyhcLdYRERuRSTtkRERERERETkEYo3b0b2suXQZ2WZn/OKjkbU0iUIHDfOjZEREbkWyyMQERERERERkdsVb96M9AULJQlbANBnZyN9wUIUb97spsiIiFyPSVsiIiIiIiIicithMCB72XLA1ljp1c9lL1sOYTC4ODIiIvdg0paIiIiIiIiI3Kp8/wGrHrYSQkCflYXy/QdcFxQRkRuxpi0REZGTtX/kR3eHgOQXrnJ3CERERER20+fmOrUdEVFzx562RERERERERORWXhERTm1HRNTcMWlLRERERERERG7lO3AAvKKjAZnMdgOZDF7R0fAdOMC1gRERuQmTtkRERERERETkVjKFAlFLl9TyYlUiN2rpEsgUChdGRUTkPkzaEhEREREREZHbBY4bh9jXVkHu7y953isiArGvrULguHFuioyIyPWYtCUiIiIiIiIijxA4bhwCxo+XPBez4kUmbImo1WHSloiIiIiIiIg8hu78+ar/yKtSFrrkZPcFQ0TkJkzaEhEREREREZHH0KakAAB8+vYFAGjOnXNjNERE7sGkLRERERERERF5BGNlJfRZWQAA/zFjAADac0lujIiIyD2YtCUiIiIiIiIij2AqjSAPCIBv/34AAC172hJRK8SkLRERERERERF5BG1qKgBA1a4dVB07AgB0GRkwVlS4MywiIpdj0paIiIiIiIiIPII2pTppG98OXiEhUAQHVz3PwciIqJVh0paIiIiIiIiIPIJpEDJlu3YAAFVCAgAORkZErQ+TtkRERERERETkEbSpVUlbVXz7qn8TOlQ9z8HIiKiVYdKWiIiIiIiIiDyCrkZ5BABQdzD1tD3rtpiIiNyBSVsiIiIiIiIicjujVgtdZiaAqoHIAEDVsSppy562RNTaMGlLRERERERERG6nS0sDhIDc1xeKsDAAgLq6pq02ORnCYHBneERELsWkLRERERERERG5nXkQsvh4yGSyqv/HxkKmVEJoNOZeuERErQGTtkRERERERETkdqakrSo+3vycTKGAqn37qtfPnXNHWEREbsGkLRERERERERG5nS61ehCy6nq2JqoE02BkTNoSUevBpC0RERERERERuZ02pTppG2+ZtO1Q9ToHIyOiVoRJWyIiIiIiIiJyO20tPW3Ng5Gxpy0RtSJM2hIRERERERGRWwmtFrr0dACAsl285DVVh+ryCEnsaUtErQeTtkRERERERETkVtr0dMBohMzHB16REZLX1B3aAwAM+fkwFBa6PjgiIjdg0paIiIiIiIiI3KrmIGQymUzymtzPD14xMQAADevaElErwaQtEREREREREbmVeRAyi3q2JuoO1YORJbGuLRG1DkzaEhEREREREZFbmQchi7edtFVVD0am4WBkRNRKMGlLRERERERERG6lTU0BAChr6WmrSqjuacvyCETUSjBpS0RERERERERupTOXR4i3+bq6uqetlj1tiaiVYNKWiIiIiIiIiNxG6PXQpqcDAFTtbSdtVR2qk7ZpaTBqtS6LjYjIXbzcHQARERERERERtV66jAxAr4dMrYZXZKTNNl6REZD7+cFYVgZdairUnTq5OEoicra8d1ej5LffoD13DjJvb/j064fIBx+EurocCgBkPLIERd9+K5nPu89F6PD55+Zpo1aLnBdXoPjHH2HUaOA3dCiin3wCyuhocxtDURGynn8epX9sBQD4X3oJoh97DIrAQHMbXUYGsp55FmV79kCuViNw4kREPbwIMpWqibZA3djTloiIiIiIiIjcRmsujRAHmdx2mkImk0HVsSMAQHOWJRKIWoLyffsQcuONaP/5Z2i35gNAr0fqbbfCWF4uaec3ciQ6b//L/Gj37ruS17OXLUPJ778jduUraP/pOhjLy3H+zrsgDAZzm/SHFkFz/ATi3luNuPdWQ3P8BDIeXmx+XRgMOD/vThgrKtD+03WIXfkKSjZvRvaLK5p2I9SBSVsiIiIiIiIicpv/BiGzXRrBRN2hejCyJCZtiVqCdu+/h+Ap10LduTO8u3VDzPJl0GdkovLYMUk7mUoFr4gI80MRHGx+zVBSgsKvvkbU4ofhN2wYvHv0QJsVK6A5dQplu/4GAGjOnkXZ9u2Iee5Z+PbrB99+/RDz7DMo3bYNmurBDct27oTm7Fm0WbEC3j16wG/YMEQufhiFGzfCUFrqsm1SE5O2REREREREROQ2ulRTT9t2dbZTVQ9GpuFgZEQeraSkBMXFxeaHRqOxaz5jSQkAQB4UJHm+fO9enBo2HGevGI/Mxx+HPj/f/FrlsWOATge/4cPNzymjIqHu3BkVBw8CACoOHYI8IAA+ffqY2/j07Qt5QICkjbpzZyij/ivR4j9iBIRWi8qj0iSyqzBpS0RERERERERuo02u6mmriq8vaVvd07a6ZxwReaYePXogKCjI/Fi+fHm98wghkP3Ci/AZMADeXbqYn/cfNRJtXlqBdms/ROTixag4chSpN99sHpBQn5sHmVIJhUWi1yssDPq8PHMbr9BQq3V6hYZK24SFSV5XBAVBplSa27gaByIjIiIiIiIiIrfRmnraxtdTHqG6p6323DkIISCTyZo8NiJyXGJiImJjY83TarW63nmyn30WmpMnEb/+U8nzgRMmmP/v3aULvHv1xJnLxqJ02zYEjhtXxxIFUHMfYWN/IexqA8BNuxr2tCUiIiIiIiIitxAGA7RpaQDsKI8QFwcoFDCWl0Ofk+OK8IioAQICAhAYGGh+1Je0zXr2OZT8sRXtPv4IyujoOtsqIyOhbBMDbUpVD32viHAInQ6GoiJJO33+BXPPWa+IcElJBRPDhQJpG4setYaiIkCng1dYeN1vuIkwaUtEREREREREbqHLzAJ0OsiUSnjVk6yRqVRViVtU9bYlouZNCIGsZ55FyW+/IX7th1C1bVvvPPqCAugzs+AVEQEA8O7ZE1AqUbZrl7mNLicHmtOn4dOvH4Cq+rXGkhJU/PuvuU3F4cMwlpRI2mhOn4auxg9CZTt3QqZSwbtXT6e8X0cxaUtEREREREREbqFLreotp4yLg0yhqLc9ByMjajmynnkGRZs2oc3LL0Hu5wd9bi70ubkwVlYCAIxlZch+cQXKDx6ENi0dZXv2Iu2uu6EICUHA2MsBAIqAAARfNwXZL65A2d9/ozIxERkPL4a6Sxf4DbsYAKDu2BF+I0ci8/EnUHHoECoOHULm40/Af8wYqKtrZfsNHw51x47IWLwYlYmJKPv7b2SveAnB118Phb+/W7YPa9oSERERERERkVuYbnGurzSCibpjAkr/+APas0zaEjV3hRs+AwCkzp4jeT5m2TIET7kWUCigOXUKRd99B0NJCbwiwuE3eAhiX10Jhb+fuX3UkiWQKbyQvvB+GDUa+A0dijZv/0/yQ1DsSyuQ9fwypN56GwDA/9JLEf34Y+bXZQoF4t59B1lPP4PkG2dCrlYjcOJERC5+uCk3QZ2YtCUiIiIiIiIit9Cm2DcImYmqQ3VP2yQmbYmau+4njtf5utzbG+0+eL/e5cjVakQ//pgkCWtJERyM2JdW1LkcZZs2iHv3nXrX5yosj0BEREREREREbqFNrUraKuPt7GlbfSuz9lxSk8VEROQJmLQlIiIiIiIiIrfQpprKI9jb07YqaavPzoahtKzJ4iIicjcmbYmIiIiIiIjI5YTRCF3qeQCAys6etoqgICjCwwEA2iT2tiWilotJWyIiIiIiIiJyOX12NoRWC3h5QRkTY/d86uretlrWtSWiFoxJWyIiIiIiIiJyOW1KdWmEtm0h87J/nHRVQvVgZOeYtCWilotJWyIiIiIiIiJyOW2KY4OQmXAwMiJqDZi0JSIiIiIiIiKXc3QQMhNVQseq+VkegYhaMCZtiYiIiIiIiMjldKlVPW1V7RrW01aTnAKh1zs9LiIiT8CkLRERERERERG5nKk8gsrB8gheMTGQeXsDOh10aWlNERoRkdsxaUtERERERERELiWMRmgb2NNWJpdD1aG6ty3r2hJRC8WkLRERERERERG5lD43F6KyElAooIyNdXh+dXXSlnVtiailYtKWiIiIiIiIiFxKm1I1CJkyNhYypdLh+VUJCQAAzTkmbYmoZWLSloiIiIiIiIhcqqGDkJmYBiPTsjwCEbVQTNoSERERERERkUuZByFrYNK2Zk9bIYTT4iIi8hRM2hIRERERERGRS5kHIYtvYNK2fXtAJoOxqAiGggInRkZE5BmYtCUiIiIiIiIilzLXtI2Pb9D8cm9v8wBm2rNnnRYXEZGnYNKWiIiIiIiIiFxGCPFfT9t2DUvaAoCquq6thnVtiagFYtKWiIiIiIiIiFzGkJcHUV4OyOVQto1t8HLUHarq2mrPnXNWaEREHoNJWyIiIiIiIiJyGVMvW2VMDOQqVYOXYx6MLIlJWyJqeZi0JSIiIiIiIiKX0aY0bhAyE3V1eQQtyyMQUQvEpC0RERERERERuYx5ELJ2jUvamnra6tLTYaysbHRcRESehElbIiIiIiIiInIZbWpV0lYV375Ry1GEhkIeFAQIYU4EExG1FEzaEhEREREREZHL6JxUHkEmk0GdwMHIiKhlYtKWiIiIiIiIiFxCCGEeiEzVyPIIAKCqrmurYdKWiFoYJm2JiIiIiIiIyCUMBQUwlpYCMhmUcXGNXp65p+1ZJm2JqGVh0paIiIiIiIiIXMJUe9YrOhpytbrRy1N1qEraapKSGr0sIiJPwqQtEREREREREbmEKWmrio93yvLU1eURtElJEEajU5ZJROQJvNwdAJGnEAYDyvcfgD43F14REfAdOAAyhcLdYREREREREbUYOifWswUAZdu2gFIJUVkJfWYmlLGxTlkuEZG7MWlLBKB482ZkL1sOfVaW+Tmv6GhELV2CwHHj3BgZERERERFRy6FNqU7axjsnaSvz8oIqvh20Z85Ccy6JSVsiajFYHoFaveLNm5G+YKEkYQsA+uxspC9YiOLNm90UGRERERERUcuire5pq3RST1sAUFfXtdUmcTAyImo5mLSlVk0YDMhethwQwsaLVc9lL1sOYTC4ODIiIiIiIqKWR2suj+CcmrYAoOpYPRjZOSZtiajlYNKWWrXy/QesethKCAF9VhbK9x9wXVBEREREREQtkL6gAMaiIgCAql2c05arTqjuaXsuyWnLJCJyNyZtqVXT5+Y6tR0RERERERHZZhqEzCsqCnIfH6ctV9WBPW2JqOVh0pZaNUVwkF3tvCIimjgSIiIiIiKilu2/0gjOq2cLAKoOHQAAhrw8GKp78hIRNXdM2lKrpcvJQc7rr9fbzis6Gr4DB7ggIiIiIiIiopZLm1I9CFm8c5O2Cn8/eEVFVa0jiSUSiKhlYNKWWqWKI0eRfP0N0Px7BDJf36onZTKbbaOWLoFMoXBhdERERERERC2PNjUFgHMHITNRJVT1ttWwri0RtRBM2lKrU/zTT0iZNQv67GyoEhKQ8PVXiH39NfMvsxIymbmoPRERERERETWcLqVpyiMAgLq6rq02iXVtiahl8HJ3AESuIoxG5L7+OvLfeRcA4DdqJGJfeQWKgACo2rdHwGWXoXz/Aehzc+EVEYH8jz9C2ZY/kLPyVcT97y03R09ERERERNS8aVOqe9q2b4qetqbByNjTlohaBiZtqVUwlpUhffFilP6+BQAQOncuIh98QFL2QKZQwG/IYPO0V0Q4zm37E6V//IHyAwfgO4B1bYmIiIiIiBrCUFQEQ2EhAEAVF+f05as7Vve0PceetkTUMrA8ArV42rR0JN84E6W/b4FMqUTM8uWIenhRvXVq1QkJCL7uOgBAzoqXIIRwRbhEREREREQtjjb1PABAEREOuZ+f05dv6mmrPX8eQqdz+vKJiFyNSVtq0cr370fy9ddDc/IkFOHhaPfxRwi+drLd84ffMx8yHx9UHD6Mkt9+a7pAiYiIiIiIWrCmHIQMALwiIyH39QX0emhTU5tkHURErsSkLbVYBRs3IuWWuTAUFEDdozs6bPwCvv36ObQMZWQkQm+eAwDIXfkqf7ElIiIiIiJqAF1q0w1CBgAymaxGXVuWSCCi5o9JW2pxhF6PrOeXIevxJwCdDgHjx6P9unVQxsQ0aHlht94KRUgItMnJKPzqKydHS0RERERE1PJpk6t72sY3TdIWAFQJHarWxcHIiKgFYNKWWhRDURHO3zEPBZ98AgAIv+9exL66suo2mQZS+Psj/O67AQC5b74FY1mZU2IlIiIiIiJqLUwlC1TxTVMeAagalwTgYGRE1DIwaUsthubcOSTfMA1lu3ZB5uOD2NdeQ8Tdd0MmkzV62SHTboCyXTsY8vKQv3Zt44MlIiIiIiJqRUxJW2UTlUcAAFWH6vIISexpS0TNH5O21CKUbt+O5GnToU1JgVebGLRf/ykCrxjntOXLVCpELlwAALjwwRro8/OdtmwiIiIiIqKWzFBaCkP1NVRT1bQFALW5PMI5CCGabD1ERK7ApC01a0II5H+4Fufn3QljSQl8+vdHh40b4d29u9PXFTB+PLx79YKxvBx5b/3P6csnIiIiIiJqiUyDkClCQ6EICGiy9Sjj4wGFAsbSUuhzc5tsPURErsCkLTVbRq0WmUsfRc6LLwJGI4Kum4J2az+EV1hYk6xPJpcj8qGHAAAFX3wBbXJyk6yHiIiIiIioJTHXs23CXrYAIFepoGrbtmqdHIyMiJo5Jm2pWdLn5SF1zs0o+uYbQC5H1JJHEPPcc5CrVE26Xr+hQ+A3aiSg1yNn1WtNui4iIk8lDAaU7dmLoh9+RNmevRAGg7tDIiIiIg+mTU4B0LSDkJmoTIORJXEwMiJq3rzcHQCRoyoTE3F+/j3QZ2ZCHhCA2JUr4T9yhMvWH/ngg0javgMlv/yCin9vgc9FF7ls3URE7la8eTOyly2HPivL/JxXdDSili5B4Djn1RInIiKilsM8CFl80/a0BQBVQgdg61ZozjJpS0TNG3vaUrNS/OtmJM+cBX1mJlTt26P955+7NGELAN5duyJo0iQAQM5LL7PAPRG1GsWbNyN9wUJJwhYA9NnZSF+wEMWbN7spMiIiIvJk2tTqnrbtmr6nrdrU0/Yck7ZE1LwxaUvNgjAakfvmW0hfsACiogJ+w4ej/eefmUcHdbWI++6FTKVC+b59KP3zT7fEQETkSsJgQPay5YCtH6qqn8tetpylEoiIiMiKLqW6pq0retp2qEraapJY05aImjcmbcnjGcvLkX7/A8h7800AQOic2Yh79x0ogoLcFpOyTRuE3DQLAJD7ykomKYioxSvff8Cqh62EENBnZaF8/wHXBUVEREQez1heDn1uLoCmH4gMAFQd2gMA9JmZMJaVNfn6iIiaCpO25NF0GRlInjkLJb/+CiiViHn+OUQtWQKZl/vLMYffcQfkQUHQnD6Nom+/c3c4RERNynSx5ax2RERE1DqY6tkqgoNd0vHGKyQEitBQAIAmObnJ10dE1FSYtCWPVf7PQSRdfwM0x49DERqK+LUfIvi669wdlpkiKAjhd9wBAMh94w0YKyvdHBERUdPxiohwajsiIiJqHbQprhuEzOS/urYskUBEzReTtuSRCr/+Bqlz5sCQnw91t27osPEL+A4Y4O6wrITMmgmvNjHQZ2XhwiefuDscIqIm4ztwALyio2tvIJPBKzoavgM9b19NRERE7uPKQchMVKakbRIHIyOi5otJW/IowmBA9gsvInPpUgidDgGXj0X7T9dBGRvr7tBskqvViLjvPgBA/ur3oC8ocHNERERNQ6ZQIGzuLbW8KAMARC1dAplC4cKoiIiIyNPpqssjuKKerYmqesBqDXvaElEzxqQteQxDSQnO33kXLqxdCwAIv/tuxL72GuR+fu4NrB5BV18NddeuMJaUIP/d1e4Oh4ioSQijEcU//QwAkKnVkte8oqIQ+9oqBI4b547QiIiIyIOZyiOo3FEe4exZl62TiMjZmLQlj6BNTkbyDdNQtn07ZN7eiH11JSLuuxcyued/RWUKBSIfehAAUPDpp9Cmpbs5IiIi5ytYvwEVhw5B7ueHhB9/QNzaDyFTqQAAce++w4QtERER2aRNMZVHcGVP2+qkbXIyhMHgsvUSETmT52fEqMUr3bkTSTdMgzYpCV7R0Yj/dB0Cr7zS3WE5xG/ECPgOHQqh0yH39dfcHQ4RkVPpMjKQu3IlACDiwQegatsW/kOHwrt3bwCA5sQJd4ZHREREHspYUQF9djYAQBnvupq2ypgYyNRqCJ0OunR2qiGi5sljkrZvbT2D9o/8iKc3HTM/J4TAq7+dwuDnf0fXx37GtHf/xqnsEsl8Gr0BT353FP2e2Yzuj/+C2z7ah8yiCkmbonId7v/8EHo/+St6P/kr7v/8EIoqdJI26YUVuHXtPnR//Bf0e2Yznvr+GLR6Y9O9YYIQAhc+WYfzd8yDsbgYPn36oMPGL+DTs6e7Q3OYTCZD5EMPAQCKN/2AyuPH3RwREZFzCCGQ+fTTMJaXw6d/f4RMn25+zbtnDwBAZWKiu8IjIiIiD6Y9fx4AIA8MhCI42GXrlSkUULVvDwDQnONgZETUPHlE0vbw+UJs2JuKbtEBkuff+fMcPtiRhGcm9cT394xARIAas97fg1KN3tzmmU2J+PVYNt6Y0R8b77wYZRoD5q7dD4NRmNvc99lBJGYUY+3cwVg7dzASM4rxwOeHzK8bjAJzP9yHcq0BG++8GG/M6I+fj2bi+R95EeoswmBA2Z69KPrhR5Tt2QtjRQWynngS2c8/DxgMCJo0Ce0+/gheERHuDrXBfHr1ROCECYAQyHn5FXeHQ0TkFMU//IiyP/+CTKlEzLPPSMrWePeoStpWHDtW2+xERETUitUchExWPXCpq5gGI9NyMDIiaqbcnrQt0+ix8PNDeGHKRQjyUZqfF0Jgzc4kzL+kE8b3ikHX6AC8ckMfVOgM+O5Q1e0NxZU6fLH/PB69qjtGdA5Hr9ggrJreFyezirHjTB4A4ExOCf48lYsXruuNAfEhGBAfguXX9caWEzk4m1sKAPjrdC5O55Rg1fS+6BUbhBGdw/HoVT2wYd95lFTqrIMmhxRv3owzl41F6pw5yHjoIaTOmYNTg4egcONGQCZD5KJFiHlhOeQWA9s0RxH3LwSUSpTt3ImyXbvcHQ4RUaPoCwqQvWwZACDsrjuh7thR8ropaatJPA5h5N0pROQ6lh0CWLOSyDOZByFzYT1bE3VC1XmLNok9bYmoeXJ70vbx747ikq6RGNE5XPL8+QsVyC3RYGSN59VeCgzpEIYDKQUAgKNpRdAZBEZ1/q93ZlSgN7pEBZjb/JNSiABvL/RrF2Ju079dCAK8vcxtDqYUoEtUAKICvc1tRneOgFZvxJH0Iue/6VakePNmpC9YCH1WluR5oatKhofdcQfCbp3r8l9dm4oqLs5863D2yy8ziUFEzVr28uUwFBRA3bkzwm+7zep1dUICZN7eMJaXQ5uc4oYIyVWYICNPYqtDwJnLxqJ482Z3h0ZEFrTVPW2V8a5P2pp62mrY05aImim3Jm2/P5yBY+nFeHh8V6vXcksrAQARAdLelxEBKuSWaKrbaKBSyBHkq7Roo5a0Cfe37sEZ7i9tY7meIF8lVAq5uY0tGo0GxcXF5kdJSUmtbVsjYTAge9lyQIha2xR9912Lu/ALv+tOyP38oEk8juIff3J3OEREDVK6fTuKv98EyGSIef45yFQqqzYyLy94d606hrOubcvFBBl5kto6BOizs5G+YCG/l0QeRptS9aOuyoWDkJmoExKqYmBNWyJqptyWtM0orMAzm47h1Wl94a1U1NrOsv+lEKi3V2ZVm9qXUdVGoL7OnQKiznUtX74cQUFB5keP6ttEqUr5/gNWJ9SW9FlZKN9/wEURuYZXaCjCbq/qkZa7ahWMWq2bIyIicoyxrAyZTz4JAAidfRN8Lrqo1rbe1YNHVrKubYvEBFnr5Kk9q40VFch+9jnbHQKqn8tettxj4iUiQJtanbRt5/qkrWkgMkNBAfQFBS5fPxFRY3m5a8VH0ouQV6rF1W/uMD9nMArsTb6Aj/9OwR8PjgYA5JRoEFmjbEFeqRbh/lW9fSL81dAajCgq10l62+aVatA/PsTcJrfUurdsfpnW3AM3wl+Ng6mFkteLynXQGYR5XbYsWbIEDzzwgHk6PT2didsa9Lm5Tm3XnITOno2CT9dDl56Owg0bEDpnjrtDIiKyW86q16DPyIQyNhYRCxbU2da7Z9Vxjz1tW54675ip/oU8e9lyBFx2GWSK2n+Ap+alePNmZC9bLknUe0VHI2rpEgSOG+eUdQidDoaiov8ehYUwFNb4f1Fhjf8XwVj9mrGsrJ4FC3OHAL8hg50SKxE1nFGjgT6zal+ickN5BLmPD5Rt2kCXkQHtuXPwGjDA5TEQETWG25K2wzuF49eFoyTPLfryMDpG+OPO0R3RLtQXEQFq7DiTh16xQQAArd6IPUn5eOTKbgCAXm2DoFTIsP1MLiZe1AYAkFNciVPZJVgyoTsAoH98MEoq9Th0vhB944IBAAdTC1BSqceA6sRuv/gQvLn1DHKKK80J4r9O50LlJUfv6nXbolaroa4xeFZxcbETtkzL4RURUX8jB9o1J3JfX4Tfew+ynngSeW+/g6ApU6AICHB3WERE9ao4dAgF69YBAKKffhpyX98625t72iYmVt/F0jJqlJMdd8wwQdbimHpWWybqTT2r8doqSeJW6HQwFBfXm3g1FhVVvWZKwtaXfG2kltghgKg50qWlAUJA7ucHRWioW2JQJSRAl5EBzblz8GXSloiaGbclbf3VXugaLU1i+SgVCPZVmp+fO7wD3tp6Bu3D/NAh3A9vbT0DH6UCk/rGAgACvZW4YWAcnv/xOEJ8VQjyUWLZT8fRNToQIzpVDWDWKTIAo7tE4JGv/sWyKb0BAEu/PoLLukWiY4Q/AGBU5wh0jgzA/V8cwpIru6OoQodlPx3HjEFxCPCW1ssl+/kOHACv6Gjos7Nt99KRyeAVFQXfgS3z4Bk8ZQourP0I2nPnkP/e+4h84H53h0REVCeh1SLz8ccBIRA0aRL8Rwyvdx51x46QqVQwlpRAd/68W0aHpqbRmu+YaY3q7VkNIOOhRcjr+A6M1YlaY2lpw1cok0EeGAhFUFDVIzjY+v/B0uc1Z88hbf78ehfdEjsEEDVH2pT/BiFz14+6qoQOKNuxA1oORkZEzZDbkrb2uHN0Aip1Bjz+3VEUVejQNy4Yn9w6BP7q/8J+fGIPeMllmL/+H1TqDBjeMRwvz+kDhfy/g8Jr0/viqe+PYfYHewEAY7tH4ulJvcyvK+QyrLllEB7/9iimvrML3koFJvVpg6VXdXfdm22BZAoFopYuqeqZIZNJLwKqD9pRS5e02FsqZV5eiHzwAaTNvwcXPv4YITNvhDIqyt1hERHVKu+996A5fQaK0FBEPrLYrnlkSiXUXbui8sgRVB47xqRtC9Ka75hpjewZi0BotdAcP271vDn5akfiVREcDHlQEBSBgQ6fAyrj4lp1hwCi5sY8CJkb6tmacDAyImrOPCpp+/m8iyXTMpkM91/eBfdf3qXWebyVCjw9qZckCWsp2FeFVdP71bnu2GAfrLl5kGMBU70Cx40DXltlXRstKsqptdE8lf+ll8Knf39U/PMPct94A22ee87dIRER2aQ5cwZ577wLAIh6dCm8QkLsnte7R4+qpG1iIgKvvLKpQiQXM98xU0ciTxESzARZC2Fvj+nQW+ci8PLLqxKvwcENSr42VJ0dAqq15A4BRM2NeRCyePclbVXVSVtNEnvaElHzI3d3ANTyBY4bh05bfke7jz5Cm5dfRruPPkKnLb+3+IQtUPXDQ+RDDwEAir7+BpozZ9wcERGRNWEwIPOxxwGdDv5jxiBwwgSH5jcPRnbsWFOER25iSpDVxVBQiPz33oew1euRmhV7e0z7jxoNn759oe7QAV4hIS5PkAaOG4fY11bBy+LuJZlKhViLmrtE5F666vII7rwLx9TTVpeWBqPGeoByIiJPxqQtuYRMoYDfkMEImngV/IYMblU9IHz790PA5WMBoxE5r6x0dzhERFYKNnyGikOHIPfzQ/STTzhcd867R/VgZMcSmbxrYQLHjUPg5MlWz3tFR8Nv5EgAQO6qVch4aBGMlZUujo6cydSzGrX9/ctk8IqO9oie1TU7BEQ8+CAAQMjlCBgzxr2BEZGENrU6aRvvvqStIiwM8sBAwGg0l2sgImoumLQlcoGI+x8AFAqUbt2K8v373R0OEZGZLiMDuSurflCKePABKGNiHF6GuktnQKmEoagIuvQMZ4dI7qbTAQCCrrtOcsdMu/dWI/qppwAvLxT/+CNSZt0EXXa2e2OlBquzZ7UHjkVg6hAQdtutVaPSV1ai4sgRd4dFRNWEVgtdRtU5gdKNPW1lMhnUHToAAAcjI6Jmh0lbIhdQJ3RA8NSpAICcl15mTzQi8ghCCGQ+/TSM5eXw6d8fIdOnN2g5cpUK6s6dAACViSyR0NKYyl4Ejr/C6o6ZkOnT0O6DD6AIDkbl0aNInno9Kv79153hUiMEjhuHqMcft3reKyrKY0sPyGQy+A4eDAAo27PHzdEQkYk2PR0wGiHz9XX7gJXmurbnzro1DiIiRzFpS+Qi4fPvhszHBxWHD6Nk82/uDoeICMU//IiyP/+CTKlEzHPPQiZv+GmBT8/qEgmJic4KjzyAobQU2uRkAIB39WdsyW/IYLTf+AXUnTtDn5uLlFk3oej7710YJTmTIigQAKDs0KHZjEXgN6QqaVu+Z6+bIyEiE1MpAlW7dg6XXXI2VQJ72hJR88SkLZGLKCMjEXbLzQCA3JUrIapvNyUicgd9QQGyly0DAITffZd5oI6G8u5hGoyMSduWxJSE94qJgVdoaK3tVHFxiN+wAf6XXgqh1SLj4cXIeeUVCIPBVaGSk1QeOQoA8L/44mYzFoHvkCEAgIqDBznQEJGH0KW6fxAyE9M5jvbcOTdHQkTkGCZtiVwodG5V3TVtSgoKv/zS3eEQUSuWvXw5DAUFUHfujLBbb2308ky9MCuPHWMJmBbElIT37tmj3rYKfz+0ffMNhN1xBwAg/733kTb/HhhKS5s0RnIuU11Y79693RyJ/VQdOkAREQ6h1aLi0GF3h0NEALQp7h+EzETVobo8QlIShNHo5miIiOzHpC2RCyn8/RB+990AgNy3/gdjWZmbIyKi1qh0+3YUf78JkMkQ8/xzkKlUjV6muksXQKGA4cIF6DkYVYthqmfrU0tpBEsyuRyRD9yPNi+9BJlajdJt25A8fbp5BHHybEKvN/eu9rmo+SRtZTIZ/AZX9bYtZ11bIo9g2u+7cxAyE1VcW0CphKio4DkKETUrTNoSuVjIDddD2a4dDHl5yP9wrbvDIaJWxlhWhswnnwQAhM6+CT4XXeSU5cq9vaHuZBqMjCUSWgpT0ra2era1Cbp6IuLXfQKvyEhoz5xF8vU3oGw3k2meTnP2LERFBeR+flBVj7beXPhW17Ut28vvGZEn0KaaatrGuzkSQKZUmss0aFgigYiaESZtiVxMplIh8v6FAID8NWugz8tzb0BE1KrkrHoN+oxMKGNjEbFggVOXba5re/SYU5dL7mEoLat3ELK6+PTujfYbN8K7d28YioqQetttKNiwwclRkjNVmkoj9OrVqIEJ3cHPVNf28L8wVlS4ORqi1k3odNClpQPwjPIIAKDmYGRE1Aw1r7MxohYiYPx4ePfuDVFejrz//c/d4RBRK1Fx6BAK1q0DAEQ//TTkvr5OXb65ri172rYImuOJgBDwio6GV1hYg5ahjIpE/CcfI3DiRECvR9bTzyDzqac4GKeHqvi3Kmnr07uXmyNxnLJdO3hFRwM6HSoOHnR3OEStmi4jAzAYIPP2hldkpLvDAfBfXVttEnvaElHzwaQtkRvIZDJEPvQQAKDgi43mnkxERE1FaLXIfPxxQAgETZoE/xHDnb4Oc0/bY+xp2xJUNLA0giW5tzfavLQCEQ8+AMhkKPzsc6Teehv0BQXOCJOcqOKoaRAy55RNcSWZTAY/U4mEPXvdHA1R62aqZ6uKi/OYXvuq6p62mrNM2hJR8+EZe1CiVshvyGD4jR4F6PXIeXWVu8MhohYu7733oDl9BorQUEQ+srhJ1uHdrSsgl0OfmwtdTk6TrINcp/JYVY9p7549Gr0smUyG8NtvR9u33oLc1xfle/ci+foboDl9utHLJucwVlZCc/IUgOY1CFlNvhyMjMgjaFOqByHzkNIIAKBOqO5py5q2RNSMMGlL5EaRDzwIyGQo+fVXVBw+7O5wiKiF0pw5g7x33gUARD26FF4hIU2yHrmvr7knC0skNH+mHtM+jexpW1PApZeg/eefQRkXB11aGpKnTUfJH1udtnxquMrE44DBAEV4eFWZgWbI11TX9uhRGMvK3BwNUevlSYOQmZgGV9Tn5sJQUuLmaIiI7OPl7gCIWjPvrl0QNHkyir75BjkvvYx2n3wMmUzm7rCoCbR/5Ed3h4DkF65ydwjkBsJgQOZjjwM6HfzHjEHghAlNuj7vHj2gPXMWlYmJCBgzpknXRU3HUFoGbVLVYC2NLY9gSd25M9p/8TnSFyxE+d69SJs/HxH334+w22/jMdCNKo+a6tn2brafg6ptLJSxsdClp6P8n3/gP3Kku0MiapV01T1tVe08p6etIiAAXhER0OfmQpuUBJ+Lml8ZGCJqfdjTlsjNIu67FzK1GuX796N02zZ3h0NELUzBhs9QcegQ5H5+iH7yiSZPxph6ZZpurafmSXPieNUgZFFR8AoPd/ryvUJC0O6D9xE8YzogBHJXrkTGw4thrKx0+rrIPqZByLyb4SBkNZl627JEApH7aFOqe9q295yetgCgqi6RoGGJBCJqJpi0JXIzZUwMQm+aBQDIXbkSwmBwc0RE1FLoMjKQu3IlACDiwQegjIlp8nWaByNjeYRmrdJJg5DVRaZUIubJJxH95BOAQoHiTZuQctNs6LJZD9kdKo+Yeto2795nHIyMyL2EXg9tejoAz+ppCwDqjqa6tklujoSIyD5M2hJ5gLDbb4c8KAia02dQ9O237g6HiFoAIQQyn34axvJy+PTvj5Dp012yXnX3qqStPjMT+gsXXLJOcr4Kc9K28YOQ1Sdkxgy0++ADKIKCUHnkCJKvvx4V1QlEcg1DUZG5Z5x3r6ZL1LuCqadt5bFjrFtJ5Aa6rCxAp4NMpfK4+tiqDtVJ2yT2tCWi5oFJWyIPoAgKQvi8eQCA3NffgLGiws0REVFzV/zDjyj786+q3ozPPQuZ3DWHfIW/H1Tt2wNgiYTmzPTZ+fRyza3yfkOHoP3GL6Dq1BH6nBykzJyFok0/uGTdVDVwFwAo27VrsoEKXUUZHV01Yr3RiPL9+90dDlGrY/oBSBkX57JzD3uZBkvVsKctETUTnrUXJWrFQmbeCK82MdBnZ+PCJ+vcHU6rIAwGlO3Zi6IffkTZnr0sTUEtRqCmDNnLlgEAwu++C+rqGm6u4m2ua3vMpesl5zCWlUFbXe+vKcsjWFK1a4f2n30G/zFjILRaZCxahJyVr0IYjS6LobUyl0ZwUZK+qfkNNtW1ZYkEe/B8iJxJl+p5g5CZmM6HtCkpEDqdm6MhIqofk7ZEHkKuViNywQIAQP5770FfUODmiFq24s2bceaysUidMwcZDz2E1DlzcOaysSjevNndoRE12h1HvoOhoADqzp0RduutLl8/69o2b5UnTjTpIGR1Ufj7o+1bbyLs9tsAAPmrVyNt/j0wlJa5NI7WpuJIVU9b74t6uzkS5zCVSCjby8HI6sPzIXI2bXL1IGQemLT1ioqCzNcX0OuhPZ/m7nCIiOrFpC2RBwm8+mqou3WDsaQE+e+86+5wWqzizZuRvmAh9FlZkuf12dlIX7CQFyrUrA3IPoHL0v4B5HLEPP8cZCqVy2NgT9vmrbL6VnlX9rKtSaZQIPLBB9FmxYuQqVQo3boVKTOmQ3v+vFviaemEEKj49zAAwOei5j0ImYnv4EEAAM3xEzAUFro3GA/G8yFqClpTT9v28W6OxJpMLoe6uoQT69oSUXPApC2RB5HJ5Yh88EEAQMH69dCmpbs5opZHGAzIXrYcEMLGi1XPZS9bzlsDqVny1mtw76EvAQChN93ktgSMd4/uAABdejoTJs2QKwchq0vQNdcg/pOP4RURAc3pM0i+/gaU8XZ3p9NnZ8OQmwcoFPDu3t3d4TiFMjISqoQEQAjWta0Fz4eoqZiStkoP7GkLoGrfAEBzjklbIvJ8TNoSeRi/EcPhe/FQCJ0Oua+95u5wWpzy/QesepRICAF9VhbK9x9wXVBETjIn8WdEVRQiyzcEEQvuc1scisBA88UaSyQ0P6ZByNzV07Ymnz590P7LjfDu1QuGwkKk3norCj77zN1htSgV1fVs1Z07Q+7j4+ZonMd3yGAAYKK/FjwfoqYgDIb/atrGe15PW+C/wci0HIyMiJoBJm2JPIxMJkPkgw8BAIo3bWLCw8n0ublObUfkKbpdSME153YCAN7oOxVyX1+3xsO6ts1TzUHIfDwgaQsAyqgoxK/7BIETJgB6PbKeehpZzzzDQWScpPLf6kHIereMQchM/IaYBiNjXVtbeD5ETUGfnV21b1YqoYyOdnc4NqkTOgKA+VhHROTJmLQl8kA+vXoi8KqrAAA5L7/i5mhaFq+ICKe2I/IEXkY9Fhz8AnII/B43AP9EdnV3SOZb6ytY17ZZMQ9CFhnpUftBubc32rzyMiIWLgQAFKzfgNTb7+CgnU5QcbQqaevdu2UMQmbiO7iqp63m1CnoL1xwczSeh+dD1BTM9WxjYyHz8nJzNLaZetpqkpIgbJUHISLyIEzaEnmoiPsXAkolynbtQunOne4Op8XwHTgAXpGRdbaR+/nBZ0B/F0VE1Hg3nPoD7UuyUajyw+re17g7HADsadtcVZrr2XpGL9uaZDIZwu+ch7ZvvQm5ry/Kd+9G8rTp0Jw5A6DqttyyPXtR9MOPKNuzl7U47SCMRlQeqRp4zqeFJW29QkOh7twZAFC+d5+bo/E8vgMHwCs6GpDJbDeQyeAVHQ3fgQNcGxg1a9rkFACeWxoBqI5NLoexuBiG/Hx3h0PU6uW9uxpJU6/Hyf4DcGrYcJyffw80FuVLhBDIfeNNnB45Cif69EXKTbOhOX1a0sao1SLr2edwaujFONGvP87fdTd0FmWADEVFSH/4YZwcOAgnBw5C+sMPw1BcLGmjy8jA+Tvvwol+/XFq6MXIeu55CK22ad68HZi0JfJQqrZtETJjOgAg55VXIIxGN0fUMsgUCnj37VNnG2NZGbKefBJCr3dRVEQN1644C9NPbgEAvHPRZJSo/NwcURVT0laXkgpDSYmboyF7eXLS1iTgsssQv2EDlLGx0KWmInnadOS8+irOXDYWqXPmIOOhh5A6Zw7OXDYWxZs3uztcj6ZNToGxtBQyb2+oO3VydzhO52sqkbCXJRIsyRQKRC1dUmebqKVLIFMoXBQRtQTmQcjiPXMQMgCQq9VQtm0LgIOREXmC8n37EHLjjWj/+Wdot+YDQK9H6m23wlhebm6T//77uLB2LaIefwztN34Br4hwpM69FYbSMnOb7GXLUPL774hd+Qraf7oOxvJynL/zLsmP+OkPLYLm+AnEvbcace+thub4CWQ8vNj8ujAYcH7enTBWVKD9p+sQu/IVlGzejOwXV7hmY9jApC2RBwu/6y7I/f2hSTyO4h9/dHc4LYL+wgWU7ajquSwPDpa85hUdjeAZ0wG5HEVffY20+xbAWFnphiiJ7CMXRiw4tBFKYcCeqO74M7avu0My8woJgbJNGwBAZeJxN0dD9qowJ217uDmSunl37YL2G7+A78CBMJaVIf/d1VaDKumzs5G+YCETt3WoPPIvAMC7e3fIlEo3R+N8HIysboHjxiFq6VKbr0UsWIDAceNcHBE1d9rU6p627Ty3py0AqDuYBiNj0pbI3dq9/x6Cp1wLdefO8O7WDTHLl0GfkWnuSCCEwIWPP0bYnfMQOG4cvLt0QcwLL8BYWYniH34AABhKSlD41deIWvww/IYNg3ePHmizYgU0p06hbNffAADN2bMo274dMc89C99+/eDbrx9inn0Gpdu2mXv2lu3cCc3Zs2izYgW8e/SA37BhiFz8MAo3boShtNQt24dJWyIP5hUSgrDbbgMA5L66CkY3dstvKfJXvwdRXg7vnj3Recd2tPvoI7R5+WW0++gjdNryO2KefBJt33wDMrUapX/8gdRbb4OhqMjdYRPZdFXSLvS4kIJyLzXe7Htd7be5uomptyZLJDQPxvJy82jantzT1sQrNBRx762GzMfHdoPqWoXZy5azVEItKkylES5qWaURTPwGDQJkMmjPnuWAWrUQmqofp71790abl1+G3/DhAABdero7w6JmSpdSXdPWg3vaAoAqIQEAe9oSeSJj9R168qAgAIAuLQ2G3Dz4Vx+fAECuUsF30CBUHDwIoPpOMZ3OfAwDAGVUJNSdO5vbVBw6BHlAAHz6/HfXrU/fvpAHBEjaqDt3hjLqv3KK/iNGQGi1qDzqnnE6mLQl8nChc2bDKzISuowMFHy63t3hNGu67GwUrK/ahhELF0Du5QW/IYMRNPEq+A0ZbL4FMODSS9Hug/erduAHDiBl1k3QZee4M3QiKxHlBbg58WcAwJoeE5DnE+zegGww9das5GBkzULliROA0QiviAgo66n97Skq/j0CUVFRewMhoM/KQvn+A64LqhmpMPW07X2RmyNpGorgYKi7dQMAlO1lb1tbSv7YCgAInnItgiZehbDbqzoLFP/8M+82IocIoxHa8+cBAKp2np60NfW0TaqnJRE1VElJCYqLi80PjUZT7zxCCGS/8CJ8BgyAd5cuAAB9bh4AQBEWLmnrFRYGfV6euY1MqYSiOtFbWxuv0FCrdXqFhkrbhIVJXlcEBUGmVJrbuBqTtkQeTu7jg/B77wEA5L/zjlWhbLJf3ttvQ2i18BkwAH4jRtTZ1nfgQMSvWweviAhoTp9GyowZ0CTxxI48hBC49/BX8NVrcCy0PX7qcLG7I7KJPW2bF1MPgubQy9bE3t6T7GVpTWi10FSXLvHp3cvN0TQdv8FVJRLKWSLBij4/39y7yP+SSwAAvoMHw6tNDIylpSjZssWd4VEzo8/JgaisBBQKc3kkT6Wu7mnL8ghETadHjx4ICgoyP5YvX17vPNnPPgvNyZOIfeVl6xetbigUdtxlaNHGRnthVxtb63cNJm2JmoHga6+FqmNHGIqKkPfuuxwduwG058+j8MuvAACRCxdAZsdt5N5duyB+wwao4uOhy8hAyo0zzbeSErnTmLSDGJR9Ajq5Aqv63QAh88zDuWkwMm1SkmSgAPJMzWEQMkteERFObdeaVJ46DaHTQR4UBKWH94prDPNgZHs4GJml0m1/AkLAu2dPKKOjAQAyuRxB11wDACj69jt3hkfNjLa6NIKybazH18g2lUfQZWTAWNfdGkTUYImJiSgqKjI/liype/DLrGefQ8kfW9Hu44/MxyQA8Iqo6mFrsOjpqs+/YO4V6xURDqHTWZU1tGyjz8+3Wq/hQoG0jcV6DEVFgE4HL4uevq7imVd5RCQh8/JC5IMPAgAufLCGo2M3QN5b/wP0evgNHw7fQYPsnk/VNhbx6z+Fd8+eMBQUIHXOHJTt2tWEkRLVLVBThjuPVF1Ir+96OdICPPc2dq+wMHhFRwNCQHPyhLvDoXpUJja/pK3vwAFV37HafoiTyeAVHQ3fgQNcG1gzYBqEzKdXL7t+yGyufAcNBORyaFNSoMvOdnc4HqXkjz8AAP6XXSp5PmjSJABVA7KwPBTZq7kMQgZUjRuiCAkBAGiTk90bDFELFRAQgMDAQPNDrVbbbCeEQNYzz6Lkt98Qv/ZDqNq2lbyubNsWiohwyTW40GpRvm8ffPr1A1B97qpUStrocnKgOX3a3Manb18YS0pQ8e+/5jYVhw/DWFIiaaM5fRq6nP+OfWU7d0KmUsG7l3vOj5m0JWomhE5n83mOjl0/zdmzKPr+ewBVtWwd5RUWhnYffQS/YRfDWF6O1Hl3ovinn5wdJpFd7jjyHYK0ZUgKjMGXnce4O5x6mXrbsq6tZzOWl0Nztuo20eaUtJUpFIhaWt1zwzLxWD0dtXSJuWY5/cd054h3Cx2EzEQREGDeD7G37X+MlZUo27kTQFUt/5rUHTrAp29fwGhE8Q+b3BAdNUe61OpByJpJz30ORkbkGbKeeQZFmzahzcsvQe7nB31uLvS5uea66jKZDKGzZyPv3dUo/u03VJ46hYwlSyH39kbgxIkAqo71wddNQfaLK1D299+oTExExsOLoe7SBX7DqsrIqTt2hN/Ikch8/AlUHDqEikOHkPn4E/AfMwbq6jrXfsOHQ92xIzIWL0ZlYiLK/v4b2SteQvD110Ph7++W7cOkLVEzIAwGZNdWA4ajY9cr9403AaMR/pddBp/eDbs4Vfj7oe077yBwwpWATof0Bx/ChXWfOjlSoroNyD6By9L+gQEyrOp3PfRyL3eHVK//BiNjXVtPVnniJGA0QhERLhkxtzkIHDcOsa+tgldUlOR5RVgYYl9bhcBx49wUmWcz97Rt4HGxOfEdUlXXtoxJW7OyXX9DVFZC2aYN1F27Wr0eNHkyAKDo228hqs81iepiKo+gim8eSVs1ByMj8giFGz6DsaQEqbPn4PTIUeZH8U8/m9uE3XYbQmfPRtYzzyB56vXQZ2cj7oP3ofD3M7eJWrIEAZddhvSF9yP5xpmQe3sj7u3/SX64j31pBdRduiD11tuQeuttUHftijYrXjS/LlMoEPfuO5Cr1Ei+cSbSF96PgMsuQ+Tih12zMWzw/Ks9IkL5/gPQZ2XV3qDG6Nh+1RcmVKUyMRElv/wCyGSIuO++Ri1LrlKhzcsvQxESioJPP0X2c89Bn5+HiPvua9G3lpJn8NZrcO+hLwEA33UciVMhzeOiyNzTNpE9bT2ZqSe0T4/m08u2psBx4xBw2WUo338A2c89B83p0wibdwcTtrUwlJZBc+YsAMC7V8sdhMzEb8gQXPhgDQcjq6Hkj6pBxvwvvdTmOUzghCuRvWwZNKfPoDIxET7NqAc+uYe2uqdtc6mRrepg6ml71s2RELVu3U8cr7eNTCZDxL33IKJ6gHZb5Go1oh9/DNGPP1ZrG0VwMGJfWlHnupRt2iDu3XfqjclV2NOWqBng6NgNl/v6GwCAwAkT4N21S6OXJ5PLEfXYowi/714AQP7b7yDryafYy5ma3JzEnxFVUYgs3xB83P0Kd4djN+/qJKDm7DkO9uHBzIOQNeMEnkyhgN+QwQi8agIAoGL/ATdH5LkqE48BQsArOhrKyObVs7ohfPoPABQK6NLSoEtPd3c4bieMRpRu3QYACLCoZ2uiCAw017rlgGRUHyGEOWmrivf8mrYAoGJPWyJqBpi0JWoGODp2w1QcOoTSbdsAhQLh98x32nJlMhki7r4b0U89BcjlKPziC6QvXAijRuO0dRDV1O1CMq45V1V78I2+U6Hxsl3I3xMpoyKhiAgHjEZUnuBgZJ7KnLRtAb3pfAdX3XFSvncvb+uuRWV1PdvWUBoBqCpx5FP9g0QZe9ui4vBhGPLzIQ8IgO/AgbW2C64ukVD8ww8QWq2LoqPmSJ+bC1FeDsjlUMXGujscu6ira9pqk5PZ+YKIPBaTtkTNAEfHbpicVa8BAIImT4K6QwenLz9k+jTErnoVMqUSJb/9jvO33Q5DSYnT10Otm5dRj4UHN0IOgd/jBuCfSOvag57uvxIJrGvriYwVFdCcrb5VvgUkbX169YLM2xuGggJoz5xxdzgeqeLIEQAtfxCymnyHDAHAwcj+z959h0lVWP8ff9/pO7O9sMvSe0cUpNoQxRp7T+yaZiPfX9SAJmoSwZYEoyaW2GKMSazYxS5KR1Cq9M723dnZ6eX+/pgCS90yM3fKeT3PPo/M3L33LOAye+bczwFo+exzAHJPOAHFaDzkcbZJk9CXlRJsbKRl3rxklSfSUHQJmbGyEsVk0riatjF264ZiMqF6vfj37NG6HCGEOChp2gqRBg67HRtAVWU79n6cCxfiWrgQjEbKfvnLhF0nf+pUejzzDDqbDdeSJWy78iqJqRBxdcn6z+jlqKbJZOPpEedoXU6HRLMQZRlZavKsXZe2S8gORjGZsB5zNADOxTJVeTCeSNM2WyZtYZ9lZDKBjeOzzwDIPXnyYY9TDAYKzv4REF5IJsShxJaQpUmeLYR/vjL17g2Ab/NmbYsRQohDkKatEGniUNuxAQzdupF38sEzybKRqqrU/mU2AEWXXIIxwbdp2caPo9dL/0RfWop33Tq2XvHjWK6XEJ3Rs7mKy34IL4v5+8jzcZhsR/iM1CSTtqkt3ZeQHczeiIQlGleSegL19eFcV0XJiMnqtrIecwwYjQT27MG/Y4fW5WjGt3Urvk2bwGAg94QTjnh8QSQiwfHFlwQaGxNcnUhXsSVkvdKnaQtg6htdRiZNWyFEapKmrRBpJH/qVPp/+gk9X3yRykceodtjf0XJzyewaxcNL/1L6/JSRsuXX+L+7jsUi4XSn/8sKde0DB1K73+/jLFHD/w7drD18iukQSU6RKeGGFG7kck7ljF9yUsY1SCLyofwVbejtC6tw6KNIe/GjZL9nIIyKc82SnJtDy0ajWDq0wd9Xp7G1SSPLieHnJEjAXBmcUSCIxKNYBt7bJv+/C2DBmIeMgT8fprfez/R5Yk05du2DUifJWRRZllGJoRIcdK0FSLNRLdjF5x9FvmnnkrFHbcDUPvXv+LfvVvj6rSnhkLUPvpXAIp/8uOkLmcz9exJ73+/jHnIEIL19Wy78iqcC7P3B0PRfhN3r+SFj+7noW+e5I5lr9DbUU0IWNh12KEzrdOAoaICfVERBAJ416/Xuhyxn1jTdnjmNG0l1/bQsm0J2b5skYgEVxYvI2uJRSNMafPnFJ53LiARCeLQfNsjTdue6dW0NfWJLCOTSVshRIqSpq0Qaa7gggvIGT0a1e2m6g9/zPqJIsfcuXjXrkVns1F8/fVJv76hrIxe/3wR69ixhJxOdtx4I80fzU16HSL9TNy9krsXv0ipx97qcQW4dcVrTNy9UpvC4kDZ5zbsaINQpIZMW0IWJbm2h+Ze+T0Alixs2lrH7l1Glo2vlwKNjbi+/RaAvMkntfnz8s8+GwwGPKtW4ZU3QcR+VFXFH820Tbt4hPCkrXeLTNoKIVKTNG2FSHOKTkfX++4Fo5GWzz/H8cknWpekGTUYpPavjwFQfM01GIqKNKlDn5dHj2eeJu/UU1H9fnZNm8YZWxZoUotIDzo1xM+/fwsIN2n3pQAq8LOVc9CpoSRXFj+xXFtZRpZSPOsiS8hKSzF0Sf8lZPuSXNsDqaq6d9J2ZPY1bXOOHoViMhGorcW3ZavW5SRdy5dfQiiEeciQduX9G0pKyD3+eECmbcWBgg0NhJxOUBSM3btrXU67mCOLyIL19QSbmjStRQghDkaatkJkAHP//pRcdx0A1X+8n2CLU+OKtGF/5x18mzejLyig+NprNK1FZzbTbfZfKLz0UlBVbv3uda5YNxeycLJHHNmwus2UeewHNGyjdEAXdxPD6tL39j2ZtE1N0Sa6ZdhQlDSO4DgYybU9kH/XLoKNjWA0Yh48WOtykk5nNpMzahQArsXZF1/U8mk4GiFv8uR2f250IZn97XdQg8F4liXSnC8yZWvoWoHObNa4mvbR2WwYunYFwCu5tkKIFCRNWyEyROkvfo6xRw8C1dXU/vVRrctJOtXno+7xJwAoufEG9Lm5GlcUzh+uuPceSn/5SwCuXDeXX3z/ZlpPS4rEKPY64npcKrIMi0zabtiA6vNpXI2IijbRczIoGiEqZ/hwlJwcybXdhyeyhMwyaBA6k0njarRhjeTaZtsyspDXS8s33wCQO+Xkdn9+7uST0BUUEKipwblgYZyrE+kstoQszfJso8x9IsvItqTvG+NCiMwlTVshMoTOYqHinnsAaPzXy7hXZdc0W9Mbb+DfuRN9aSlFV1yhdTkxiqJQdustPDHyfEIonLNlPncsfRljMKB1aSKFNJjbtsG9rcelImO3bugKCsDvx7Nhg9bliIjYErIMbNoqJhPWoyXXdl/u78NN22yMRoiyjYvk2i5eklUT2K6FC1FdLgwVFbG4mvbQmUwUnHUmIBEJorXYErJe6dm0NfXrB4BXlpEJIVKQNG2FyCC5x00i/6yzIBSi6ne/Qw1kR2Mw5PFQ97e/A1D6s5+hs1o1ruhA7/adxAPH/hi/oufEXd9x38JnyfF7tC5LpIjVpX2ptRRwqPZBCKjJKWR1ad9klhVXiqJgGToEAM8aybVNBSGPJyOXkO0rFpGwSJq2sM+k7fDsbdpaRo5EsVgI1tdn1QS247PPAcg7eXKHo1CiEQmOTz4h2NISr9JEmostIeuZXkvIosyRZWQ+iUcQQqQgadoKkWHKf3Mnuvx8PGvW0Pjvf2tdTlI0vvIfAjU1GCq7UnjpJVqXc0jzuo3idxOux2Uwc3TtBh745kkK0vh2dxE/IUXHN11HxJaOtXqO8DKyp0acS0hJ73+2o7fgS9M2NXjXrYNgEH1JCYbycq3LSYhY03bJEtRQdkfTqIEA7mgcRhZP2upMJqzHRCaws6SZr4ZCtHwWzrPNndz+aIQoy4gRmPr2RfV4cHz4YbzKE2nOtz3StO2Vnk1bU5/wG+I+mbQVbaAGgzgXLcb+7ns4Fy2WjG+RcOn9058Q4gCGsjK6/N//AVA7+1H8VVUaV5RYIaeT+qefBqDsl79M+Yy+FV0G8ptJP6fJZGNg004e+eoJyp31WpclNKYLBRlbsxYAp8HS6rm6nEL+OPZq5lemf5MlektudPmV0JY7Fo2QeUvIonKGD4vl2nqzaKryYLybNqO63eisVkyRDMdsZR0biUjIklxbz+rVBGpr0dlssUzfjlAUJTZt2yQRCQJQVTWWaWtM00lbU3TSdudOQpK5Lw6jee5cNk45he1XX83uX/+a7VdfzcYpp9A8d67WpYkMJk1bITJQ4SUXkzNqFCGXi+r779e6nIRqeOklgo2NGHv1jP0gkeo2FPXg1yfcTHVOEd2ddfz5q8fpbd+tdVlCQ1N2LKPSWU+TycbVp93FHZN+zgNjfswdk37OtVNnZETDFvbegu9dtw7V79e4GhFtnmdqNAK0zrV1LV6icTXa8qyKRiMMR9HrNa5GW9HGpWvx4qyYwHZ8+ikAtuOP7/Sb2wXn/AgUBffSZfh27IhHeSKNBZuaCDnCd42ZevTQuJqOMZSVocvNhWAQf2RqWIj9Nc+dy67bphHYbyAqUF3NrtumSeNWJIw0bYXIQIpOR8V994HBgOPjT3BEbonLNEG7nfpnnwOg7OZbUAwGjStqu125ZfzfCTezJb8rxV4HD8/7G8PrNmldltCAPhTk8h8+AeDVAZNxGXNYWdafL7sfzcqy/mkfibAvY48e6HJzUX0+WfiRAqJLyHIyuGkL+0QkZPkysugSMsuI4RpXor2c4cNRrFaCdjve9eu1LifhWqJ5tlM6Ho0QZayowDZhPAD2t+Z0+nwivfkjU7aGigp0OTkaV9MxiqJg6huOSPBuktcm4kBqMEj1zFlwsOWVkceqZ86SqASREJnzk6AQohXLoIGUXHsNAFV/+CMhp1PbghKg/rnnCTkcmAcMID+y0TidNOQUcPtxv2RVSR9yAx7un/8M4/es0roskWSnbF9KV1cDDeY83uszUetyEkrR6SQiIUWEPJ5YXEAmT9qC5NpGRZeQ5YwYqXEl2lOMRqyjRwOZH5Hg27kz3JjW68k9/vi4nDN6Z5N9zpys/n9K7JNnm6bRCFHmSGSMb4s0bcWBXEuXHTBh24qqEqiqwrV0WfKKEllDmrZCZLDSX/4SY7duBPbsofaxx7UuJ64C9fU0vPQSAGW33YqiS89vZ05TDndN/CkLKoZhCgW4e9GLTN2a2T9Air0MoQCX//AxEJ6y9RpSO5M5HvY2bVdrXEl28/7wQ3gJWXExhooKrctJKMm1hZDXiycyUZojk7YA2CIRCZm+jCy6gMw6Zgz6wsK4nDPvlFPQWa34d+7EvUyaFNnMty29l5BFxSZt5S4gcRCB2tq4HidEe6Rnl0MI0Sa6nBwq7vkdAA3//GdGbWyvf/oZVJcLy/Dh5E6ZonU5neLTG/nj2Kv4qOdY9Kj8asWrXLL+U1BVdGqIEbUbOXHnckbUbkSnykRLJpm6bTHl7ibqLfm832eC1uUkRXSqM5O+H6Wj2BKy4cMydglZlOTagnftWggE0JeUYKis1LqclGAdF1lGtmRJRt/S6vg03LTNO3ly3M6ps1rJO/10QBaSZbvopG26LiGLMvcLN219m7doXIlIRYaysrgeJ0R7SNNWiAyXe8IJ5J1xOoRC7Lnn3oz4wcRfVUXjK68AUHbbbRnRcAjp9Mw++mL+MzCcN3ftmg+4d+FzvPDR/Tz0zZP8ZunLPPTNk7zw0f1M3L1S42pFPBiDAS5bH14O89+BJ+PTGzWuKDkswyKTtuvWZcT3o3QVnXTO9GiEqGzPtY3m2eaMGJER/2bGg2XIEHS5uYQcDjxr12ldTkIE7XZcS5cCkHty5/Ns91Vw3rkAOD78iJDbHddzi/Th2x7OtDX17KVxJZ0TnbT1bd6MerDcUpHVrGNGh+9KOtS/n4qCoaIC65jRyS1MZAVp2gqRBcqnT0eXm4tn5UoaX/mP1uV0Wt3fn0T1+cgZMxrbcZO0Lid+FIUXh57JkyPCPwiNq15Lqcfe6pASj527F78ojdsMcNq2RZS57dTmFPBhr3Fal5M0pt690VmtqG43vi0y0aKVaKZwpi8hi8r2XFv3KllCtj/FYMj4XNuWr76CYBDzgAGYevSI67mtY8Zg7NaNkNOJ45NP43pukT78WyNN23SPR+jRAwwGQi4XgZoarcsRKUbR6ymfMf3gi8gijdzyGdNR9PokVyaygTRthcgCxi5dKPu/XwFQ+5e/4K9O3xcjvh07aHr9dQC6TJuWkRND7/SdRLPRigrs/9XpABX42co5EpWQxkxBP5dGpmz/M3AK/iyZsoXwMjLzkCGA5NpqJeTx4N2wAcieSdtsz7X1RCdtR8oSsn1FIxKcizOzaRuNRsidEt8pWwh/Ly84N/wms10iErJSsKmJoD08XJDui8gUozH2xoZPcm3FQeRPnUru5ANjZgzl5XR7dDb5U6dqUJXIBtK0FSJLFF16KZajRhJyOqmeOVPrcjqs7vEnIBDAdtxxWMeM0bqchBhWt5l8v+uAhm2UDujibmJYnbyoTFdnbF1IqaeZ6pxC5vYaq3U5SRdbRia5tprIpiVkUdmcaxtsbsa3dSsAluEyabsva2QZmXvpMtRAQONq4ivk8+GcNw+AvDhHI0RFIxKcCxbgr65OyDVE6vLt2AGEczx1VqvG1XSeLCMThxPy+XCvWAFA6bRpVD7yCD1ffJH+n34iDVuRUNK0FSJLKHo9Xe+7D/R6HB99hOOLL7Quqd28mzZhf+cdIJxlm6mKvY64HidSizng45L14emn/ww6hYDOoHFFyRfNtXXLpK0m3Pvk2Wbi3QqHkq25tp5VqwAw9uiBoahI42pSi2XwYHT5+YSczoyb/HctWkzI6cRQVpawZr2pZ09yRo+GUAj7228n5Boidfm2RZaQpXk0QpS5bx8AfJukaSsO1PLppwQbGzF06ULpDddTcPZZ2MaNlUgEkXDStBUii1gGD6b46qsBqP79Hwi5XBpX1D61f30MQiFyT5lCTgbn8jWY8+J6nEgtZ22ZT7HXwR5rMR/3PFbrcjQRnbT1rlmblfmiWtu7hGyoxpUkV7bm2u5dQpa5/252lKLXYz02/H3YuSizmvktn0eiESZPRtEl7ke+6LSt/a05ssApy2TKErIoU5/IpO0WadqKAzW9+hoABRecj2LIvoELoR1p2gqRZcpuvglDZVf8u3dT+8QTWpfTZp41a3B89BEoCmW33qp1OQm1urQvtZYCDtVSCAE1OYWsLu2bzLJEHJgDXi7e8DkArww6haAuO9+dN/fti2KxEHK58EWWmIjkiS4hy5Y826hszbXdu4RM8mwPxhaJSMikZWSqquL4LPxvTV4C8mz3lX/66ShmM75Nm2JT3SI7+COTtumeZxsVm7TdLEtSRWu+nTtxzp8PQOFFF2lcjcg20rQVIsvorFYqfvtbABpeeBHPunUaV9Q2NY8+CkD+WWdhGThQ42oSK6ToeHLkeShwQOM2RHg52VMjziWkyLfwdPOjLfMp9DnZbSvh0x6jtS5HM4rBgGXQIEBybZMt5PXGGpY5Wda0zdZcW49M2h5WdBmZ69tvUX0+jauJD8+aNQSqqlCsVqzjxyf0Wvq8PPJOOQUA+5tvJfRaIrX4tkUmbXtnyKRtJNM2UF1NsMWpcTUilUSXYNsmTsDUvbvG1YhsIz/xC5GF8iZPJm/qVAgG2XPPPSl/m6jr2+U4v/wK9HrKbr5J63KSYn7lCP449mrqLQWtHm8x5vDHsVczv3KERpWJjsrxe7goMmX78qCphLJ0yjYqOuWZaTmSqc77ww8QCKAvKsLQtavW5SRdtuXa+qurCdTUgE4XiyURrZkHDEBfWIjqduPOkEnRlk8j0QiTJqEzmxN+vWhEQvN77xHKkMa3ODLf9syatNXn56MvKwXAt0WmbUWYGghgf+NNAAovvljjakQ2kqatEFmq/K4Z6Gw2PN99T9N//6t1OYdVG5myLTj/PEy9e2tbTBLNrxzBNafdxR2Tfs43FeEJqaVdBkvDNk2ds/kbCnwuduaW8UX3UVqXo7lonqpM2iaXJ0uXkEVlW66tZ2V4ytY8YEBGbHdPBEWn2/v3IkMiEhyfh98gzD05sdEIUbaJEzGUlRG022lJw0W3ov2CDgfBhgYAjBnStAUwR3JtfZJrKyJa5s0jUF2NvrCQ3ClTtC5HZCFp2gqRpYzl5ZRNmwZAzZ//gr+mRtuCDsG5YAGuRYtQjEbKfvlLrctJupCiY2VZf+b0Ow6AUXUbQRZ9pB2r382FG78A4OVBp2b9lC3sM2m7Zo0sr0ki9z5N22yUM2J4VuXauleGJ0ctEo1wWNZIrm0mLCPz79qFd+1a0OnIPenEpFxT0evJP+dHQHghmch80SlbfUkJ+txcjauJH1Mk19a7WZq2IqzptXA0QsF556EzmTSuRmQjadoKkcWKrrgcy/DhhBwOah54QOtyDqCqKjWzZwNQeOmlGCsrtS1IQ+uKe+PRGyn2OujpqNa6HNFO5276mjy/m+15XfhKpmwBMPfrh2IyEXI48O/YoXU5WWPvErLsvFVeMRqxHnMMAK4MaNAdiWfl9wDkyBKyw7JFcm3dy5en/e39js+/AMB6zDEYioqSdt3C884DoOWrrwhEJjBF5vJnWDRClDmSayvLyASAv6YmdvdA4cWygExoQ5q2QmQxRa+n4r57Qaej+f0PaJk3T+uSWmn54gs8332PYrFQ+rOfal2Opvx6A6tLwu/+H127QeNqRHvYfG4u2PglAP8aPFUWyEUoRiPm6DIyybVNipDXi3dD+PtHti0h21e25NqqoVBs0laWkB2eqV8/9KWlqF4v7hUrtC6nU1o++xRIXjRClHnAgPAEfyBA87vvJfXaIvliS8gyrGlrkngEsQ/7m29BMEjOMcdg7tdP63JElpKfHIXIcjnDhlF85ZUAVN33e0Jut8YVhamhELWP/hWA4it/gqGsTOOKtLe8bAAAo6Rpm1bO3/QVuQEPW/Ir+LpSpt32FV2MJLm2yeFdvz68hKywEEMW37lgHXsskPm5tr5t2wg5HChmM+YBA7QuJ6UpioIt+vcijSewgw4HzsVLAMg7eXLSr18Qmba1v/VW0q8tksu3LTJp27uXxpXElzkaj7B1G2ogoHE1QktqKETTa68BUHiRTNkK7UjTVghB2a23YOjaFf/OndT97e9alwOA46OP8K5bhy43l+LrrtO6nJSwItK0HVm3CV0oqHE1oi1yfS7O3/QVAC8PmooqU7atxJaRyaRtUmT7ErKonOGRXNumJrwbMjfXNrqEzDJkCIrRqHE1qc86NhyRkM7LyFq++goCAUz9+mmyuDX/7LPAaMSzZg2e9euTfn2RPNFM20xaQgZg6NoVJScH/H78O3dqXY7QkGvxYvw7dqDLzSX/9NO0LkdkMfnpUQiBzmaj4u67AKh//nnNX2irgQC1f30MgOJrrklqJlsq21xQSbPRijXgZWCTZICmgws3fok14GVTfiXzK+X25P1ZhkaWka2WZWTJ4MnyJWRRrXJtMzgiIbaEbOQIjStJD9FlZO7vviPk8WhcTce0fPY5AHlJjkaIMhQVkXviCYAsJMt0vu3ReITMmrRVdDpMfXoD4JVc26zW9L9XgfCbUTqrVeNqRDaTpq0QAoC8KVPIPWUKBAJU3XOvpreM2t9+B9+WLegLCym+5mrN6kg1qqLju7L+AIyqzdzpsEyR73VyzuavAfjXEJmyPRjzwAFgNBK02/Hv2q11ORnPLU3bmGzItfV8H11CJk3btjD17o2hSxdUvx/38uVal9Nuqt8fnrQFcjWIRoiKLiSzv/O23F6eoUJOJ8HaOgBMPXtoXE38mSXXNusFGhtxfPwxAIUXXaxxNSLbyU+QQoiYirvuQme14l6+nKZXX9OkBtXno+6JJwAoufEG9Lm5mtSRqlZEmrZH18hth6nuwo1fYA142VDQjYUV0iQ7GJ3JhHlA+O+0Z41EJCRSyOeLRQFI0zbzc21Vvx/P2rWANG3bSlEUrOPCEQnONIxIcC1dSsjhQF9SQs5RR2lWR+4JJ6AvLCRYW4dz/nzN6hCJ49sRvttLX1iIvqBA42rizxTNtd0sTdts1fz226h+P+ahQ8gZLq+ZhLakaSuEiDF27UrZbbcCUPOnPxGoq0t6DU2vv45/1y70ZaUUXXFF0q+f6paXDQRgSOM2zAGvxtWIQynwOmJTti8NOQ2yOD/0SHIiDURZRpZY3h/Wg9+PvrAQY7fsXUIWlem5tp7161F9PnT5+Rh7Zdbty4lki0QkpOMyMsennwGQO/kkFJ12P+IpJhP5Z58NyEKyTOXbGolGyNDvLea+kUlbiUfISqqqygIykVKkaSuEaKXoxz/GMnQooeZmqh94MKnXDnk81P39SQBKf/ZzdDk5Sb1+OthjK6E6pxBjKMiw+q1alyMO4eINX2AJ+llX1IMl5UO0LielWYZGl5FJ0zaRZAlZa5mea+uJ5NnmDB8uf97tEJ20da9cScjp1LiatlNVlZbPwk3bvJOnaFwNFEQiEhyffEqwuVnbYkTcxZaQ9cqsJWRRpkjT1rt5c8bk7avBIM5Fi7G/+x7ORYtRg7LQ+FDcK1bg3bARxWKhIPIGlBBakqatEKIVxWCg4r77QKej+d13afnmm6Rdu/HfrxCoqcFQ2ZXCSyQ/6KAUhRWRadtRtRs0LkYcjL+mhrM3h/+/+ddgmbI9kuit+p7VqzPmh6NU5FkdWUol0QgxmZxr614ZzrOVJWTtY+zeHUNlVwgEcH2bPrm23h9+wL97N4rFgm3CeK3LwTJsKKb+/VB9Ppo/+FDrckScZeoSsihTr16gKITsdoKNjVqX02nNc+eyccopbL/6anb/+tdsv/pqNk45hea5c7UuLSVFp2zzTzsNfX6+xtUIIU1bIcRB5IwYTtGPfwxA1X2/T8oW5WCLk/pnngGg7Kab0JlMCb9muorl2krTNiXV/+MfmEMB1hT3YlmXQVqXk/LMAweCXk+woYFAdbXW5WQsWUJ2oEzOtfV8vxKQPNv2UhQF29jwtK1rcfrk2joiU7a2SZNS4i4lRVH2LiSTiISM498WnrQ1Zeikrc5iwditGwC+TZs0rqZzmufOZddt0whUVbV6PFBdza7bpknjdj/Blhaa3/8AQAaIRMqQpq0Q4qDKbrsVQ5cu+Ldvp+7JJxN+vcaX/kmwsRFTr14UnHtuwq+XzlaUDQCgr303+d70uX0zG/ira2j6z38BeEmmbNtEZ7Fg7h9dRiYRCYkgS8gOLlNzbUNOJ95Io8EiTdt227uMLH0msFs+jUYjTNa4kr3yf3QO6HS4ly/Ht22b1uWIOIrGI5h6ZmbTFvZdRpa+ubZqMEj1zFlwsLuYIo9Vz5wlUQn7aH7vfVS3G1PfvuREIpSE0Jo0bYUQB6XPzaX87rsAqH/2ObwbE/cDbdBup/655wEoveUWFIMhYdfKBE2WPLbkV6BDZWRd5jQaMkH900+j+nysLOkTa66LI4vl2q5arXElmSm2hKygQJaQ7SNTc209a9ZAKIShvBxjly5al5N2osvIPKtXE2xp0biaI/NXVYUzqxWF3JNO0rqcGGN5F2wTJwJgnzNH42pEvITc7thdMcYMbtqa+/YDwLd5s8aVdJxr6bIDJmxbUVUCVVW4li5LXlEprunVV4HwAjLJgxepQpq2QohDyjv1VHInTwa/nz333Juw20frn32OkMOBeeBA8s88IyHXyDTRhqDk2qYO/549NP3vf4Bk2bZXrGkrk7YJIUvIDi0Tc23d0SVkkmfbIcbKSow9ekAwiGvpUq3LOaKWzz8HIGfUKAwlJRpX01pBLCJhTsZFkGQr3/YdAOgKCjAUFWlcTeLEJm23pG/TNlBbG9fjMp1n7Vo8q1aB0UjBeXLXp0gd0rQVQhySoihU3H0XSk4O7mXLsL/xRtyvEairo+Gll4BwJIOik29LbRFt2kqubeqoe+opVL8f69ixfB/JHRZts+8yMhF/HsmzPaRMzLWNLSEbLk3bjrJGpm1daRCR4Pgs3LTNm3KyxpUcKO+UKehyc/Hv3o1rSeo3wMWR7V1ClrlTtgDmvn0B8KVxPIKhrCyux2W6plfDC8jypkzBUFyscTVC7CXdESHEYRm7daPsllsAqH74EQL19XE9f/0zz6C63VhGjiT35NT7gSNVrSzpS1DRUemsp4uzQetysp5/1y6aXg+/qVF2y80aV5N+LIMHgU5HoLYWf02N1uVkHGnaHlom5tp6ZNK202yRXFvXotReRhZsceJauBAgJV9D6SwW8s84HZCFZJnCnwV5tgCmSNPWv2tXUhYyJ4J1zGgMFRWHPkBRMFRUYB0zOnlFpaiQx4P9nXeAcDSCEKlEmrZCiCMqvupKzIMHE7LbqXnoobid119VReMr/wEiU7Zy226buY0W1hWFXzBLRIL26p58Cvx+bBMnYD32WK3LSTs6qzV2K6JEJMRXyOfDsyH8PcIyXJq2+8u0XNtAQwP+nTsBsAwfrnE16cs6Nty09axdS9Bu17iaQ3N+PQ/V78fUu3dsMjDVRCMSHB99RMjl0rYY0Wm+bZGmba/Mbtrqi4rQFxSAqqbtIj1Fr6fL7bcf+gBVpXzGdBS9PnlFpSjHRx8RcjgwVlZimzhB63KEaEWatkKII1IMBrredy8oCvY5b+OMTHV0Vt3f/o7q82EdMya2rEK03XeRW/BHyTIyTfl27KDpzTcBKL35Fo2rSV+Sa5sY3vUbwO9HV1CAsVs3rctJSZmUa+tZFZ6yNfXpgz4vT+Nq0pexvAum3r1BVVM619bx2WdAak7ZRuUccwzGnj0JuVw4Pv5Y63JEJ/kik7aZvIQMwhFxplhEQvrm2vp3hDOIOUj8nHXsWPKnTk1yRakpGo1QcNGFEtUnUo78jRRCtEnOUUdRdPnlAFTdcy8hr7dT5/Nt305TJCO37FfTZMq2A5bvu4xMVTWuJnvV/f1JCASwHXcc1mOO1rqctJUTy7WVpm08RaMRcoYNle+zh5BJubbu71cCEo0QD9ZIRIIzRSMSVL+fli+/AlIzzzZKURQKzj0HgCaJSEh70alTU69eGleSeLFlZJvSs2nrr6qi7qmnAOg6ayY9X3yRykceofye3wHgWroU76ZNWpaYErybt4TfnNPpKLzgAq3LEeIA0rQVQrRZ2a+mYSgrw7dtG/VPPd2pc9U98US40XX88VhHS5ZSR6wr7oVHb6TI20Lv5iqty8lKvq1bsc+ZA0iWbWfJpG1iSJ7tkeUMH45itUZybdM7bsazMty0lSVknWdL8WVkrm+XE7Lb0RcVkTNqlNblHFbBuecB4Fq4CP+ePdoWIzos5PEQiPz5ZUPT1pzmk7Y1j/wJ1e0m5+ijKTjnHGzjxlJw9lkUX345uVOmQChE7WOPa12m5ppeD0/Z5h5/PMbDZQALoRFp2goh2kyfl0f5XTOA8AIxbwdfxHg3bsT+djjsvey22+JWX7YJ6AysLAm/oJRcW23U/f3vEAySe+KJ5Bx1lNblpDXzkHDTNrBnD4EGWa4XL9K0PbJWubYp2qBrC1VVca+USdt4icZmeH/4gUBjo8bVHKjls08ByD3ppJTPpDR17xbOe1dV7HPe1roc0UHRvGxdbi76oiKNq0m8aDyCd8sWjStpP9e339L87rugKJTfddcBd9qU3XorKAqODz/M6jfLVZ8P+5tvAVB4ycXaFiPEIUjTVgjRLnmnnYbtxBNQ/X6q7rkXtQO35df+9TFQVfJOPYUcWYzTKd/tG5Egksq7eQv2d94FoPQWybLtLH2uLZwhiUQkxIvq8+Fdvx6Qpu2RxHJtl6Rv09a/azfBhgYwGDAPHqx1OWnPUFqKqX8/AFyLl2hcTWuqquL4NJpnO1njatqm4LxzAbC/9VaHXjsK7UXzbE09e2ZF3E5s0nbLlrSKzlGDQar++EcACi+68KA/a1kGDST/zDMBqH30r0mtL5U4Pv+CYEMD+rJSck84QetyhDgoadoKIdpFURQqfvs7FIsF15Il2N+a067Pd69ejWPuXFCU8Lu8olOiubYj6jejDwU1ria71P3tbxAKkTtlirz5ECeWWK7tao0ryQyeDRtQo0vIunfXupyUZovm2i5O31xbz6pINMKgQejMZo2ryQy2seFcW1eK5dp6N2zAv3MnislE7qRJWpfTJnmnnYZiseDbuhXPd99pXY7oAN+2yBKyXpm9hCzK2K0bitGIuk8sRDpoev11vGvWosvLo2zatEMeV3bLzaDX0/Lll7iWL09egSmk6dVXASg8/wIUo1HjaoQ4OGnaCiHazdS9G2U33wRAzYMPtuu2wdpHHwUg/+yzMQ8YkJD6ssmWgq7YTTasAS+DGrdrXU7W8G7cSPN77wHE/l8QnSe5tvEVi0YYOiQrpqI6wzJsWDjX1m5P21zb6BIyy4jhGleSOWLLyBanVtO25bPPAbBNmIDOatW4mrbR5+aSd+qpADTNad8b/iI1+LZtBbIjzxZAMRgw9Q5/rd7N6RGREGxupvYvs4Hw61NDSckhjzX17k3B+ecBUDv70SRUl1r8u3bh/OYbIDyRLESqkqatEKJDiq++GvPAgQSbmqh56OE2fY7r229xfjUP9HppdMWJquhYUdYfkIiEZKp94olIxMepWIYM0bqcjCGTtvEVjZnIkWiEI8qEXNvoErKcESM1riRzWCMT2L6NmwjU1WlczV6OzyLRCFNO1riS9olGJDS//wEhn0/jakR7+WPxCNnRtAUw9YlGJKTHMrLaxx8n2NiIqV8/iq644ojHl/3ylyhGI65Fi3AuWJCEClNH0+tvgKpiHT8eU8/smB4X6UmatkKIDlGMRiruuxcA+5tv4jzCD7mqqsbexS284IKseZc+GSTXNrk8P6zH8cGHAJTefLPG1WQWy9BwA9y/axfBpiZti8kAsoSsfdI511YNBnFH/rxlCVn8GIqKMA8aBIBrcWr8vfDX1OD5/nsgvIQsndjGj8dQXk7Ibo9NC4v0EY1HMGVJPAKAqW8fgA4vX04m78aNNL78bwDKZ0xv0+3+xspKCi+9FICa2bOzJm9aDQZpeuMNAAovukjjaoQ4PGnaCiE6zHr00RReFv6Hvureew87NeFasADX4sUoRiOlv/h5skrMCtFc28EN27EEvBpXk/nqHn8cgLwzTscyaKDG1WQWfX4+xsi0g0QkdI7q8+H94QcALMPldvm2SOdcW9/mzaguF4rVGtt4LuLDOi7czD/Sm9PJ0vL5FwBYjhqJsUsXbYtpJ0Wvp+Ccc4DwQjKRPkI+H/5Irms2TSXGlpGleDyCqqpUz5wJwSC5U6a0K+u69Gc/RbFY8Hz3fez7S6Zzfv01gaoq9AUF5J16itblCHFY0rQVQnRKl//7P/Slpfi2bKH+H/846DGqqlITnbK97DKMlZXJLDHjVdlKqLIWYVSDDK9P/UmAdOZZuxbHxx+HF+ndJBEfiSC5tvHh3bhRlpC1Uzrn2kbzbHOGDUPR6zWuJrPYxqXWMrKWSDRC3uT0ikaIimZotsybl1KRE+Lw/Dt3QSiEYrWiLy3VupykicYjpPqkbcunn+KcvwDFZKL8N3e263MNZWUUX/kTILx7JN3etOyIptdeAyD/3HNkcadIedK0FUJ0ij4/n/LpvwGg/smn8G458J3ols8/x/P99yg5OZT+7KfJLjErLC8LT3yOqt2ocSWZrfbxJwDIP/NMzP37a1xNZrIMCzdt3ZJr2ynuVasAWULWHumca+teFV1CJtEI8WYdMwYUBd/WrfirazStJeR0xnIn89IszzbK3LcvlpEjIRjE/u67Wpcj2si3fRsQnrLNpn9TzJF4hGBdHUG7XeNqDi7k9VL9wIMAFF97LaYePdp9jpLrr0eXm4v3hx9wfPhhvEtMKYHaWhyRiWKJRhDpQJq2QohOyz/zTGyTJqH6fFTd9/tWeUhqKETto38FoPgnP8GQRe/OJ9N30WVkNek1HZZO3KtW0/Lpp6DTUXrTL7UuJ2PJpG18yBKyjknXXFtPdNJW8mzjTl9QEFs46Vqs7bRty/z5qD4fxh49MKXxG4fRhWT2t+ZoXIloK/+2SNM2y3ZS6Gw2DBUVAPgOMpiSChqefx7/zp0YunSh9Kc3dugc+sJCiq+9BoDavz6GGgjEscLU0vTWWxAIkHPUUVgGSsyZSH3StBVCdJqiKFTc8zsUsxnXwoXY58zBuWgx9nffo+7xx/H+8AO63FxKrr9O61Iz1opI07Zf824KvC0aV5OZ6h57DICCH50dyzgT8Rdt2vq3bSfocGhcTfqSJWQdk465tiGvF08sv1iatolgjUQkODWOSGj5NBKNcPLJaT3tWHDmmShGI9516/CsW6d1OaINYkvIsijPNsocW0aWek1bf1UVdU89DUCX229HZ7N1+FzFV1+NvrAQ39at2Oe8Ha8SU4qqqrFohMJLLta4GpGpVL8f/549eDdvictiZWnaCiHiwtSzJ6W/DE8f7pk+g+1XX83uX/+aur/9HQDb8cejLyzUsMLMZjfnsTm/KwBHSURC3Lm/+46WL78EvZ7SX/xC63IymqGoKJZ77VmzVuNq0lOrJWTStG2XdMy19a5bB4EA+uJijN0kMz4RosvItIzNUINBWr74AoDck9MzGiFKX1hI7uTJANjffEvbYkSb+LZHmra9sq9pG8219W1JvVzbmocfQXW7yTnmGPLPPqtT59Ln5lJyY3hSt+6JJw67YDpduRYvwb9tOzqrlfzTT9e6HJFBQk4njf/5L9uuvIofjh3LximnsPnss1k/cRIbTj6ZPb/9Le6VKzt0bmnaCiHixtQjsuxmn3iEKMcHH9A8d26SK8ouK8oGADCqNj0aDekkmmVbcO65mHr31raYLBBtNEpEQsfElpDl52PsQLZdNkvHXNvoEjLLiOFpPX2ZyqxjxoBej3/HDvy7d2tSg3v5coJNTegKCrCOPkaTGuKp4LzzALC/+y6q369tMeKIok1bYxZO2ppSdNLWtWwZze+9B4pC+V0z4vL9v+jHV2AoK8O/ezdNr74ahypTS/Rryj/77E5NJQuxr/oXXmDjlFNoevVVrOPH0f2xv9LnzTfp98H79P7PK5TddBNqIMj2665n+w034tu6tV3nl6atECIu1GCQ6ocePvQBikL1zFmowWDyisoy0rRNDNe3y3HOmwcGA6W/+LnW5WSF6DIyjywj65DoEjfL0KHSxOuAdMu19USWkOWMGKlxJZlLn5sbezPJqVEz3/HZ5wDknngCisGgSQ3xlHv8ceiLiwnW19Py9ddalyMOQ/X78e/aBWRfpi0Qi8TybU6dSVs1GKTqj/cD4WVa8cqv11kslERe69Y9+SQhtzsu500FwaYmHJEBosKLZQGZiB/38hX0fPFF+rz+GmU33UTu8cdjGTQQU69e5IwcSeGFF1I5ayYDvvma3JMn41yypF3nl6atECIuXEuXEaiqOvQBqkqgqgrX0mXJKyrLrCztS0DR0dXVQLmzXutyMkbd4+Es28Lzz+vQRl7RfjJp2zl782yHalxJekq3XFu3LCFLClssIiH5ubaqqoYXYQJ5J09J+vUTQTEaY7dzZ2p+Zqbw79oFwSCKxYKhSxety0k6U7Rpu2NHykyFN732Ot61a9Hl5VH2q2lxPXfRRRdh7NaNYG0djf/+d1zPrSX72++g+nyYBw/GMny41uWIDNL90dlYBh15qZ3OZKL4iisourh9ecrStBVCxEWgtjaux4n28xjMrCsOT0CMklzbuHAtWYJz/gIwGin5mUzZJkt0U7tvyxaCLU6Nq0k/ntXhZne8Jm+yTTrl2gYdjthGc8sIadomknVsZBnZ4kWoB4mBSiTfli34tm1DMRqxHXdcUq+dSIWRiISWTz8laLdrW4w4pFiebc+eWXn3hqFLl/Ct9IFA7PdCS0G7ndrZswEou+VmDMXFcT2/YjJRetNNANQ//QzBlvRfcKyqaiwaofCii7Ly77FIX9K0FULEhaGsLK7HiY5ZUdofgKMlIiEuah97HIDCCy/A1L2bxtVkD0NpKYbyclBVvD/IZvH2UP1+WULWSemUa+tZtQoAY/fuGIqKNK4ms1mPORoMBgK79+DfuTOp13ZEpmyt48ejz82cHEbzkCGYBw5E9ftp/uADrcsRh+Dblr1LyAAURYlN23pTICKh9vEnCDY2Yurfj6LLL0/INQrO+RGmPn0I2u00vPBiQq6RTJ7vv8e7YQOK2UzBj87WuhyRoQL19fj3ufNYDQSomT2bbT+5kuoHHuxw3Ig0bYUQcWEdMxpDRQUc6p1LRcFQUYF1zOjkFpZlVnQJ35pxVO0GFDX1b+tNZc6Fi3AtXoxiNFL6s59pXU7WiUUkSK5tu3g3bkT1+dDl5WXlwph4SZdcW/fKcNPWMkJu9Uw0nc1GTmSaOdkRCS2RPNu8kycn9bqJpijK3oVkb76laS3i0LJ5CVmUObKMzKfxMjLvhg2xyILy6dNRjMaEXEcxGCi79RYAGp5/nkBjY0KukyxNr70GQN5pU9EXFGhcjchUe353D/a33or9uv7Z52h69TUsI0bg+Pwzqmc90KHzStNWCBEXil5P+YzpkV/s17iN/Lp8xnQUvT7JlWWXH4p64NabKPQ56d18mIxhcViqqlIbzbK95BKMXbtqXFH2sQyNLiOTXNv28MgSsrhIl1xbz8rvAVlClizWSK5tMpeRBerqcK9YAUDu5Mxq2gLhqTe9Hvd33+HVuCEmDs63fRsApp7Zt4QsytRH+2VkqqpSNXMmBIPknjKF3EmTEnq9vNNOwzx4MCGnk4Znn03otRIp2OLE/t77AO3OEhWiPbzr1sWilADsb79NxV0zKL/zDrr96c+0fP55h86r6erRlxZu4+WF29jZGB4THlCey61TBjB5UDjgXFVVZn+ygVcWb8fu9jOqRyF/OG84A8vzYufwBoLMfG8tb3+3G48/xKT+JfzhvOF0LciJHWN3+bn3ndV8sqYagFOGlnPvOcMoyNn7ztSuJje/e2sV8zfVYzHqOHdUN2acOQSTQfraQrRV/tSp8OhsqmfOarWUzFBeTvmM6eHnRUIFdAZWlvZlbPU6RtVuYEtBpdYlpSXXggW4ly5DMZko+elPtS4nK0WXaHnWyKRte7hjS8gkGqEzLMOGoYvm2q5fj2XwYK1LOqjYEjKZtE0K27hx1D/5FK5F4VzbZLwx0vLFF6CqWIYNw1hRkfDrJZuhrAzbcZNwfvkV9jlz6BLnpUqi8/xbI03bLI1HADBFJm29W7R7Y8HxySe4FixEMZkov/POhF9P0ekou+1Wdv7ilzT862WKrroKYxouomv+4H1UlwtT797kjBmjdTkiA+2ePgOAQE0NDS+8QNOrr6L6/fi2bMHxySe0fP0NhEIEGhrYPeMuACpn3t/m82vakeyab+HO0wfz9s2TePvmSUzsV8JP/7mU9dUOAJ78cjPPfr2F3587jLdvPo6yPDM/+cciWryB2Dl+/84aPlpdzWOXH8OrP5+A0xvkuheWEgztXRBw63+Ws2Z3My9cN5YXrhvLmt3N/N9/V8SeD4ZUrnt+CS5fkFd/PoHHLj+GD1bt4f73ZLpHiPbKnzqV/p9+Qs8XX6TykUfo+eKL9P/0E2nYJtGKsgGA5Np2lKqq1P41MmV72aUYy9PvBWomsAwNNx29mzZ3OAMqG0Unk6NNb9ExitFIzuhwnI9rcWpGJPirawhUV4NOF5tMF4mVc/TRKEYjgZoafFu3JuWajkg0Qu6Uk5NyPS1EF5LZ3347pSfbs5EaCODbtQsAU6/snbQ19907aZvsRYQAIY+HmgceBKD4umsx9eiRlOvmnnQSOUcdherxUP/U00m5Zrw1vRqORii8WBaQicSonDWTylkzMVRUUHjRhVTOmkneyZMx9+9Ptz//mcqZ99PlzjvQ5eZSOfP+djVsQeOm7SlDy5k8uAt9y3LpW5bL7acNxmoysHx7I6qq8tw3W7hpcn9OH96VQRV5/OmSo3D7g8xZEf6Ho9nj539Ld3DXWUM4bkApw7sVMPuyUfxQ1czXG+sA2Fjj4Mv1tTxw4QhG9ypidK8iZl04gk/X1bCpNrwJ8asNtWyocTD7slEM71bAcQNKueusobyyZAcOj1+z3x8h0pWi12MbN5aCs8/CNm6sRCIk2fJI03Z43WYMocARjhb7c379Ne4VK1AsFkpvvFHrcrKWsbwL+rJSCIXwrJNlZG2h+v14I79XOTJp22nWSESCM0Wbtp5V4Slbc79+4c3mIuF0Fgs5Rx0FJGdJXcjtxjl/PgB5U6Yk/HpayT35ZHT5+QT27El6XrA4PP+ePRAIoJhM4QWhWcrYsyfo9YRaWgjU1ib9+g3PP49/1y4M5eWUJvEOMEVRKItMvzf+73/4Iw38dOH54Qc8338PBgMF556rdTkiw+WeeCJ77rqbPb+7h6r7Z8Yy2wE8K1di7tevQ+dNmXv/gyGVt7/bjdsX5JieRexocFPr8HL8gNLYMWaDnnF9Sli2LRyEvWqnHX9Q5YQBe7fRl+dbGFieFzvm221N5FkMHN1z70bdY3oWkWcxxI5Zvq2RgeV5lOdbYsecOKAMXyDEyl32Q9bs9Xppbm6OfTgcjvj8ZgghRCdsy6+gyWQjJ+hjUMN2rctJK6qqUvvY4wAUXX45hrKyI3yGSKRYru0aufOlLbybNoWXkOXmZvXCmHixxZaRLU3J6T/3ynDT1jJyhMaVZBfruHBenWtx4puLzgULUD0ejJWVmAcOTPj1tKIzm8k/4wyAVktchPZ826JLyHqg6FKmdZB0OpMJU/fuQPKXkfn37KHu6WcA6HL77eis1qRe3zZ+PNbx48Hvp/Zvf0vqtTsrOmWbd/LJGEpLj3C0EJ3T5fZfU3DRhQRqaii++mqKr7k69pz7u+8puuzSDp1X8++866qaGfq7Dxl49wfc9eZKnrpyNAPK86ht8QBQlmdudXxZnolahxeA2hYvJr2OAqtxv2PMrY4pzW19DoDS3NbH7H+dAqsRk14XO+ZgZs2aRUFBQexjqNyaJoRIAaqi47vItO0oiUhol5Yvv8Tz/fcoOTmU3HC91uVkvei0qCwja5tWS8iy+IfreLEMHYrOaiUUybVNNZ5Ynq00bZMptoxs8ZKE3ybt+PRTAHKnTMn423oLzgtPwTXP/Zhgi1PjakSULCHbyxSJSPBu3pTU69Y8/Aiq203O6NHkn3VmUq8d1WXabQDY35qjaa5ve4Q8Huxvvw2EoxGESDSd2UyX226jx5N/p/SnN7Z6LV52y80UnHNOx84brwI7qm9pLu/fejxv/nIiPxnfi//36ndsqN47sbr/yxNV5YgvWsLH7P31wY4OLw84fG0qh18wMH36dOx2e+xjjUwCCSFSxHLJtW03VVWpi2TZFv/4CgwlJRpXJGTStn08soQsrlI511ZVVdyrVgFgkaZtUuWMGoViNhOsq8O3KXHNGzUYpOXzLwDIO3lywq6TKnJGjcLUqxeq241j7lytyxER/sikrUnu3sDcL5prm7ympWvpUprffx8UhYq7Zmj25k3OqFHknnQSBIPURe5IS3WOjz8m1NyMobIrtokTtS5HiA7TvGlrMujoXWpjZPdC7jx9MEO65vHcN1spyw1HFdTsN+la1+KjNNcEQFmuGV8whN3l3++YvdO1ZblmalsOnJatd/paH7PfdewuP/6gGrvWwZjNZvLz82MfeXl57fzqhRAiMVaU9QdgUON2cvwejatJDy2ffYZnzRp0VivF18uUbSqINh+9GzcS8h76zhcR5o42bYdL0zZeUjXX1r9tG6HmZhSTCUsG3zafinQmEzlHHw2AM4H5q+7vvifY0IAuLw9rFmw8VxQlNm1rnzNH42pElG9bZNK2t0zamvrsXUaWDGowSNX9MwEovPhizRdOlt12KwDN77+P54cfNK2lLWILyC64UPariITafsONuL5dfsTjgi1O6p55hoaXX27X+TVv2u5PVcEXCNGjOIeyPHNsoRiEH1+0pZ7RvcL5tMO7F2DUK8zbuDcMvKbZw/pqR+yYY3oV4vAEWLGjKXbM8u2NODyB2DFH9ypifbWDmua9jY2vNtRiMugY0a0gkV+uEEIkRLWthD3WEgxqiOH1yXlxmc7UUGhvlu2VV2IoKjrCZ4hkMFRUoC8qgkAgJW9PTyXhJWThH6JkCVn8pGqurXtlZMp2yBAUo/EIR4t4s0UiEhK5jKzl888AyD3hhKz5M47eOupatCjtFh5lKt92mbSNMvXtA5C0eICmV1/Du3Yturw8yiLxBFqyDBlC3hmnA1D76F81rubwfFu3hu+QURQKL7xA63JEhss//TR2/epXbDrzLGoeeYTmDz/E9e23uFetxjl/Pg3/fImd037FhhNOwLt2LXknn9yu8xsSVHebPPThOk4a1IWuBRacvgDvfLebhZvrefG6sSiKwnWT+vDE5xvpXWKjT6mNJz7fSI5Rz7mjugGQbzFyyZge3P/eWoqsJgpyjMx8fy2DKvI5rn84aLp/lzxOHFjGb17/npkXhG8fm/HGSqYM7kK/slwAThhQxoAuefzqfyuYfsYQ7G4/M99fy+XH9iDPkh0vkoQQmWdFWX+6bqtnVO1GllRI5vbhOD7+BO+6dehsNkquvUbrckSEoihYhg3D+fXXeFavluzOw/Bu2oTq9coSsjjbP9fWMniw1iUB4F75PQCWkSM1riQ77V1Gthg1FEpIhrTj03DTNm9K+364S2fGbt2wjhuHa9Ei7G+/TekvfqF1SVlNDQbx79gBgFEybTH3CTdtA3v2EHI60dlsCbtW0G6ndvZsAMpuuQVDcXHCrtUeZbfcguOjubR89hnu774j56ijtC7poJpefx0A2/HHYezaVeNqRKYrvOgiCs45h+aP5tL8wQc0vvoaoebm8JOKgrlfP2zHHUef117DHHnzpz00bdrWtXj51X9XUOvwkmcxMLhrHi9eN5bjB4S3df/8xL54/EF+O2cVdrefUT0Keen6ceSa95b927OHYtAp3PTvb/H4g0zqV8ojVx+FXrc37+XRy0Zx79uruerZ8Lvhpwzpwn3nDo89r9cpPHftsfz2rVVc9OR8LEY95x5VyYyzhiTpd0IIIeJveZcBnLFtkeTaHoEaClH3eHjKtvjqq9EXFmpbkGjFMnRopGkrubaHI0vIEiOaa+ucNw/X4sUp07Tdu4Rs+BGOFImQM3w4Sk4OwaYmvBs2YBk0KK7n927ZEr4F22jEdvzxcT13qis477xw0/atOZT8/OcZv4AtlQWqqlD9fjAaMXat0LoczekLC9GXlBCsr8e7dWtC72qpfexxgk1NmPr3o+jyyxJ2nfYy9+1LwbnnYn/zTWoffZSezz2ndUkHUP1+mt58CwjHSgiRDIrJRMGPzqbgR2cDEHQ4UD0e9IWFnb5bRttJ24sO/86Moij86tSB/OrUQ2d1WYx67jt3eKsm7P4KrSZmX3b0Ya/VrTCH56459vAFCyFEGvm+NJxr26d5D4UexxGOzl6Ojz7Cu2EDurw8iq+5WutyxH6iubbRpqQ4OFlCljjWscfinDcP5+LFFF91ldbloPr9eNauBWQJmVYUkwnrMcfg/OYbXIsWxb1p2/LZ5wDYjj0WfZbtzMifeipVf/gDvm3bcC9fgfWYw/8Ml2rUYBDX0mUEamsxlJVhHTM6bfM0Y9EI3bun7dcQb+Y+fXDV1+PbvCVhTVvP+vU0vvIKABUzZqRcPErpTTdhf/ddnPMX4Fy0OBYXkyocX3xBsK4OfWkpeSedpHU5Ikvp8/IgTv9+yyiGEEJkKLs5l00FlQAcVbdR42pSkxoMUvv4EwAUX3M1+vx8jSsS+7MMC0d7eDZsQPX5NK4mdbmlaZswqZZr692wIRyFkZeHqZfcsqyVaERCIpbUOaJ5tu3MvcsEOpuN/FNPBcD+1lvaFtNOzXPnsnHKKWy/+mp2//rXbL/6ajZOOYXmuXO1Lq1DYkvIJHInxtQ3soxsS2L2RaiqSvWsWRAMknfqKdgmTkzIdTrD1L0bRRdfBEDt7NmoqqpxRa01vRZZQHb+eSnX8BaiI6RpK4QQGWxF2QAARklEwkE1v/8Bvk2b0BUUpMQEnTiQsVs3dAUF4Pfj2SB/jw9GDQRiS8iiTW4RP/vn2motuoQsZ8RwicLQUGwZWZyb+YHGRtyRLdR5J0+O23nTScH55wHQ/MEHhDyewx+cIprnzmXXbdMIVFW1ejxQXc2u26alZePWty0yadtb3hyKii0j25yYZWSOjz/GtWAhislElzvvTMg14qHkZz9HMZtxL1+O86uvtC4nxr9nD855XwNQeOGFGlcjRHzIKz0hhMhgyyNN26NrNqTcO+FaUwMB6p4IT9mWXHtt1t2Cmi4URcEyNJwx71kjubYHE1tCZrPJ5GUCRHNtIbx4SmuxJWTDJRpBS5Zhw9DZbOFm/rp1cTtvyxdfQiiEecgQjJWVcTtvOrGOHYuhsishh4OWzz7TupwjUoNBqmfOgoO9zoo8Vj1zFmowmOTKOicajyDLLfcy9+sHgG/TprifO+TxUPPgQwAUX38dpu7d436NeDGWd6Hoxz8GoObRR1PiLhSApjfegFAI69ixmHr31rocIeJCmrZCCJHBVpX0wa/oKXc3xjYAi7Dm997Dt3Ur+sJCin7yE63LEYeRI7m2h+VZJUvIEs06Nrz3IBG3wreXJzppO1KatlpSDAZyxoSb+c5F8ft70fLZpwDkZWE0QpSi01FwzjkANKVBRIJr6bIDJmxbUVUCVVW4li5LXlFx4N8ejUeQNwOjTH0i8Qhbt8a9CV//3HP4d+3CUFFB6Y03xvXciVBy4w3obDa8a9bimPux1uWgBoM0vf46AIWR+AYhMoG8shdCiAzmNZhZVxx+se1csFDjalKHGghQ+8TfgPA0gz7XpnFF4nAsQyO5tmvWalxJapIlZImXKrm2IZcLbyQmxDJipGZ1iDDb2HCurWvRoricL+T10vL1NwDkZmk0QlTBuecC4Pz6G/w1NRpXc2jBpiaa33uvTccGamsTXE38qKEQvu3hN/tNvWTSNspY2RXFbEb1+/Hv2hW38/r37KH+6WcA6HL7r9FZrXE7d6IYiooovjq8wLf2scc0nyR3zl9AYPcedAUF5E2dqmktIrsFm5tpfPVVav70Z4JNTUB494S/urpD55OmrRBCZLgVZf0BcC5YoHElqcM+523827ejLy6m+IortC5HHEG0Geldtw7V79e4mtQjTdvES5VcW8/atRAKYejSBWN5F83qEGHRZWSupUtRA4FOn8+5YAGq242hoiL2ZlW2MvfpQ86oURAK0fzOu1qX00qgro7G//yX7dddz/pJx9H0v/+16fMMZWUJrix+AjU1qF4vGAxZG9NxMIpOh6lPNNc2fsvIah5+BNXjIWfMaPLPPDNu50204muvQVdQgG/TJuzvvKNpLU2vvgpAwY9+hM5s1rQWkb08P/zAptPPoP4f/6D++ecJOhwAOD75hNo//7lD55SmrRBCZLjoMjLXwoUpkzmlBTUYxLloMfY5c6j5y18AKLkhfGuXSG3GHj3Q5eai+nxx/SEpE6iBAJ4fokvIpGmbKKmSa+v+fiUAFolGSAmWIYPR5ecTamkJN9Q7qeWzz4HwAjJFUTp9vnRXcN55ANjfekvzXH5/dTUN/3qZbVdexYYTTqTq3ntxzp8PwSCmQYPQ5eYe9vMNFRVYI3Ea6cC3NRKN0K0bisGgcTWpxRxZRuaL0zIy15IlNL//PigKFTNmpNX/+/q8PEpuuB6AusefQPX5NKkjUF+PI5J/LdEIQkvVDzxAwfnn0f+jj9CZTLHHc48/AdeSpR06pzRthRAiw/1Q1BOXwUywqSmuy1LSSfPcuWyccgrbr76a3Xf+hmBdHeh0GLqkz9RLNlN0ur0RCatlGdm+vJs2o3o84SVksuE7oWK5tnHML20vz8pw0zZHlpClBEWvxzpmDND5iAQ1FMLxebjpkHvylE7XlgnyzzgdxWTCu2ED3jg0xdvLv2sX9c+/wNbLr2DjiSdR/cc/4lqyBEIhLMOHU/b//o9+H31Ivzlv0XXm/aAo4Y+DKLvtNhS9PslfQcf5Inm2RolGOEAs13ZL599EVoNBqu6fCUDhJZek5YR98Y9/jL60FP/OneFFYBqwv/UWBAJYRo7EMmiQJjUIAeG9A0WXXnrA48byLgTq6jp0TmnaCiFEhgvq9KwsCb/AzMZc2+a5c9l127QDl4SEQuy+/Q6a587VpjDRLnubtrKMbF+xaIQhQ2QJWYLFcm2Xapdr6442bWXSNmXYxoX/XnS2me9ZtYpgbR06my32BkG20xcUkBtZyJashWS+bduoe+YZtlx0MRunnELNgw/iXr4cgJyjj6bLnXfS75NP6PPaq5TeeCOmXuE3y/KnTqXbo7MxlJfv90WEG7UtX3yh+bRwe/i3bwdkCdnBmPpG4xE6P2nb9OqreNetQ5efT9m02zp9Pi3orFZKf/YzAOr+9ndCHk9Sr6+qKk2vvgbIlK3QnmI2E2ppOeBx75at6IuLO3ROeXUvhBBZIBqRkG25tmowSPXMWXCYH5SqZ87SfHmCODLLsOgyMpm03Zfk2SaPZdiwvbm2kUiKZAo0NuLfEV4MZBk+POnXFwcXy7VdtqxTmduOT8NTtrYTjm91S2W2KzgvvJCs+d33EpZp7t24kdq//Y3N557HptNOp/ZPf8azahXodFiPPZbyu++m/5df0PuVf1Ny7TWYunc76Hnyp06l/6ef0PPFF6l85BF6vvgivV5+GQwGHB99hH3OnITUnwi+bdGmrUza7s/cNzJp28m4pqDdTu3sRwEou+UWDEVFna5NK4WXXoKhsiuBmhoaX/lPUq/tXroU39atKFYr+WekTx6wyEx5J59M7d/+tvffK0XBv3s3NX/+E3lTT+3QOaVpK4QQWSCWa7tsGSGN8qa04Fq67MAJ232pKoGqKlxLlyWvKNEh0aakZ906abLvI9a0HS5N20RTDAZyxmiXa+tZtQoAU+/e6PPzk359cXDmgQPRFxaiuly4I39GHdESyWPMi0yWirDc445DX1pKsKGBlnnz4nJOVVXxrFtHzaOPsumss9l89o+o++tj4Tdj9HpsEydScd99DJj3Fb1e+ifFP/kxxv0naA9B0euxjRtLwdlnYRs3Fuuooyi7+WYAqv/wR3w7d8bla0g0X3TSVuIRDmDq3RsUhWBjI4HGxg6fp/axxwk2NWEe0J+iyy+LX4Ea0JlMlP3ylwDUP/00wRZn0q7d9Fp4yrbgrDPR58qeCqGtLnfeQbChkfWTjiPk9bLtyqvYeNrp6K02ukyb1qFzdqhpe/xDn9HoPPCHfrvbz/EPfdahQoQQQiTO1vwK9CUlqG437hUrtC4naQK1tXE9TmjH1KsXitWK6nbj2xKf5R/pTg0E8ERyqmXSNjmiEQnOxUuSfm33998DYBkh0QipRIlMYwK4OhiR4NuxA++GDaDXk3vCCfEsL+0pBgMFZ58NgP3Ntzp8HlVVca9cSc2f/sSm005ny3nnU//3J/Ft2gRGI7knnkjX++9nwNfz6PncsxRdegmGkpK4fA0lN95AzjHHEHI62X3HnSn/xqOqqrGmrVEmbQ+gy8nBWFkJdHza1rN+PY2vvAJA+YwZGbHsreC88zD16kWwsZHGl/6ZlGsG7XaaP/wIgMKLJBpBaE+fm0vvf79M978+Spf/+z+Kf3wFPZ96kl7/egmd1dqhc3aoabuz0U3wILea+gIhqu3eDhUihBAigRQF2/jxALgWZk+uraGsbYvG2nqc0I6i12MZMgSQXNso7+bIEjKrNTz5IxLOqmGurWdleIozR5q2KScWkbC4Y8vIHJ9+Gj7PmDHoCwriVlemKDj/PAAcX3zRrslGNRTC9e1yqmc9wMYpU9h68SXUP/MP/Nu3o5jN5J4yhcqHH2Lg/G/o8dSTFF54QUJuUVf0eiofehCdzYb722+pf+Yfcb9GPAVqalHdbtDrMXU7eBREtjNFIhK8HWjaqqoaju4KBsk79VRsEybEuzxNKAYDpbfcAkD9c88TtNsTfk37u++ier2YBw7EMnJkwq8nRFvZxo+n5PrrKLnhBmwTJ3bqXO1q2n68ppqP11QD8NX62tivP15TzYerqnjssw10L8rpVEFCCCESwzYx/KLQOT97cm2tY0ZjqKg49AGKgqGiAmvklmeR2mLLyCTXFgDP6vDvg3moLCFLFsvQoZrk2kanBEGWkKWi6DIy17fLOxRB1PLZ5wDkTZFohIOxDBqEecgQ8Pup+9vfsL/7Hs5Fiw86saoGgzgXLabq939g40mT2XbFFTS8+CKB3XtQrFbyzjidbn/5c7hR+/jjFPzoR+jz8hL+NZi6d6f8t3cDUPv447hXdjxKI9H827cBYKysRJF85YMyR5aR+TqwjMwx92NcCxeimEx0ufOOeJemqfwzz8A8cCAhh4P6Z59L6LVaLSC76CIURUno9YRoi6o/3k/DP1864PGGf71M1cyZHTpnu+bwf/rSUgAU4P+9+l2r54w6Hd2LcrjrrCEdKkQIIURiRSdt3StXEmxpQZ+bq3FFiafo9ZTPmM6uWw+ykTfy4q58xnSUyHZnkdqiy8jcMmkL7J04zhkmS6mSJZpr6/xqHq7Fi2PT34kW2LOHYH09GAzh5pVIKab+/dGXlBCsr8fz/fdYx4xp8+cGm5pwLQvnqudKnu0hWYYMxrt2LY0v/YvGl/4FgKGigvIZ08mbPBnnosU45s7F8cknBBsaYp+ny80ld/Jk8k+biu2449BZLFp9CRScey4tX3yJ48MP2X377fR54/UO3y6bSLE8W4lGOCRTn44tIwt5PNQ8+CAAJTdcj6l797jXpiVFp6PstlvZedPNNLz0EsVXXYmhtDQh1/KsWo133ToUk4mCc36UkGsI0V6OuXPp/re/HfB4ztGjqH/mGSpmzGj3OdvVtN0y6ywAjnvwM96++TiKbfLOmxBCpAtjt24Ye/XEv207rsVLyDt5stYlJYXxEJO2hvJyymdMJ3/q1CRXJDoqOmnrXbMWNRTK+ulSWUKmDdvYsTi/modz8RKKr746Kdd0fx+esrUMHIjObE7KNUXbKYqCdeyxOD74EOeiRe1q2rZ89RUEg5gHDsy4Bk68NM+di/2NNw94PFBVxa5bbwvnnbtcscd1BQXkTZlC3tRTsU2ciC5FpkUVRaHrvffgXr4c39atVD/0EF3vvVfrsg7g2yZLyI7EFJm09bYzY7/+uefw796NoaKCkhtuSERpmss9+WQsI0fi+f576p5+ukNNqrZoevVVAPKmTkVfWJiQawjRXsGmJvR5Bw5G6XNzCXZwcWGHftr5+s6TpWErhBBpyDY+EpGwMHsiEqK3Z+Wfey49X3yRykceoeeLL9L/00+kYZtmzH37olgshFwufFu3aV2OptRAAM/atYAsIUs2LXJtPasiTVvJs01ZtmiubTuXkTk+DS9xzs2SN1LbSw0Gw/mfhzvG5UJXVEThJZfQ49l/MPDreVTOvJ+8k05KmYZtlL6wkMoHwl9P03/+i+PzzzWu6ECyhOzIzJFMW//OnYS8bdvp49+9m/qnnwGg/I7bU3LKOh4URaHstlsBaHrlP/j37In7NUJOJ83vvgtA4cUXx/38QnSUqVdPWuZ9fcDjLV/Nw9ijR4fO2eE1hd9srOObjXXUt/gI7beU7OGLj+roaYUQQiSQbcJ4mv77X1wLsmMZmW/bNhxz5wJQcv11WAYO1Lgi0RmKwYBl0CDc332HZ82aWKZcNpIlZNrZP9c2GREJ0UlbybNNXdax4aate8UKQl5vmyaiQz4fznnzAMibMiWh9aUr19JlBKqqjnhctz//idw0WehkmzCB4muuoeGFF9hz193kvD0nYbeQd4RvW/hNUVOvXhpXkrr0JSXo8vMJNTfj27atTa8vax55BNXjwTpmDHlnnJGEKrVjmzgR67HH4lqyhLq//Z2uf/h9XM/f/OGHhFwujL16Yh17bFzPLbThWrKE+mefw7N6NYHaWro//hh5p5wSe373b6Zjf+utVp9jOWokff7739ivQz4fNQ8+RPN77xHyerGNH0/FPb9rdddl0G6n6v77Y1nyuSdPpuLuu9Hn58eO8e/eTdXv/4Bz0SJ0ZjP5Z59N+R23tynju/iaa6j6wx8JNjRgHR95M3fhQuqff4Hy6b/p0O9NhyZtZ3+yniufXcQ3m+ppcPmwu/2tPoQQQqQm67hxoCh4N2wgUFurdTkJV//886Cq5J54ojRsM0R0qtST5bm2soRMO9FcWwDX4vZNVXaEGgziWRVeWmQZLk3bVGXq0xtDWRmqz4d7+Yo2fY5r0SJCLheGsjKZmD+Etr5WCdY3HPmgFFL2q2mYBw4k2NDAnrt/i7rfEJRWVFXFL03bI1IUBXOf6DKyI+faOhcvpvn9D0Cno/yuGRm/NEtRFMp+NQ2ApjfeiL0REC+ygCzzhNxuzIMHxRY2Hozt+OMZMO+r2EfPp55q9Xz1zJk4PvmEbn/+E71f/hchl4sdP/9Fq6WVu359O9616+jxzNP0eOZpvGvXsfuOO2PPq8EgO372c0JuN71f/hfd/vwnHHPnUv3gQ236OgovvJDyO++g6fXX2X71NWy/+hrsb79DxT2/o+iSS9r5uxLWoUnblxdt55GLj+KCYyR3SQgh0omhqAjzkMF416zFuXARBT86W+uSEiZQVxfLwCu54XqNqxHxEl1G5lmzRuNKtLV3CZk0erSQzFxb35YthFwuFKsVc/9+Cb2W6DhFUbCOG0fzu+/iWrwIW2TC5nAcn0WjEU6WN18OwVBWFtfjUoXObKby4YfZetFFtHzxBU3//R9Fl12qdVkE6+sJuVygKBglY/mwTP364f7uO7xHaNruG/FReMnFSVtgqTXrMcdgO+F4nF/No/bxJ+j2cNuaXkfi3bAB94oVYDBQeN55cTmn0F7uCSeQe8IJAOw6xDGKyXTI7/VBh4Om19+g24MPYJs4EYDKhx5i4+TJOOcvIPf44/Bu2oRz3jx6//c/5BwVTgfo+offs/Wyy/Fu3oK5bx+c33yDd9Mm+v/jHxjLuwDQ5c472DN9BmW/mtamRd5Fl19O0eWXE2hoQGc2o7PZ2vm70VqHXh34gyFG9yrq1IWFEEJowxa5fdC5ILNzbRtefhnV58Ny1Ehy2rEURqS22KTtmjUpM5mkhdgSMmnaaiKZubaxJWRDh6Do9Qm9lugc67jw3wtnG3JtVVWN3Z6ZLYtBO8I6ZjSGigo41DSdomCoqMAamX5PJ5ZBAyn7f/8HQPUDD+Dd3L6lVokQy7Pt2jXl8oBTTTSiyXeEP7emV1/Fu24duvx8ym67LRmlpYzo19v87rt41q+PyzmbXgtP2eZNPint3qzJNg6Hg+bm5tiHt435z4fiWryY9RMnsem009nz298SqK+PPedZvRr8fmyTJsUeM5Z3wTxgAO7ly4FwfJEuLy/WsAXIGTUKXV5eq2PMAwbEGrYAuccdh+rz4VnVvrv8DMXFnW7YQgebtpce24M5K3Z3+uJCCCGSL7aMbMGCjG16hZxOGv/9CgAl118vt05lEHO/figmEyGHA/+OHVqXowk1GMSzbh0gTVut7J9rm0jRJWQ5I0Ym9Dqi86LLyNzff0/I7T7ssZ7VawhUV6NYrVjHj09GeWlJ0espnzE98ov9/i2P/Lp8xvS0fUOj+KqrsE4Yj+rxsPv221H92kYN+rZFmra9ZAnZkZgiy8gOF48QbGqi9i+zASi79VYMRdk1+JYzbBh5U6eCqlL32GOdPl/I68X+1hwgHI0gUtvQoUMpKCiIfcyadfilkoeTe8LxVD78ED1feJ4ud96Je+Uqtl9zDSGfD4BAbR2K0Yi+oKDV5xlKSgjU1cWOMRQXH3BuQ3Fx62NKSlo9ry8oQDEaY8fsb/MFFxC028P/ff4FbL7g0B8d0aF4BK8/xCuLNvP1xjqGVORh0Lfu/f727KEdKkYIIUTiWUcfE/6HZ88e/Nu2ZeQSo6bXXydkt2Pq1UuWu2QYxWjEPGgQnpUr8axejSkLt1v7Nm9GdbtRZAmZZqK5ts6v5uFavDiht7vKErL0YezRA0PXrgT27MH17bfk7jPxs7+Wzz4FIHfSpDYtLctm+VOnwqOzqZ45q9VSMkN5OeUzpoefT1OKTkflrFlsPvc8PKtXU/vEE3SZNk2zenzbtgJg6il5tkdiimTaerdsQQ2FDhpxUvvY4wTtdswDBqRE/IUWym69BcfHH+P4+BPcK1eRM2J4h8/l+OQTgnY7hooKbMcdF8cqRSKsWbOGbt26xX5t7sS/dflnnhn7b8vAgViGD2PjlFNo+eKLI/wboLZ+w+8ggzxqm44BDjEDlHfylNiSskT83Nmhpu26qmaGVoa3q/1Q7Wj1nHKor0QIIURK0Fmt5IwahWvJEpwLF2Zc00f1+6l/4QUAiq+7Lm2nb8ShWYYODTdt16whP8M3MB+MOxqNMERul9dSMnJtQz4fnsgkr2WENG1TnaIo2MaOxT5nDq5Fiw/btHVEN1dPOTlZ5aW1/KlTyZsyBdfSZQRqazGUlWEdMzojvgcaKyroet997Jo2jfqnnyH3+OOxjtYm7sEfiUeQJWRHZureHYxGVLebQHU1xq5dWz3v+WE9ja+E7/oqv2sGiqFDrZe0Z+7fn4JzfoR9ztvUPvooPf/xTIfPFVtAdsEFGfH/fqbLy8sjPz8/Iec2dumCsbJrbMmdoawU1e8naLe3mrYN1DeQM+ro2DH7RipEBRsaY9O1hrJS3N9/3/p5ux38fgwlpQetpezmm4DwnXDWscdiGTTogInfzuhQPMJ/fjrhkB+v/FRu7xFCiFRnmxiJSJifebm2zR9+SGD3HvQlJRScd67W5YgEiC0jW92+bKlM4VkdXsIW/X0Q2khGrq133Trw+9EXFWHcZ1pFpC5rJCLBtWjRIY/x7dwV/rPV6cg98cRklZb2FL0e27ixFJx9FrZxYzOqaZN/+mkUnHcehELsvuNOgi0tmtQRjUcwSTzCESlGY+xun/2XkamqSvXMmRAKkTd1KrYsj0ApvflmMBhwfv01rqVLO3QO3/btuBYuBEWh8MKO3WYuMkegsZHAnqpYrrFl2DAwGnHOnx87xl9Tg3fDBnKODjdtc0aNIuRwtGrKur/7jpDD0eoY74YN+GtqYsc4v/kGxWTCMvzwkWSKXs+OG24k6HAc9rj2kjWlQgiRhaL5ea5Fi1CDQY2riR9VVan/x7MAFF95pdxymqEsQyPLyFZn5zKyaLM6R/JsNZWMXFv3ysgSshHDJZs7Tdgiy8jcq1YRbHEe9JiWz8NTttZjjsm6jEtxaOV334WxWzf8u3ZR/cf7k359VVVji8iyMXqoIw61jMwx92NcixahmM10ueMOLUpLKaYePSi88EIAambP7tBrt6bXXgfANmmSvImZgUJOJ561a/GsXQuAb+dOPGvX4t+9m5DTSfWDD+Favhzfzl04Fy1m5y9+ib6oiLxTTgVAn5dH4YUXUP3gQzgXLMCzZg2777gT88CBsWElc79+2I4/nj2//R3uFStwr1jBnt/+jtyTTor9v2ybNAlzv37svvNOPGvW4FywgOqHHqbw4ovR5+Ye8eswDxwY950bHZrRv+zpBYeNQZBpWyGESG05I0ags9kI2u141q4j5wjvHKYL59ff4P3hBxSrlaLLL9O6HJEg5oEDwGgkaLfj37UbU/fsefGuBoOxF7SyhExb++baOhctSkiured7WUKWbozdumHs3h3/zp24v11G7gknHHCMI5pne7JEI4i99Lm5VD70INuuvAr7W2+Re9KJ5J9+etKuH2xqIhSZEDP26JG066YzU5/IMrIteydtQx4PNQ8+CISX4WbTa5TDKf3Fz7G/+Sbupctwfv0Nuce3PZNWDQRoevMNAAovvjhRJQoNuVetZvs+UVM1D4T/Hyo47zwq7r0H7/r12OfMIehwYCgrxTZ2HN3+8mf0ubbY55RPn46iN7Br2q8Ieb3Yxo+n8u9/a3VXRreHH6Lq/plsv/4GIPzvcMVv7449r+j19HjqSaru+z1br/gxOrOZ/LPPpsudbXvzpWzaNKofepiyW2/BMmwYOqu11fNtafzur0NN26FdW+czBEIh1uxu5odqBxce070jpxRCCJFEisGAdexYWj7/HNfCBRnTtK1/NjxlW3TxxXHNEhKpRWcyYR7QH++atXjWrM6qH4h8W7bsXUIWWYIitBPNtXUtXkLJNdfE/fz7TtqK9GEdNxb7zp04Fy06oGkbbG7GtSR8e3DeyZO1KE+kMOvo0ZT89Ebqn3yKPffcS87RR2MsL0/Ktf3RbMiKCnQWS1Kume7M/cJNW++mvU3b+mefxb97N4auXSm58QatSks5xooKii6/nIYXX6T20UexHTepzXeQtHz5JcHaOvTFxeRNPimhdQpt2MaNZci6tYd8vuez/zjiOXRmMxW/vbtVE3Z/+sJCuj380GHPY6yspMdTTx7xegez48YbAdj5y5taLzRTw8vOhqxpf7Rbh5q2v/vRwTPU/vLxely+QEdOKYQQIslsEybQ8vnnOOcvoOSG9H9R6V65Kpx1ZTBQfPVVWpcjEixn2LBI03ZNWm8Ob69oNIJl8OCMynNMV61ybYPBuP6ZBB0OfFvCt9zmyBKytGIbNw7762/gWrT4gOdavpoHgQCmfv0ybhGoiI+ym27C+fU3eFatYvdvfkPPZ59F0SU+1TC60EeWkLWdqW9k0jaSaevfvZv6Z8LNpfLbf40uJ0ez2lJRyU9vpPHVV/GsWoXjk0/IP/XUNn1edAFZwfnnoZhMiSxRiE7p+eILcT9nXL/7n390N/63dGc8TymEECJBbBMiubbffkvI69W4ms6rfy48ZVtw1pkYKys1rkYkmmVodBnZGo0rSS53tGkr0QgpwTJ0KDqbjVBzc9xzbT2rV4OqYqysjG01FukhuozMs2bNAQtJWj77DIA8iUYQh6AYjVQ+/BBKTg6uBQtp+Oc/k3Ld2BIyybNts+gdL4HaWhpfe41dv/kNqseDdcwY8s44Q+PqUo+hpITiq64EoO6vf23TXg1/VRUtX30FQOGFFyW0PiE6Q1VVjF26YCguxnrMMdjGjj3goyPi2rT9dnsjZoPsNhNCiHRg6t8ffVkpqseDe/kKrcvpFN/27Tg+mgtA8XXXa1yNSIZo09KzenVWLSOLNqktww5+15NIrmiuLYBz8YFTlZ0Ri0YYKXm26cZYXh6eVgyFYlEIAKrPF2s+5Eo0gjgMc58+lN95JwC1f/oznh/WJ/yasSVkvaRp21bO+fMhMgVddfdvcS9eAkDulJNleeQhlFx3Hbr8fLwbNtL8/vtHPN7+5psQCmEdMya2LEqIVOPbuYst553PpjPPYvM557Jp6mmxQYvO6lCH9WcvLW318dN/LuW8J77h9te+54px8k1eCCHSgaIo2MaHt2k6Fy7QuJrOaXjhBQiFsJ1wPJZBA7UuRySBeeBA0OsJNjQQqK7Wupyk2HcJWY5M2qaM6OSEK/LDerzsXUIm0QjpKDpt61q0KPaYa+lSQi0t6EtLyTnqKK1KE2mi8NJLyD3pJFS/n923357wu6KiTVujTNq2SfPcuey6bRqEQgc8V/PQwzTPnZv8otKAPj+fkuuuA6D2scdR/f5DHquGQjS99joAhRfLlK1IXTV/egTV66XywQfpNvsvGMrKqLr3vricu0NN2zyLsdVHodXI+L4lPH/NsUw7RX5YFkKIdGEbH4lIWLBQ40o6LtDQQNPr4Y2yJdenfzavaBudxYK5Xz8gfAtyNvBt3YrqcqHk5MRy9IT29s+1jRf3qlWALCFLV9Zx4b8X+05gOz6NRCNMPikpGaUivSmKQtf7/4i+pATv+vXU/mV2Qq/nl0zbNlODQapnzgovFzqE6pmz4vpvQiYpvvIn6EtK8G/fTtObbx7yOOeCBfh37UKXl0feaaclsUIh2se9dBkVv7+Pgh+dTf7UqXR7dDae1asJeTydPneHXi08cvFRrT4euugofnPGYE4YWNbpgoQQQiRPNNfWvXLlAbl76aLxXy+jer1YRozAOvZYrcsRSRSLSFgVn9uPUl1sCdmQIbKELIVYhgyJe65toLaWwJ49oNPJVHWaik5ge9etI9jUhKqqOD4PN21zJ0uerWgbQ0kJXf/4ByB8V5FzQWLujAo2NRG02wEw9eiRkGtkEtfSZQSqqg59gKoSqKrCtXRZ8opKIzqbjdKf3ghA3d/+fsgp8tgCsh/9CJ3FkrT6hGivQF0d5n0GKowVFSgWC4G6+k6fu1Nv8a7caefN5Tt5a/kuVu2yd7oYIYQQyWWsrNwndy++t/YmQ8jlovHllwEouf56yQ/LMrFlZFkyaeuRJWQpKRG5tu6V4Slbc7++6Gy2uJxTJJehrAxTv36gqjiXLMG7bh2B3XtQLBZsEydoXZ5II3mTJ1N42aUA7P7NdIJNTXG/RjQawdClCzqrNe7nzzSB2tq4HpeNCi+7DENFBYGqKpr++98Dng80NOD49NPwsZdcnOzyhGgfRYnlW+99SAE6v3fD0JFPqmvxcsu/l7NwSz35FmP4nWNvgAl9S3js8qMpyTV3ujAhhBDJYZ04Ad+2bTjnL0i7bdZNr79B0G7H2LMneaeeonU5Isn2XUaWDdyrok1bWUKWamxjx+L88itci5dQcs01nT6fe+X3AFhGyBKydGYbNxbfpk24Fi3Guz68SMo2aZJMjIl2K7/jDlwLF+HbupU9995Ht7/8Oa5vVPu2RZaQSZ5tmxjK2naHcVuPy0Y6s5nSX/yCqnvuoe6ppym86KJWbxjY35oDfj+W4cOxDB6sYaVCtIGqsun0M8LN24iQy8WW8y9o1cwdtKj9kYQdatre8/ZqWrwBPv7VCfTvkgfAhmoH/+/V77j3nTU8dvnRHTmtEEIIDdjGT6Dplf+k3TIyNRCg4fnnASi57lq5XTwLWQYPAp2OQG0t/poajF26aF1SwsgSstS2f65tZ78f7V1CJnm26cw6dhyN/36Fls8/jz2We9JJ2hUk0pbOaqXy4YfZevnlOD78EPtJJ1J43nlxO79vezjP1thLmrZtYR0zOjwlWl198FxbRcFQXo41cheGOLjCC86n/tln8W/fTsNL/6L0Zz8FQFVVml4LRyMUXixTtiL1dZ05M2Hn7lDT9qsfavnXDeNiDVuAAeV5/P7c4Vz57KLDfKYQQohUYxs3FhQF38ZN+KtrMJanR+Or+cOP8O/ejb64mII4/uAi0ofOasXUtw++jZvwrFmT0U1bWUKW2vbPtY1Gd3SEqqr7LCGTSdt0FnK7APDv2hV7rO6vf0VfkE/+1KlalSXSVM6I4ZTdfDO1s2dT/Yc/Yh0zBlP37nE5t397dNJWlpC1haLXUz5jOrtumxaerNu3cRuZtCufMV0GCo5AMRopu/kmdt9xJ/XPPkvR5Zehz8/H/e23+DZvRsnJIf+sM7UuU4gjKjz/vISdu0OZtiFVxaA/8HYMg0453AJFIYQQKUhfWBhrMLg6cMuGFlRVpf7ZZ4HwBlq51TR7ZUuubSzPdvBg+SEwBcUz19a/fTshux3FaMQycEA8yhMaaJ47lz0z7jrg8UBdHbtum0bz3LkaVCXSXcmNN5BzzDGEnE5233EnajAYl/PG4hFk0rbNohviDeXlrR43lJfT7dHZ8sZMG+WfdRam/v0INTdT9+yzOBctpuYvswHIO+N09Lm52hYohMY61LSd0K+U+95ZQ3WzJ/ZYld3DH95dw8R+JXErTgghRHJEl6I456dHRIJz/ny8a9ei5ORQdPnlWpcjNJQTy7XNkqatRCOkLFs0ImFx55Y6xpaQDR2CYjJ1ui6RfGowSPXMWQe/bTryWPXMWXFruInsoej1VD70IDqbDfe331L/zD/icl7ftnA8gqmXTNq2R/7UqfT/9BN6vvgilY88Qs8XX6T/p59Iw7YdFL2esltvBaDh6WfYfvXVuJcuBcD5xZfyBpfIeh2KR/j9ucO48Z9LOe7Bz+hakIOiwO4mN4Mq8ph92ag4lyiEECLRrOPHU//MP3AuXIiqqnFdbpEIDZEp28KLL0JfWKhtMUJT2TJp65ambcqLV66tJ7KELEeiEdKWa+kyAlVVhz5AVQlUVeFauiwcUSREO5i6d6f8t3ez5zfTqX38cWyTJnUq/zrY3EywsREAYw+ZtG0vRa9P2v/HvX/zXlKuczhbHzgr/ieNvr+13xtdwcbGcASFTC6LLNahpm1lYQ7v3Xo88zbUsqmmBRUY0CWP4waUxrk8IYQQyWAdPRrFZCJQVYVvy1bMfftoXdIhuVevDk8E6/WUXH211uUIjZmHhJu2gT17CDQ0YCgu1rii+FNDIbxrwkvILMM6npUqEiteubbRSVtZQpa+ArW1cT1OiP0VnHsuLV98iePDD9l9++30eeN1dFZrh87l274DAH1pKfpcWzzLFOKI1GCQ6lmzDvGkCopC9cxZ5E2ZIvFQIiu1Kx5h/sY6Tvnzlzg8fgCOH1DGNZP6cO2kPozsUcCpf/6SxVsaElKoEEKIxNFZLOQcfTQAzoWpHZHQ8OxzAOSfdSbGbt00rkZoTZ9rw9S7N5C5EQm+rVsJuVwoFgtmWUKWsuKRa6sGArGpcVlClr4MZWVxPU6I/SmKQtd778FQXo5v61aqH3qow+fyb49EI/SUKVuRfO25M0GIbNSupu1z32zhsmN7kGcxHvBcvsXIFeN68o95m+NWnBBCiOSxTRgPgGtB6jZtfTt30vzhhwCUXH+9xtWIVGGJ5dqu1riSxGi1hMzQoZukRJJ0NtfWu3EjqseDLjcXU2/JlkxX1jGjMVRUxLbIH0BRMFRUYI00+YXoCH1hIZUPhCcUm/7zXxyff96h8/i2R5aQSdNWaEDuTBCZRA0GaXrtNXb9v1+z7dpr2Xb1Na0+OqJdTdu1exycNOjQ7wgfP6CMVbvsHSpECCGEtmwTIsvIFi1O2eUoDc+/AKEQtuOPxzJokNbliBSR6bm2nlWSZ5su9s+1bS/39+E8W8uI4Si6Du0LFilA0espnzE98ov9GreRX5fPmC63+opOs02YQPE11wCw5667CdTVtfscvq2RSVt5o0hoQO5MEJmk+v6ZVM2chRoKYh4wAMvgQa0+OqJd4xq1LV4Mh3kBadAp1Dt9HSpECCGEtizDhqHLzSXU3IxnzRpyRozQuqRWAo2NNL3+OiBTtqK1rJm0laZtyts319azbh057fwz80TzbIen1vdf0X75U6fCo7Opnjmr1a2/hvJyymdMl6U6Im7KfjUN5/z5eNevZ8/dv6X73//WroWyMmkrtBS9MyFQXX3AIjIgfGdCebncmSDSQvP779P9L38m98QT43bOdr2FX5FvYV2V8b4IxAAAnbBJREFU45DPr6tqpku+udNFCSGESD7FYMA6bhwAzgULNa7mQI0v/xvV48EyfDhW2bYt9mEZOgQA/65dBJuatC0mztRQCM/a6BIyadqmun1zbTsSkeBeuRIAy0hp2maC/KlT6f/pJ/R88UUqH3mEni++SP9PP5GGrYgrndlM5cMPoxiNtHzxBU3//V+7Pj/atDX2lElbkXxyZ4LIJIrRiDHOb4C1q2k7eVAZf/l4PR7/gbd7efxB/vLxBqYMLo9bcUIIIZLLNj6Sa5tiy8hCbjeN//oXACU3XN+uCRKR+fT5+bEXSJkWkeDbuo2Q0xleQtZPlpClg725tu1bRhZyu/Fu2ACQcnc6iI5T9Hps48ZScPZZ2MaNlcaDSAjLoIGU/b//A6D6gQfwbt7Sps8LtjgJRiIVTD17JKw+IQ4nf+pUuj06G0N5616Sobycbo/Olje6RNoovvZaGl96CfVgU+Md1K54hJtPHsCHq+dx8iNfcNXE3vQttaEoChtrWnhpwVaCqspNk/vHrTghhBDJZZsYzrV1LfuWkNeLzpwad080vfEGwaYmjD16kHfqqVqXI1KQZehQ/Nu341mzBtvEiVqXEzexaIRBg2QJWZrYP9e2rU06z9q1EAxiKCs74AdXIYQ4kuKrrsL51Vc45y9g9x130PuVf6MYD1wgvi//jvCUrb6oCH1+fjLKFOKg8qdOJW/KFFxLlxGorcVQVoZ1zGh5o0ukFde3y3AtWkzLV/Mw9++PYmz92r37Y4+1+5ztevVflmfm9V9M5O63VvHQh+uI9o4V4ISBZfzh3OGU5aXGD/hCCCHaz9S3L4ayMgK1tbiXL49N3mpJDQTCC8iAkuuulRdv4qAsw4bi+PBD3BmWayt5tuknlmvrcLQr1za2hGzkSLmbQAjRbopOR9dZs9h8zrl4Vq2i9okn6DJt2mE/x7ctsoRM8mxFCojemSBEutLn5ZN3yilxPWe7Rza6F1l54dqx2F1+ttY7UYE+JTYKrId/F08IIUTqUxQF28QJ2Oe8jXP+gpRo2jrmzsW/cyf64mIKzj9f63JEirIMHQpkXjyCNG3Tj2IwYB0zhpYvv8S1eEmbm7axJWQjhieyPCFEBjOWl9P1vvvYNW0a9U8/Q+7xx2MdfegFTr5tkSVkvSXPVgghOqty1sy4n7Ndmbb7KrAaOapHIaN6FErDVgghMoh1fDgiwblQ+2VkqqpS/49nASj6yY/RWSwaVyRSVbRp69+2naDj0EtT04kaCsWa0Jbh0rRNJ9YO5NrGlpBJnq0QohPyTz+NgvPOg1CI3XfcSbCl5ZDH+raHJ23jvThHCCFEfEg4mhBCiFZsE8LTtZ5Vqwg2N2uaceZauBDPmjUoOTkUXX65ZnWI1GcoKsJYWYl/9248a9ZmxO11vm2RJWRmM+Z+/bQuR7RDe3Ntg01N+CMb3HOGy6StEKJzyu++C9eSJfh37aL6j/dT+cCsgx7nj07a9pRJWyGEiIfmDz+i+cMP8e/Zjer3t3qu7xtvtPt8HZ60FUIIkZmMFRWY+vSBUKjd28/jLTplW3jRRRiKijStRaS+aIRApkQkeFZHpmwHD5YlZGnGMmQwutzcWK7tkbgj0QimXr3QFxQkujwhRIbT5+ZS+dCDoNNhf+stmj/88KDH+SJvFpl6yaStEEJ0VsM/X2LPjBkYiovxrllLzoiRGAoL8e/YSe7xJ3TonNK0FUIIcQDbhEhEwvwFmtXgWbsW5zffgF5P8dVXa1aHSB+WYZFc2wxZRuZZFW7kSZ5t+lEMhliOpGvxkiMe71kl0QhCiPiyjh5NyU9vBGDPPffir65u9XzI5SJQUwPIIjIhhIiHxldeoeL3v6fid79FMRopueF6ej73HMVX/oRQB+PbpGkrhBDiANZIRIKWubb1zz4HQP4ZZ2Dq3k2zOkT6yLRlZLKELL21J9fW/X24aZszUpq2Qoj4KbvpJizDhxOy29kzfTpqKBR7zrdjBwD6ggL0hYUaVSiEEJnDv2cP1qNHAaBYLIScTgAKzjmH5vfe69A5pWkrhBDiALaxY0Gnw7d58wGTGcng27mL5g8+AKDk+uuSfn2RnqJNW9+WLQRbnBpX0zmyhCz97Z9reyiqqu5dQjZcmrZCiPhRjEYqH34IJScH5/wFNPzzn7HnfNsiS8h6SZ6tEELEg6G0lEBTEwDGykrcK74Dwj/bqh08pzRthRBCHEBfUBCb7nMuSH5EQsOLL0IwiG3SJCxDhiT9+iI9GUpLMZSXg6ri/eHIOaKpTJaQpb+25toGqqoI1tWBXo9lqHy/E0LEl7lPH8rvvBOA2j/9Gc8P6wFiyw8lGkEIIeLDOn4cLZ9/AUDhRRdS/cADbL/uOnb93/+Rd8qUDp1TmrZCCCEOyjY+HJHgSnLTNtDYSNNrrwFQcsP1Sb22SH+xZWRpnmsbXUJmHjxIlpClqbbm2kajEcyDBqKzWJJSmxAiuxReegm5J52E6vez+/bbCbpcOJcsDT+p1x/2bgAhhBBt0/X3v6f05z8DoOiyy6icNRNT336U3XwzXe+5p0PnlKatEEKIg7JNjCwjW7AQVe3oDR3t1/jKK6huN5ahQ7FGGsdCtFUs13Z1eufaRpvOOZJnm9bakmsbXUKWI9EIQogEURSFrvf/EX1JCd7169lw3PE4v/wSgOY5c9g45RSa587VuEohhEhvik7Xatgi/4wzqLj7LoqvuhLFZOrQOaVpK4QQ4qByjj4axWQiUFODb/PmpFwz5PHQ+NK/gPCUraIoSbmuyByWYdFlZOk+aStLyDJBW3JtZQmZECIZDCUlFF54AQCqy9XquUB1NbtumyaNWyGE6CTX0qXsuv0Otl56WWw3jH3OHFzLlnXofNK0FUIIcVA6i4Wc0ccA4WnbZLC/+SbBxkaM3buTN3VqUq4pMotlaLjJ6d20mZDbrXE1HdNqCZk0bdPakXJt1VAIz6pV4WNHSNNWCJE4ajCI/e13DvFk+I6q6pmzJCpBCCE6qPmjuWy/4UZ0FjOetWtRfT4Agk4ndU891aFzStNWCCHEIdnGRyISFiY+11YNBql/7nkAiq+9RnI8RYcYy7ugLyuFUOiwy59SmX/7dkItLSgmkywhS3NHyrX1bdkSXjiXkyN/1kKIhHItXUagqurQB6gqgaoqXEs7Ng0mhBDZru7JJ6m49x66/uEPrX6WtR59NJ41azt0TmnaCiGEOKRorq1r0WLUQCCh13J8/DH+HTvQFxZSeMEFCb2WyGyxXNs16Zlr645EI5gHD0YxGjWuRnTW4XJt3SvD0QiWoUPljSohREIFamvjepwQQojWfFu2YB1z7AGP63JzCTU3d+ic0rQVQghxSJahQ9Hl54dv7U1gA0xVVeqf+QcART/5CbqcnIRdS2S+6PKudF1GFq07ms8r0tvhcm090TxbiUYQQiSYoawsrscJIYRozVBWhn/7tgMedy1bhrFHjw6dU5q2QgghDknR67GNCzccnPMTF5HgWrQYz+rVKBYLRT++ImHXEdkh3Sdto0vIciTPNiO0yrVd2zqyIzZpO2K4FqUJIbKIdcxoDBUVcKglr4qCoaIC65jRyS1MCCEyRNGll1A1cybu774DRSFQU4P9nXeoeehhii6/vEPnlKatEEKIw7KOHw+Ac2HilpHVP/ssAIUXXoihqChh1xHZIbq8y7txIyGvV+Nq2kdVVVlClmFa59rujUgI+Xx4I7nLOSNHalKbECJ7KHo95TOmR36xX+M28uvyGdNR9PokVyaEEJmh5IYbyJtyCtuuvoaQy8W2n1zJnrt/S+Gll1D8kx936JzStBVCCHFYtgnhXFv3t98S8njifn7PDz/gnDcPdDqKr70m7ucX2cdQUYG+qAgCAbzr12tdTrv4t28n5HCEl5D17691OSJODpZr6/3hB1S/H31hIcbu3bUqTQiRRfKnTqXbo7MxlJe3etxQXk63R2eTP3WqRpUJIURm6PKraQxcMJ/e//sfvf/7HwbO/4Yut93W4fPJxgMhhBCHZerTB0N5OYHqatzffott4sS4nj86ZZt/+umYpHEh4kBRFCzDhuH8+ms8q1enVV5oNBrBPGiQLCHLIPvn2ip6/T7RCCNQDnW7shBCxFn+1KnkTZmCa+kyArW1GMrKsI4ZLRO2QggRJ7qcHHLiFH0lTVshhBCHpSgKtvHjsc+Zg3PBgrg2bf27dtH83vsAFF9/XdzOK4Rl6NBI0za9cm3dkaatLCHLLLFc25YWPGvXkTN8mCwhE0JoZt+dBUIIITpn94y72nRc5cz7231uiUcQQghxRLaJ4YgE54L45to2/POfEAximzhBli6JuIrmwToXL8b+7ns4Fy1GDQY1rurIok1mybPNLIrBgHXMGGBvRIJ7lSwhE0IIIYRId/Y338S1aBEhRzPBZvshPzpCJm2FEEIckXV8uGnrWb2aYFMT+sLCTp8z2NRE46uvAVB8/fWdPp8Q+wo01APg37aN3b/+NRDOui2fMT1lM/tUVY3FI+QMl0ZeprGOHUvLF1/gWryYwksuwbdpMyCTtkIIIYQQ6azwsktpfv8DfDt2UnjBBRSc86O4/LwMMmkrhBCiDYzlXTD16weqinOfRTqd0fjKK6guF+YhQ+KekyuyW/PcuVT//g8HPB6ormbXbdNonjtXg6qOTJaQZbZ9c209K78HVcVQ2RVDaanGlQkhhBBCiI7qes89DJj3FSU33EDLF5+zYfLJ7Jz2K1rmfY2qqp06tzRthRBCtIlt/HgAnAsWdPpcIY+Hhpf+BUDJ9dfLEh4RN2owSPXMWXCwF0iRx6pnzkrJqARZQpbZ9s21bfzf/wDIGTFS46qEEEIIIURn6UwmCs4+i57PPUe/d9/B3L8/Vb//PRtPnkLI6ez4eeNYoxBCiAwWzbV1xSHX1v7WWwQbGjBWVpJ/+mmdPp8QUa6lywhUVR36AFUlUFWFa+my5BXVRrKELLMpej05o0cD4PjwI0D+rIUQQgghMo6igEJ4YCQU6tSppGkrhBCiTazHHgs6Hb6tW/Hv2dPh86jBIPXPPQ9A8bXXohgkXl3ET6C2tk3H1T7xOM1z5xJs6fg73/EmS8gyW/Pcubi//Tb8i8jUd8PzL6RsXIcQQgghhGibkM+H/d332H7ddWw640y86zdQ8du76f/5Z+hstg6fV35SFkII0Sb6/HwsI4bj+e57nAsWUnjB+R06j+PjT/Bv346+oIDCCy+Ic5Ui2xnKytp0nHvxEnYtXgJGI7Zjx5B74onknnQSpl69ElzhwamqimdNuGmbI03bjNM8dy67bpt2QGxHsLEx/Pijs1N2QZ4QQgghhDi0PffdR/P7H2Ds2pXCC86n8k9/wlBUFJdzS9NWCCFEm9nGT4g0bRd0qGmrqir1zz4LQNGPf4zOao13iSLLWceMxlBRQaC6+uC5toqCvqiI/LPOpOWrr/Bv245z/gKc8xdQPesBTL17hxu4k0/CeswxKCZTUur279hBqLkZxWiUJWQZ5rA5yxHVM2eRN2UKil6fxMqEEEIIIURnNf3nvxi7dsXYvRuuJUtwLVly0OO6P/ZYu88tTVshhBBtZpswgfqnnsK5cAGqqrZ7gZhr8RI8K1eimM0U/eTHCapSZDNFr6d8xvTw9KKitG6URf6+Vtx7T3iq8a678G7ZQsuXX9LyxZe4li7Ft3UrDVu30vDii+hsNmyTJpF70knknnA8htLShNXdaglZkhrFIjnak7NsGzc2eYUJIYQQQohOKzj33NjPGfEmTVshhBBtlnP0KBSzmWBtHb5Nm9o9EVj/7D8AKLzwAgzFxYkoUYhwQ/bR2VTPnNWqWWYoL6d8xvRWt6Gb+/TB3KcPJddcQ7ClBec382n54gtavvqKYH09jrlzcUQyRy0jRpB70onknngSlqFDUHTxWw3giS0hk2iETNPWnOW2HieEEEIIIVJH5QOzEnZuadoKIYRoM53ZjHX0MbHbydvTtPX88APOr+aBTkfxNdckrkghCDdu86ZMCU851tZiKCvDOmb0YW8/1+fmkn/aVPJPm4oaCuFZvZqWz7+g5csv8axejWflSjwrV1L32OPoy0rDMQonnohtwkT0uR1fMADgjjVth3bqPCL1tDVnua3HCSGEEEKI7CBNWyGEEO1inTAh3LRduJDiq65s8+c1PPccAHmnTcXUs2eiyhMiRtHrO3y7uaLTkTNiBDkjRlB26y34a2pwfvUVLV9+ifOb+QRr67C/9jr2117fu8zspJPIPfHEdi8zCy8hWwvIpG0makvOsqG8HOuY0ckvTgghhBBCpCxp2gohhGgX2/gJ1AKuxYtRAwEUw5H/KfHv3o39vfcBKLnu+gRXKET8Gbt0ofCiiyi86CJCPh+uJUtiWbj+7fssM5s5K7zM7KSTyD3pxCMuM1ODQZo/+ICQ3Q56Pea+fZP4VYlkaEvOcvmM6bKETAghhBBCtBK/MDYhhBBZwTJ0CLqCAkItLXhWrWrT5zS8+E8IBLCOH0/OiOEJrlCIxNKZTOROmkTFjBn0++hD+r7/Pl3uvBPr+PFgMISXmb3wAtuvuZb1Eyay89bbaHrjTQJ1da3O0zx3LhunnMLuX98efiAYZNMZZ9IcydAVmSN/6lS6PTobQ3l5q8cN5eV0e3R2q5xlIYQQQgghQCZthRBCtJOi12MbOxbHxx/jXLCAnFGjDnt80G6n8dVXASi5XqZsRWZRFAVz3z6Y+/ah5NprCDoc4WVmX3552GVmitlC7Z/+dMDt8oHq6vBEpjTyMk5HcpaFEEIIIUT2kqatEEKIdrNNnBBp2i6k9Be/OOyxja/8B9XlwjxoELbjJiWpQiG0oc/LI//008g//bTwMrNVq2j54ktavvgCz5o1sWVmh6SqoChUz5xF3pQp0tDLMJ3JWRZCCCGEENlFmrZCCCHazTp+PADu5csJud3ocnIOelzI66XhpZcAKLnhepRIfqMQ2UDR6cgZOZKckSPDy8yqa3DO+4rGN97E8+23h/5EVSVQVYVr6TJp8AkhhBBCCJGlJNNWCCFEu5l698bQtSuq349r2aGbT/a35hCsr8dQ2ZX8009PYoVCpB5jeXiZWfEVV7Tp+EBtbYIrEkIIIYQQQqQqadoKIYRoN0VRsEWmbZ0L5h/0GDUYpOG55wAoueYaFKMxafUJkcoMZWVxPU4IIYQQQgiReaRpK4QQokNsEycA4Fqw8KDPOz79FN+2begKCii88MJkliZESrOOGY2hogIOFReiKBgqKrCOGZ3cwoQQQgghhBApQ5q2QgghOsQ6bhwAnrVrCTQ2tnpOVVXq//EsAEVXXI7OZkt6fUKkKkWvp3zG9Mgv9mvcRn5dPmO6LCETQgghhBAii0nTVgghRIcYu3TBPKA/qCquRYtbPedeuhTP99+jmEwU/+QnGlUoROrKnzqVbo/OxlBe3upxQ3k53R6dTf7UqRpVJoQQQgghhEgFBq0LEEIIkb6s4yfg3bAR54IF5J9+Wuzx6JRtwQXnYygp0ao8IVJa/tSp5E2ZgmvpMgK1tRjKyrCOGS0TtkIIIYQQQghp2gohhOg424TxNL70Es6FC2KPedavp+XLL0FRKLn2Wg2rEyL1KXo9tnFjtS5DCCGEEEIIkWIkHkEIIUSHWY89FvR6/Nu249+1C4CG554HIG/qVEy9emlZnhBCCCGEEEIIkZakaSuEEKLD9Hl55AwfDoBz4UL8VVXY330XgJIbrteyNCGEEEIIIYQQIm1JPIIQQohOsU6cgPu777C/8y7Ncz+GQICcY48lZ8QIrUsTQgghhBBCCCHSkkzaCiGE6BTFYATAtXAhzi+/BMC3cSPNc+dqWZYQQgghhBBCCJG2pGkrhBCiw5rnzqXu8ccPeDzY1MSu26ZJ41YIIYQQQgghhOgAadoKIYToEDUYpHrmLFDVgzwZfqx65izUYDDJlQkhhBBCCCGEEOlNmrZCCCE6xLV0GYGqqkMfoKoEqqpwLV2WvKKEEEIIIYQQQogMIE1bIYQQHRKorY3rcUIIIYQQQgghhAiTpq0QQogOMZSVxfU4IYQQQgghhBBChEnTVgghRIdYx4zGUFEBinLwAxQFQ0UF1jGjk1uYEEIIIYQQQgiR5qRpK4QQokMUvZ7yGdMjv9ivcRv5dfmM6Sh6fZIrE0IIIYQQQggh0ps0bYUQQnRY/tSpdHt0Noby8laPG8rL6fbobPKnTtWoMiGEEEIIIYQQIn0ZtLz4E59v5KPVVWyqacFi1HNMryJ+c8Zg+pXlxo5RVZXZn2zglcXbsbv9jOpRyB/OG87A8rzYMd5AkJnvreXt73bj8YeY1L+EP5w3nK4FObFj7C4/976zmk/WVANwytBy7j1nGAU5xtgxu5rc/O6tVczfVI/FqOPcUd2YceYQTAbpbQshxKHkT51K3pQpuJYuI1Bbi6GsDOuY0TJhK4QQQgghhBBCdJCm3chFWxq4cnwv3rxpEi9dP45gSOWqZxfj8gVixzz55Wae/XoLvz93GG/ffBxleWZ+8o9FtHj3HvP7d9bw0epqHrv8GF79+QSc3iDXvbCUYEiNHXPrf5azZnczL1w3lheuG8ua3c38339XxJ4PhlSue34JLl+QV38+gccuP4YPVu3h/vfWJOX3Qggh0pmi12MbN5aCs8/CNm6sNGyFEEIIIYQQQohO0LRp+8/rxnLxmB4MLM9jaGU+D180kl1NblbutAPhKdvnvtnCTZP7c/rwrgyqyONPlxyF2x9kzopdADR7/Pxv6Q7uOmsIxw0oZXi3AmZfNoofqpr5emMdABtrHHy5vpYHLhzB6F5FjO5VxKwLR/Dpuho21bYA8NWGWjbUOJh92SiGdyvguAGl3HXWUF5ZsgOHx6/Nb5AQQgghhBBCCCGEECLrpNR9/w5PeHq20GoCYEeDm1qHl+MHlMaOMRv0jOtTwrJtjQCs2mnHH1Q5YUBZ7JjyfAsDy/Nix3y7rYk8i4GjexbFjjmmZxF5FkPsmOXbGhlYnkd5viV2zIkDyvAFQqzcZU/QVyyEEEIIIYQQQgghhBCtaZppuy9VVfnje2s4tncRgyrCebW1LR4AyvLMrY4tyzOxs9EdOcaLSa+jwGrc7xgztQ5v7JjS3NbnACjNbX3M/tcpsBox6XWxY/bn9Xrxevc+53A42vz1CiGEEEIIIYQQQgghxMGkzKTt7+asZu0eB3+9/OgDnlP2+7WqgqLs/+jBjjn0OcLHqBzhNKioh7zWrFmzKCgoiH0MHTr08CcTQgghhBBCCCGEEEKII0iJpu09c1bxydpq/vPT8XQtyIk9XpYbjiqo2W/Sta7FR2muKXKMGV8whN3l3++YvdO1ZblmalsOnJatd/paH7PfdewuP/6gGrvW/qZPn47dbo99rFkjS8uEEEIIIYQQQgghhBCdo2nTVlVVfjdnFR+uruLfN46nR7G11fM9inMoyzPHFooB+AIhFm2pZ3SvcD7t8O4FGPUK8zbWxo6pafawvtoRO+aYXoU4PAFW7GiKHbN8eyMOTyB2zNG9ilhf7aCm2RM75qsNtZgMOkZ0Kzho/Wazmfz8/NhHXl5e535DhBBCCCGEEEIIIYQQWU/TTNvfzln1/9m77+ioqraNw/ekkEICCb0FkhBagFAEVHpRRKmiFCmhKypFqqBSRUGQpqggvSOiIAoCSpPee0JL6J3QE0rK+f7gZWBIKO/7CecM/K61slayz064EzKTM8/Z59n6bftJjQ0vodQerjp79XbBNI2nuzzdXWWz2dSyTJC+W35QgelTKyhDan23/KC83F1Vu2h2+9z6JQL0xYJI+XunUlovd325MFL5sqRR2ZDbG5iFZPJVhbwZ1eOXnfqybmFJ0ie/7lKV/JmUO6OPJKl8nozKk8lXnWZvV8/XC+jy9Xh9uTBS75QMkK+newrpAQAAAAAAAODfZ2rRdtr6o5Kkhj+udxgf8naY6pUIkCS1rRCsG/GJ6vXbbl2+Hq+iAX6a2upF+Xjcjd6rRqjcXGz6cMZW3YhPVJncGfR1syJydbnbi3Zkw6LqO3+PwsdvlCS9UiCT+tUuZD/u6mLThBYl1Wvebr09eq083V1Vu0g2fVK9wBP7/gEAAAAAAADgfqYWbQ8Pqv7IOTabTZ1ezatOr+Z94BxPd1f1q13IoQh7Pz/vVBrRMPkmZ/fK7uelCc1LPjITAAAAAAAAADwpltiIDAAAAAAAAABwG0VbAAAAAAAAALAQirYAAAAAAAAAYCEUbQEAAAAAAADAQijaAgAAAAAAAICFULQFAAAAAAAAAAuhaAsAAAAAAAAAFkLRFgAAAAAAAAAshKItAAAAAAAAgKcubtMmHWv7vg6UK6/I/AV09e+/HY4bhqFz347SgXLltbdIUR1pGq6bBw44zEm6dUunPx+g/S+9rL3FiuvY+x8o/vRphzmJly/rRPfu2leipPaVKKkT3bsr8coVhznxJ0/qWNv3tbdYce1/6WWdHvCFjFu3nsw3/hgo2gIAAAAAAAB46pKuX5dH/nzK3OuzFI/HjBunC5MmKXOvzxT482y5Zcygoy1bKfFarH3OmS+/1NW//1b2YUMVOH2akuLidKzt+zISE+1zTnTtppuRexUw9kcFjP1RNyP36mT3j+3HjcREHXuvrZKuX1fg9GnKPmyori5ZojNfDX5y3/wjULQFAAAAAAAA8NT5lC+vTB99pDRVqyY7ZhiGLkyZovRt31OaqlXlmTevsg4apKQbN3Tljz8kSYlXr+rSL78q88fdlbp0aXmGhirb4MG6uX+/YteukyTdjIpS7KpVyjrgc3kXKybvYsWU9fP+urZihW5GH5Ikxa5Zo5tRUco2eLA8Q0OVunRpZfq4uy79/LMSr117ej+Qe1C0BQAAAAAAAPCvuHr1qq5cuWJ/u3nz5v/0deKPH1fiufPyKVPGPuaSKpW8S5bU9W3bJEk39uyR4uOV+p457pkzySNPHvuc69u3y8XXV15FitjneBUtKhdfX4c5HnnyyD1zJvscn7JlZdy6pRu79/xP+f+/KNoCAAAAAAAA+FeEhoYqbdq09reBAwf+T18n4dx5SZJr+gwO427p0yvh/Hn7HJu7u1zTpn3oHLd06ZJ9fbd06RznpE/vcNw1bVrZ3N3tc542N1P+VQAAAAAAAADPnIiICGXPnt3+sYeHx//vC9ruHzAkW7LBh89JYb7xWHNS+vefDlbaAgAAAAAAAPhX+Pr6Kk2aNPa3/7Vo65bx9grbxPtWuibEXLCvinXLmEFGfLwSL19+6JyEmJhkXz/xwkXHOff9O4mXL0vx8XK7b6Xv00LRFgAAAAAAAICluOfIIdeMGRS7dq19zLh1S3GbNsmrWDFJkmfBgpK7u8Oc+LNndfPAAfscr6JFlXT1qq7v3Gmfc33HDiVdveow5+aBA4o/e9Y+J3bNGtlSpZJnoYJP9Pt8ENojAAAAAAAAAHjqkmJjdevoUfvHt44f143ISLmmTSv3bNmULjxc58f8KPdcuZQqVy7FjPlRLp6eSlOjhiTJ1ddXfm/V1ZmvBsvVz0+uadPqzOAh8sibV6lLvyxJ8sidW6nLldOpXr2VtV9fSdKp3n3kU7GiPIKDJEmpy5SRR+7cOvnxx8rcrZsSL1/WmcFD5Fevnlx9fJ7uD+U/KNoCAAAAAAAAeOqu796jo82a2T8+O+grSVLaOnWUbdBApW/dWsaNmzrdv7+SLl+RV1iYAsaPk6tPavvnZO7ZUzZXN534qJOSbt5U6pdeUrYfvpfN1dU+J/uQwTr9xZc62qq1JMmncmVl6fWZ/bjN1VUBY0brdL/+OtyosVw8PJSmRg1l+rj7k/4RPBBFWwAAAAAAAABPXeoXS6nA3sgHHrfZbMrYvp0ytm/3wDkuHh7K0uszhyLs/Vz9/JR9yOCHZnHPlk0BY0Y/OvRTQk9bAAAAAAAAALAQirYAAAAAAAAAYCEUbQEAAAAAAADAQijaAgAAAAAAAICFULQFAAAAAAAAAAuhaAsAAAAAAAAAFkLRFgAAAAAAAAAsxM3sAAAAAA8S2GOB2RF0eFB1syMAAAAAeM6w0hYAAAAAAAAALISiLQAAAAAAAABYCEVbAAAAAAAAALAQirYAAAAAAAAAYCEUbQEAAAAAAADAQijaAgAAAAAAAICFULQFAAAAAAAAAAuhaAsAAAAAAAAAFkLRFgAAAAAAAAAshKItAAAAAAAAAFgIRVsAAAAAAAAAsBCKtgAAAAAAAABgIRRtAQAAAAAAAMBCKNoCAAAAAAAAgIW4mR0AAAAAAAA8vsAeC8yOoMODqpsdAQCeaay0BQAAAAAAAAALoWgLAAAAAAAAABZC0RYAAAAAAAAALISiLQAAAAAAAABYCEVbAAAAAAAAALAQirYAAAAAAAAAYCEUbQEAAAAAAADAQijaAgAAAAAAAICFULQFAAAAAAAAAAuhaAsAAAAAAAAAFkLRFgAAAAAAAAAshKItAAAAAAAAAFgIRVsAAAAAAAAAsBCKtgAAAAAAAABgIRRtAQAAAAAAAMBCKNoCAAAAAAAAgIVQtAUAAAAAAAAAC6FoCwAAAAAAAAAWQtEWAAAAAAAAACzEzewAAAAAgCQF9lhgdgRJ0uFB1c2OAAAAgOccK20BAAAAAAAAwEIo2gIAAAAAAACAhVC0BQAAAAAAAAALoWgLAAAAAAAAABZC0RYAAAAAAAAALISiLQAAAAAAAABYCEVbAAAAAAAAALAQirYAAAAAAAAAYCEUbQEAAAAAAADAQijaAgAAAAAAAICFULQFAAAAAAAAAAuhaAsAAAAAAAAAFkLRFgAAAAAAAAAshKItAAAAAAAAAFgIRVsAAAAAAAAAsBCKtgAAAAAAAABgIRRtAQAAAAAAAMBCKNoCAAAAAAAAgIVQtAUAAAAAAAAAC6FoCwAAAAAAAAAWQtEWAAAAAAAAACyEoi0AAAAAAAAAWAhFWwAAAAAAAACwEIq2AAAAAAAAAGAhFG0BAAAAAAAAwELczA4AAAAAAACePYE9FpgdQYcHVTc7AgD8TyjaAibg5AUAAAAAAAAPQnsEAAAAAAAAALAQirYAAAAAAAAAYCEUbQEAAAAAAADAQijaAgAAAAAAAICFULQFAAAAAAAAAAuhaAsAAAAAAAAAFkLRFgAAAAAAAAAsxM3sAAAAwByBPRaYHUGHB1U3OwIAAAAAWA4rbQEAAAAAAADAQijaAgAAAAAAAICFULQFAAAAAAAAAAuhaAsAAAAAAAAAFkLRFgAAAAAAAAAshKItAAAAAAAAAFiIm9kBAAD4bwT2WGB2BB0eVN3sCAAAAACAZxgrbQEAAAAAAADAQijaAgAAAAAAAICFULQFAAAAAAAAAAsxtafthugY/fhPtHaduKyzV29qTNMX9FrBLPbjhmFoxN8HNHPjUV2+Hq+iAX76vE4h5c3sa59zMyFRXy6I1PwdJ3UjPkllQtLr8zqFlDWtl33O5bh49f19j/6OOCNJeiU0s/rWKqi0Xu72OScuXVfvebu1NipGnu4uql00uz55o4BSuVHXBgAAAAAAAPD0mFqRjItPVIGsadS/dsEUj49eGa3xqw+pf+2Cmt+urDL6eqjJuA26djPBPqf/7xFavOeMvn2nuH5u+7Jibyaq5aTNSkwy7HM6zNqmiJNXNKllKU1qWUoRJ6+o80/b7ccTkwy1nLhJcbcS9XPbl/XtO8X15+5T+mJBxBP73gEAAAAAAAAgJaYWbSvly6Sur+VTtUJZkx0zDEMT1hzSh5VCVK1QVuXL4quh9Yvoenyiftt+QpJ05Ua8Zm8+pk+rF1DZPBlUKHtajWhYVPtOX9Hqg+clSQfPXtXK/ec06K3CeiGXv17I5a+BbxXW0r1nFXXumiTpnwPndODsVY1oWFSFsqdV2TwZ9Gn1UM3cdExXb8Q/vR8IAAAAAAAAgOeeZe/9P3bhus5dvalyeTLYxzzcXPViUHptOXJRkrT7+GXFJxoqnyejfU7mNJ7Km9nXPmfrkUvy9XRTsZz+9jnFc/rL19PNPmfbkYvKm9lXmdN42udUyJNRtxKStOvE5Sf6fQIAAAAAAADAvUztafsw567dkCRl9PVwGM/om0rHL17/z5ybSuXqorTe7vfN8dC5qzftczL4OH4NScrg4zjn/n8nrbe7Urm62Oek5ObNm7p58+7xq1evPu63BwAAAAAAAAApsuxK2zts931sGJLNdv9oSnMe/DVuzzH0iC8jQ8ZD/62BAwcqbdq09rfQ0NCHf0EAAAAAAAAAeATLFm0z+txuVXD2vpWu56/dUgafVP+Z46FbiUm6HBd/35y7q2sz+njo3LXkq2VjYm85zrnv37kcF6/4RMP+b6WkZ8+eunz5sv0tIoKNywAAAAAAAAD8/1i2aBuQzksZfT3sG4pJ0q2EJG04FKMXct3uT1soR1q5u9q06uA5+5yzV25o/5mr9jnFc/np6o0EbT92yT5n29GLunojwT6nWC5/7T9zVWev3LDP+efAOaVyc1Hh7GkfmNHDw0Np0qSxv/n6+v4r3zsAAAAAAACA55epPW1jbybocEys/eNjF+K05+Rl+XmnUnY/L7UsE6Tvlh9UYPrUCsqQWt8tPygvd1fVLppdkpTG0131SwToiwWR8vdOpbRe7vpyYaTyZUmjsiG3NzALyeSrCnkzqscvO/Vl3cKSpE9+3aUq+TMpd0YfSVL5PBmVJ5OvOs3erp6vF9Dl6/H6cmGk3ikZIF9PdwEAAAAAAADA02Jq0Xbn8ct6Z+x6+8cDFkRKkt4qnkND6xdR2wrBuhGfqF6/7dbl6/EqGuCnqa1elI/H3di9aoTKzcWmD2ds1Y34RJXJnUFfNysiV5e7vWhHNiyqvvP3KHz8RknSKwUyqV/tQvbjri42TWhRUr3m7dbbo9fK091VtYtk0yfVCzzpHwEAAAAAAADw3Dn37Sid/+47hzHXDBmUd/UqSbf3ozo/6jtdmj1biVeuyCssTFl695JHnjz2+Um3bunsV4N1ZcECJd28qdQvvaQsfXrLPUsW+5zEy5d1+osvdG3ZckmST+VKyvLZZ3JNk+YpfJf/O1OLti/nTq/Dg6o/8LjNZlOnV/Oq06t5HzjH091V/WoXcijC3s/PO5VGNCz20CzZ/bw0oXnJR4cGAAAAAAAA8P/mkSdEOSdMuDvg6mp/N2bcOF2YNElZB36pVIGBihk9WkdbtlLwn3/K1Se1JOnMl1/q2vIVyj5sqFz9/HTmq8E61vZ9Bf0yR7b/fK0TXbsp4fRpBYz9UZJ0uncfnez+sQJG//D0vtH/gWV72gIAAAAAAAB4hrm6yS1jxrtv6dJJur3K9sKUKUrf9j2lqVpVnnnzKuugQUq6cUNX/vhDkpR49aou/fKrMn/cXalLl5ZnaKiyDR6sm/v3K3btOknSzagoxa5apawDPpd3sWLyLlZMWT/vr2srVuhm9CHTvu3HQdEWAAAAAAAAwFN368gRHShXXgervKITnTvr1rFjkqT448eVeO68fMqUsc91SZVK3iVL6vq2bZKkG3v2SPHxSn3PHPfMmeSRJ499zvXt2+Xi6yuvIkXsc7yKFpWLr699jlWZ2h4BAAAAAAAAwLPj6tWrunLliv1jDw8PeXh4JJvnVSRM2QYNUqrAQCXGnNf5H0br8DuNFPz7fCWcOy9Jck2fweFz3NKnV/zJk5KkhHPnZXN3l2vatMnmJJw/b59zZ/Wuw5x06exzrIqVtgAAAAAAAAD+FaGhoUqbNq39beDAgSnO8ylfXmleqyrPfHmVunRpBYwZLUm6PO+3u5Ns93+WIdmSDT58Tgrzjcf6OuZipS0AAMD/Q2CPBWZHkKSHbu4KAAAAPC0RERHKnj27/eOUVtmmxMXbW5558+jWkcPyfaWKJCnx/Hm5Z8pkn5MQc0Fu6dNLktwyZpARH6/Ey5cdVtsmxFyQV9Fi9jkJMTHJ/q3ECxftX8eqWGkLAAAAAAAA4F/h6+urNGnS2N8et2ibdOuWbkZFyy1jRrnnyCHXjBkUu3at/bhx65biNm2SV7HbBVnPggUld3eHOfFnz+rmgQP2OV5Fiyrp6lVd37nTPuf6jh1KunrVPseqWGkLAAAAAAAA4Kk689Vg+VSqKPds2ZQYE6PzP4xW0rVr8qtTRzabTenCw3V+zI9yz5VLqXLlUsyYH+Xi6ak0NWpIklx9feX3Vl2d+WqwXP385Jo2rc4MHiKPvHmVuvTLkiSP3LmVulw5nerVW1n79ZUknerdRz4VK8ojOMik7/zxULQFAAAAAAAA8FQlnDmtk126KuHSJbn5+8urSBEF/jRL7v9prZC+dWsZN27qdP/+Srp8RV5hYQoYP06uPqntXyNzz56yubrpxEedlHTzplK/9JKy/fC9bK6u9jnZhwzW6S++1NFWrSVJPpUrK0uvz57uN/s/oGgLAAAAAAAA4KnKPmzYQ4/bbDZlbN9OGdu3e+AcFw8PZen12UOLsK5+fso+ZPD/nNMs9LQFAAAAAAAAAAuhaAsAAAAAAAAAFkLRFgAAAAAAAAAshKItAAAAAAAAAFgIRVsAAAAAAAAAsBA3swMAAAAAAACYIbDHArMj6PCg6mZHAGBBFG0BAAAAwMlReAIA4NlCewQAAAAAAAAAsBCKtgAAAAAAAABgIRRtAQAAAAAAAMBCKNoCAAAAAAAAgIVQtAUAAAAAAAAAC3EzOwAAAAAAAACcW2CPBWZH0OFB1c2OAPxrWGkLAAAAAAAAABZC0RYAAAAAAAAALIT2CAAAAMB/gds/AQAA8KSx0hYAAAAAAAAALISiLQAAAAAAAABYCEVbAAAAAAAAALAQirYAAAAAAAAAYCEUbQEAAAAAAADAQijaAgAAAAAAAICFULQFAAAAAAAAAAuhaAsAAAAAAAAAFkLRFgAAAAAAAAAsxM3sAAAAAAD+XYE9FpgdQZJ0eFB1syMAAAA4JYq2eOZY4UUKL1AAAAAAAADwv6I9AgAAAAAAAABYCEVbAAAAAAAAALAQirYAAAAAAAAAYCEUbQEAAAAAAADAQijaAgAAAAAAAICFULQFAAAAAAAAAAuhaAsAAAAAAAAAFkLRFgAAAAAAAAAshKItAAAAAAAAAFgIRVsAAAAAAAAAsBCKtgAAAAAAAABgIRRtAQAAAAAAAMBCKNoCAAAAAAAAgIW4mR0AziOwxwKzI+jwoOpmR4DF8HsJAAAAAACeNay0BQAAAAAAAAALoWgLAAAAAAAAABZCewQAgCRaTQAAAAAAYBWstAUAAAAAAAAAC6FoCwAAAAAAAAAWQtEWAAAAAAAAACyEoi0AAAAAAAAAWAgbkQEAAADAA7BRJwAAMAMrbQEAAAAAAADAQijaAgAAAAAAAICFULQFAAAAAAAAAAuhpy2AB6KHGwAAAAAAwNNH0RYAAOA5wIU4AAAAwHnQHgEAAAAAAAAALISiLQAAAAAAAABYCEVbAAAAAAAAALAQirYAAAAAAAAAYCEUbQEAAAAAAADAQijaAgAAAAAAAICFULQFAAAAAAAAAAuhaAsAAAAAAAAAFuJmdgAAAAAAz6fAHgvMjqDDg6qbHQEAACAZVtoCAAAAAAAAgIVQtAUAAAAAAAAAC6FoCwAAAAAAAAAWQtEWAAAAAAAAACyEoi0AAAAAAAAAWAhFWwAAAAAAAACwEIq2AAAAAAAAAGAhFG0BAAAAAAAAwELczA4AAAAAAAAAPA2BPRaYHUGHB1U3OwKcAEVbAAAAAAD+g4IOAMAKaI8AAAAAAAAAABZC0RYAAAAAAAAALISiLQAAAAAAAABYCEVbAAAAAAAAALAQNiIDAAAAADxxbPAFAMDjY6UtAAAAAAAAAFgIRVsAAAAAAAAAsBCKtgAAAAAAAABgIRRtAQAAAAAAAMBCKNoCAAAAAAAAgIVQtAUAAAAAAAAAC6FoCwAAAAAAAAAWQtEWAAAAAAAAACyEoi0AAAAAAAAAWAhFWwAAAAAAAACwEIq2AAAAAAAAAGAhFG0BAAAAAAAAwEIo2gIAAAAAAACAhVC0BQAAAAAAAAALoWgLAAAAAAAAABZC0RYAAAAAAAAALISiLQAAAAAAAABYCEVbAAAAAAAAALAQirYAAAAAAAAAYCEUbQEAAAAAAADAQtzMDmA1U9cd1ph/onX26k3lzeyj3jUKqlRQOrNjAQAAAAAAAM+cCzNm6ML4CUo4d04eISHK/ElPeZcoYXYs07HS9h6/7zip/n9EqF2lEC3sUFYlA9Op+cSNOnHputnRAAAAAAAAgGfKlYULdWbgIKVv+56C5v4qrxIv6Oi77yn+5Emzo5mOou09xq0+pPolAtSwVE6FZPJVn5oFlTWtp6atP2J2NAAAAAAAAOCZEjNpsvzeqiv/evXkkTu3snzyidyzZNHFmbPMjmY62iP8x62EJO0+cVnvV8jtMF4uT0ZtOXIxxc+5efOmbt68af/48uXLkqRTp049uaAmSrhy3uwIOn78+CPnOENOZ8goOUdOZ8goOUdOZ8goOUdOZ8goOUdOMj4+Z8jpDBkl58jpDBkl58j5LGSUnCOnM2SUnCOnM2SUnCOnM2SUnCOnM2SUnCenM7pTD7t8+bLSpEljH/fw8JCHh0ey+catW7qxZ4/St2ntMJ66TBld37btyYZ1AjbDMAyzQ1jBmSs39OKXS/XL+y/rhVx3e9h+t/ygftlyXMu6Vkz2OX379lW/fv2eYkoAAAAAAADAefTp00d9+/ZNNh5/5qwOVqigXDNmyLt4Mfv4+dFjdHnePOVe9OdTTGk9rLRNxubwkWEY9w/Z9ezZU507d7Z/nJCQoMjISAUEBMjFhc4T97t69apCQ0MVEREhX19fs+OkyBkySs6R0xkySs6R0xkySs6R0xkySs6R0xkySs6R0xkySs6Rk4z/HmfI6QwZJefI6QwZJefI6QwZJefI6QwZJefI6QwZJefI6QwZzZSUlKSjR48qNDRUbm53S44prbJ1kKzuZki2BxTjniMUbf/D3zuVXF1sOnf1psP4+Wu3lMEn5V+ulJZ3lylT5olldHZXrlyRJGXPnt1hmbyVOENGyTlyOkNGyTlyOkNGyTlyOkNGyTlyOkNGyTlyOkNGyTlykvHf4ww5nSGj5Bw5nSGj5Bw5nSGj5Bw5nSGj5Bw5nSGj5Bw5nSGj2XLmzPnYc938/SRXVyWcd2xZkRBzQW7p0//LyZwPy0H/I5WbiwplT6vVB885jK8+eF4v5PI3KRUAAAAAAADw7LGlSiXPggUVu3atw3js2rXyKlbsAZ/1/GCl7T1alw1S59nbFZbdT8Vz+WnGhmM6eem6Gr/4+FcJAAAAAAAAADxa+ubNdOLjHvIqVEheRYvq0uzZij91Sv4NG5gdzXQUbe9Rs0g2XYq7pZFLD+jc1ZvKm8VHE5uXVA5/b7OjPRM8PDzUp0+fR/cyMZEzZJScI6czZJScI6czZJScI6czZJScI6czZJScI6czZJScIycZ/z3OkNMZMkrOkdMZMkrOkdMZMkrOkdMZMkrOkdMZMkrOkdMZMjqbNG+8oYRLl3T+u++VcO6cPPLkUc4xo+WePbvZ0UxnMwzDMDsEAAAAAAAAAOA2etoCAAAAAAAAgIVQtAUAAAAAAAAAC6FoCwAAAAAAAAAWQtEWAAAAAAAAACyEoi0AAACcnmEYYn9dAAAAPCso2uKpuX79uq5cueLwhueHVV5IX758WRcuXEg2fuHCBUv9TrZs2VJXr15NNh4bG6uWLVuakMhRfHy8WrRooejoaLOj4ClylscPni/jx49XoUKF5OnpKU9PTxUqVEjjxo0zOxYAAHiGJCYm6pdfftGAAQP0xRdf6Ndff1ViYqLZsfCMsxlWqaTgmRQXF6fu3btr9uzZiomJSXbcrCe54sWLa+nSpfL391exYsVks9keOHfr1q1PMdmDxcXFydvb2+wYDzVw4ED17Nkz2XhiYqKaNGmimTNnmpDK0euvv66aNWvqgw8+cBgfPXq05s+fr4ULF5qUzJGrq6tOnTqlTJkyOYyfP39eWbJkUUJCgknJ7vLz89PWrVsVHBxsdpRHmjp1qkaPHq1Dhw5p3bp1ypUrl0aMGKGgoCDVrl3blEydO3d+7LnDhg17gkken7M8fu6Ii4vT0aNHdevWLYfxsLAwkxI5h507d6pQoUJycXHRzp07HzrX7J9lr169NHz4cLVv314vv/yyJGndunUaNWqUOnbsqAEDBpiaz9kcO3ZMNptNOXLkkCRt3LhRM2bMUGhoqN59912T0yV369YtnT17VklJSQ7jOXPmNCmR8wkODlaFChU0evRoeXh42MfPnz+vUqVKcXH2GcVj5//nUQsoJkyY8JSSPNrx48c1f/78FM+HrHB+GRsbq0GDBmnp0qUp/k5a5Tno4MGDql69uo4fP658+fLJMAzt379fAQEBWrBggXLnzm12RDyj3MwOgGdbt27dtHz5cn3//fcKDw/Xd999pxMnTmjMmDEaNGiQablq165tPzGtU6eOaTn+G35+fipRooQqVqyoChUqqGzZskqdOrXZsRyMGDFC6dOnd3hhl5iYqIYNG2r37t0mJrtrw4YNKZ6gVKxYUZ9++qkJiRxduXLFfovv1atX5enpaT+WmJiohQsXJivkmuXNN9/UvHnz/qvioxl++OEH9e7dWx999JG++OIL+8UiPz8/jRgxwrSi7bZt2xw+3rJlixITE5UvXz5J0v79++Xq6qoXXnjBjHgpsvrj545z586pRYsW+vPPP1M8btYFw86dO+vzzz9X6tSpH/m4MfOFVNGiRXX69GllypRJRYsWlc1mc7hb4s7HNpvN9BUmP/zwg8aOHat33nnHPlarVi2FhYWpffv2lizaRkREpPjiuVatWiYluqtRo0Z699131bRpU50+fVqvvvqqChYsqGnTpun06dPq3bu32RElSQcOHFDLli21du1ah3Gr/F7esWnTJv38888p/n//+uuvJqVydPjwYbm5ualcuXL67bfflDVrVkm3nyePHDliWq66detq0qRJSpMmjerWrfvQuWb+LNOlS6f9+/crQ4YM8vf3f+hCkJTuVHnanOWxYxiG5syZo+XLl6dYyDP78XPx4kWHj+Pj47V7925dunRJlStXNilVckuXLlWtWrUUFBSkffv2qVChQjp8+LAMw1Dx4sXNjidJat26tVauXKmmTZsqa9asD30MmalDhw4KDg7WunXrlC5dOklSTEyMmjRpog4dOmjBggUmJ8SziqItnqjff/9dU6ZMUcWKFdWyZUuVK1dOISEhypUrl6ZPn67GjRubkqtPnz4pvm9lK1eu1MqVK7VixQqNGjVKN27cUPHixe1F3Ndff93siFq4cKFeeeUV+fn5qX79+oqPj1eDBg20d+9eLV++3Ox4kqSbN2+muEo1Pj5e169fNyGRIz8/P9lsNtlsNuXNmzfZcZvNpn79+pmQLLmQkBB9/vnnWrt2rV544YVkFxE6dOhgUjJH3377rcaOHas6deo4XCwqUaKEunbtalquex8Tw4YNk6+vryZPnix/f39Jt18QtGjRQuXKlTMrYjJWf/zc8dFHH+nixYtav369KlWqpLlz5+rMmTMaMGCAhg4dalqubdu2KT4+3v7+g5j9guXQoUPKmDGj/X0rS0xMVIkSJZKNv/DCC5a4I+Fe0dHRevPNN7Vr1y6HQvid/28rFEt2796tUqVKSZJmz56tQoUKac2aNVqyZInatm1rmaJt8+bN5ebmpj/++MOyL/JnzZql8PBwVa1aVX/99ZeqVq2qAwcO6PTp03rzzTfNjmdns9m0aNEide3aVSVKlNC8efNUsmRJs2Mpbdq09v/XtGnTmpzmwYYPHy5fX19JtxcvWJ0zPHYkqWPHjvrxxx9VqVIlZc6c2XI5586dm2wsKSlJH3zwgaXuQOvZs6e6dOmi/v37y9fXV7/88osyZcqkxo0bq1q1ambHkyT9+eefWrBggcqUKWN2lIdauXKl1q9fby/YSlL69Ok1aNAgy2eHkzOAJyh16tTG4cOHDcMwjOzZsxsbNmwwDMMwoqOjjdSpU5sZzaklJCQY69atM5o1a2a4ubkZLi4uZkeyW758uZEmTRpj3rx5Rs2aNY3Q0FDj9OnTZseyq1ChgtGuXbtk4x988IFRtmxZExI5WrFihbF8+XLDZrMZv/76q7FixQr729q1a40TJ06YHdEuMDDwgW9BQUFmx7Pz9PS0Pw/5+PgYUVFRhmEYxv79+w1PT08zo9lly5bN2L17d7LxXbt2GVmzZjUhUcqs/vi5I0uWLPa/N76+vsa+ffsMwzCM3377zShTpoyZ0ZzOypUrjfj4+GTj8fHxxsqVK01I5Khdu3ZGp06dko136dLF+OCDD0xI9GA1atQwateubZw9e9bw8fExIiIijFWrVhmlSpUy/vnnH7PjGYZx+7zt0KFDhmEYRs2aNY1BgwYZhmEYR44csczzpWEYhre3txEZGWl2jIcqXLiwMWrUKMMw7v7tSUpKMtq0aWP07t3b5HR32Ww248yZM4ZhGEaPHj0MLy8vY+rUqcbp06ctdX6Jf4czPHYMwzD8/f2NBQsWmB3jv7Z3714jS5YsZsew8/HxMQ4ePGgYhmH4+fnZzzW3b99u5MqVy8RkdwUGBhoRERFmx3gkf39/Y82aNcnGV69ebfj7+5uQCM8LVtriiQoODtbhw4eVK1cuhYaGavbs2SpVqpR+//13+fn5mZbrUbcv3csKtzLdsXfvXq1YscK+4jY+Pl41a9ZUhQoVzI5mV7FiRU2dOlVvvfWWChQooJUrVypDhgxmx7L74osv9Morr2jHjh2qUqWKpNu3Dm3atElLliwxOZ3s/5eHDh1Szpw5Lbey4F5WX4F3R1BQkLZv365cuXI5jP/5558KDQ01KZWjK1eu6MyZMypYsKDD+NmzZ1PckM4sVn/83BEbG2tvI5IuXTqdO3dOefPmVeHChS3Tp9xZVKpUKcX+2pcvX1alSpUssTp0/PjxWrJkiV566SVJ0vr163Xs2DGFh4c7tKEwu3ffunXrtGzZMmXMmFEuLi5ycXFR2bJlNXDgQHXo0OGhq6+floIFC2r06NGqXr26/vrrL33++eeSpJMnTyp9+vQmp7srNDRU58+fNzvGQ0VFRal69eqSJA8PD8XGxspms6lTp06qXLmyZe6aufc8Y+DAgSpYsKDatGnj0HIEjy8pKUkHDx5M8Zb+8uXLm5TqLmd47Ei3V1dbacXq44qKirLUXR6pU6fWzZs3JUnZsmVTVFSU/VzTKr8Hn3/+uXr37q3Jkydbev+WGjVq6N1339X48ePtd6Rs2LBBbdu2tUR7Izy7KNriiWrRooV27NihChUqqGfPnqpevbq+/fZbJSQkmPri6d7bl2JiYjRgwAC99tprDpuYLF68WL169TIpYXJZsmRRfHy8KleurIoVK+qTTz5R4cKFzY71wD5jGTNmlJ+fn0N/W7P7T0lSmTJltG7dOg0ZMkSzZ8+Wl5eXwsLCNH78eOXJk8fseHa5cuXSqlWrNGbMGEVHR+vnn39W9uzZNXXqVAUFBals2bJmR7S7deuWDh06pNy5c8vNzXp/Vrp166YPP/xQN27ckGEY2rhxo2bOnKmBAwdaZof5N998Uy1atNDQoUMdCk/dunV7ZC+/p8lZHj/58uXTvn37FBgYqKJFi2rMmDEKDAzU6NGj7f0arcAZ+l0a/+lzeL+YmBhL9FXfvXu3vS9fVFSUpNt/fzJmzOjQS90KF8ASExPl4+MjScqQIYNOnjypfPnyKVeuXNq3b5/J6W776quv9Oabb2rIkCFq1qyZihQpIkmaP3++/UWqFXz11Vfq3r27vvzySxUuXFju7u4Ox9OkSWNSsrvSpUtnv+iWPXt27d69W4ULF9alS5cUFxdncrq7jPv2pG7SpIly585tqRYOZ86cUdeuXe0bFd2f2QoXj6Tbf7cbNWqkI0eOJMtolX6xzvDYkaS+ffuqX79+mjBhgry8vMyOk8z9fekNw9CpU6e0YMECNWvWzKRUyb300ktas2aNQkNDVb16dXXp0kW7du3Sr7/+aj/fNNvQoUMVFRWlzJkzKzAwMNnvpFUutn/zzTdq1qyZXn75ZXvGhIQE1apVSyNHjjQ5HZ5lNuP+vyjAE3T06FFt3rxZuXPntr8QMNtbb72lSpUqqV27dg7jo0aN0t9//6158+aZE+w+RYsWVWRkpIoWLaqKFSuqYsWKKleunP0FoFlatGjx2HMnTpz4BJM8W3755Rc1bdpUjRs31tSpUxUREaHg4GB9//33+uOPP7Rw4UKzIyouLk7t27fX5MmTJd3eOCs4OFgdOnRQtmzZ1KNHD5MT3jV27FgNGDBAx44dk3T7BXTfvn3VqlUrk5PdFhcXp65du2rChAn2nqdubm5q1aqVhgwZYonimDOZPn264uPj1bx5c23btk2vvfaaYmJilCpVKk2aNEkNGjQwO+Ij+12a/Xx552LBb7/9pmrVqjnsKp+YmKidO3cqX758WrRokVkRnU65cuXUpUsX1alTR40aNdLFixf12Wef6ccff9SWLVsss2FnYmKirly5Yu+vLd3erMrb29syG2G6uLhISl6MNyy0mVKjRo1UokQJde7cWV988YVGjhyp2rVr66+//lLx4sUtc2HmQc6cOaO9e/da4m6u119/XUePHlW7du1S7MNq1oai9ytatKjy5s2rfv36pZjTCr15neGxI90+L6pbt67WrFljyUJepUqVHD52cXFRxowZVblyZbVs2dIyixiio6N17do1hYWF2c81V69erZCQEA0fPjzZXWhmeNRdB1bbf+bAgQPau3evDMNQaGioQkJCzI6EZxxFWzwx8fHxqlq1qsaMGZPihkpW4ePjo+3btyd7wj1w4ICKFSuma9eumZQsuUuXLumff/6xb0q2Z88ehYWFqVKlSg4bLOHxXL9+3V4gu8MqKwyKFSumTp06KTw8XL6+vtqxY4eCg4O1fft2VatWTadPnzY7ojp27Kg1a9ZoxIgRqlatmnbu3Kng4GDNnz9fffr0scStvvc7f/68kpKSLFN4kG4XSFavXq3ChQvLw8NDUVFRMgxDISEhli3Wnj17NsVbP8PCwkxK9HBxcXHau3evcubMaZl2LWFhYXrvvff04Ycf2h/jQUFBeu+995Q1a1bTb52+c0Fu8uTJql+/vsNKp1SpUikwMFBt2rSxzM/z4MGDioqKUvny5eXl5fXAFcJmWrx4sWJjY1W3bl1FR0erRo0a2rt3r9KnT6+ffvrJUjuOW93KlSsfetwKhcYLFy7oxo0bypYtm5KSkvT111/biyW9evVyKIrj4Xx9fbVq1SoVLVrU7CgPlTp1au3YscPSRRxneOxIUv369bV8+XK9/fbbKW5EZmYhzzAMHT16VBkzZrT07fz4d61cudIyjw88Xyja4onKmDGj1q5da6nbZu+XK1cutWvXTt26dXMYHzJkiEaNGqUjR46YlOzBLly4oBUrVui3337TjBkzlJSUZIkr44cOHVJCQkKy/+8DBw7I3d1dgYGB5gS7R1xcnLp3767Zs2crJiYm2XEr/BwlydvbWxEREQoMDHQo2kZHRys0NFQ3btwwO6Jy5cqln376SS+99JJDxoMHD6p48eK6cuWK2RGdhqenpyIjIxUUFGR2lIfasmWLmjVrpsjISMve+uksUqdOrT179igwMFAZMmTQ8uXLVbhwYUVGRqpy5co6deqU2REl3V4B07VrV8teQIiJibG/uLfZbDpw4ICCg4PVqlUr+fn5aejQoWZHfKgLFy78V332n7SgoKCHZomOjn6KafA0OEPrgdDQUE2fPl3FihUzO8pDVa5cWd27d1e1atXMjuL0UqdOrcWLF1uqHdgdSUlJ8vT01J49eyz9Gle6vb/Mpk2bkvUkv3TpkooXL26Z5/RLly5pzpw5ioqKUrdu3ZQuXTpt3bpVmTNnVvbs2c2OJ+n2BessWbKoUaNGatKkiQoVKmR2JDwnrLFuH8+s8PBwjR8/3tKrQPv166dWrVppxYoV9p6269ev16JFiyzT71KS5s6dqxUrVmjFihXas2eP0qdPr3Llymn48OHJbtExS/PmzdWyZctkJzAbNmzQuHHjtGLFCnOC3aNbt25avny5vv/+e4WHh+u7777TiRMnNGbMGEv9nmbNmlUHDx5MVuhevXq1ZTZmOHfuXIorVu9stmIVxYoVSzGPzWaTp6enQkJC1Lx5c1MfR4ULF1Z0dLTli7YtWrRQ3rx5NX78+BRXvpjp/v5yD2P2hlSS8/S7tNptiffr1KmT3N3ddfToURUoUMA+3qBBA3Xq1MnyRdt06dKZHcHBRx995PBxfHy8tm3bpkWLFiW7uP207dy587HnmrXq/7+5WGmVO3uaN2+uo0ePqlevXine0m8FI0aMUI8ePez9ya3k3t/L9u3bq0uXLjp9+nSK/WKtdDdKXFxciv3UrZIxICDAMo+R+7m4uChPnjyKiYmxfNH28OHDKV54uXnzpk6cOGFCouR27typV155RWnTptXhw4fVpk0bpUuXTnPnztWRI0c0ZcoUsyNKur0h56xZszRz5kwNHjxYhQoVUpMmTdSoUSPlyJHD7Hh4hrHSFk9U+/btNWXKFIWEhKhEiRLJVupY4YWzdLuo+M0339hXj4WGhqpDhw568cUXzY5mlylTJpUvX97ez9aKV/fSpEmjrVu3Jrst7ODBgypRooQuXbpkTrB75MyZU1OmTFHFihUd8k6dOlUzZ860RK9YSRo8eLAmT56sCRMm6NVXX9XChQt15MgRderUSb17907Wg9kMFSpU0Ntvv6327dvL19dXO3fuVFBQkNq1a6eDBw9aptdlz5499cMPP6hw4cIqVaqUDMPQ5s2btXPnTjVv3lwRERFaunSpfv31V9P64i1ZskQff/yxPv/8c73wwgvJniut8sLF19dX27Zts+Stn/cX3bds2aLExETly5dP0u2ey66urnrhhRe0bNkyMyI6sHK/y+LFi2vp0qXy9/d/4EWPO8zuK5glSxYtXrxYRYoUcVjxf+jQIRUuXNj0Fkd169bVpEmTlCZNGr355psP/Vlaucfpd999p82bN5vaa9nFxUU2my3ZStD7mbnq/07Gx2GFFaySc7Qe8Pf3V1xcnBISEuTt7Z2sGHrhwgWTkj369/LOMavcjXLu3Dm1aNFCf/75Z4rHrZBRkhYsWKBvv/1Wo0ePtlyhXrqdb9CgQfrhhx8s+Zps/vz5kqQ6depo8uTJDv2UExMTtXTpUv3111+W2ATzlVdeUfHixTV48GCHv+Nr165Vo0aNdPjwYbMjJnPo0CHNmDFDM2fO1N69e1W+fHlLnFvi2cRKWzxR9+7qvH//fodjVrqS/+KLL2r69Olmx3ios2fPmh3hkWw2m33l2L0uX75smZPACxcu2FczpkmTxn6iX7ZsWb3//vtmRnPQvXt3Xb58WZUqVdKNGzdUvnx5eXh4qGvXrpYo2ErSwIEDVa1aNUVERCghIUEjR47Unj17tG7dukf2THuazp8/ry5duqhXr14O4wMGDNCRI0e0ZMkS9enTR59//rlpRds7t1LWqlXL4bnRSi/0JKlKlSqW7de3fPly+/vDhg2Tr6+vJk+ebO8befHiRbVo0ULlypUzK6KDUaNG2duc9OzZU+7u7lq9erXq1q2b7Hf1aatdu7Z947E6deqYmuVRYmNjU+wpeP78eYfN08ySNm1a+2Paz8/vgfOsdE6Uktdff109e/Y0tWh76NAh0/7tx3Xv89Dhw4fVo0cPNW/e3H4n17p16zR58mQNHDjQrIjJBAQEPLIQbrYRI0aYHeGBnOH38l4fffSRLl68qPXr16tSpUqaO3euzpw5owEDBljqzoQmTZooLi5OuXPntlyhXrqbr0iRIkqVKpVD33fJ/Hx3/nbbbDY1a9bM4didlnVW+f/etGmTxowZk2w8e/bsltjDIyVBQUHq0aOHihQpol69elnqdQ+ePay0xXPv6NGjDz2eM2fOp5Tk8Vh5A6AaNWrI29tbM2fOlKurq6TbV3MbNGig2NjYB17Vf5rCwsL07bffqkKFCqpatarCwsL09ddf65tvvtHgwYN1/PhxsyM6iIuLU0REhJKSkhQaGiofHx+zIznYtWuXvv76a23ZskVJSUkqXry4Pv74YxUuXNjsaHZp06bVli1bUlwB/sILL+jy5cvau3evSpYsmeJFh6fBWTYGOX/+vJo1a6ZSpUqpUKFCyV5E1apVy6RkjrJnz64lS5aoYMGCDuO7d+9W1apVdfLkSZOS4d9WvXp1FS9eXJ9//rl9xX+uXLnUsGFDJSUlac6cOWZHtJs2bZqaNGmS4rFu3bppyJAhTznR4xs8eLC+//57S654sqoqVaqodevWeueddxzGZ8yYoR9//NESLaOk23d6DB061JKtB/Dvy5o1q3777TeVKlVKadKk0ebNm5U3b17Nnz9fgwcP1urVq82OKOn2JpgPc38h8mmzer47goKCtGnTJstsGpqSzJkza9GiRSpWrJjDStslS5aoVatWOnbsmNkRHaxZs0bTp0/XnDlzdOPGDdWqVUuNGzfW66+/bnY0PKMo2uK596hb2ayywi2lDYCsdstVRESEypcvLz8/P/tqtlWrVunKlStatmyZJW4fGj58uFxdXdWhQwctX75c1atXV2JiohISEjRs2DB17NjR7Ij4l2XOnFlDhgxReHi4w/iUKVPUrVs3nTlzxv67e/78eZNSOof58+eradOmKRa3rfI8JN2+3fe3335T5cqVHcaXLVum2rVrm1acd8Z+l3fcunUrxQuGZl/YjIiIUMWKFe1tL2rVqqU9e/bowoULWrNmjXLnzm1qvnv5+flp2rRpqlGjhsN4586dNXPmTEtsPnd/OwzDMHT69GmdO3dO33//vd59910T0zmKiorSiBEjFBkZKZvNpgIFCqhjx46W+T/39vbWjh07kvW83L9/v4oWLWqZ3tVWbT1w5coV+/Pgo547rfJ8OXnyZGXIkEHVq1eXdPuuqR9//FGhoaGaOXOmcuXKZXLC2z+rnTt3KjAwUIGBgZo+fbrKlCmjQ4cOqWDBgpb5vcTz491339W5c+c0e/ZspUuXTjt37pSrq6vq1Kmj8uXLW2al/SeffKKZM2fq5MmTeuWVV9S4cWPVqVMnxbt9gH8T7RHwRFWqVOmhBVEr9H7Ztm2bw8d3Nt0YNmyYvvjiC5NSJWflDYDuCA0N1c6dOzVq1Cjt2LFDXl5eCg8PV7t27Syz2UqnTp3s71eqVEl79+7V5s2blTt3bhUpUsTEZLd7Hz4us3ofOmPRqX379mrbtq22bNmikiVLymazaePGjRo3bpw++eQTSdLixYtN35X60qVLGj9+vL0AERoaqpYtWzr0ITNbhw4d1LRpU/Xq1UuZM2c2O84Dvfnmm2rRooWGDh2ql156SdLtDSa7dev2Xz3O/m1+fn5O1+9y//79atWqldauXeswbpULhnf+7nz//fdydXVVbGys6tatqw8//FBZs2Y1Ndv9Zs2apYYNG2r+/PkqX768pNvPT7/88ovDbfVmur8dhouLizJmzKiKFSsqf/785oRKweLFi1WrVi0VLVpUZcqUkWEYWrt2rQoWLKjff/9dr776qtkRFRAQoNGjRye7BXnMmDEKCAgwKVVyVimI3M/f31+nTp1SpkyZHvjcaZXnoTu+/PJL/fDDD5Jut8IYNWqURowYoT/++EOdOnWyRN/qfPnyad++fQoMDFTRokXtK6xHjx5tuefMO65fv674+HiHMaucY0rWz7dy5Up9/fXXDhe4unXrZpl2UV9//bXeeOMNZcqUSdevX1eFChV0+vRpvfzyy5Z6Lb5ixQp17dpVDRo0sPTKZTx7WGmLJ+reApl0uyC6fft27d69W82aNdPIkSNNSvZoCxYs0JAhQyxz+5qVNwDCv6NFixaPPdesvoKPs8mK1V5ESdL06dM1atQo+4YL+fLlU/v27dWoUSNJt0+4bTabPD09Tcm3efNmvfbaa/Ly8nLYLO369etasmSJvTe42Xx9fbV9+3bLrGR7kLi4OHXt2lUTJkywv5Byc3NTq1atNGTIkGQbvT0t97bBeFS/S6vcWlmmTBm5ubmpR48eKe4sb/bFLmcza9YsffDBB1qyZIkmTJig3377TcuXL1fevHnNjuZUihUrptdee02DBg1yGO/Ro4eWLFli+gZ5krRw4UK99dZbyp07t8PFo6ioKP3yyy964403TE5obStXrrQ//zhLCyFvb2/t3btXOXPm1Mcff6xTp05pypQp2rNnjypWrKhz586ZHVHTp09XfHy8mjdvrm3btum1115TTEyMUqVKpUmTJqlBgwZmR5R0u1/5xx9/rNmzZysmJibZcbPPMa2e745p06apRYsWqlu3rsMFrrlz52rSpEn282ArWLZsmbZu3Wpvt/bKK6+YHQmwBIq2MEXfvn117do1ff3112ZHeaADBw6oaNGiio2NNTuKpNurX5o2baq33nrL7CgOdu7cqUKFCsnFxUU7d+586Fyz+u5+8803jz23Q4cOTzCJ8/tvGu1b5UWUMyhXrpxCQkI0duxYubndvgkmISFBrVu3VnR0tP755x+TE97WrFkzlStXTq1btzY7ymOJjY1VVFSUDMNQSEiIacXalDhLv8vUqVNry5Ytllpleb9Vq1ZpzJgxio6O1s8//6zs2bNr6tSpCgoKUtmyZc2Ol8wPP/ygTp06KWPGjFq+fLmlLsaOHz9erVq1SjaekJCgXr16WWYDLU9PT+3atSvF1gNhYWH2Tf7MduzYMY0ePdre2io0NFRt27a11Epb6XariYkTJyoqKkojR45UpkyZtGjRIgUEBCTrDW6WGzduaOfOnSm2abFKP/VMmTLZ79wpVqyYOnXqpPDwcEVFRalIkSK6du2a2RGTiYuLsxearbR68MMPP9Ty5cvVv39/hYeH67vvvtOJEyc0ZswYDRo0SI0bNybfYyhQoIDefffdZAuphg0bprFjxyoyMtKkZM5h/vz5jz3XKs9DePZQtIUpDh48qFKlSpm+s6aU/HZvwzB06tQp9e3bV3v37tX27dvNCXYfq24A5OLiotOnTytTpkz2VZgpPa2YufIyKCjosebZbDZFR0c/4TT/nXPnzmnfvn2y2WzKmzevMmbMaHYkPAFeXl7atm1bssJYRESESpQoYZkec1988YVGjBih6tWrq3Dhwsmeh7jo8ficpd9lyZIlNXz4cEsWPyXpl19+UdOmTdW4cWNNnTpVERERCg4O1vfff68//vhDCxcuNDVf586dUxyfM2eOihUr5rBqfdiwYU8r1gP5+fmpSpUqGjt2rL2t0d69e9WoUSNdvnxZUVFRJie8LSAgQMOGDVO9evUcxmfPnq2uXbs+cpNZ3LVy5Uq9/vrrKlOmjP755x9FRkYqODhYgwcP1saNGy2xmd+iRYsUHh6eYt95K93Z07hxY+3du1fFihXTzJkzdfToUaVPn17z58/XJ598ot27d5sdMZnExETt2rVLuXLlkr+/v9lx7HLmzKkpU6aoYsWKSpMmjbZu3aqQkBBNnTpVM2fONP253er57vDw8NCePXtS3Iy3UKFClrjA9aDFNXfugAsJCVH58uXtm1w/TS4uLo81z0rPQ3j20NMWpli3bp1ptyHfL6U+WYZhKCAgQLNmzTIpVXJr167V6tWr9eeffyY7ZuYfikOHDtkLiYcOHTIlw6NYNdfDxMbGqn379poyZYp9RYmrq6vCw8P17bffWqLp/aJFi+Tj42Mv5nz33XcaO3asQkND9d1335l68u/v7//YvUOtcPEoTZo0Onr0aLKi7bFjx+Tr62tSquTGjRsnHx8frVy5Mtmqa5vNZpmibWxsrAYNGqSlS5emuCrLChdnnKXf5VdffaXu3bvryy+/TLFQb3bfvgEDBmj06NEKDw93+JtdunRp9e/f38Rkt93fN/+O3Llz68qVK/bjVulTv23bNjVt2lSFCxfWpEmTtH//fnXr1k1vv/22vvvuO7Pj2bVp00bvvvuuoqOjVbp0adlsNq1evVpfffWVunTpYnY8SVJwcLAqVKig0aNHy8PDwz5+/vx5lSpVyhLPQ9LtlhIDBgxQ586dHf7eVKpUyTJtzNq1a6d69eqpd+/elu6n/t133+mzzz7TsWPH9Msvvyh9+vSSbm8mfP9dFWb56KOPVLhwYbVq1UqJiYkqX7681q1bJ29vb/3xxx+qWLGi2REl3T43u7PoIk2aNPZztbJly+r99983M5ok6+e7IyAgQEuXLk1WtF26dKllzjWGDx+uc+fOKS4uTv7+/jIMQ5cuXZK3t7d8fHx09uxZBQcHa/ny5U898/3nj4AZKNriibp/w5c7q1g3b96sXr16mZTK0f2bf9zZdCMkJMR+m7IVWHUDoHt3wrXCrrjPis6dO2vlypX6/fffVaZMGUnS6tWr1aFDB3Xp0sW+0YWZunXrpq+++kqStGvXLnXu3FldunTRsmXL1LlzZ9P67kqOG6vExMRowIABeu211xx6hy5evNgyz0MNGjRQq1at9PXXXzsUILp162aZF3qS81wAad26tVauXKmmTZum2IfVCoYPH6633npLixcvTrHfpVXc6SlXpUoVh3Gr9K7et2+ffVOve6VJk0aXLl16+oHuY5UNxh5XUFCQ/vnnH3Xq1EnVqlWTq6urpkyZooYNG5odzUGvXr3k6+uroUOHqmfPnpKkbNmyqW/fvpa5eHT48GG5ubmpXLly+u233+ybPCUmJurIkSMmp7tr165dmjFjRrLxjBkzptir0wxnz55V586dLXX+mxI/Pz+NGjUq2Xi/fv1MSJOyOXPmqEmTJpKk33//XYcPH9bevXs1ZcoUffrpp1qzZo3JCW8LDg7W4cOHlStXLoWGhmr27NkqVaqUfv/9d/n5+Zkdz/L57ujSpYs6dOig7du3O5xfTpo0yTIXZb788kv9+OOPGjdunP3uk4MHD+q9997Tu+++qzJlyqhhw4bq1KmTJVb+A08b7RHwRN2/sdKdgmjlypVVtWpVk1KlLCIiQkePHtWtW7ccxq3Sn8YZNgCaMmXKQ4+Hh4c/pSSOHnR7akqscHuqJGXIkEFz5sxJtuJh+fLlql+/viU2s/Dx8dHu3bsVGBiovn37avfu3ZozZ462bt2qN954Q6dPnzY7oiTprbfeUqVKldSuXTuH8VGjRunvv//WvHnzTMl1bz/oW7duqVu3bho9erQSEhIkSe7u7nr//fc1aNAgh1VaZnrQY+neW9hq165tv63aLH5+flqwYIH9godVHT9+XN9//7327t1r2X6XVt8AKHfu3BozZoxeeeUV+fr6aseOHQoODtaUKVM0aNAgRUREmJrPGc2fP1+tW7e27zJfuHBhTZ06VdmyZTM7WoquXr0qSZa6K0G6fXfMgQMH1LVrV23YsEHz5s1TyZIldebMGWXLls30Cx535MiRQ7Nnz1bp0qUdHkNz585V165dLdESo2XLlipTpkyK/ZbN5gx7O9zL09NTBw8eVI4cOfTuu+/K29tbI0aM0KFDh1SkSJFkbePMMnz4cLm6uqpDhw5avny5qlevrsTERCUkJGjYsGHq2LEj+R7T3LlzNXToUHv/2gIFCqhbt26qXbu2ycluy507t3755RcVLVrUYXzbtm166623FB0drbVr1+qtt97SqVOnzAn5HytXrtTXX3+tyMhI2Ww2+8+yXLlypubCs42iLZ570dHRqlu3rnbu3OnQj/XOyiyrnFQ7wwZA998OHx8fr7i4OKVKlUre3t6m3YZeqVKlx5pns9m0bNmyJ5zm8Xh7e2vLli0qUKCAw/iePXtUqlQpS2yQly5dOq1evVqhoaEqW7aswsPD9e677+rw4cMKDQ21TE9OHx8fbd++PdmtYQcOHFCxYsVM2xjE1dVVp06dUqZMmRQcHKxNmzbJy8tLBw8elCSFhIRYog3GvSpVqqStW7cqMTFR+fLlk2EYOnDggFxdXZU/f357/+U7vxdmCQoK0sKFC5M9fvDsGTx4sCZPnqwJEybo1Vdf1cKFC3XkyBF16tRJvXv3TnaxBg/33nvvafLkyRowYIC6dOmiM2fOqGXLltqwYYN++OEH1a9f3+yIkm6v+k9ISEjWE/rAgQNyd3dXYGCgOcHucW/P/549e2rkyJH68ccf9eqrr1qqaNu9e3etW7dOP//8s/LmzautW7fqzJkzCg8PV3h4uPr06WN2RMXFxalevXrKmDGj5fqpP2pvhzsfW+HOBOn2XXFjx45VlSpVFBQUpO+//141atTQnj17VLZsWV28eNHsiIqPj1fVqlU1ZswY5c2bV5J09OhRbd68Wblz51aRIkVMTpjckSNHtGXLFsvmszJvb2/9888/KlGihMP4pk2bVKFCBcXFxenw4cMqVKiQqZv5TZs2TS1atFDdunVVpkwZGYahtWvXau7cuZo0aZIaNWpkWjY84wzgCdq4caOxfv36ZOPr1683Nm3aZEKi5GrUqGHUrl3bOHv2rOHj42Ps2bPHWLVqlVGqVCnjn3/+MTue3YABA4wMGTIYzZo1M77++mtj5MiRDm9WtX//fqNKlSrGokWLzI7iVCpXrmzUq1fPuH79un0sLi7OqFevnlGlShUTk91Vs2ZN47XXXjP69+9vuLu7G8ePHzcMwzAWL15s5MmTx+R0d+XMmdMYPHhwsvHBgwcbOXPmNCHRbenSpbM/P9psNuPs2bOmZXlcw4cPN+rWrWtcvnzZPnb58mXj7bffNkaMGGHExsYatWvXNqpWrWpiSsOYOnWq8fbbbxuxsbGm5niUixcvGosXLzamTp1qTJ482eHNTDt27DASExPt7z/szQo++eQTw8vLy7DZbIbNZjM8PT2Nzz77zOxYTqlgwYLG9u3bk42PGjXKSJ06tQmJUla+fHlj0qRJycanTp1qVKhQ4ekHSoGLi4tx5swZ+8dTp041PD09jRYtWhguLi4mJnN069Yto1GjRoaLi4ths9kMd3d3w8XFxWjSpImRkJBgdjzDMAxj7Nixhqurq+Hj42PkypXLCAwMtL8FBQWZmu3w4cNGUlKS/f2HvVlBnz59jLRp0xr58+c3cubMady4ccMwDMMYP3688dJLL5mc7q4MGTIY+/fvNzuG02vWrJmxcuVKs2M81BtvvGEUL17c2Lp1q31s69atxgsvvGBUr17dMAzDmD9/vlGoUCGzIhqGYRj58+c3hg0blmx86NChRv78+U1IhOcFK23xRJUqVUrdu3fX22+/7TD+66+/6quvvtKGDRtMSnZXhgwZtGzZMoWFhSlt2rTauHGj8uXLp2XLlqlLly4P3ETkabvT7D4lNpvNMhtapGTz5s1q0qSJ9u7da3YUp7Fr1y69/vrrunHjhooUKSKbzabt27fL09NTixcvVsGCBc2OqKNHj+qDDz7QsWPH1KFDB/tti506dVJiYuIDd4N92iZNmqRWrVqpWrVq9p6269ev16JFizRu3Dg1b97clFzvvvuupkyZoqxZs+ro0aPKkSPHA3fGtcrjO3v27Prrr7+SraLds2ePqlatqhMnTmjr1q2qWrVqirt8Py3FihVTVFSUDMNQYGBgslVZW7duNSnZXb///rsaN26s2NhY+fr6OvTdtdlspm6Q96iVY3dYZeWYdHslXkREhJKSkhQaGiofHx+zIzmlmzdvPrAdy759+5QvX76nnChl9+7Wfq+DBw+qRIkSluhnfO/j6I5169bpzTff1Llz5yzz2LkjKipK27ZtU1JSkooVK5ZsFbOZsmTJog4dOqhHjx6PvZs7HmzOnDk6duyY6tWrpxw5ckiSJk+eLD8/P8vcMt+lSxe5u7tr0KBBZkd5oKVLl2r48OH2W+Xz58+vjz76yN4L3greeustLViwQAEBAWrRooWaNWum7Nmzmx3LwenTp9W0aVMtXbrUfr6WkJCgKlWqaOrUqcqcObOWL19uX4FtFg8PD+3ZsyfFvzuFChXSjRs3TEqGZ511dlnCMykiIkLFixdPNl6sWDHL9JlLTEy0v7jLkCGDTp48qXz58ilXrlzat2+fyenuuncDIOO+Fg5W5+rqqpMnT5r279etW1eTJk1SmjRpkm2Od79ff/31KaV6uMKFC+vAgQOaNm2avd9lw4YN1bhxY3l5eZkdT5KUM2dO/fHHH8nGhw8fbkKaB2vevLkKFCigb775Rr/++qu9d+iaNWv04osvmpbrxx9/VN26dXXw4EF16NBBbdq0sVxPxvtdvnxZZ8+eTVa0PXfunL0Pnp+fX7Le4E9bnTp1TP33H0eXLl3UsmVLffnll5Zrg3Ho0CFlzJjR/r7V/DfP6T4+PipYsKDatm2rtGnTPqWEzsvDw0NRUVGaOHGioqKiNHLkSGXKlEmLFi2yVK9lm81m72V7r8uXL1umGJrSruMvv/yyduzYYcmL2Llz51ZwcLAk651f3rp1Sw0aNHCKgu2+ffv07bffOhTy2rdvb5kLHpKSLaa5dOmSmjVrZlKalN26dUvjxo3TX3/9pRIlSih16tQOx83eg2LUqFHq1KmT3n77bXv/2vXr1+uNN97QsGHDLNOa55dfflFMTIymTZumSZMmqU+fPnrllVfUqlUr1a5dO9lFbTNkyZJFf/31l/bu3av9+/fLMAzlz5/f4THzuK3unqSAgAAtXbo0WdF26dKllvr7iGcPRVs8UR4eHjpz5oz9JPCOU6dOyc3NGr9+hQoV0s6dOxUcHKwXX3xRgwcPVqpUqfTjjz8my2228ePHa/jw4Tpw4IAkKU+ePProo48s0+d2/vz5Dh8bhqFTp05p1KhRpm4IlDZtWvsLEGd40R4fH698+fLpjz/+UJs2bcyO80AVK1ZUy5YtVa9ePcsUkh/kxRdf1PTp082OkUy1atUkSVu2bFHHjh0tX7StXbu2WrZsqaFDh6pkyZKy2WzauHGjunbtai+Ubty40d6DzixW6MH4KCdOnFCHDh0sV7CVpDfffFNLly6Vv7+/Jk+erK5du1oq53/znH7z5k2NHj1aa9asSfY3CsmtXLlSr7/+usqUKaN//vlHX3zxhTJlyqSdO3dq3Lhxltm5u1y5cho4cKBmzpxpv0MhMTFRAwcOVNmyZU1O93CZM2dW5syZzY7hwOrnl82aNdNPP/2kTz75xOwoDzVnzhy98847KlGihMOdPYUKFdKMGTNUr149kxNKX331lQIDA9WgQQNJUv369fXLL78oa9asWrhwoSU2S5Ok3bt32xf+7N+/3+GYFS4qDBw4UMOHD3coznbo0EFlypTRF198YZmirSSlT59eHTt2VMeOHbVt2zZNmDBBTZs2lY+Pj5o0aaIPPvjAEivr8+fPr/z585sd44G6dOmiDh06aPv27SpdurR9D4dJkyZp5MiRZsfDM4z2CHiiGjZsqNOnT+u3336zv7C6dOmS6tSpo0yZMmn27NkmJ5QWL16s2NhY1a1bV9HR0apRo4b27t2r9OnT66efflLlypXNjihJ6tWrl4YPH6727dvbTwTXrVunUaNGqWPHjhowYIDJCZVsBYTNZlPGjBlVuXJlDR06VFmzZjUpmfPJnj27/v77b0tvpNSlSxdNnz5d169fV/369dWqVSu99NJLZsdKUWJioubNm2df+RIaGqpatWo9sB0BUnbt2jV16tRJU6ZMUUJCgiTJzc1NzZo10/Dhw5U6dWpt375dkpLtAmyGLVu2OPyfFytWzOxIdnXr1lXDhg0ts7HTvby8vHTgwAF7y447G+Y5q4iICJUsWdISGzha3csvv6x69eqpc+fO8vX11Y4dO+wbJdapU0cnTpwwO6Kk2/+n5cuXl5+fn33X7lWrVunKlStatmyZChUqZHLC2+bMmaPZs2fr6NGjye5AsEKbFsk5zi87dOigKVOmqEiRIgoLC0u2OtDsVZd3BAcHq0mTJurfv7/DeJ8+fTR16lRLtDoKDg7WtGnTVLp0af3111+qX7++fvrpJ/vv6ZIlS8yO6BR8fX21bds2y21y+zCnTp3SlClTNGHCBJ04cUJvvfWWTp06peXLl2vw4MHq1KmTadmOHz+u+fPnp/hcaZXHtyTNnTtXQ4cOVWRkpCSpQIEC6tatm2XaiuDZRNEWT9SJEydUvnx5xcTE2F8sb9++XZkzZ9Zff/1l2VsJLly4IH9/f0tcyb0jQ4YM+vbbb/XOO+84jM+cOVPt27c3tX9kSu7cFugMt7JZ0aBBg7R3716NGzfOMqvSU5KYmKg//vhDEydO1MKFCxUSEqKWLVuqadOmlllJdPDgQb3xxhs6ceKE8uXLJ8MwtH//fgUEBGjBggXKnTu32RGdzrVr1xQdHS3DMJQ7d27L9Q89e/asGjZsqBUrVsjPz0+GYejy5cuqVKmSZs2aZb/130zjx49X//791aJFixR3Q69Vq5ZJyW4X7nx8fFS2bFn169dPXbt2feD/ce/evZ9yuv9eYmKidu/ezY7ej8HHx0e7du1SUFCQQ9H28OHDyp8/v6V69p08eVKjRo3Sjh075OXlpbCwMLVr107p0qUzO5ok6ZtvvtGnn36qZs2aaezYsWrRooWioqK0adMmffjhh/riiy/MjijJOc4vH3ZrtM1m07Jly55imgfz9vbWzp07UyzkFSlSRHFxcSYlu8vLy8t+DtSxY0fduHFDY8aM0f79+/Xiiy/q4sWLZkd0Co0bN1bRokXVrVs3h/Gvv/5aW7Zs0cyZM01K5ig+Pl7z58/XxIkTtWTJEoWFhal169Zq3Lix/e6uWbNm6f333zft/37p0qWqVauWgoKCtG/fPhUqVEiHDx+WYRgqXry4ZR7fLVq0UJMmTVS5cmVL1Qjw7KNoiycuNjZW06dPdzipfueddyzRQ8eZ+Pv7a+PGjcluX9m/f79KlSpliU03JGveYlesWLHH/uNqlZUvd25P9vHxUeHChZP18rJK7917nTt3TmPGjNEXX3yhxMREvfHGG+rQoYPpq9XfeOMNGYah6dOn21/Mx8TEqEmTJnJxcdGCBQtMzYd/X4MGDRQVFaWpU6faV6tHRESoWbNmCgkJscSLqYdd0DJ7g699+/apT58+ioqK0tatWxUaGprixSObzWaZ50z8O3LkyKHZs2erdOnSDkXbuXPnqmvXroqKijI7otPInz+/+vTpo3feecfhZ9m7d29duHBBo0aNMjuiJOc5v3QGb7zxhurVq6cWLVo4jE+cOFGzZs3S4sWLTUp2V7Zs2TRnzhyVLl1a+fLl04ABA1SvXj3t27dPJUuWtPenR3L3brB75coVff311ypTpoxDK4w1a9aoS5cu+uyzz8yK6SBDhgxKSkrSO++8ozZt2qR4F9TFixdVvHhx03rYlypVStWqVVP//v3tz5WZMmVS48aNVa1aNb3//vum5LpfrVq1tGTJEqVPn17vvPOOmjRpYom7yvDso2iLpyIiIiLF2x3MXEnkbNq3by93d/dkt4h07dpV169f13fffWdSsruseotdv3797O/fuHFD33//vUJDQx1Osvbs2aMPPvhAAwcONCXj/e4/4b/fxIkTn1KSx7Nx40ZNnDhRM2fOVNq0adW8eXOdOnVK06dP1/vvv6+vv/7atGypU6fW+vXrVbhwYYfxHTt2qEyZMpa8hQ3/P2nTptXff/+tkiVLOoxv3LhRVatWpQjxX3BxcdHp06eduj0CHl/37t21bt06/fzzz8qbN6+2bt2qM2fOKDw8XOHh4ZbqF33p0iVt3LhRZ8+eTbbpV3h4uEmp7vL29lZkZKRy5cqlTJky6a+//lKRIkV04MABvfTSS4qJiTE7oiTnOL+0snt7ZZ88eVK9e/dW/fr17e2i1q9fr59//ln9+vVT27ZtzYpp165dO/3xxx/KkyePtm3bpsOHD8vHx0c//fSTvvrqKy7EPURQUNBjzbPZbJZohSFJU6dOVb169eTp6Wl2lAfy9fXV9u3blTt3bvn7+2v16tUqWLCgduzYodq1a+vw4cNmR7S7dOmSZs+erRkzZmjVqlXKly+fmjRpokaNGikwMNDseHhGUbTFExUdHa0333xTu3btks1mk2EYDiserbLDr1V17tzZ/n5CQoImTZqknDlzOpwIHjt2TOHh4fr222/NimnnDLfYtW7dWlmzZtXnn3/uMN6nTx8dO3ZMEyZMMCmZ8zl79qymTp2qiRMn6sCBA6pZs6Zat26t1157zf44//vvv1WnTh1TC6Pp0qXTH3/8odKlSzuMr1mzRjVr1tSFCxdMSoYnxdfXV6tWrUq2AmLbtm2qUKECK4mAB4iPj1fz5s01a9YsGYYhNzc3JSQkqHHjxpo0aZJl+oD//vvvaty4sWJjY+Xr6+twbmmz2SzxvB4cHKw5c+aoePHiKlmypFq3bq333ntPS5YsUcOGDU3N6Gznl1b2uG3AzL6D4o74+HiNHDlSx44dU/Pmze3t60aMGCEfHx/LbD6Hf9/x48dls9mUPXt2s6M4yJIli5YtW6bQ0FAVLFhQAwcOVK1atSy/uOL48eOaOXOmJkyYoAMHDtj3egD+bRRt8UTVrFlTrq6uGjt2rIKDg7VhwwZduHBBXbp00ddff23fPAIpe1gPr3tZpZ+XM9xilzZtWm3evDlZxgMHDqhEiRK6fPmySckc9evXT02aNLF0v9VUqVIpd+7catmypZo3b55in9ArV66odu3aWr58uQkJbwsPD9fWrVs1fvx4lSpVSpK0YcMGtWnTRi+88IImTZpkWjY8GbVr19alS5c0c+ZMZcuWTdLtHuuNGzeWv7+/5s6da3JCJduo5n5W6hW7f/9+rVixIsUVjVbKiX9PdHS0tm7dqqSkJBUrVswSO4vfK2/evHrjjTf05Zdfytvb2+w4KWrdurUCAgLUp08fjR49Wp07d1aZMmW0efNm1a1bV+PHjzctm7OdXwL43yQlJWnAgAEaOnSovfjp6+urLl266NNPP7XE3iN16tRR9erV1aZNG3Xv3l1z585V8+bN9euvv8rf319///232RGTiY+P14IFCzRt2jQtWLBA6dKls8xGnXj2ULTFE5UhQwYtW7ZMYWFhSps2rTZu3Kh8+fJp2bJl6tKli7Zt22Z2RPyLnOEWuyxZsmjgwIEp9hvr0aOHzpw5Y1IyR2FhYdqzZ49KliypJk2aqEGDBpbYPOkOwzC0atUqlShRwrIvmO+4dOmSmjVrpt9//93eSzs+Pl61a9fWxIkT5efnZ25A/OuOHTum2rVra/fu3QoICJDNZtORI0cUFhamefPmWWITzDurm+6Ij4/XoUOH5Obmpty5c1vmFtWxY8fq/fffV4YMGZQlS5ZkKxqtkhP/u3tXXT6KVXbxTp06tXbt2qXg4GCzozxQUlKSkpKS7P2gf/75Z61atUohISF6//332dsBT838+fP1+uuvy93d3aGdQ0poXfd4WrZs+dDjVrlzr2fPnho/frz69eunMmXKyDAMrVmzRn379lWbNm0ssSFidHS0rl27prCwMMXFxalr165avXq1QkJCNHz4cOXKlcvsiHbLly/XjBkz9MsvvygxMVF169ZV48aNVblyZUsUwPFsomiLJ8rf319btmxRcHCwcufOrXHjxqlSpUqKiopS4cKFLbGLKv5/nO0Wu0GDBqlv375q3bq1Q8YJEyaod+/e6tGjh8kJ79qzZ4+mT5+uWbNm6fjx43rllVfUpEkT1alTx/RCaVJSkjw9PbVnzx7LrcB6kIMHDyoyMlKGYSg0NDTZ7s549vz9998O/+evvPKK2ZEe6sqVK2revLnefPNNNW3a1Ow4kqRcuXLpgw8+0Mcff2x2FDwhzrjqsm7dumrYsKHq169vdpSHunHjhnbu3JlslbrNZlPNmjVNTJaymTNnqlatWsk2P8XjseodFPf2JrfyJpjO5M0333T4OD4+Xrt379alS5dUuXJly2wYnC1bNo0ePTpZMf63337TBx98wOrQ/0KOHDkUExOj1157TY0bN1bNmjUt3SsYzw6KtniiypUrpy5duqhOnTpq1KiRLl68qM8++0w//vijtmzZot27d5sdEf9Pzvhib/bs2Ro5cqQiIyMlSQUKFFDHjh0t/eJvzZo1mjFjhn7++WfduHHDEj05CxYsqPHjx9uL31bijCvH8O9aunSpli5dmuIt/VZZAZOS3bt3q0aNGpbZeCNNmjTavn27pVc04vkzfvx49e/fXy1atFDhwoWTrVq1wmrBRYsWqWnTpiluOGbV4hiP9/8fZ7mDAk9GUlKSPvjgAwUHB6t79+5mx5EkeXp6aufOncqbN6/D+L59+1S0aFFdv37dpGR3ffrpp6pYsaLKlClj+qKUh/nxxx9Vr149+fv7mx0FzxmKtniiFi9erNjYWNWtW1fR0dGqUaOG9u7dq/Tp0+unn35S5cqVzY4IOIXt27dr2rRpmjVrlmJiYixxkrVgwQINGjRIP/zwgwoVKmR2HAf3X0zYsmWLEhMTlS9fPkm3e3S6urrqhRdesMzFBPx7+vXrp/79+6tEiRLKmjWrwy39kizR0/ZBVq9erZo1a+rixYtmR5EktWrVSiVLlrTErufAHc6wWjAkJESvvfaaevfurcyZM5sd57H4+vpqx44dFG3/RVa8g+JBFzVtNpupvZafBfv27VPFihV16tQps6NIkl588UW9+OKL+uabbxzG27dvr02bNmn9+vUmJburWrVqWrt2rW7evKnixYurYsWKqlChgsqWLSsfHx+z4wGmo2iLp+7ChQvy9/dP9iIagKNDhw5pxowZmj59uvbv36/y5curUaNGqlevntKmTWt2PPn7+ysuLk4JCQlKlSqVvLy8HI5bYfdu6fZK2hUrVmjy5Mn2q+MXL15UixYt7HcD4NmSNWtWDR482DIvkFNy/wsowzB06tQpTZ06VeXLl9fMmTNNSuZo4MCBGjZsmKpXr57iisYOHTqYlAywtjRp0mjbtm2W3lD0fhRtnwwr3UHhzBc1ncHChQvVrFkznTt3zuwokqSVK1eqevXqypkzp15++WXZbDatXbtWx44d08KFCy2zKXhiYqI2btyolStXasWKFVq3bp2uX7+u4sWLW6KwDJiJoi2A50piYqKGDx+u2bNn6+jRo7p165bDcasUGl9++WVt3LhRhQsXVuPGjdWoUSNlz57d7FgOJk+e/NDjzZo1e0pJHi579uxasmSJChYs6DC+e/duVa1aVSdPnjQpGZ6U9OnTa+PGjZYulgQFBTl87OLioowZM6py5crq2bOnfH19TUrm6P6c97LZbIqOjn6KaQDn0bJlS5UpU0atWrUyO8pjW716tUqWLCkPDw+zozxTrHQHhTNc1HQG97fhunPhdcGCBWrWrJlGjRplUjJHR48elZubm7777jvt3bvX3uP/gw8+UEJCgnLmzGl2RAf79u3TihUr9Pfff2vevHny8/OzTAEcMAtFWwDPld69e2vcuHHq3LmzevXqpU8//VSHDx/WvHnz1Lt3b8usGvvkk0/UuHHjZIVG/Pd8fX3122+/JWvHsmzZMtWuXVtXr141KRmelI8//lg+Pj7q1auX2VEA/Eu++eYbvfvuu/L09Ey2Uv1+VvhbHhcXp3r16iljxoyWXqV+/fp1GYZh7yV55MgRzZ07V6GhoapatarJ6ZyLM9xB4QwXNZ3B/W247r3w2rJlS7m5uZmUzJGrq6tOnTqlTJkyOYzHxMQoU6ZMlmgl88MPP2jlypVauXKlEhMTVa5cOVWoUEEVK1ZUWFiY2fEA01G0BfBcyZ07t7755htVr15dvr6+2r59u31s/fr1mjFjhtkRHdy6dUuHDh1S7ty5LXMCeK+kpCQdPHgwxc2eypcvb1IqR+Hh4Vq5cqWGDh1q3zRt/fr16tatm8qXL//IFcNwDveueklKStLkyZMVFhamsLCwZMUSK2w+N2nSJDVo0CBZWxEr6Ny5sz7//HOlTp36oZv62Ww2DR069Ckmw/MsKChImzdvVvr06Z1iBfi4cePUtm1beXl5KX369A63oVsloyRVrVpVdevWVdu2bXXp0iXlz59f7u7uOn/+vIYNG6b333/f7IhOwxnuoOCi5r8jLi5OhmEoderUkmRfAFKgQAG99tprJqe7y8XFRadPn05WtD1y5IhCQ0MVGxtrUrK77jxOunTporZt2ypNmjRmRwIshaItgOdK6tSpFRkZqZw5cypr1qxasGCBihcvrujoaBUrVkyXL182O6Kk2ytf2rVrZy8o7t+/X8HBwerQoYOyZcumHj16mJzwduGzUaNGOnLkiO7/U2KVjWCk2yfWXbt21YQJExQfHy9JcnNzU6tWrTRkyBD7CTec2/2rXh7EZrNZYvO5rFmzKjY2VvXq1VOrVq1UunRpsyPZVapUSXPnzpWfn99Df65W+VkCVpQlSxZ16NBBPXr0eOjGaWbLkCGDVq5cqYIFC2rcuHH69ttvtW3bNv3yyy/q3bu3IiMjzY6If1HHjh01ZcoUS1/UdAZWv9hx54LryJEj1aZNG/tKeul2q7gNGzbI1dVVa9asMSui3bx58/TPP/9oxYoVioiIUJEiRVSxYkVVrFhR5cqVYzMyPPest2wLAJ6gHDly6NSpU8qZM6dCQkK0ZMkSFS9eXJs2bbJUD7cePXpox44dWrFihapVq2Yff+WVV9SnTx9LFG3btm2rEiVKaMGCBSluZmEV3t7e+v777zVkyBBFRUXJMAyFhIRQrH3GLF++3OwI/5Xjx49rwYIFmjRpkipVqqSgoCC1aNFCzZo1U5YsWUzNdu/P0tl+rnh2PWzV972ssgL81q1batCggaULttLtC5t3VoAuWbJEdevWlYuLi1566SUdOXLE5HTO7cqVK1q2bJny5cunAgUKmB1HkrRz504VLVpU0u3e/vey6nmcFW3dulXDhw+XJM2ZM0eZM2d2uNhhdtF227Ztkm636Ni1a5dSpUplP5YqVSoVKVJEXbt2NSuegzp16qhOnTqSpMuXL2vVqlWaM2eOateuLZvNpps3b5obEDAZRVsAz5U333xTS5cu1YsvvqiOHTvqnXfe0fjx43X06FF16tTJ7Hh28+bN008//aSXXnrJ4SQ6NDRUUVFRJia768CBA5ozZ45CQkLMjvJYUqdOTW8sWIarq6tq1aqlWrVq6ezZs5o2bZomTZqkXr16qVq1amrVqpVq1qxp+YIP8LTcKUI8ilUKT82aNdNPP/2kTz75xOwoDxUSEqJ58+bpzTff1OLFi+3nQmfPnuU25f9S/fr1Vb58ebVr107Xr19XiRIldPjwYRmGoVmzZumtt94yOyIX4v4lVr/Ycef/uUWLFho5cqTlH8sXLlzQypUrtWLFCq1YsUK7d+9W+vTpVaFCBbOjAaajaAvguTJo0CD7+2+//bYCAgK0Zs0ahYSEqFatWiYmc3Tu3Llk/ackKTY21jIvSF988UUdPHjQaYq2gFVlypRJZcqU0b59+7R//37t2rVLzZs3l5+fnyZOnKiKFSuaHREwnbMVmxITEzV48GAtXrzY0reh9+7dW40aNVKnTp1UuXJlvfzyy5JuF6KKFStmcjrn8s8//+jTTz+VJM2dO1eGYejSpUuaPHmyBgwYYImiLf4dznKxY+LEiWZHeKSwsDBFREQoXbp0Kl++vNq0aaOKFSuqUKFCZkcDLIGetgCeKwMHDlTmzJnVsmVLh/EJEybo3Llz+vjjj01K5qhChQp6++231b59e/n6+mrnzp0KCgpSu3btdPDgQS1atMiUXDt37rS/HxUVpc8++0zdunVLcWdsVrUCD3fmzBlNnTpVEydOVHR0tOrUqaNWrVrplVde0fXr1/XZZ59pzpw5lli1A+C/40z9oE+fPq1Tp06pSJEi9tX9GzduVJo0aZQ/f36T0zkPLy8v7d+/XwEBAQoPD1e2bNk0aNAgHT16VKGhobp27ZrZEfEvmTNnjho1aqTExERVqVJFS5YskXT7dcY///yjP//80+SEzmPUqFEUaYGHoGgL4LkSGBioGTNmJNv0Z8OGDWrYsKEOHTpkUjJHa9euVbVq1dS4cWNNmjRJ7733nvbs2aN169Zp5cqVeuGFF0zJ5eLiIpvNlmzjsTvuHLPSRmSAFdWsWVOLFy9W3rx51bp1a4WHhytdunQOc06ePKkcOXIoKSnJpJQAnhcHDx5UVFSUypcvLy8vL/vfcjy+vHnzasCAAapevbqCgoI0a9YsVa5cWTt27FCVKlV0/vx5syPiX8TFjicjMTFRu3btUq5cueTv7292HMB0tEcA8Fw5ffq0smbNmmw8Y8aMOnXqlAmJUla6dGmtWbNGX3/9tXLnzm3fMG3dunUqXLiwabmsUtQGnF2mTJm0cuVK+63IKcmaNSuPOQBPVExMjOrXr6/ly5fLZrPpwIEDCg4OVuvWreXn52eJTd2cxUcffaTGjRvLx8dHuXLlsre2+eeff0w9d8OTkSVLlmQbh5YqVcqkNM7ro48+UuHChdWqVSslJiaqfPnyWrdunby9vfXHH3/QIgrPPVbaAniu5MmTR3369FGTJk0cxqdOnao+ffooOjrapGTOx1laTQBWtXTpUi1dulRnz55Ntpp2woQJJqUC8DwJDw/X2bNnNW7cOBUoUEA7duxQcHCwlixZok6dOmnPnj1mR3QqW7Zs0dGjR/Xqq6/Kx8dHkrRgwQL5+/snu8sLgJQjRw7NmzdPJUqU0Lx58/Thhx9q+fLlmjJlipYvX641a9aYHREwFSttATxXWrdurY8++kjx8fGqXLmypNuFk+7du6tLly4mp3OUlJSkgwcPpljQKV++vEmp7hozZoxmzJiRbLxgwYJq2LAhRVvgIfr3769+/fqpRIkSypo1K7chAzDFkiVLtHjxYuXIkcNhPE+ePPTT/i/1799fXbt2TdbCqnLlyhoyZAhFWyAF58+ft69YXrhwoerVq6e8efOqVatW+uabb0xOB5iPoi2A50r37t114cIFffDBB7p165YkydPTUx9//LF69uxpcrq71q9fr0aNGunIkSPJ+sdapV+ss7SaAKzohx9+0KRJk9S0aVOzowB4jsXGxsrb2zvZ+Pnz5+Xh4WFCIufVr18/tW3bNtnPMy4uTv369VPv3r1NSgZYV+bMmRUREaGsWbNq0aJF+v777yXdfty4urqanA4wn4vZAQDgabLZbPrqq6907tw5rV+/Xjt27NCFCxcsdyLdtm1blShRQrt379aFCxd08eJF+9uFCxfMjidJCggISPGWpTVr1ihbtmwmJAKcx61bt1h1BcB05cuX15QpU+wf22w2JSUlaciQIapUqZKJyZzPgzZv27FjR7KNJgHc1qJFC9WvX1+FChWSzWbTq6++Kun2JtFs6Aaw0hbAc8rHx0clS5Y0O8YDHThwQHPmzFFISIjZUR7ImVpNAFbTunVrzZgxQ7169TI7CoDn2JAhQ1SxYkVt3rxZt27dUvfu3bVnzx5duHCBXpKPyd/fXzabTTabTXnz5nUo3CYmJuratWtq27atiQkB6+rbt68KFSqkY8eOqV69evYV/q6ururRo4fJ6QDzsREZAFhQ5cqV1b17d1WrVs3sKA9kGIZ69Oihb775JlmrCautXAasoHPnzvb3k5KSNHnyZIWFhSksLEzu7u4Oc4cNG/a04wF4Tp0+fVo//PCDtmzZoqSkJBUvXlwffvhhii2QkNzkyZNlGIZatmypESNGKG3atPZjqVKlUmBgoF5++WUTEwLWdezYMQUEBKR4bP369XrppZeeciLAWijaAoBF7Ny50/5+VFSUPvvsM3Xr1k2FCxdOVtAJCwt72vEe6Nq1a4qMjJSXl5fy5MlDDzzgAR73VmObzaZly5Y94TQAgH/TypUrVbp06WTnbAAeLH/+/FqzZo3Sp0/vML5mzRpVr15dly5dMicYYBEUbQHAIlxcXGSz2ZJtPHbHnWNW2YgMAAA4n3svEj+KlS4SW9GVK1eUJk0a+/sPc2cegLvatGmjrVu3asWKFfL19ZUk/fPPP6pRo4b69eunTp06mZwQMBdFWwCwiCNHjjz23Fy5cj3BJAAA4Fl170Xie/uv3nlZeH9PVjyYq6urTp06pUyZMtl/rvfjgjvwYIZhqF69ejp79qyWLFmidevWqVatWhowYIA6duxodjzAdGxEBgAWcW8hduDAgcqcObNatmzpMGfChAk6d+6cPv7446cdDwAAPAMOHTpkf3/btm3q2rWrunXrZu+7um7dOg0dOlSDBw82K6LTWLZsmdKlSydJWr58uclpAOdjs9k0c+ZMVa9eXVWqVNHOnTs1cOBAtWvXzuxogCWw0hYALCgwMFAzZsxQ6dKlHcY3bNighg0bOrzgAgAA+F+UKlVKffv21RtvvOEwvnDhQvXq1UtbtmwxKZlzunHjhnbu3KmzZ88qKSnJ4VitWrVMSgVYS0otWq5evap33nlH1atX1/vvv28fp0ULnncUbQHAgjw9PRUZGamgoCCH8ejoaIWGhurGjRsmJQMAAM8KLy8vbd26VQUKFHAYj4yMVPHixXX9+nWTkjmfRYsWKTw8XOfPn092jPYIwF0p7eNx78fs4wHcRXsEALCggIAArVmzJlnRds2aNcqWLZtJqQAAwLOkQIECGjBggMaPHy9PT09J0s2bNzVgwIBkhVw8XLt27VSvXj317t1bmTNnNjsOYFncMQg8Poq2AGBBrVu31kcffaT4+HhVrlxZkrR06VJ1795dXbp0MTkdAAB4FowePVo1a9ZUQECAihQpIknasWOHbDab/vjjD5PTOZezZ8+qc+fOFGyBR2BDZeDx0R4BACzIMAz16NFD33zzjW7duiXpdsuEjz/+WL179zY5HQAAeFbExcVp2rRp2rt3rwzDUGhoqBo1aqTUqVObHc2ptGzZUmXKlFGrVq3MjgJY2vz58x97Lr2g8byjaAsAFnbt2jVFRkbKy8tLefLkkYeHh9mRAAAAcJ+4uDjVq1dPGTNmVOHCheXu7u5wvEOHDiYlA6zFxcXlsebR0xagaAsAAAAAz62pU6dqzJgxio6O1rp165QrVy4NHz5cwcHBql27ttnxnMa4cePUtm1beXl5KX369LLZbPZjNptN0dHRJqYDADijx7vEAQAAAAB4pvzwww/q3LmzXn/9dV28eNG+qs3f318jRowwN5yT+eyzz9S/f39dvnxZhw8f1qFDh+xvFGwBAP8LirYAAAAA8Bz69ttvNXbsWH366adyc7u7R3WJEiW0a9cuE5M5n1u3bqlBgwaPfes3gNtWrlypmjVrKiQkRHny5FGtWrW0atUqs2MBlsBfFAAAAAB4Dh06dEjFihVLNu7h4aHY2FgTEjmvZs2a6aeffjI7BuBUpk2bpldeeUXe3t7q0KGD2rVrJy8vL1WpUkUzZswwOx5gOrdHTwEAAAAAPGuCgoK0fft25cqVy2H8zz//VGhoqEmpnFNiYqIGDx6sxYsXKywsLNlGZMOGDTMpGWBdX3zxhQYPHqxOnTrZxzp27Khhw4bp888/V6NGjUxMB5iPoi0AAAAAPIe6deumDz/8UDdu3JBhGNq4caNmzpypgQMHaty4cWbHcyq7du2yr1revXu3w7F7NyUDcFd0dLRq1qyZbLxWrVr65JNPTEgEWAtFWwAAAAB4DrVo0UIJCQnq3r274uLi1KhRI2XPnl0jR45Uw4YNzY7nVJYvX252BMDpBAQEaOnSpQoJCXEYX7p0qQICAkxKBViHzTAMw+wQAAAAAADznD9/XklJScqUKZPZUQA8J3744Qd99NFHatmypUqXLi2bzabVq1dr0qRJGjlypN577z2zIwKmomgLAAAAAM+hQ4cOKSEhQXny5HEYP3DggNzd3RUYGGhOMADPjblz52ro0KGKjIyUJBUoUEDdunVT7dq1TU4GmM/F7AAAAAAAgKevefPmWrt2bbLxDRs2qHnz5k8/EIDnSosWLZQmTRqtWrVKMTExiomJ0erVqynYAv9B0RYAAAAAnkPbtm1TmTJlko2/9NJL2r59+9MPBOC5EhMTo+rVqytHjhzq2rUrzzvAfSjaAgAAAMBzyGaz6erVq8nGL1++rMTERBMSAXiezJ8/X6dPn1afPn20efNmvfDCCwoNDdWXX36pw4cPmx0PMB09bQEAAADgOVSjRg15e3tr5syZcnV1lSQlJiaqQYMGio2N1Z9//mlyQgDPk+PHj2vmzJmaMGGCDhw4oISEBLMjAaZyMzsAAAAAAODp++qrr1ShQgXly5dP5cqVkyStWrVKV65c0bJly0xOB+B5Eh8fr82bN2vDhg06fPiwMmfObHYkwHS0RwAAAACA51DBggW1c+dO1a9fX2fPntXVq1cVHh6uvXv3qlChQmbHA/AcWL58udq0aaPMmTOrWbNm8vX11e+//65jx46ZHQ0wHe0RAAAAAOA5Ex8fr6pVq2rMmDHKmzev2XEAPIdy5MihmJgYvfbaa2rcuLFq1qwpT09Ps2MBlkF7BAAAAAB4zri7u2v37t2y2WxmRwHwnOrdu7fq1asnf39/s6MAlsRKWwAAAAB4DnXp0kXu7u4aNGiQ2VEAAMB9WGkLAAAAAM+hW7duady4cfrrr79UokQJpU6d2uH4sGHDTEoGAAAo2gIAAADAc2j37t0qXry4JGn//v0Ox2ibAACAuWiPAAAAAAAAAAAW4mJ2AAAAAACAeQ4ePKjFixfr+vXrkiTW9QAAYD6KtgAAAADwHIqJiVGVKlWUN29evfHGGzp16pQkqXXr1urSpYvJ6QAAeL5RtAUAAACA51CnTp3k7u6uo0ePytvb2z7eoEEDLVq0yMRkAACAjcgAAAAA4Dm0ZMkSLV68WDly5HAYz5Mnj44cOWJSKgAAILHSFgAAAACeS7GxsQ4rbO84f/68PDw8TEgEAADuoGgLAAAAAM+h8uXLa8qUKfaPbTabkpKSNGTIEFWqVMnEZAAAwGawNSgAAAAAPHciIiJUsWJFvfDCC1q2bJlq1aqlPXv26MKFC1qzZo1y585tdkQAAJ5bFG0BAAAA4Dl16tQpjR49Wlu2bFFSUpKKFy+uDz/8UFmzZjU7GgAAzzWKtgAAAADwnLpx44Z27typs2fPKikpyeFYrVq1TEoFAADczA4AAAAAAHj6Fi1apPDwcMXExOj+tTw2m02JiYkmJQMAAGxEBgAAAADPoXbt2qlevXo6efKkkpKSHN4o2AIAYC7aIwAAAADAcyhNmjTatm0bG44BAGBBrLQFAAAAgOfQ22+/rRUrVpgdAwAApICVtgAAAADwHIqLi1O9evWUMWNGFS5cWO7u7g7HO3ToYFIyAABA0RYAAAAAnkPjxo1T27Zt5eXlpfTp08tms9mP2Ww2RUdHm5gOAIDnG0VbAAAAAHgOZcmSRR06dFCPHj3k4kLnPAAArIS/zAAAAADwHLp165YaNGhAwRYAAAvirzMAAAAAPIeaNWumn376yewYAAAgBW5mBwAAAAAAPH2JiYkaPHiwFi9erLCwsGQbkQ0bNsykZAAAgJ62AAAAAPAcqlSp0gOP2Ww2LVu27CmmAQAA96JoCwAAAAAAAAAWQk9bAAAAAAAAALAQirYAAAAAAAAAYCEUbQEAAAAAAADAQijaAgAAAAAAAICFULQFAACAU+nbt68yZ84sm82mefPmmR0HAAAA+NdRtAUAAECKmjdvLpvNprZt2yY79sEHH8hms6l58+ZPNVNkZKT69eunMWPG6NSpU3r99df/319z0qRJ8vPz+/+HAwAAAP4lFG0BAADwQAEBAZo1a5auX79uH7tx44ZmzpypnDlzPvU8UVFRkqTatWsrS5Ys8vDweOoZHiY+Pv6pfh4AAACeTRRtAQAA8EDFixdXzpw59euvv9rHfv31VwUEBKhYsWL2sUWLFqls2bLy8/NT+vTpVaNGDXuBVZIOHz4sm82mX3/9VZUqVZK3t7eKFCmidevW2ef07dtXRYsWdfj3R4wYocDAQPvxmjVrSpJcXFxks9kkSZs2bdKrr76qDBkyKG3atKpQoYK2bt3q8HUuXbqkd999V5kzZ5anp6cKFSqkP/74QytWrFCLFi10+fJl2Ww22Ww29e3bV5JSbL/g5+enSZMmOXxPs2fPVsWKFeXp6alp06ZJkiZOnKgCBQrI09NT+fPn1/fff5/sZ5HS5wEAAAASRVsAAAA8QosWLTRx4kT7xxMmTFDLli0d5sTGxqpz587atGmTli5dKhcXF7355ptKSkpymPfpp5+qa9eu2r59u/Lmzat33nlHCQkJj5Wja9eu9hynTp3SqVOnJElXr15Vs2bNtGrVKq1fv1558uTRG2+8oatXr0qSkpKS9Prrr2vt2rWaNm2aIiIiNGjQILm6uqp06dIaMWKE0qRJY/+aXbt2/a9+Ph9//LE6dOigyMhIvfbaaxo7dqw+/fRTffHFF4qMjNSXX36pXr16afLkyQ/9PAAAAOAON7MDAAAAwNqaNm2qnj172leIrlmzRrNmzdKKFSvsc9566y2Hzxk/frwyZcqkiIgIFSpUyD7etWtXVa9eXZLUr18/FSxYUAcPHlT+/PkfmcPHx8feezZLliz28cqVKzvMGzNmjPz9/bVy5UrVqFFDf//9tzZu3KjIyEjlzZtXkhQcHGyfnzZtWtlsNoev+d/46KOPVLduXfvHn3/+uYYOHWofCwoKUkREhMaMGaNmzZo98PMAAACAOyjaAgAA4KEyZMig6tWra/LkyTIMQ9WrV1eGDBkc5kRFRalXr15av369zp8/b19he/ToUYeibVhYmP39rFmzSpLOnj37WEXbBzl79qx69+6tZcuW6cyZM0pMTFRcXJyOHj0qSdq+fbty5MhhL9j+20qUKGF//9y5czp27JhatWqlNm3a2McTEhKUNm3aB34eAAAAcC+KtgAAAHikli1bql27dpKk7777LtnxmjVrKiAgQGPHjlW2bNmUlJSkQoUK6datWw7z3N3d7e/f6Ul7p8Dr4uIiwzAc5j/OBl3NmzfXuXPnNGLECOXKlUseHh56+eWX7f+2l5fXf/Gd3mWz2R4rT+rUqe3v3/lexo4dqxdffNFhnqur6wM/DwAAALgXRVsAAAA8UrVq1exF0Pv7r8bExCgyMlJjxoxRuXLlJEmrV6/+r/+NjBkz6vTp0zIMw17Q3b59+yM/b9WqVfr+++/1xhtvSJKOHTum8+fP24+HhYXp+PHj2r9/f4qrbVOlSqXExMQU89zpmytJBw4cUFxc3EOzZM6cWdmzZ1d0dLQaN278yOwAAABASijaAgAA4JFcXV0VGRlpf/9e/v7+Sp8+vX788UdlzZpVR48eVY8ePf7rf6NixYo6d+6cBg8erLfffluLFi3Sn3/+qTRp0jz080JCQjR16lSVKFFCV65cUbdu3RxW11aoUEHly5fXW2+9pWHDhikkJER79+6VzWZTtWrVFBgYqGvXrmnp0qUqUqSIvP+vnTtWaSwIwzD8bcpTnC52KSwNBrEIBAsFO69AEkiXwioQCbG1jqRLUomktPFGJLmWU6dxt1tw2UWsPIvPU88Mw5QvP1MUKYoil5eXWS6X6fV6eXt7y93d3btJ4X+5v7/PeDxOWZa5urrKfr/PdrtNVVW5vb399LsAAPD9NL76AgAA/B/KsvxrQG00Gnl+fs5ut8vx8XEmk0keHh4+ff7R0VHW63VWq1VOTk7y+vqa6XT64b6np6dUVZXT09MMh8OMx+McHBy8W/Py8pJut5t+v592u53ZbPZ7uvbs7Cw3Nze5vr5Os9nMfD5PkiwWi7RarZyfn2cwGGQ6naYoig/vMxqN8vj4mM1mk06nk4uLi2w2mxweHn76TQAA+J5+/Pzzoy4AAAAAAL6MSVsAAAAAgBoRbQEAAAAAakS0BQAAAACoEdEWAAAAAKBGRFsAAAAAgBoRbQEAAAAAakS0BQAAAACoEdEWAAAAAKBGRFsAAAAAgBoRbQEAAAAAakS0BQAAAACoEdEWAAAAAKBGfgFR49TDB2sD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подержанные машины лучше скупать?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68901" y="2171700"/>
            <a:ext cx="44909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Общий тренд</a:t>
            </a:r>
            <a:r>
              <a:rPr lang="ru-RU" dirty="0"/>
              <a:t>: </a:t>
            </a:r>
            <a:r>
              <a:rPr lang="ru-RU" dirty="0" smtClean="0"/>
              <a:t>Стоимость </a:t>
            </a:r>
            <a:r>
              <a:rPr lang="ru-RU" dirty="0"/>
              <a:t>автомобилей со временем увеличивается</a:t>
            </a:r>
            <a:r>
              <a:rPr lang="ru-RU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Возможные причины роста </a:t>
            </a:r>
            <a:r>
              <a:rPr lang="ru-RU" b="1" dirty="0" smtClean="0"/>
              <a:t>цен на «новые» вторичные авто: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Более высокотехнологичное оборудование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Меньший пробег и лучшее состояние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Инфляция и более высокие изначальные цены на первичном рынке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171700"/>
            <a:ext cx="5551508" cy="4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Слайды Петра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1023" y="-231494"/>
            <a:ext cx="12192000" cy="1325563"/>
          </a:xfrm>
        </p:spPr>
        <p:txBody>
          <a:bodyPr/>
          <a:lstStyle/>
          <a:p>
            <a:r>
              <a:rPr lang="ru-RU" dirty="0" smtClean="0">
                <a:solidFill>
                  <a:srgbClr val="CC00CC"/>
                </a:solidFill>
              </a:rPr>
              <a:t>ДА, это про «лимоны»</a:t>
            </a:r>
            <a:br>
              <a:rPr lang="ru-RU" dirty="0" smtClean="0">
                <a:solidFill>
                  <a:srgbClr val="CC00CC"/>
                </a:solidFill>
              </a:rPr>
            </a:br>
            <a:r>
              <a:rPr lang="ru-RU" dirty="0" smtClean="0">
                <a:solidFill>
                  <a:srgbClr val="CC00CC"/>
                </a:solidFill>
              </a:rPr>
              <a:t> (настоящие и будущие)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76" y="2186478"/>
            <a:ext cx="5516301" cy="131111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Найдём популярные модели вторичного рынка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Молния Маквин | Wiki | Тачки 1 2 3 Am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2924"/>
            <a:ext cx="48768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876800" y="5861830"/>
            <a:ext cx="60960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rgbClr val="FF0000"/>
                </a:solidFill>
              </a:rPr>
              <a:t>Я бы БМВ взял, посадил, покрасил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Все друзья ездят, рекомендую!</a:t>
            </a:r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93" y="1054785"/>
            <a:ext cx="5294387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nger - Stonks Stocks Meme Wall Flag Banner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2" y="3429000"/>
            <a:ext cx="4977265" cy="29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kaggleusercontent.com/kf/162282455/eyJhbGciOiJkaXIiLCJlbmMiOiJBMTI4Q0JDLUhTMjU2In0..wyTMiGw7s9NiYDuWUtb0ig.G5Ldom8hVT4_1ALTouGcwKaJluRJVQAL7iMXaaPSyV90TthZcRMA6VC7ul0tg2X6fZozhUiSXgC25lWrY-sRENKxB5CvJRpPtHBg4x7zNEn7xanBiBZ-LTx4gsJjjPxI0hL1kPCs1bfwLNlslaNGO8ZTrUDBNsNPbthMCKTjyZSRgzzvhW83ye69l6z1iJbaUoR6UbItrIIVP7ZMV5U7eIVidoECYk7Co25OS-iIgJijYTl3i1VM0Tjdgo18Z6UF2YGw47iyROZJtayY5KeNNmJZNg-llxjc76sZyhG6w1pKQFd-YHDnmAGItNxKJmqoo-vvx7h4kpBYYqAdv06Qv-1vnXLrxbrYuAdBSoM6iiz6lRdOXGfrJOGtXhHTlRXyvlO8bGOK91Vouj7WUpGNrWLdYvdpRfN7HpVVOOJUS1w2vjclPnduYhHjkM5QF9fZUkYK8R79x722F8pCgZZkLd4BQZFr6zxRXK1RQneikL6NPlxoNksONRx_rkz_DtrRjwm5gnCKZz51J1k8gf5TUymQ3UQgjGIyxOqdXQ-STdri0Y8NEY-6a4fQ4CLH6ZJKqf5QM99smyE96JMRxpnX-Yk-ujcW57fHjZ1aQ2-V3GLYJYAkoHnQbrj2TawBZ6Fqgo08dk3X3n622RQclY7Mpg6MGs5cDy0JpccFflAbdDM.pEYW4eZIEWPkupHoRXsIOw/__results___files/__results___64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39" y="3869478"/>
            <a:ext cx="6007261" cy="298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лево 3"/>
          <p:cNvSpPr/>
          <p:nvPr/>
        </p:nvSpPr>
        <p:spPr>
          <a:xfrm rot="13751397">
            <a:off x="3429001" y="2545080"/>
            <a:ext cx="2971800" cy="108055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Капец дорого, может вообще на другой рынок уйдём?</a:t>
            </a:r>
            <a:endParaRPr lang="en-US" dirty="0"/>
          </a:p>
        </p:txBody>
      </p:sp>
      <p:pic>
        <p:nvPicPr>
          <p:cNvPr id="2052" name="Picture 4" descr="История создания мема «Собака в огне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29" y="1329260"/>
            <a:ext cx="4518025" cy="22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796</TotalTime>
  <Words>190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Franklin Gothic Book</vt:lpstr>
      <vt:lpstr>Algerian</vt:lpstr>
      <vt:lpstr>Arial</vt:lpstr>
      <vt:lpstr>Century Gothic</vt:lpstr>
      <vt:lpstr>Crop</vt:lpstr>
      <vt:lpstr>Кейс</vt:lpstr>
      <vt:lpstr>Задачи кейса</vt:lpstr>
      <vt:lpstr>Слайды Василия</vt:lpstr>
      <vt:lpstr>Анализ прибыльности моделей</vt:lpstr>
      <vt:lpstr>Насколько подержанные машины лучше скупать?</vt:lpstr>
      <vt:lpstr>Слайды Петра</vt:lpstr>
      <vt:lpstr>ДА, это про «лимоны»  (настоящие и будущие)</vt:lpstr>
      <vt:lpstr>Капец дорого, может вообще на другой рынок уйдём?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Слайды Василия</dc:title>
  <dc:creator>Mikhail</dc:creator>
  <cp:lastModifiedBy>Mikhail</cp:lastModifiedBy>
  <cp:revision>17</cp:revision>
  <dcterms:created xsi:type="dcterms:W3CDTF">2024-06-19T00:18:22Z</dcterms:created>
  <dcterms:modified xsi:type="dcterms:W3CDTF">2024-06-19T13:50:57Z</dcterms:modified>
</cp:coreProperties>
</file>