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8C0A"/>
    <a:srgbClr val="0066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5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229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789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8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2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13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6447C57-87EA-421C-B5A3-CA734E4B03A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72A0121-69C2-4C92-85D4-E3E87ACA29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55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06802"/>
            <a:ext cx="9144000" cy="1644396"/>
          </a:xfrm>
        </p:spPr>
        <p:txBody>
          <a:bodyPr/>
          <a:lstStyle/>
          <a:p>
            <a:r>
              <a:rPr lang="ru-RU" sz="5400" dirty="0" smtClean="0"/>
              <a:t>Решение кейса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diamonds</a:t>
            </a:r>
            <a:endParaRPr lang="en-US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42120" y="6473952"/>
            <a:ext cx="2849880" cy="384048"/>
          </a:xfrm>
        </p:spPr>
        <p:txBody>
          <a:bodyPr>
            <a:normAutofit/>
          </a:bodyPr>
          <a:lstStyle/>
          <a:p>
            <a:r>
              <a:rPr lang="ru-RU" sz="1500" dirty="0" smtClean="0"/>
              <a:t>ФИО команды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844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/>
          <a:lstStyle/>
          <a:p>
            <a:r>
              <a:rPr lang="ru-RU" dirty="0" smtClean="0"/>
              <a:t>Ситуация на рынке: цены алмазов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0"/>
            <a:ext cx="256032" cy="68580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CC"/>
              </a:solidFill>
            </a:endParaRPr>
          </a:p>
        </p:txBody>
      </p:sp>
      <p:sp>
        <p:nvSpPr>
          <p:cNvPr id="5" name="AutoShape 2" descr="data:image/png;base64,iVBORw0KGgoAAAANSUhEUgAAAk0AAAHpCAYAAACfnwg9AAAAOXRFWHRTb2Z0d2FyZQBNYXRwbG90bGliIHZlcnNpb24zLjcuMSwgaHR0cHM6Ly9tYXRwbG90bGliLm9yZy/bCgiHAAAACXBIWXMAAA9hAAAPYQGoP6dpAABM7klEQVR4nO3deXwNZ///8fdJZI8kaBYhJZZaKmhRUq1WpWJtY6mlaqtSGqp2WrV0odX2rrZaqdv3pgtF76ItaikVtRRVe1GxKyEVScSSkDO/P9yZnyPBhHCC1/PxOI+Hc811Zj4zzknembnmOjbDMAwBAADgqlycXQAAAMDtgNAEAABgAaEJAADAAkITAACABYQmAAAACwhNAAAAFhCaAAAALCA0AQAAWEBoAgAAsIDQhLvOhQsXNHjwYIWFhcnFxUUxMTGSJJvNplGjRl33eh9//HFVqVIlf4q8TY0aNUo2m83ZZQDATUFoQoEwdepU2Ww28+Hp6an77rtPvXv31rFjx/J1W//5z3/03nvvqXXr1vriiy/Ur1+/XPutXr1ao0aNUkpKSr5uPz9kZGTok08+0SOPPKIiRYrI3d1doaGheuqpp/TNN98oKyvL2SXiJlq3bp1eeukl1ahRQ25ublcNqqmpqRo8eLDKly8vLy8vlSpVSt26ddPBgwevuR273a6pU6fqqaeeUlhYmHx8fFSlShW99dZbOnfu3FVfu3LlSvPz/M8//+Rp/z777DPZbDbVrl07T6/LD8ePH9fQoUMVEREhX19feXp6qly5curatatWrlx5y+tBwVLI2QUAl3rjjTcUHh6uc+fOaeXKlZo4caIWLFigbdu2ydvbO1+2sWzZMpUoUUIffvihQ/vZs2dVqND//0isXr1ao0ePVpcuXRQQEJAv284PSUlJaty4sTZs2KDo6GgNHz5cRYsWVWJion7++Wc9++yzSkhI0Ouvv+7sUnGTLFiwQJMnT1bVqlVVpkwZ/fXXX7n2s9vtevLJJ/Xnn3/qpZde0n333aeEhAR99tlnWrRokXbs2KHChQtfcTtnzpxR165dVadOHfXs2VNBQUFas2aNRo4cqaVLl2rZsmW5Bja73a4+ffrIx8dHp0+fzvP+TZs2TaVLl9a6deuUkJCgcuXK5Xkd12PdunVq2rSpTp06pXbt2qlnz57y8PDQvn37NHfuXE2dOlXx8fGqV6/eLakHBZABFABTpkwxJBnr1693aO/fv78hyZg+ffoVX5uenp6nbdWvX9+4//77r9nvvffeMyQZ+/bts7Texx57zNJ6b1R0dLTh4uJifPfdd7kuX79+vfH111/f9DpyM3LkSCM/f6ycPn0639Z1J0lMTDTOnDljGIZhxMbGXvGYr1q1ypBkTJgwwaH9P//5jyHJmD179lW3k5GRYaxatSpH++jRow1JxpIlS3J93cSJE41ixYoZffv2NSQZSUlJVnbLMAzD2Lt3r1lbYGCgMWrUKMuvvRHJyclG8eLFjZCQEGPHjh05ltvtdmP69OnGunXrrrqevP48wu2Fy3Mo0J544glJ0r59+yRJXbp0ka+vr/bs2aMmTZqocOHC6tChgyTp9OnTGjBggMLCwuTh4aEKFSro/fffl2EYkqT9+/fLZrPpl19+0fbt281LB8uXL5fkOKZp1KhRGjRokCQpPDzc7Lt///5r1rxhwwY9/PDD8vLyUnh4uOLi4sxl6enp8vHxUd++fXO87vDhw3J1ddXYsWOvuO41a9Zo0aJF6tGjh1q2bJlrn5o1a5rHJFtGRoZGjhypcuXKycPDQ2FhYRo8eLAyMjIc+tlsNvXu3Vtz585VlSpV5OHhofvvv18LFy7MsZ2VK1eqVq1a8vT0VNmyZfX5559fse6vv/5aNWrUkJeXl4oWLap27drp0KFDDn2yx4Rt2LBB9erVk7e3t1599dUrrnPLli3q0qWLypQpI09PT4WEhOj555/XiRMnHPplj7P666+/9Nxzz8nf31+BgYF6/fXXZRiGDh06pKefflp+fn4KCQnRBx98kGNbx48fV7du3RQcHCxPT09Vq1ZNX3zxhUOf7PfX+++/r0mTJqls2bLy8PBQrVq1tH79+hzr/Pbbb1W5cmV5enqqSpUqmjNnjrp06aLSpUtfcZ+zBQcHy8vL65r90tLSzP6XKl68uCRdcx3u7u56+OGHc7S3aNFCkrRjx44cy5KTkzV8+HC98cYb13WGdtq0aSpSpIiaNm2q1q1ba9q0abn2O3HihDp27Cg/Pz8FBASoc+fO2rx5s2w2m6ZOnerQd+fOnWrdurWKFi0qT09P1axZUz/88INDn7i4OB09elTjx49XxYoVc2zPZrOpffv2qlWrltmW/d76888/9eyzz6pIkSJ65JFHJF0cO/nmm2+a74PSpUvr1VdfzfUzl9tYytKlS6tLly7m8+whDCtWrNCLL76oYsWKyc/PT506ddLJkyevdkiRj7g8hwJtz549kqRixYqZbRcuXFB0dLQeeeQRvf/++/L29pZhGHrqqaf0yy+/qFu3bqpevboWLVqkQYMG6e+//9aHH36owMBAffXVV3r77beVnp5uhpNKlSrl2G7Lli31119/6ZtvvtGHH36oe+65R5IUGBh41XpPnjypJk2aqE2bNmrfvr1mzZqlXr16yd3dXc8//7x8fX3VokULzZw5U//617/k6upqvvabb76RYRg5As+lfvzxR0nSc889Z/EIXrxU8tRTT2nlypXq0aOHKlWqpK1bt+rDDz/UX3/9pblz5zr0X7lypWbPnq2XXnpJhQsX1scff6xWrVrp4MGD5v/D1q1b1bBhQwUGBmrUqFG6cOGCRo4cmeOXsyS9/fbbev3119WmTRu98MILSkpK0ieffKJ69epp48aNDr9YT5w4ocaNG6tdu3Z67rnncl1ftiVLlmjv3r3q2rWrQkJCtH37dk2aNEnbt2/Xb7/9luOyUdu2bVWpUiW98847mj9/vt566y0VLVpUn3/+uZ544gm9++67mjZtmgYOHKhatWqZl2DOnj2rxx9/XAkJCerdu7fCw8P17bffqkuXLkpJSckRgKdPn65Tp07pxRdflM1m07hx49SyZUvt3btXbm5ukqT58+erbdu2ioiI0NixY3Xy5El169ZNJUqUsPz/akXNmjXl4+Oj119/XUWLFlWFChWUkJCgwYMHq1atWoqKirqu9SYmJkqS+bm41Ouvv66QkBC9+OKLevPNN/O87mnTpqlly5Zyd3dX+/btNXHiRK1fv94hrNjtdjVv3lzr1q1Tr169VLFiRX3//ffq3LlzjvVt375ddevWVYkSJTR06FD5+Pho1qxZiomJ0XfffWcGwB9//FFeXl5X/GPkap555hmVL19eY8aMMf9Ie+GFF/TFF1+odevWGjBggNauXauxY8dqx44dmjNnTp63ka13794KCAjQqFGjtGvXLk2cOFEHDhzQ8uXLuQnjVnDqeS7gf7Ivz/38889GUlKScejQIWPGjBlGsWLFDC8vL+Pw4cOGYRhG586dDUnG0KFDHV4/d+5cQ5Lx1ltvObS3bt3asNlsRkJCgtl2pctokoyRI0eaz6/n8pwk44MPPjDbMjIyjOrVqxtBQUFGZmamYRiGsWjRIkOS8dNPPzm8vmrVqsZjjz121W20aNHCkGSkpKQ4tJ89e9ZISkoyHydPnjSXffXVV4aLi4vx66+/OrwmLi7OkORw+UWS4e7u7nC8Nm/ebEgyPvnkE7MtJibG8PT0NA4cOGC2/fnnn4arq6vDpaL9+/cbrq6uxttvv+2w7a1btxqFChVyaM8+fnFxcVc9BtmyL09d6ptvvjEkGStWrDDbsi8Z9ujRw2y7cOGCUbJkScNmsxnvvPOO2X7y5EnDy8vL6Ny5s9k2fvx4Q5LDJc/MzEwjMjLS8PX1NdLS0gzDMIx9+/YZkoxixYoZycnJZt/vv//ekGT8+OOPZltERIRRsmRJ49SpU2bb8uXLDUlGqVKlLO1/tqtdnjMMw5g3b55RvHhxQ5L5iI6Odth2XkVFRRl+fn4O7zPDuPhecXV1NRYtWmQYxv8/9lYvz/3+++8Ol/3sdrtRsmRJo2/fvg79vvvuO0OSMX78eLMtKyvLeOKJJwxJxpQpU8z2Bg0aGBEREca5c+fMNrvdbjz88MNG+fLlzbYiRYoY1atXz1FTWlqaw2fr0stv2fvXvn17h9ds2rTJkGS88MILDu0DBw40JBnLli0z2y7/uZOtVKlSDu/D7J+RNWrUMH+WGIZhjBs3zpBkfP/99znWgfzH5TkUKFFRUQoMDFRYWJjatWsnX19fzZkzJ8df4L169XJ4vmDBArm6uurll192aB8wYIAMw9BPP/1002uXpEKFCunFF180n7u7u+vFF1/U8ePHtWHDBkkX9zE0NNThssO2bdu0ZcuWa55Byr7c4uvr69AeFxenwMBA85F9iUC6eBmoUqVKqlixov755x/zkX3p85dffnFYV1RUlMqWLWs+r1q1qvz8/LR3715JUlZWlhYtWqSYmBjde++9Zr9KlSopOjraYV2zZ8+W3W5XmzZtHLYdEhKi8uXL59i2h4eHunbtetVjkO3SS0vnzp3TP//8ozp16kiS/vjjjxz9X3jhBfPfrq6uqlmzpgzDULdu3cz2gIAAVahQwdxX6eJ7KyQkRO3btzfb3Nzc9PLLLys9PV3x8fEO22nbtq2KFCliPn/00UclyVznkSNHtHXrVnXq1Mnh//Gxxx5TRESEpX3Pi8DAQD3wwAN6++23NXfuXI0aNUq//vqr5eN8uTFjxujnn3/WO++8k+Py28svv6zGjRurYcOG17XuadOmKTg4WPXr15d08dJV27ZtNWPGDIc7QhcuXCg3Nzd1797dbHNxcVFsbKzD+pKTk7Vs2TK1adNGp06dMt9/J06cUHR0tHbv3q2///5b0sXP1uWfK0nq2LGjw2dryJAhOfr07NnT4fmCBQskSf3793doHzBggKSLZxqvV48ePcwzltLFn4WFChUyt4mbi8tzKFA+/fRT3XfffSpUqJCCg4NVoUIFubg4ZvtChQqpZMmSDm0HDhxQaGhojjuBsi+9HThw4OYW/j+hoaHy8fFxaLvvvvskXRzzUqdOHbm4uKhDhw6aOHGizpw5I29vb02bNk2enp565plnrrr+7P1LT0+Xv7+/2d6qVStzjqgBAwY4/ILZvXu3duzYccVLi8ePH3d4fmkQylakSBFz3ERSUpLOnj2r8uXL5+hXoUIFhx/eu3fvlmEYufaV5PDDX5JKlCghd3f3XPteLjk5WaNHj9aMGTNy7ENqamqO/pfvl7+/vzw9PXNcYvL393cYF3XgwAGVL18+x/vwSu+ty7eTHaCyj192/9zuCCtXrlyuge967d27V/Xr19eXX36pVq1aSZKefvppc7zMTz/9pMaNGys9PV3p6enm61xdXXN9v8ycOVPDhw9Xt27dcvzhMnPmTK1evVrbtm27rlqzsrI0Y8YM1a9f3xzDKEm1a9fWBx98oKVLl5ph7MCBAypevHiOO2ovP6YJCQkyDEOvv/76Fe8mPX78uEqUKKHChQs7HINsb7zxhnr37i1JevLJJ3NdR3h4uMPzAwcOyMXFJUc9ISEhCggIuKGfR5d/lnx9fVW8eHFL4y1x4whNKFAeeugh1axZ86p9PDw8cvwCu9106tRJ7733nubOnav27dtr+vTpatasmUMQyk32ANVt27apbt26ZntYWJjCwsIkXfwlfem8OHa7XREREfrXv/6V6zqzX5ft0nFWlzL+N1YjL+x2u2w2m3766adc13v5X/ZWBjdna9OmjVavXq1BgwapevXq8vX1ld1uV6NGjWS323P0z237+bmvN3Od12vq1Kk6d+6cmjVr5tD+1FNPSZJWrVqlxo0b6/3339fo0aPN5aVKlcrxS3jJkiXq1KmTmjZt6nBzQ7ZBgwbpmWeekbu7u/na7DnODh06pMzMTIWGhl6x1mXLluno0aOaMWOGZsyYkWP5tGnT8nwGK/t9MHDgwBxnQbNlB5uKFStq8+bNOn/+vEOYr1q16jW3c6X37Y2MMWKutYKJ0IQ7QqlSpfTzzz/r1KlTDmebdu7caS7Pq+v5gXfkyBGdPn3a4WxT9hw6l94VVaVKFT3wwAOaNm2aSpYsqYMHD+qTTz655vqbNWumd955R9OmTXMITVdTtmxZbd68WQ0aNMiXgaKBgYHy8vLS7t27cyzbtWtXjm0bhqHw8HDzjFt+OHnypJYuXarRo0drxIgRZntuNd2oUqVKacuWLbLb7Q5h/XrfW9n9ExIScizLre1GHDt2TIZh5PgFfP78eUkXb6qQLob4Sy/pXh4C1q5dqxYtWqhmzZqaNWuWw3xm2Q4dOqTp06dr+vTpOZY9+OCDqlatmjZt2nTFWqdNm6agoCB9+umnOZbNnj1bc+bMUVxcnDlB5y+//GKeqc12+fErU6aMpItnNK816L1Zs2b67bffNGfOHLVp0+aqfa+lVKlSstvt2r17t8ONJseOHVNKSorDe6ZIkSI5JtDNzMzU0aNHc1337t27zcuX0sWzzkePHlWTJk1uqGZYc3v/uQ78T5MmTZSVlaUJEyY4tH/44Yey2Wxq3LhxnteZHXzyMiP4hQsXHG69z8zM1Oeff67AwEDVqFHDoW/Hjh21ePFijR8/XsWKFbNUY926dfXkk09q0qRJ+v7773Ptc/kZjTZt2ujvv//Wv//97xx9z549m+fJB11dXRUdHa25c+c6zCq9Y8cOLVq0yKFvy5Yt5erqqtGjR+eoyzCMHNMD5KWG7HVcavz48de1vqtp0qSJEhMTNXPmTLPtwoUL+uSTT+Tr66vHHnssT+sLDQ1VlSpV9OWXXzpcDoqPj9fWrVvzrW7p4qVhwzA0a9Ysh/ZvvvlGkvTAAw9IuhguoqKizMelgXzHjh1q2rSpSpcurXnz5l3xrMqcOXNyPNq2bStJ+vLLL3NMJnups2fPavbs2WrWrJlat26d49G7d2+dOnXKnCYgOjpa58+fd3hP2+32HIErKChIjz/+uD7//PNcQ0hSUpL57169eik4OFj9+vXLdbLQvJwpzA4wl78fs8/2Nm3a1GwrW7asVqxY4dBv0qRJVzzTNGnSJDP0StLEiRN14cKF6/oZh7zjTBPuCM2bN1f9+vX12muvaf/+/apWrZoWL16s77//Xq+88orDwGarskPOa6+9pnbt2snNzU3NmzfPMWbpUqGhoXr33Xe1f/9+3XfffZo5c6Y2bdqkSZMm5Ri/8+yzz2rw4MGaM2eOevXqlWP5lXz99ddq1KiRYmJi1LhxY0VFRalIkSLmjOArVqxw+AHasWNHzZo1Sz179tQvv/yiunXrKisrSzt37tSsWbO0aNGia14Svdzo0aO1cOFCPfroo3rppZfMEHH//fdry5YtZr+yZcvqrbfe0rBhw7R//37FxMSocOHC2rdvn+bMmaMePXpo4MCBedq2JPn5+alevXoaN26czp8/rxIlSmjx4sUOY2HyS48ePfT555+rS5cu2rBhg0qXLq3//ve/WrVqlcaPH3/VGbWvZMyYMXr66adVt25dde3aVSdPntSECRNUpUqVXMfVXO7AgQP66quvJEm///67JOmtt96SdPEsR8eOHSVdnNfs/fff14svvqiNGzfq/vvv1x9//KHJkyfr/vvvN2+3v5JTp04pOjpaJ0+e1KBBg3IMYC5btqwiIyMlyfwOx0tln1lq3LhxrtMTZPvhhx906tQp87Lh5erUqaPAwEBNmzZNbdu2VUxMjB566CENGDBACQkJqlixon744QclJydLcjxL/Omnn+qRRx5RRESEunfvrjJlyujYsWNas2aNDh8+rM2bN0uSihYtqjlz5qh58+aqVq2a2rVrp1q1asnNzU2HDh3St99+Kyn3MX+Xq1atmjp37qxJkyYpJSVFjz32mNatW6cvvvhCMTExDmeKXnjhBfXs2VOtWrXSk08+qc2bN2vRokVXPF6ZmZlq0KCB2rRpo127dumzzz7TI488csVjh3zmhDv2gByuNCP45Tp37mz4+PjkuuzUqVNGv379jNDQUMPNzc0oX7688d577xl2u92hn9UpBwzDMN58802jRIkShouLyzWnH8he7++//25ERkYanp6eRqlSpXLMxnypJk2aGJKM1atXX3mnc3H27Flj/PjxRmRkpOHn52cUKlTICAkJMZo1a2ZMmzbNuHDhgkP/zMxM49133zXuv/9+w8PDwyhSpIhRo0YNY/To0UZqaqrDMYiNjc2xvctvfzYMw4iPjzdq1KhhuLu7G2XKlDHi4uKuOCP4d999ZzzyyCOGj4+P4ePjY1SsWNGIjY01du3aZfbJ64zqhw8fNlq0aGEEBAQY/v7+xjPPPGMcOXIkx//jlW57v9J7Kbc6jh07ZnTt2tW45557DHd3dyMiIsLhtnbD+P9TDrz33ns51pnbe2vGjBlGxYoVDQ8PD6NKlSrGDz/8YLRq1cqoWLHiNff9l19+cZhC4NLH5dNWHD582Hj++eeN8PBww93d3ShevLjRvXt3S9MAZO/TlR6XvycuZ3XKgebNmxuenp5XnQG+S5cuhpubm/HPP/8YhmEYSUlJxrPPPmsULlzY8Pf3N7p06WLOgD5jxgyH1+7Zs8fo1KmTERISYri5uRklSpQwmjVrZvz3v//NsZ2jR48agwYNMipXrmx4eXkZHh4eRpkyZYxOnTo5TGVxrf07f/68MXr0aCM8PNxwc3MzwsLCjGHDhjlMfWAYF6dKGDJkiHHPPfcY3t7eRnR0tJGQkHDFKQfi4+ONHj16GEWKFDF8fX2NDh06GCdOnLjq8UX+sRmGE0YnApB0cWblrVu35vtYFtyeqlevrsDAQC1ZssTZpdyW5s6dqxYtWmjlypWWx/zdLqZOnaquXbtq/fr1eT4zjPzDmCbASY4ePar58+ebl1Jw9zh//rw5CDvb8uXLtXnzZj3++OPOKeo2c/bsWYfnWVlZ+uSTT+Tn56cHH3zQSVXhTseYJuAW27dvn1atWqXJkyfLzc3NYTJM3B3+/vtvRUVF6bnnnlNoaKh27typuLg4hYSE5JgoEbnr06ePzp49q8jISGVkZGj27NlavXq1xowZk6epK4C8IDQBt1h8fLy6du2qe++9V1988YVCQkKcXRJusSJFiqhGjRqaPHmykpKS5OPjo6ZNm+qdd95x+J5FXNkTTzyhDz74QPPmzdO5c+dUrlw5ffLJJ+ZElMDNwJgmAAAACxjTBAAAYAGhCQAAwALGNOUTu92uI0eOqHDhwvnyVRUAAODmMwxDp06dUmho6DW/15TQlE+OHDmS44tPAQDA7eHQoUMqWbLkVfsQmvJJ9lcpHDp0SH5+fk6uBgAAWJGWlqawsDBLX4lEaMon2Zfk/Pz8CE0AANxmrAytYSA4AACABYQmAAAACwhNAAAAFjCmCQCAAsZutyszM9PZZdwR3Nzc5Orqmi/rIjQBAFCAZGZmat++fbLb7c4u5Y4REBCgkJCQG55HkdAEAEABYRiGjh49KldXV4WFhV1zskVcnWEYOnPmjI4fPy5JKl68+A2tj9AEAEABceHCBZ05c0ahoaHy9vZ2djl3BC8vL0nS8ePHFRQUdEOX6oiwAAAUEFlZWZIkd3d3J1dyZ8kOoOfPn7+h9RCaAAAoYPgO0/yVX8eT0AQAAGABoQkAABRYo0aNUnBwsGw2m+bOnasuXbooJibGKbUwEBwAgAKu9ND5t3R7+99pmufXdOnSRV988YWki3Mj3XvvverUqZNeffVVFSp0fXFjx44dGj16tObMmaM6deqoSJEiql+/vgzDMPs8/vjjql69usaPH39d28gLQhMAAMgXjRo10pQpU5SRkaEFCxYoNjZWbm5uGjZsmEO/zMxMS4Pd9+zZI0l6+umnzXFJHh4e+V+4RVyeAwAA+cLDw0MhISEqVaqUevXqpaioKP3www/mJbW3335boaGhqlChgiRp69ateuKJJ+Tl5aVixYqpR48eSk9Pl3Txslzz5s0lSS4uLmZouvTyXJcuXRQfH6+PPvpINptNNptN+/fvv2n7R2gCAAA3hZeXl/l1MEuXLtWuXbu0ZMkSzZs3T6dPn1Z0dLSKFCmi9evX69tvv9XPP/+s3r17S5IGDhyoKVOmSJKOHj2qo0eP5lj/Rx99pMjISHXv3t3sExYWdtP2h8tzuGG3+lo7nOt6xjoAuLsYhqGlS5dq0aJF6tOnj5KSkuTj46PJkyebl+X+/e9/69y5c/ryyy/l4+MjSZowYYKaN2+ud999V8HBwQoICJAkhYSE5Lodf39/ubu7y9vb+4p98hNnmgAAQL6YN2+efH195enpqcaNG6tt27YaNWqUJCkiIsJhHNOOHTtUrVo1MzBJUt26dWW327Vr165bXbolnGkCAAD5on79+po4caLc3d0VGhrqcNfcpeHodsWZJgAAkC98fHxUrlw53XvvvdecZqBSpUravHmzTp8+bbatWrVKLi4u5kBxK9zd3c2vn7nZCE0AAOCW69Chgzw9PdW5c2dt27ZNv/zyi/r06aOOHTsqODjY8npKly6ttWvXav/+/frnn39kt9tvWs2EJgAAcMt5e3tr0aJFSk5OVq1atdS6dWs1aNBAEyZMyNN6Bg4cKFdXV1WuXFmBgYE6ePDgTapYshmXTquJ65aWliZ/f3+lpqbKz8/P2eXcUtw9d3fh7jng5jl37pz27dun8PBweXp6OrucO8bVjmtefn9zpgkAAMACQhMAAIAFhCYAAAALCE0AAAAWEJoAAChguEcrf+XX8SQ0AQBQQLi6ukqS+SW3yB9nzpyRJLm5ud3QepwamsaOHatatWqpcOHCCgoKUkxMTI7vm3n88cdls9kcHj179nToc/DgQTVt2lTe3t4KCgrSoEGDdOHCBYc+y5cv14MPPigPDw+VK1dOU6dOzVHPp59+qtKlS8vT01O1a9fWunXr8n2fAQC4kkKFCsnb21tJSUk6c+aMzp07x+MGHmfPntWJEyd0/PhxBQQEmKH0uv9/8un/+brEx8crNjZWtWrV0oULF/Tqq6+qYcOG+vPPPx2+o6Z79+564403zOfe3t7mv7OystS0aVOFhIRo9erVOnr0qDp16iQ3NzeNGTNGkrRv3z41bdpUPXv21LRp07R06VK98MILKl68uKKjoyVJM2fOVP/+/RUXF6fatWtr/Pjxio6O1q5duxQUFHSLjggA4G5ms9lUvHhx7du3TwcOHHB2OXeMgIAAhYSE3PB6CtTklklJSQoKClJ8fLzq1asn6eKZpurVq2v8+PG5vuann35Ss2bNdOTIEXPa9bi4OA0ZMkRJSUlyd3fXkCFDNH/+fG3bts18Xbt27ZSSkqKFCxdKkmrXrq1atWqZM5Ha7XaFhYWpT58+Gjp06DVrZ3JL3C2Y3BK4+ex2O5fo8ombm9tVzzDl5fe3U880XS41NVWSVLRoUYf2adOm6euvv1ZISIiaN2+u119/3TzbtGbNGkVERDh8T010dLR69eql7du364EHHtCaNWsUFRXlsM7o6Gi98sorki5eO96wYYOGDRtmLndxcVFUVJTWrFmTa60ZGRnKyMgwn6elpV3/jgMAcAkXFxdmBC+ACkxostvteuWVV1S3bl1VqVLFbH/22WdVqlQphYaGasuWLRoyZIh27dql2bNnS5ISExNzfLFf9vPExMSr9klLS9PZs2d18uRJZWVl5dpn586dudY7duxYjR49+sZ2GgAA3DYKTGiKjY3Vtm3btHLlSof2Hj16mP+OiIhQ8eLF1aBBA+3Zs0dly5a91WWahg0bpv79+5vP09LSFBYW5rR6AADAzVUgQlPv3r01b948rVixQiVLlrxq39q1a0uSEhISVLZsWYWEhOS4y+3YsWOSZA76CgkJMdsu7ePn5ycvLy+5urrK1dU11z5XGjjm4eEhDw8P6zsJAABua06dcsAwDPXu3Vtz5szRsmXLFB4efs3XbNq0SZJUvHhxSVJkZKS2bt2q48ePm32WLFkiPz8/Va5c2eyzdOlSh/UsWbJEkZGRkiR3d3fVqFHDoY/dbtfSpUvNPgAA4O7m1DNNsbGxmj59ur7//nsVLlzYHIPk7+8vLy8v7dmzR9OnT1eTJk1UrFgxbdmyRf369VO9evVUtWpVSVLDhg1VuXJldezYUePGjVNiYqKGDx+u2NhY80xQz549NWHCBA0ePFjPP/+8li1bplmzZmn+/P9/11f//v3VuXNn1axZUw899JDGjx+v06dPq2vXrrf+wAAAgALHqaFp4sSJki5OK3CpKVOmqEuXLnJ3d9fPP/9sBpiwsDC1atVKw4cPN/u6urpq3rx56tWrlyIjI+Xj46POnTs7zOsUHh6u+fPnq1+/fvroo49UsmRJTZ482ZyjSZLatm2rpKQkjRgxQomJiapevboWLlyYY3A4AAC4OxWoeZpuZ8zThLsF8zQBuJPk5fc33z0H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MCpoWns2LGqVauWChcurKCgIMXExGjXrl0Ofc6dO6fY2FgVK1ZMvr6+atWqlY4dO+bQ5+DBg2ratKm8vb0VFBSkQYMG6cKFCw59li9frgcffFAeHh4qV66cpk6dmqOeTz/9VKVLl5anp6dq166tdevW5fs+AwCA25NTQ1N8fLxiY2P122+/acmSJTp//rwaNmyo06dPm3369eunH3/8Ud9++63i4+N15MgRtWzZ0lyelZWlpk2bKjMzU6tXr9YXX3yhqVOnasSIEWafffv2qWnTpqpfv742bdqkV155RS+88IIWLVpk9pk5c6b69++vkSNH6o8//lC1atUUHR2t48eP35qDAQAACjSbYRiGs4vIlpSUpKCgIMXHx6tevXpKTU1VYGCgpk+frtatW0uSdu7cqUqVKmnNmjWqU6eOfvrpJzVr1kxHjhxRcHCwJCkuLk5DhgxRUlKS3N3dNWTIEM2fP1/btm0zt9WuXTulpKRo4cKFkqTatWurVq1amjBhgiTJbrcrLCxMffr00dChQ69Ze1pamvz9/ZWamio/P7/8PjQFWumh851dAm6h/e80dXYJAJBv8vL7u0CNaUpNTZUkFS1aVJK0YcMGnT9/XlFRUWafihUr6t5779WaNWskSWvWrFFERIQZmCQpOjpaaWlp2r59u9nn0nVk98leR2ZmpjZs2ODQx8XFRVFRUWafy2VkZCgtLc3hAQAA7lwFJjTZ7Xa98sorqlu3rqpUqSJJSkxMlLu7uwICAhz6BgcHKzEx0exzaWDKXp697Gp90tLSdPbsWf3zzz/KysrKtU/2Oi43duxY+fv7m4+wsLDr23EAAHBbKDChKTY2Vtu2bdOMGTOcXYolw4YNU2pqqvk4dOiQs0sCAAA3USFnFyBJvXv31rx587RixQqVLFnSbA8JCVFmZqZSUlIczjYdO3ZMISEhZp/L73LLvrvu0j6X33F37Ngx+fn5ycvLS66urnJ1dc21T/Y6Lufh4SEPD4/r22EAAHDbceqZJsMw1Lt3b82ZM0fLli1TeHi4w/IaNWrIzc1NS5cuNdt27dqlgwcPKjIyUpIUGRmprVu3OtzltmTJEvn5+aly5cpmn0vXkd0nex3u7u6qUaOGQx+73a6lS5eafQAAwN3NqWeaYmNjNX36dH3//fcqXLiwOX7I399fXl5e8vf3V7du3dS/f38VLVpUfn5+6tOnjyIjI1WnTh1JUsOGDVW5cmV17NhR48aNU2JiooYPH67Y2FjzTFDPnj01YcIEDR48WM8//7yWLVumWbNmaf78/3/XV//+/dW5c2fVrFlTDz30kMaPH6/Tp0+ra9eut/7AAACAAsepoWnixImSpMcff9yhfcqUKerSpYsk6cMPP5SLi4tatWqljIwMRUdH67PPPjP7urq6at68eerVq5ciIyPl4+Ojzp0764033jD7hIeHa/78+erXr58++ugjlSxZUpMnT1Z0dLTZp23btkpKStKIESOUmJio6tWra+HChTkGhwMAgLtTgZqn6XbGPE24WzBPE4A7yW07TxMAAEBBRW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HBqaFqxYoWaN2+u0NBQ2Ww2zZ0712F5ly5dZLPZHB6NGjVy6JOcnKwOHTrIz89PAQEB6tatm9LT0x36bNmyRY8++qg8PT0VFhamcePG5ajl22+/VcWKFeXp6amIiAgtWLAg3/cXAADcvpwamk6fPq1q1arp008/vWKfRo0a6ejRo+bjm2++cVjeoUMHbd++XUuWLNG8efO0YsUK9ejRw1yelpamhg0bqlSpUtqwYYPee+89jRo1SpMmTTL7rF69Wu3bt1e3bt20ceNGxcTEKCYmRtu2bcv/nQYAALclm2EYhrOLkCSbzaY5c+YoJibGbOvSpYtSUlJynIHKtmPHDlWuXFnr169XzZo1JUkLFy5UkyZNdPjwYYWGhmrixIl67bXXlJiYKHd3d0nS0KFDNXfuXO3cuVOS1LZtW50+fVrz5s0z112nTh1Vr15dcXFxlupPS0uTv7+/UlNT5efndx1H4PZVeuh8Z5eAW2j/O02dXQIA5Ju8/P4u8GOali9frqCgIFWoUEG9evXSiRMnzGVr1qxRQECAGZgkKSoqSi4uLlq7dq3Zp169emZgkqTo6Gjt2rVLJ0+eNPtERUU5bDc6Olpr1qy5Yl0ZGRlKS0tzeAAAgDvXdYWmgwcPKrcTVIZh6ODBgzdcVLZGjRrpyy+/1NKlS/Xuu+8qPj5ejRs3VlZWliQpMTFRQUFBDq8pVKiQihYtqsTERLNPcHCwQ5/s59fqk708N2PHjpW/v7/5CAsLu7GdBQAABVqh63lReHi4jh49miOwJCcnKzw83Aw1N6pdu3bmvyMiIlS1alWVLVtWy5cvV4MGDfJlG9dr2LBh6t+/v/k8LS2N4AQAwB3sus40GYYhm82Woz09PV2enp43XNSVlClTRvfcc48SEhIkSSEhITp+/LhDnwsXLig5OVkhISFmn2PHjjn0yX5+rT7Zy3Pj4eEhPz8/hwcAALhz5elMU/aZFZvNptdff13e3t7msqysLK1du1bVq1fP1wIvdfjwYZ04cULFixeXJEVGRiolJUUbNmxQjRo1JEnLli2T3W5X7dq1zT6vvfaazp8/Lzc3N0nSkiVLVKFCBRUpUsTss3TpUr3yyivmtpYsWaLIyMibti8AAOD2kqfQtHHjRkkXzzRt3brVYXC1u7u7qlWrpoEDB1peX3p6unnWSJL27dunTZs2qWjRoipatKhGjx6tVq1aKSQkRHv27NHgwYNVrlw5RUdHS5IqVaqkRo0aqXv37oqLi9P58+fVu3dvtWvXTqGhoZKkZ599VqNHj1a3bt00ZMgQbdu2TR999JE+/PBDc7t9+/bVY489pg8++EBNmzbVjBkz9PvvvztMSwAAAO5u1zXlQNeuXfXRRx/d8CWp5cuXq379+jnaO3furIkTJyomJkYbN25USkqKQkND1bBhQ7355psOg7aTk5PVu3dv/fjjj3JxcVGrVq308ccfy9fX1+yzZcsWxcbGav369brnnnvUp08fDRkyxGGb3377rYYPH679+/erfPnyGjdunJo0aWJ5X5hyAHcLphwAcCfJy+/vAjNP0+2O0IS7BaEJwJ0kL7+/LV+ea9mypaZOnSo/Pz+1bNnyqn1nz55tdbUAAAC3Bcuhyd/f37xjzs/PL9e75wAAAO5UlkNTixYtzOkEpk6derPqAQAAKJAsz9PUokULpaSkSJJcXV1zzI8EAABwJ7McmgIDA/Xbb79JuvLklgAAAHcqy5fnevbsqaefflo2m002m+2qs2Xn19eoAAAAFBSWQ9OoUaPUrl07JSQk6KmnntKUKVMUEBBwE0sDAAAoOPI0I3jFihVVsWJFjRw5Us8884zD16gAAADcyfIUmrKNHDlSkpSUlKRdu3ZJkipUqKDAwMD8qwwAAKAAsTwQ/FJnzpzR888/r9DQUNWrV0/16tVTaGiounXrpjNnzuR3jQAAAE53XaGpX79+io+P1w8//KCUlBSlpKTo+++/V3x8vAYMGJDfNQIAADjddV2e++677/Tf//5Xjz/+uNnWpEkTeXl5qU2bNpo4cWJ+1QcAAFAgXPflueDg4BztQUFBXJ4DAAB3pOsKTZGRkRo5cqTOnTtntp09e1ajR49WZGRkvhUHAABQUFzX5bnx48erUaNGKlmypKpVqyZJ2rx5szw9PbVo0aJ8LRAAAKAguK7QFBERod27d2vatGnauXOnJKl9+/bq0KGDvLy88rVAAACAgiDPoen8+fOqWLGi5s2bp+7du9+MmgAAAAqcPI9pcnNzcxjLBAAAcDe4rstzsbGxevfddzV58mQVKnRdqwAA3AZKD53v7BJwC+1/p6mzSyjQrivxrF+/XkuXLtXixYsVEREhHx8fh+WzZ8/Ol+IAAAAKiusKTQEBAWrVqlV+1wIAAFBg5Sk02e12vffee/rrr7+UmZmpJ554QqNGjeKOOQAAcMfL00Dwt99+W6+++qp8fX1VokQJffzxx4qNjb1ZtQEAABQYeQpNX375pT777DMtWrRIc+fO1Y8//qhp06bJbrffrPoAAAAKhDyFpoMHD6pJkybm86ioKNlsNh05ciTfCwMAAChI8hSaLly4IE9PT4c2Nzc3nT9/Pl+LAgAAKGjyNBDcMAx16dJFHh4eZtu5c+fUs2dPh2kHmHIAAADcafIUmjp37pyj7bnnnsu3YgAAAAqqPIWmKVOm3Kw6AAAACrQ8f/ccAADA3YjQBAAAYAGhCQAAwAJCEwAAgAWEJgAAAAsITQAAABYQmgAAACwgNAEAAFhAaAIAALCA0AQAAGABoQkAAMACQhMAAIAFhCYAAAALCE0AAAAWEJoAAAAsIDQBAABYQGgCAACwgNAEAABgAaEJAADAAkITAACABYQmAAAACwhNAAAAFhCaAAAALCA0AQAAWEBoAgAAsIDQBAAAYIFTQ9OKFSvUvHlzhYaGymazae7cuQ7LDcPQiBEjVLx4cXl5eSkqKkq7d+926JOcnKwOHTrIz89PAQEB6tatm9LT0x36bNmyRY8++qg8PT0VFhamcePG5ajl22+/VcWKFeXp6amIiAgtWLAg3/cXAADcvpwamk6fPq1q1arp008/zXX5uHHj9PHHHysuLk5r166Vj4+PoqOjde7cObNPhw4dtH37di1ZskTz5s3TihUr1KNHD3N5WlqaGjZsqFKlSmnDhg167733NGrUKE2aNMnss3r1arVv317dunXTxo0bFRMTo5iYGG3btu3m7TwAALit2AzDMJxdhCTZbDbNmTNHMTExki6eZQoNDdWAAQM0cOBASVJqaqqCg4M1depUtWvXTjt27FDlypW1fv161axZU5K0cOFCNWnSRIcPH1ZoaKgmTpyo1157TYmJiXJ3d5ckDR06VHPnztXOnTslSW3bttXp06c1b948s546deqoevXqiouLs1R/Wlqa/P39lZqaKj8/v/w6LLeF0kPnO7sE3EL732nq7BJwC/H5vrvcjZ/vvPz+LrBjmvbt26fExERFRUWZbf7+/qpdu7bWrFkjSVqzZo0CAgLMwCRJUVFRcnFx0dq1a80+9erVMwOTJEVHR2vXrl06efKk2efS7WT3yd4OAABAIWcXcCWJiYmSpODgYIf24OBgc1liYqKCgoIclhcqVEhFixZ16BMeHp5jHdnLihQposTExKtuJzcZGRnKyMgwn6elpeVl9wAAwG2mwJ5pKujGjh0rf39/8xEWFubskgAAwE1UYENTSEiIJOnYsWMO7ceOHTOXhYSE6Pjx4w7LL1y4oOTkZIc+ua3j0m1cqU/28twMGzZMqamp5uPQoUN53UUAAHAbKbChKTw8XCEhIVq6dKnZlpaWprVr1yoyMlKSFBkZqZSUFG3YsMHss2zZMtntdtWuXdvss2LFCp0/f97ss2TJElWoUEFFihQx+1y6new+2dvJjYeHh/z8/BweAADgzuXU0JSenq5NmzZp06ZNki4O/t60aZMOHjwom82mV155RW+99ZZ++OEHbd26VZ06dVJoaKh5h12lSpXUqFEjde/eXevWrdOqVavUu3dvtWvXTqGhoZKkZ599Vu7u7urWrZu2b9+umTNn6qOPPlL//v3NOvr27auFCxfqgw8+0M6dOzVq1Cj9/vvv6t27960+JAAAoIBy6kDw33//XfXr1zefZweZzp07a+rUqRo8eLBOnz6tHj16KCUlRY888ogWLlwoT09P8zXTpk1T79691aBBA7m4uKhVq1b6+OOPzeX+/v5avHixYmNjVaNGDd1zzz0aMWKEw1xODz/8sKZPn67hw4fr1VdfVfny5TV37lxVqVLlFhwFAABwOygw8zTd7pinCXeLu3Eel7sZn++7y934+b4j5mkCAAAoSA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UFOjSNGjVKNpvN4VGxYkVz+blz5xQbG6tixYrJ19dXrVq10rFjxxzWcfDgQTVt2lTe3t4KCgrSoEGDdOHCBYc+y5cv14MPPigPDw+VK1dOU6dOvRW7BwAAbiMFOjRJ0v3336+jR4+aj5UrV5rL+vXrpx9//FHffvut4uPjdeTIEbVs2dJcnpWVpaZNmyozM1OrV6/WF198oalTp2rEiBFmn3379qlp06aqX7++Nm3apFdeeUUvvPCCFi1adEv3EwAAFGyFnF3AtRQqVEghISE52lNTU/V///d/mj59up544glJ0pQpU1SpUiX99ttvqlOnjhYvXqw///xTP//8s4KDg1W9enW9+eabGjJkiEaNGiV3d3fFxcUpPDxcH3zwgSSpUqVKWrlypT788ENFR0ff0n0FAAAFV4E/07R7926FhoaqTJky6tChgw4ePChJ2rBhg86fP6+oqCizb8WKFXXvvfdqzZo1kqQ1a9YoIiJCwcHBZp/o6GilpaVp+/btZp9L15HdJ3sdAAAAUgE/01S7dm1NnTpVFSpU0NGjRzV69Gg9+uij2rZtmxITE+Xu7q6AgACH1wQHBysxMVGSlJiY6BCYspdnL7tan7S0NJ09e1ZeXl651paRkaGMjAzzeVpa2g3tKwAAKNgKdGhq3Lix+e+qVauqdu3aKlWqlGbNmnXFMHOrjB07VqNHj3ZqDQAA4NYp8JfnLhUQEKD77rtPCQkJCgkJUWZmplJSUhz6HDt2zBwDFRISkuNuuuzn1+rj5+d31WA2bNgwpaammo9Dhw7d6O4BAIAC7LYKTenp6dqzZ4+KFy+uGjVqyM3NTUuXLjWX79q1SwcPHlRkZKQkKTIyUlu3btXx48fNPkuWLJGfn58qV65s9rl0Hdl9stdxJR4eHvLz83N4AACAO1eBDk0DBw5UfHy89u/fr9WrV6tFixZydXVV+/bt5e/vr27duql///765ZdftGHDBnXt2lWRkZGqU6eOJKlhw4aqXLmyOnbsqM2bN2vRokUaPny4YmNj5eHhIUnq2bOn9u7dq8GDB2vnzp367LPPNGvWLPXr18+Zuw4AAAqYAj2m6fDhw2rfvr1OnDihwMBAPfLII/rtt98UGBgoSfrwww/l4uKiVq1aKSMjQ9HR0frss8/M17u6umrevHnq1auXIiMj5ePjo86dO+uNN94w+4SHh2v+/Pnq16+fPvroI5UsWVKTJ09mugEAAODAZhiG4ewi7gRpaWny9/dXamrqXXeprvTQ+c4uAbfQ/neaOrsE3EJ8vu8ud+PnOy+/vwv05TkAAICCgt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usynn36q0qVLy9PTU7Vr19a6deucXRIAACgACE2XmDlzpvr376+RI0fqjz/+ULVq1RQdHa3jx487uzQAAOBkhKZL/Otf/1L37t3VtWtXVa5cWXFxcfL29tZ//vMfZ5cGAACcjND0P5mZmdqwYYOioqLMNhcXF0VFRWnNmjVOrAwAABQEhZxdQEHxzz//KCsrS8HBwQ7twcHB2rlzZ47+GRkZysjIMJ+npqZKktLS0m5uoQWQPeOMs0vALXQ3vsfvZny+7y534+c7e58Nw7hmX0LTdRo7dqxGjx6doz0sLMwJ1QC3jv94Z1cA4Ga5mz/fp06dkr+//1X7EJr+55577pGrq6uOHTvm0H7s2DGFhITk6D9s2DD179/ffG6325WcnKxixYrJZrPd9HrhXGlpaQoLC9OhQ4fk5+fn7HIA5CM+33cXwzB06tQphYaGXrMvoel/3N3dVaNGDS1dulQxMTGSLgahpUuXqnfv3jn6e3h4yMPDw6EtICDgFlSKgsTPz48fqsAdis/33eNaZ5iyEZou0b9/f3Xu3Fk1a9bUQw89pPHjx+v06dPq2rWrs0sDAABORmi6RNu2bZWUlKQRI0YoMTFR1atX18KFC3MMDgcAAHcfQtNlevfunevlOOBSHh4eGjlyZI5LtABuf3y+cSU2w8o9dgAAAHc5JrcEAACwgNAEAABgAaEJAADAAkITAACABYQmAAAACwhNQB4lJCRo0aJFOnv2rCRrX/IIALj9EZoAi06cOKGoqCjdd999atKkiY4ePSpJ6tatmwYMGODk6gDcqF9//VXPPfecIiMj9ffff0uSvvrqK61cudLJlaGgIDQBFvXr10+FChXSwYMH5e3tbba3bdtWCxcudGJlAG7Ud999p+joaHl5eWnjxo3KyMiQJKWmpmrMmDFOrg4FBaEJsGjx4sV69913VbJkSYf28uXL68CBA06qCkB+eOuttxQXF6d///vfcnNzM9vr1q2rP/74w4mVoSAhNAEWnT592uEMU7bk5GS+bgG4ze3atUv16tXL0e7v76+UlJRbXxAKJEITYNGjjz6qL7/80nxus9lkt9s1btw41a9f34mVAbhRISEhSkhIyNG+cuVKlSlTxgkVoSDiC3sBi8aNG6cGDRro999/V2ZmpgYPHqzt27crOTlZq1atcnZ5AG5A9+7d1bdvX/3nP/+RzWbTkSNHtGbNGg0cOFCvv/66s8tDAcEX9gJ5kJqaqgkTJmjz5s1KT0/Xgw8+qNjYWBUvXtzZpQG4AYZhaMyYMRo7dqzOnDkjSfLw8NDAgQP15ptvOrk6FBSEJgAA/iczM1MJCQlKT09X5cqV5evr6+ySUIAQmoCr2LJli+W+VatWvYmVAACcjdAEXIWLi4tsNts1Z/222WzKysq6RVUByA8tW7a03Hf27Nk3sRLcLhgIDlzFvn37nF0CgJvE39/f2SXgNsOZJgAAAAs40wTk0Z9//qmDBw8qMzPTof2pp55yUkUAgFuB0ARYtHfvXrVo0UJbt251GOdks9kkiTFNwG3uv//9r2bNmpXrH0V8lQokZgQHLOvbt6/Cw8N1/PhxeXt7a/v27VqxYoVq1qyp5cuXO7s8ADfg448/VteuXRUcHKyNGzfqoYceUrFixbR37141btzY2eWhgGBME2DRPffco2XLlqlq1ary9/fXunXrVKFCBS1btkwDBgzQxo0bnV0igOtUsWJFjRw5Uu3bt1fhwoW1efNmlSlTRiNGjFBycrImTJjg7BJRAHCmCbAoKytLhQsXlnQxQB05ckSSVKpUKe3atcuZpQG4QQcPHtTDDz8sSfLy8tKpU6ckSR07dtQ333zjzNJQgBCaAIuqVKmizZs3S5Jq166tcePGadWqVXrjjTf4Qk/gNhcSEqLk5GRJ0r333qvffvtN0sVpR7ggg2yEJsCi4cOHy263S5LeeOMN7du3T48++qgWLFigjz/+2MnVAbgRTzzxhH744QdJUteuXdWvXz89+eSTatu2rVq0aOHk6lBQMKYJuAHJyckqUqSIeQcdgNuT3W6X3W5XoUIXbyqfOXOmVq1apfLly6tnz55yc3NzcoUoCAhNAABIOnfunLZs2aLjx4+bZ5Wli9OKNG/e3ImVoaBgnibAonPnzumTTz7RL7/8kuOHqsQ8LsDtbOHCherYsaNOnDiRYxnfLYlshCbAom7dumnx4sVq3bq1HnroIS7JAXeQPn36qE2bNhoxYoSCg4OdXQ4KKC7PARb5+/trwYIFqlu3rrNLAZDP/Pz8tHHjRpUtW9bZpaAA4+45wKISJUqY8zQBuLO0bt2amf1xTZxpAiz66aef9PHHHysuLk6lSpVydjkA8tGZM2f0zDPPKDAwUBERETnulnv55ZedVBkKEkITYFFSUpLatGmjFStWyNvbO8cP1eyJ8QDcfv7v//5PPXv2lKenp4oVK+YwZtFms2nv3r1OrA4FBaEJsCgqKkoHDx5Ut27dFBwcnGMgeOfOnZ1UGYAbFRISopdffllDhw6ViwsjV5A7QhNgkbe3t9asWaNq1ao5uxQA+axo0aJav349A8FxVcRpwKKKFSvq7Nmzzi4DwE3QuXNnzZw509lloIBjnibAonfeeUcDBgzQ22+/netAUT8/PydVBuBGZWVlady4cVq0aJGqVq2a4/P9r3/9y0mVoSDh8hxgUfY4h8vHMhmGwYzBwG2ufv36V1xms9m0bNmyW1gNCipCE2BRfHz8VZc/9thjt6gSAIAzEJoAAAAsYCA4kAe//vqrnnvuOT388MP6+++/JUlfffWVVq5c6eTKAAA3G6EJsOi7775TdHS0vLy89McffygjI0OSlJqaqjFjxji5OgDAzUZoAix66623FBcXp3//+98Od9bUrVtXf/zxhxMrAwDcCoQmwKJdu3apXr16Odr9/f2VkpJy6wsCANxShCbAopCQECUkJORoX7lypcqUKeOEigAAtxKhCbCoe/fu6tu3r9auXSubzaYjR45o2rRpGjhwoHr16uXs8gAANxkzggNXsWXLFlWpUkUuLi4aNmyY7Ha7GjRooDNnzqhevXry8PDQwIED1adPH2eXCgC4yZinCbgKV1dXHT16VEFBQSpTpozWr1+vwoULKyEhQenp6apcubJ8fX2dXSYA4BbgTBNwFQEBAdq3b5+CgoK0f/9+2e12ubu7q3Llys4uDQBwixGagKto1aqVHnvsMRUvXlw2m001a9aUq6trrn337t17i6sDANxKhCbgKiZNmqSWLVsqISFBL7/8srp3767ChQs7uywAgBMwpgmwqGvXrvr4448JTQBwlyI0AQAAWMA8TQAAABYQmgAAACwgNAEAAFhAaAKAfPD444/rlVdecXYZAG4iQhOAO0ZiYqL69u2rcuXKydPTU8HBwapbt64mTpyoM2fOOLs8ALc55mkCcEfYu3ev6tatq4CAAI0ZM0YRERHy8PDQ1q1bNWnSJJUoUUJPPfWUs8u8oqysLNlsNrm48LcsUFDx6QRwR3jppZdUqFAh/f7772rTpo0qVaqkMmXK6Omnn9b8+fPVvHlzSVJKSopeeOEFBQYGys/PT0888YQ2b95srmfUqFGqXr26vvrqK5UuXVr+/v5q166dTp06ZfY5ffq0OnXqJF9fXxUvXlwffPBBjnoyMjI0cOBAlShRQj4+Pqpdu7aWL19uLp86daoCAgL0ww8/qHLlyvLw8NDBgwdv3gECcMMITQBueydOnNDixYsVGxsrHx+fXPvYbDZJ0jPPPKPjx4/rp59+0oYNG/Tggw+qQYMGSk5ONvvu2bNHc+fO1bx58zRv3jzFx8frnXfeMZcPGjRI8fHx+v7777V48WItX75cf/zxh8P2evfurTVr1mjGjBnasmWLnnnmGTVq1Ei7d+82+5w5c0bvvvuuJk+erO3btysoKCg/DwuA/GYAwG3ut99+MyQZs2fPdmgvVqyY4ePjY/j4+BiDBw82fv31V8PPz884d+6cQ7+yZcsan3/+uWEYhjFy5EjD29vbSEtLM5cPGjTIqF27tmEYhnHq1CnD3d3dmDVrlrn8xIkThpeXl9G3b1/DMAzjwIEDhqurq/H33387bKdBgwbGsGHDDMMwjClTphiSjE2bNuXPQQBw0zGmCcAda926dbLb7erQoYMyMjK0efNmpaenq1ixYg79zp49qz179pjPS5cu7fB1OcWLF9fx48clXTwLlZmZqdq1a5vLixYtqgoVKpjPt27dqqysLN13330O28nIyHDYtru7u6pWrZo/OwvgpiM0AbjtlStXTjabTbt27XJoL1OmjCTJy8tLkpSenq7ixYs7jC3KFhAQYP7bzc3NYZnNZpPdbrdcT3p6ulxdXbVhwwa5uro6LPP19TX/7eXlZV42BFDwEZoA3PaKFSumJ598UhMmTFCfPn2uOK7pwQcfVGJiogoVKqTSpUtf17bKli0rNzc3rV27Vvfee68k6eTJk/rrr7/02GOPSZIeeOABZWVl6fjx43r00UevazsACh4GggO4I3z22We6cOGCatasqZkzZ2rHjh3atWuXvv76a+3cuVOurq6KiopSZGSkYmJitHjxYu3fv1+rV6/Wa6+9pt9//93Sdnx9fdWtWzcNGjRIy5Yt07Zt29SlSxeHqQLuu+8+dejQQZ06ddLs2bO1b98+rVu3TmPHjtX8+fNv1iEAcJNxpgnAHaFs2bLauHGjxowZo2HDhunw4cPy8PBQ5cqVNXDgQL300kuy2WxasGCBXnvtNXXt2lVJSUkKCQlRvXr1FBwcbHlb7733ntLT09W8eXMVLlxYAwYMUGpqqkOfKVOm6K233tKAAQP0999/65577lGdOnXUrFmz/N51ALeIzTAMw9lFAAAAFHRcngMAALCA0AQAAGABoQkAAMACQhMAAIAFhCYAAAALCE0AAAAWEJoAAAAsIDQBAABYQGgCAACwgNAEAABgAaEJAADAAkITAACABf8PMV+K2xrNdv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70926" y="6007260"/>
            <a:ext cx="934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Вывод: </a:t>
            </a:r>
            <a:r>
              <a:rPr lang="ru-RU" dirty="0" smtClean="0"/>
              <a:t>На рынке преобладает низкий и средний ценовой сегмент. При этом иногда </a:t>
            </a:r>
          </a:p>
          <a:p>
            <a:pPr algn="ctr"/>
            <a:r>
              <a:rPr lang="ru-RU" dirty="0"/>
              <a:t>в</a:t>
            </a:r>
            <a:r>
              <a:rPr lang="ru-RU" dirty="0" smtClean="0"/>
              <a:t>стречаются уникальные камни ценой свыше 12500 за карат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627617"/>
            <a:ext cx="5353618" cy="413564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35" y="1574800"/>
            <a:ext cx="5339141" cy="41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/>
          <a:lstStyle/>
          <a:p>
            <a:r>
              <a:rPr lang="ru-RU" dirty="0" smtClean="0"/>
              <a:t>Факторы ценообразования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0"/>
            <a:ext cx="256032" cy="68580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CC"/>
              </a:solidFill>
            </a:endParaRPr>
          </a:p>
        </p:txBody>
      </p:sp>
      <p:sp>
        <p:nvSpPr>
          <p:cNvPr id="5" name="AutoShape 2" descr="data:image/png;base64,iVBORw0KGgoAAAANSUhEUgAAAk0AAAHpCAYAAACfnwg9AAAAOXRFWHRTb2Z0d2FyZQBNYXRwbG90bGliIHZlcnNpb24zLjcuMSwgaHR0cHM6Ly9tYXRwbG90bGliLm9yZy/bCgiHAAAACXBIWXMAAA9hAAAPYQGoP6dpAABM7klEQVR4nO3deXwNZ///8fdJZI8kaBYhJZZaKmhRUq1WpWJtY6mlaqtSGqp2WrV0odX2rrZaqdv3pgtF76ItaikVtRRVe1GxKyEVScSSkDO/P9yZnyPBhHCC1/PxOI+Hc811Zj4zzknembnmOjbDMAwBAADgqlycXQAAAMDtgNAEAABgAaEJAADAAkITAACABYQmAAAACwhNAAAAFhCaAAAALCA0AQAAWEBoAgAAsIDQhLvOhQsXNHjwYIWFhcnFxUUxMTGSJJvNplGjRl33eh9//HFVqVIlf4q8TY0aNUo2m83ZZQDATUFoQoEwdepU2Ww28+Hp6an77rtPvXv31rFjx/J1W//5z3/03nvvqXXr1vriiy/Ur1+/XPutXr1ao0aNUkpKSr5uPz9kZGTok08+0SOPPKIiRYrI3d1doaGheuqpp/TNN98oKyvL2SXiJlq3bp1eeukl1ahRQ25ublcNqqmpqRo8eLDKly8vLy8vlSpVSt26ddPBgwevuR273a6pU6fqqaeeUlhYmHx8fFSlShW99dZbOnfu3FVfu3LlSvPz/M8//+Rp/z777DPZbDbVrl07T6/LD8ePH9fQoUMVEREhX19feXp6qly5curatatWrlx5y+tBwVLI2QUAl3rjjTcUHh6uc+fOaeXKlZo4caIWLFigbdu2ydvbO1+2sWzZMpUoUUIffvihQ/vZs2dVqND//0isXr1ao0ePVpcuXRQQEJAv284PSUlJaty4sTZs2KDo6GgNHz5cRYsWVWJion7++Wc9++yzSkhI0Ouvv+7sUnGTLFiwQJMnT1bVqlVVpkwZ/fXXX7n2s9vtevLJJ/Xnn3/qpZde0n333aeEhAR99tlnWrRokXbs2KHChQtfcTtnzpxR165dVadOHfXs2VNBQUFas2aNRo4cqaVLl2rZsmW5Bja73a4+ffrIx8dHp0+fzvP+TZs2TaVLl9a6deuUkJCgcuXK5Xkd12PdunVq2rSpTp06pXbt2qlnz57y8PDQvn37NHfuXE2dOlXx8fGqV6/eLakHBZABFABTpkwxJBnr1693aO/fv78hyZg+ffoVX5uenp6nbdWvX9+4//77r9nvvffeMyQZ+/bts7Texx57zNJ6b1R0dLTh4uJifPfdd7kuX79+vfH111/f9DpyM3LkSCM/f6ycPn0639Z1J0lMTDTOnDljGIZhxMbGXvGYr1q1ypBkTJgwwaH9P//5jyHJmD179lW3k5GRYaxatSpH++jRow1JxpIlS3J93cSJE41ixYoZffv2NSQZSUlJVnbLMAzD2Lt3r1lbYGCgMWrUKMuvvRHJyclG8eLFjZCQEGPHjh05ltvtdmP69OnGunXrrrqevP48wu2Fy3Mo0J544glJ0r59+yRJXbp0ka+vr/bs2aMmTZqocOHC6tChgyTp9OnTGjBggMLCwuTh4aEKFSro/fffl2EYkqT9+/fLZrPpl19+0fbt281LB8uXL5fkOKZp1KhRGjRokCQpPDzc7Lt///5r1rxhwwY9/PDD8vLyUnh4uOLi4sxl6enp8vHxUd++fXO87vDhw3J1ddXYsWOvuO41a9Zo0aJF6tGjh1q2bJlrn5o1a5rHJFtGRoZGjhypcuXKycPDQ2FhYRo8eLAyMjIc+tlsNvXu3Vtz585VlSpV5OHhofvvv18LFy7MsZ2VK1eqVq1a8vT0VNmyZfX5559fse6vv/5aNWrUkJeXl4oWLap27drp0KFDDn2yx4Rt2LBB9erVk7e3t1599dUrrnPLli3q0qWLypQpI09PT4WEhOj555/XiRMnHPplj7P666+/9Nxzz8nf31+BgYF6/fXXZRiGDh06pKefflp+fn4KCQnRBx98kGNbx48fV7du3RQcHCxPT09Vq1ZNX3zxhUOf7PfX+++/r0mTJqls2bLy8PBQrVq1tH79+hzr/Pbbb1W5cmV5enqqSpUqmjNnjrp06aLSpUtfcZ+zBQcHy8vL65r90tLSzP6XKl68uCRdcx3u7u56+OGHc7S3aNFCkrRjx44cy5KTkzV8+HC98cYb13WGdtq0aSpSpIiaNm2q1q1ba9q0abn2O3HihDp27Cg/Pz8FBASoc+fO2rx5s2w2m6ZOnerQd+fOnWrdurWKFi0qT09P1axZUz/88INDn7i4OB09elTjx49XxYoVc2zPZrOpffv2qlWrltmW/d76888/9eyzz6pIkSJ65JFHJF0cO/nmm2+a74PSpUvr1VdfzfUzl9tYytKlS6tLly7m8+whDCtWrNCLL76oYsWKyc/PT506ddLJkyevdkiRj7g8hwJtz549kqRixYqZbRcuXFB0dLQeeeQRvf/++/L29pZhGHrqqaf0yy+/qFu3bqpevboWLVqkQYMG6e+//9aHH36owMBAffXVV3r77beVnp5uhpNKlSrl2G7Lli31119/6ZtvvtGHH36oe+65R5IUGBh41XpPnjypJk2aqE2bNmrfvr1mzZqlXr16yd3dXc8//7x8fX3VokULzZw5U//617/k6upqvvabb76RYRg5As+lfvzxR0nSc889Z/EIXrxU8tRTT2nlypXq0aOHKlWqpK1bt+rDDz/UX3/9pblz5zr0X7lypWbPnq2XXnpJhQsX1scff6xWrVrp4MGD5v/D1q1b1bBhQwUGBmrUqFG6cOGCRo4cmeOXsyS9/fbbev3119WmTRu98MILSkpK0ieffKJ69epp48aNDr9YT5w4ocaNG6tdu3Z67rnncl1ftiVLlmjv3r3q2rWrQkJCtH37dk2aNEnbt2/Xb7/9luOyUdu2bVWpUiW98847mj9/vt566y0VLVpUn3/+uZ544gm9++67mjZtmgYOHKhatWqZl2DOnj2rxx9/XAkJCerdu7fCw8P17bffqkuXLkpJSckRgKdPn65Tp07pxRdflM1m07hx49SyZUvt3btXbm5ukqT58+erbdu2ioiI0NixY3Xy5El169ZNJUqUsPz/akXNmjXl4+Oj119/XUWLFlWFChWUkJCgwYMHq1atWoqKirqu9SYmJkqS+bm41Ouvv66QkBC9+OKLevPNN/O87mnTpqlly5Zyd3dX+/btNXHiRK1fv94hrNjtdjVv3lzr1q1Tr169VLFiRX3//ffq3LlzjvVt375ddevWVYkSJTR06FD5+Pho1qxZiomJ0XfffWcGwB9//FFeXl5X/GPkap555hmVL19eY8aMMf9Ie+GFF/TFF1+odevWGjBggNauXauxY8dqx44dmjNnTp63ka13794KCAjQqFGjtGvXLk2cOFEHDhzQ8uXLuQnjVnDqeS7gf7Ivz/38889GUlKScejQIWPGjBlGsWLFDC8vL+Pw4cOGYRhG586dDUnG0KFDHV4/d+5cQ5Lx1ltvObS3bt3asNlsRkJCgtl2pctokoyRI0eaz6/n8pwk44MPPjDbMjIyjOrVqxtBQUFGZmamYRiGsWjRIkOS8dNPPzm8vmrVqsZjjz121W20aNHCkGSkpKQ4tJ89e9ZISkoyHydPnjSXffXVV4aLi4vx66+/OrwmLi7OkORw+UWS4e7u7nC8Nm/ebEgyPvnkE7MtJibG8PT0NA4cOGC2/fnnn4arq6vDpaL9+/cbrq6uxttvv+2w7a1btxqFChVyaM8+fnFxcVc9BtmyL09d6ptvvjEkGStWrDDbsi8Z9ujRw2y7cOGCUbJkScNmsxnvvPOO2X7y5EnDy8vL6Ny5s9k2fvx4Q5LDJc/MzEwjMjLS8PX1NdLS0gzDMIx9+/YZkoxixYoZycnJZt/vv//ekGT8+OOPZltERIRRsmRJ49SpU2bb8uXLDUlGqVKlLO1/tqtdnjMMw5g3b55RvHhxQ5L5iI6Odth2XkVFRRl+fn4O7zPDuPhecXV1NRYtWmQYxv8/9lYvz/3+++8Ol/3sdrtRsmRJo2/fvg79vvvuO0OSMX78eLMtKyvLeOKJJwxJxpQpU8z2Bg0aGBEREca5c+fMNrvdbjz88MNG+fLlzbYiRYoY1atXz1FTWlqaw2fr0stv2fvXvn17h9ds2rTJkGS88MILDu0DBw40JBnLli0z2y7/uZOtVKlSDu/D7J+RNWrUMH+WGIZhjBs3zpBkfP/99znWgfzH5TkUKFFRUQoMDFRYWJjatWsnX19fzZkzJ8df4L169XJ4vmDBArm6uurll192aB8wYIAMw9BPP/1002uXpEKFCunFF180n7u7u+vFF1/U8ePHtWHDBkkX9zE0NNThssO2bdu0ZcuWa55Byr7c4uvr69AeFxenwMBA85F9iUC6eBmoUqVKqlixov755x/zkX3p85dffnFYV1RUlMqWLWs+r1q1qvz8/LR3715JUlZWlhYtWqSYmBjde++9Zr9KlSopOjraYV2zZ8+W3W5XmzZtHLYdEhKi8uXL59i2h4eHunbtetVjkO3SS0vnzp3TP//8ozp16kiS/vjjjxz9X3jhBfPfrq6uqlmzpgzDULdu3cz2gIAAVahQwdxX6eJ7KyQkRO3btzfb3Nzc9PLLLys9PV3x8fEO22nbtq2KFCliPn/00UclyVznkSNHtHXrVnXq1Mnh//Gxxx5TRESEpX3Pi8DAQD3wwAN6++23NXfuXI0aNUq//vqr5eN8uTFjxujnn3/WO++8k+Py28svv6zGjRurYcOG17XuadOmKTg4WPXr15d08dJV27ZtNWPGDIc7QhcuXCg3Nzd1797dbHNxcVFsbKzD+pKTk7Vs2TK1adNGp06dMt9/J06cUHR0tHbv3q2///5b0sXP1uWfK0nq2LGjw2dryJAhOfr07NnT4fmCBQskSf3793doHzBggKSLZxqvV48ePcwzltLFn4WFChUyt4mbi8tzKFA+/fRT3XfffSpUqJCCg4NVoUIFubg4ZvtChQqpZMmSDm0HDhxQaGhojjuBsi+9HThw4OYW/j+hoaHy8fFxaLvvvvskXRzzUqdOHbm4uKhDhw6aOHGizpw5I29vb02bNk2enp565plnrrr+7P1LT0+Xv7+/2d6qVStzjqgBAwY4/ILZvXu3duzYccVLi8ePH3d4fmkQylakSBFz3ERSUpLOnj2r8uXL5+hXoUIFhx/eu3fvlmEYufaV5PDDX5JKlCghd3f3XPteLjk5WaNHj9aMGTNy7ENqamqO/pfvl7+/vzw9PXNcYvL393cYF3XgwAGVL18+x/vwSu+ty7eTHaCyj192/9zuCCtXrlyuge967d27V/Xr19eXX36pVq1aSZKefvppc7zMTz/9pMaNGys9PV3p6enm61xdXXN9v8ycOVPDhw9Xt27dcvzhMnPmTK1evVrbtm27rlqzsrI0Y8YM1a9f3xzDKEm1a9fWBx98oKVLl5ph7MCBAypevHiOO2ovP6YJCQkyDEOvv/76Fe8mPX78uEqUKKHChQs7HINsb7zxhnr37i1JevLJJ3NdR3h4uMPzAwcOyMXFJUc9ISEhCggIuKGfR5d/lnx9fVW8eHFL4y1x4whNKFAeeugh1axZ86p9PDw8cvwCu9106tRJ7733nubOnav27dtr+vTpatasmUMQyk32ANVt27apbt26ZntYWJjCwsIkXfwlfem8OHa7XREREfrXv/6V6zqzX5ft0nFWlzL+N1YjL+x2u2w2m3766adc13v5X/ZWBjdna9OmjVavXq1BgwapevXq8vX1ld1uV6NGjWS323P0z237+bmvN3Od12vq1Kk6d+6cmjVr5tD+1FNPSZJWrVqlxo0b6/3339fo0aPN5aVKlcrxS3jJkiXq1KmTmjZt6nBzQ7ZBgwbpmWeekbu7u/na7DnODh06pMzMTIWGhl6x1mXLluno0aOaMWOGZsyYkWP5tGnT8nwGK/t9MHDgwBxnQbNlB5uKFStq8+bNOn/+vEOYr1q16jW3c6X37Y2MMWKutYKJ0IQ7QqlSpfTzzz/r1KlTDmebdu7caS7Pq+v5gXfkyBGdPn3a4WxT9hw6l94VVaVKFT3wwAOaNm2aSpYsqYMHD+qTTz655vqbNWumd955R9OmTXMITVdTtmxZbd68WQ0aNMiXgaKBgYHy8vLS7t27cyzbtWtXjm0bhqHw8HDzjFt+OHnypJYuXarRo0drxIgRZntuNd2oUqVKacuWLbLb7Q5h/XrfW9n9ExIScizLre1GHDt2TIZh5PgFfP78eUkXb6qQLob4Sy/pXh4C1q5dqxYtWqhmzZqaNWuWw3xm2Q4dOqTp06dr+vTpOZY9+OCDqlatmjZt2nTFWqdNm6agoCB9+umnOZbNnj1bc+bMUVxcnDlB5y+//GKeqc12+fErU6aMpItnNK816L1Zs2b67bffNGfOHLVp0+aqfa+lVKlSstvt2r17t8ONJseOHVNKSorDe6ZIkSI5JtDNzMzU0aNHc1337t27zcuX0sWzzkePHlWTJk1uqGZYc3v/uQ78T5MmTZSVlaUJEyY4tH/44Yey2Wxq3LhxnteZHXzyMiP4hQsXHG69z8zM1Oeff67AwEDVqFHDoW/Hjh21ePFijR8/XsWKFbNUY926dfXkk09q0qRJ+v7773Ptc/kZjTZt2ujvv//Wv//97xx9z549m+fJB11dXRUdHa25c+c6zCq9Y8cOLVq0yKFvy5Yt5erqqtGjR+eoyzCMHNMD5KWG7HVcavz48de1vqtp0qSJEhMTNXPmTLPtwoUL+uSTT+Tr66vHHnssT+sLDQ1VlSpV9OWXXzpcDoqPj9fWrVvzrW7p4qVhwzA0a9Ysh/ZvvvlGkvTAAw9IuhguoqKizMelgXzHjh1q2rSpSpcurXnz5l3xrMqcOXNyPNq2bStJ+vLLL3NMJnups2fPavbs2WrWrJlat26d49G7d2+dOnXKnCYgOjpa58+fd3hP2+32HIErKChIjz/+uD7//PNcQ0hSUpL57169eik4OFj9+vXLdbLQvJwpzA4wl78fs8/2Nm3a1GwrW7asVqxY4dBv0qRJVzzTNGnSJDP0StLEiRN14cKF6/oZh7zjTBPuCM2bN1f9+vX12muvaf/+/apWrZoWL16s77//Xq+88orDwGarskPOa6+9pnbt2snNzU3NmzfPMWbpUqGhoXr33Xe1f/9+3XfffZo5c6Y2bdqkSZMm5Ri/8+yzz2rw4MGaM2eOevXqlWP5lXz99ddq1KiRYmJi1LhxY0VFRalIkSLmjOArVqxw+AHasWNHzZo1Sz179tQvv/yiunXrKisrSzt37tSsWbO0aNGia14Svdzo0aO1cOFCPfroo3rppZfMEHH//fdry5YtZr+yZcvqrbfe0rBhw7R//37FxMSocOHC2rdvn+bMmaMePXpo4MCBedq2JPn5+alevXoaN26czp8/rxIlSmjx4sUOY2HyS48ePfT555+rS5cu2rBhg0qXLq3//ve/WrVqlcaPH3/VGbWvZMyYMXr66adVt25dde3aVSdPntSECRNUpUqVXMfVXO7AgQP66quvJEm///67JOmtt96SdPEsR8eOHSVdnNfs/fff14svvqiNGzfq/vvv1x9//KHJkyfr/vvvN2+3v5JTp04pOjpaJ0+e1KBBg3IMYC5btqwiIyMlyfwOx0tln1lq3LhxrtMTZPvhhx906tQp87Lh5erUqaPAwEBNmzZNbdu2VUxMjB566CENGDBACQkJqlixon744QclJydLcjxL/Omnn+qRRx5RRESEunfvrjJlyujYsWNas2aNDh8+rM2bN0uSihYtqjlz5qh58+aqVq2a2rVrp1q1asnNzU2HDh3St99+Kyn3MX+Xq1atmjp37qxJkyYpJSVFjz32mNatW6cvvvhCMTExDmeKXnjhBfXs2VOtWrXSk08+qc2bN2vRokVXPF6ZmZlq0KCB2rRpo127dumzzz7TI488csVjh3zmhDv2gByuNCP45Tp37mz4+PjkuuzUqVNGv379jNDQUMPNzc0oX7688d577xl2u92hn9UpBwzDMN58802jRIkShouLyzWnH8he7++//25ERkYanp6eRqlSpXLMxnypJk2aGJKM1atXX3mnc3H27Flj/PjxRmRkpOHn52cUKlTICAkJMZo1a2ZMmzbNuHDhgkP/zMxM49133zXuv/9+w8PDwyhSpIhRo0YNY/To0UZqaqrDMYiNjc2xvctvfzYMw4iPjzdq1KhhuLu7G2XKlDHi4uKuOCP4d999ZzzyyCOGj4+P4ePjY1SsWNGIjY01du3aZfbJ64zqhw8fNlq0aGEEBAQY/v7+xjPPPGMcOXIkx//jlW57v9J7Kbc6jh07ZnTt2tW45557DHd3dyMiIsLhtnbD+P9TDrz33ns51pnbe2vGjBlGxYoVDQ8PD6NKlSrGDz/8YLRq1cqoWLHiNff9l19+cZhC4NLH5dNWHD582Hj++eeN8PBww93d3ShevLjRvXt3S9MAZO/TlR6XvycuZ3XKgebNmxuenp5XnQG+S5cuhpubm/HPP/8YhmEYSUlJxrPPPmsULlzY8Pf3N7p06WLOgD5jxgyH1+7Zs8fo1KmTERISYri5uRklSpQwmjVrZvz3v//NsZ2jR48agwYNMipXrmx4eXkZHh4eRpkyZYxOnTo5TGVxrf07f/68MXr0aCM8PNxwc3MzwsLCjGHDhjlMfWAYF6dKGDJkiHHPPfcY3t7eRnR0tJGQkHDFKQfi4+ONHj16GEWKFDF8fX2NDh06GCdOnLjq8UX+sRmGE0YnApB0cWblrVu35vtYFtyeqlevrsDAQC1ZssTZpdyW5s6dqxYtWmjlypWWx/zdLqZOnaquXbtq/fr1eT4zjPzDmCbASY4ePar58+ebl1Jw9zh//rw5CDvb8uXLtXnzZj3++OPOKeo2c/bsWYfnWVlZ+uSTT+Tn56cHH3zQSVXhTseYJuAW27dvn1atWqXJkyfLzc3NYTJM3B3+/vtvRUVF6bnnnlNoaKh27typuLg4hYSE5JgoEbnr06ePzp49q8jISGVkZGj27NlavXq1xowZk6epK4C8IDQBt1h8fLy6du2qe++9V1988YVCQkKcXRJusSJFiqhGjRqaPHmykpKS5OPjo6ZNm+qdd95x+J5FXNkTTzyhDz74QPPmzdO5c+dUrlw5ffLJJ+ZElMDNwJgmAAAACxjTBAAAYAGhCQAAwALGNOUTu92uI0eOqHDhwvnyVRUAAODmMwxDp06dUmho6DW/15TQlE+OHDmS44tPAQDA7eHQoUMqWbLkVfsQmvJJ9lcpHDp0SH5+fk6uBgAAWJGWlqawsDBLX4lEaMon2Zfk/Pz8CE0AANxmrAytYSA4AACABYQmAAAACwhNAAAAFjCmCQCAAsZutyszM9PZZdwR3Nzc5Orqmi/rIjQBAFCAZGZmat++fbLb7c4u5Y4REBCgkJCQG55HkdAEAEABYRiGjh49KldXV4WFhV1zskVcnWEYOnPmjI4fPy5JKl68+A2tj9AEAEABceHCBZ05c0ahoaHy9vZ2djl3BC8vL0nS8ePHFRQUdEOX6oiwAAAUEFlZWZIkd3d3J1dyZ8kOoOfPn7+h9RCaAAAoYPgO0/yVX8eT0AQAAGABoQkAABRYo0aNUnBwsGw2m+bOnasuXbooJibGKbUwEBwAgAKu9ND5t3R7+99pmufXdOnSRV988YWki3Mj3XvvverUqZNeffVVFSp0fXFjx44dGj16tObMmaM6deqoSJEiql+/vgzDMPs8/vjjql69usaPH39d28gLQhMAAMgXjRo10pQpU5SRkaEFCxYoNjZWbm5uGjZsmEO/zMxMS4Pd9+zZI0l6+umnzXFJHh4e+V+4RVyeAwAA+cLDw0MhISEqVaqUevXqpaioKP3www/mJbW3335boaGhqlChgiRp69ateuKJJ+Tl5aVixYqpR48eSk9Pl3Txslzz5s0lSS4uLmZouvTyXJcuXRQfH6+PPvpINptNNptN+/fvv2n7R2gCAAA3hZeXl/l1MEuXLtWuXbu0ZMkSzZs3T6dPn1Z0dLSKFCmi9evX69tvv9XPP/+s3r17S5IGDhyoKVOmSJKOHj2qo0eP5lj/Rx99pMjISHXv3t3sExYWdtP2h8tzuGG3+lo7nOt6xjoAuLsYhqGlS5dq0aJF6tOnj5KSkuTj46PJkyebl+X+/e9/69y5c/ryyy/l4+MjSZowYYKaN2+ud999V8HBwQoICJAkhYSE5Lodf39/ubu7y9vb+4p98hNnmgAAQL6YN2+efH195enpqcaNG6tt27YaNWqUJCkiIsJhHNOOHTtUrVo1MzBJUt26dWW327Vr165bXbolnGkCAAD5on79+po4caLc3d0VGhrqcNfcpeHodsWZJgAAkC98fHxUrlw53XvvvdecZqBSpUravHmzTp8+bbatWrVKLi4u5kBxK9zd3c2vn7nZCE0AAOCW69Chgzw9PdW5c2dt27ZNv/zyi/r06aOOHTsqODjY8npKly6ttWvXav/+/frnn39kt9tvWs2EJgAAcMt5e3tr0aJFSk5OVq1atdS6dWs1aNBAEyZMyNN6Bg4cKFdXV1WuXFmBgYE6ePDgTapYshmXTquJ65aWliZ/f3+lpqbKz8/P2eXcUtw9d3fh7jng5jl37pz27dun8PBweXp6OrucO8bVjmtefn9zpgkAAMACQhMAAIAFhCYAAAALCE0AAAAWEJoAAChguEcrf+XX8SQ0AQBQQLi6ukqS+SW3yB9nzpyRJLm5ud3QepwamsaOHatatWqpcOHCCgoKUkxMTI7vm3n88cdls9kcHj179nToc/DgQTVt2lTe3t4KCgrSoEGDdOHCBYc+y5cv14MPPigPDw+VK1dOU6dOzVHPp59+qtKlS8vT01O1a9fWunXr8n2fAQC4kkKFCsnb21tJSUk6c+aMzp07x+MGHmfPntWJEyd0/PhxBQQEmKH0uv9/8un/+brEx8crNjZWtWrV0oULF/Tqq6+qYcOG+vPPPx2+o6Z79+564403zOfe3t7mv7OystS0aVOFhIRo9erVOnr0qDp16iQ3NzeNGTNGkrRv3z41bdpUPXv21LRp07R06VK98MILKl68uKKjoyVJM2fOVP/+/RUXF6fatWtr/Pjxio6O1q5duxQUFHSLjggA4G5ms9lUvHhx7du3TwcOHHB2OXeMgIAAhYSE3PB6CtTklklJSQoKClJ8fLzq1asn6eKZpurVq2v8+PG5vuann35Ss2bNdOTIEXPa9bi4OA0ZMkRJSUlyd3fXkCFDNH/+fG3bts18Xbt27ZSSkqKFCxdKkmrXrq1atWqZM5Ha7XaFhYWpT58+Gjp06DVrZ3JL3C2Y3BK4+ex2O5fo8ombm9tVzzDl5fe3U880XS41NVWSVLRoUYf2adOm6euvv1ZISIiaN2+u119/3TzbtGbNGkVERDh8T010dLR69eql7du364EHHtCaNWsUFRXlsM7o6Gi98sorki5eO96wYYOGDRtmLndxcVFUVJTWrFmTa60ZGRnKyMgwn6elpV3/jgMAcAkXFxdmBC+ACkxostvteuWVV1S3bl1VqVLFbH/22WdVqlQphYaGasuWLRoyZIh27dql2bNnS5ISExNzfLFf9vPExMSr9klLS9PZs2d18uRJZWVl5dpn586dudY7duxYjR49+sZ2GgAA3DYKTGiKjY3Vtm3btHLlSof2Hj16mP+OiIhQ8eLF1aBBA+3Zs0dly5a91WWahg0bpv79+5vP09LSFBYW5rR6AADAzVUgQlPv3r01b948rVixQiVLlrxq39q1a0uSEhISVLZsWYWEhOS4y+3YsWOSZA76CgkJMdsu7ePn5ycvLy+5urrK1dU11z5XGjjm4eEhDw8P6zsJAABua06dcsAwDPXu3Vtz5szRsmXLFB4efs3XbNq0SZJUvHhxSVJkZKS2bt2q48ePm32WLFkiPz8/Va5c2eyzdOlSh/UsWbJEkZGRkiR3d3fVqFHDoY/dbtfSpUvNPgAA4O7m1DNNsbGxmj59ur7//nsVLlzYHIPk7+8vLy8v7dmzR9OnT1eTJk1UrFgxbdmyRf369VO9evVUtWpVSVLDhg1VuXJldezYUePGjVNiYqKGDx+u2NhY80xQz549NWHCBA0ePFjPP/+8li1bplmzZmn+/P9/11f//v3VuXNn1axZUw899JDGjx+v06dPq2vXrrf+wAAAgALHqaFp4sSJki5OK3CpKVOmqEuXLnJ3d9fPP/9sBpiwsDC1atVKw4cPN/u6urpq3rx56tWrlyIjI+Xj46POnTs7zOsUHh6u+fPnq1+/fvroo49UsmRJTZ482ZyjSZLatm2rpKQkjRgxQomJiapevboWLlyYY3A4AAC4OxWoeZpuZ8zThLsF8zQBuJPk5fc33z0H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MCpoWns2LGqVauWChcurKCgIMXExGjXrl0Ofc6dO6fY2FgVK1ZMvr6+atWqlY4dO+bQ5+DBg2ratKm8vb0VFBSkQYMG6cKFCw59li9frgcffFAeHh4qV66cpk6dmqOeTz/9VKVLl5anp6dq166tdevW5fs+AwCA25NTQ1N8fLxiY2P122+/acmSJTp//rwaNmyo06dPm3369eunH3/8Ud9++63i4+N15MgRtWzZ0lyelZWlpk2bKjMzU6tXr9YXX3yhqVOnasSIEWafffv2qWnTpqpfv742bdqkV155RS+88IIWLVpk9pk5c6b69++vkSNH6o8//lC1atUUHR2t48eP35qDAQAACjSbYRiGs4vIlpSUpKCgIMXHx6tevXpKTU1VYGCgpk+frtatW0uSdu7cqUqVKmnNmjWqU6eOfvrpJzVr1kxHjhxRcHCwJCkuLk5DhgxRUlKS3N3dNWTIEM2fP1/btm0zt9WuXTulpKRo4cKFkqTatWurVq1amjBhgiTJbrcrLCxMffr00dChQ69Ze1pamvz9/ZWamio/P7/8PjQFWumh851dAm6h/e80dXYJAJBv8vL7u0CNaUpNTZUkFS1aVJK0YcMGnT9/XlFRUWafihUr6t5779WaNWskSWvWrFFERIQZmCQpOjpaaWlp2r59u9nn0nVk98leR2ZmpjZs2ODQx8XFRVFRUWafy2VkZCgtLc3hAQAA7lwFJjTZ7Xa98sorqlu3rqpUqSJJSkxMlLu7uwICAhz6BgcHKzEx0exzaWDKXp697Gp90tLSdPbsWf3zzz/KysrKtU/2Oi43duxY+fv7m4+wsLDr23EAAHBbKDChKTY2Vtu2bdOMGTOcXYolw4YNU2pqqvk4dOiQs0sCAAA3USFnFyBJvXv31rx587RixQqVLFnSbA8JCVFmZqZSUlIczjYdO3ZMISEhZp/L73LLvrvu0j6X33F37Ngx+fn5ycvLS66urnJ1dc21T/Y6Lufh4SEPD4/r22EAAHDbceqZJsMw1Lt3b82ZM0fLli1TeHi4w/IaNWrIzc1NS5cuNdt27dqlgwcPKjIyUpIUGRmprVu3OtzltmTJEvn5+aly5cpmn0vXkd0nex3u7u6qUaOGQx+73a6lS5eafQAAwN3NqWeaYmNjNX36dH3//fcqXLiwOX7I399fXl5e8vf3V7du3dS/f38VLVpUfn5+6tOnjyIjI1WnTh1JUsOGDVW5cmV17NhR48aNU2JiooYPH67Y2FjzTFDPnj01YcIEDR48WM8//7yWLVumWbNmaf78/3/XV//+/dW5c2fVrFlTDz30kMaPH6/Tp0+ra9eut/7AAACAAsepoWnixImSpMcff9yhfcqUKerSpYsk6cMPP5SLi4tatWqljIwMRUdH67PPPjP7urq6at68eerVq5ciIyPl4+Ojzp0764033jD7hIeHa/78+erXr58++ugjlSxZUpMnT1Z0dLTZp23btkpKStKIESOUmJio6tWra+HChTkGhwMAgLtTgZqn6XbGPE24WzBPE4A7yW07TxMAAEBBRW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HBqaFqxYoWaN2+u0NBQ2Ww2zZ0712F5ly5dZLPZHB6NGjVy6JOcnKwOHTrIz89PAQEB6tatm9LT0x36bNmyRY8++qg8PT0VFhamcePG5ajl22+/VcWKFeXp6amIiAgtWLAg3/cXAADcvpwamk6fPq1q1arp008/vWKfRo0a6ejRo+bjm2++cVjeoUMHbd++XUuWLNG8efO0YsUK9ejRw1yelpamhg0bqlSpUtqwYYPee+89jRo1SpMmTTL7rF69Wu3bt1e3bt20ceNGxcTEKCYmRtu2bcv/nQYAALclm2EYhrOLkCSbzaY5c+YoJibGbOvSpYtSUlJynIHKtmPHDlWuXFnr169XzZo1JUkLFy5UkyZNdPjwYYWGhmrixIl67bXXlJiYKHd3d0nS0KFDNXfuXO3cuVOS1LZtW50+fVrz5s0z112nTh1Vr15dcXFxlupPS0uTv7+/UlNT5efndx1H4PZVeuh8Z5eAW2j/O02dXQIA5Ju8/P4u8GOali9frqCgIFWoUEG9evXSiRMnzGVr1qxRQECAGZgkKSoqSi4uLlq7dq3Zp169emZgkqTo6Gjt2rVLJ0+eNPtERUU5bDc6Olpr1qy5Yl0ZGRlKS0tzeAAAgDvXdYWmgwcPKrcTVIZh6ODBgzdcVLZGjRrpyy+/1NKlS/Xuu+8qPj5ejRs3VlZWliQpMTFRQUFBDq8pVKiQihYtqsTERLNPcHCwQ5/s59fqk708N2PHjpW/v7/5CAsLu7GdBQAABVqh63lReHi4jh49miOwJCcnKzw83Aw1N6pdu3bmvyMiIlS1alWVLVtWy5cvV4MGDfJlG9dr2LBh6t+/v/k8LS2N4AQAwB3sus40GYYhm82Woz09PV2enp43XNSVlClTRvfcc48SEhIkSSEhITp+/LhDnwsXLig5OVkhISFmn2PHjjn0yX5+rT7Zy3Pj4eEhPz8/hwcAALhz5elMU/aZFZvNptdff13e3t7msqysLK1du1bVq1fP1wIvdfjwYZ04cULFixeXJEVGRiolJUUbNmxQjRo1JEnLli2T3W5X7dq1zT6vvfaazp8/Lzc3N0nSkiVLVKFCBRUpUsTss3TpUr3yyivmtpYsWaLIyMibti8AAOD2kqfQtHHjRkkXzzRt3brVYXC1u7u7qlWrpoEDB1peX3p6unnWSJL27dunTZs2qWjRoipatKhGjx6tVq1aKSQkRHv27NHgwYNVrlw5RUdHS5IqVaqkRo0aqXv37oqLi9P58+fVu3dvtWvXTqGhoZKkZ599VqNHj1a3bt00ZMgQbdu2TR999JE+/PBDc7t9+/bVY489pg8++EBNmzbVjBkz9PvvvztMSwAAAO5u1zXlQNeuXfXRRx/d8CWp5cuXq379+jnaO3furIkTJyomJkYbN25USkqKQkND1bBhQ7355psOg7aTk5PVu3dv/fjjj3JxcVGrVq308ccfy9fX1+yzZcsWxcbGav369brnnnvUp08fDRkyxGGb3377rYYPH679+/erfPnyGjdunJo0aWJ5X5hyAHcLphwAcCfJy+/vAjNP0+2O0IS7BaEJwJ0kL7+/LV+ea9mypaZOnSo/Pz+1bNnyqn1nz55tdbUAAAC3Bcuhyd/f37xjzs/PL9e75wAAAO5UlkNTixYtzOkEpk6derPqAQAAKJAsz9PUokULpaSkSJJcXV1zzI8EAABwJ7McmgIDA/Xbb79JuvLklgAAAHcqy5fnevbsqaefflo2m002m+2qs2Xn19eoAAAAFBSWQ9OoUaPUrl07JSQk6KmnntKUKVMUEBBwE0sDAAAoOPI0I3jFihVVsWJFjRw5Us8884zD16gAAADcyfIUmrKNHDlSkpSUlKRdu3ZJkipUqKDAwMD8qwwAAKAAsTwQ/FJnzpzR888/r9DQUNWrV0/16tVTaGiounXrpjNnzuR3jQAAAE53XaGpX79+io+P1w8//KCUlBSlpKTo+++/V3x8vAYMGJDfNQIAADjddV2e++677/Tf//5Xjz/+uNnWpEkTeXl5qU2bNpo4cWJ+1QcAAFAgXPflueDg4BztQUFBXJ4DAAB3pOsKTZGRkRo5cqTOnTtntp09e1ajR49WZGRkvhUHAABQUFzX5bnx48erUaNGKlmypKpVqyZJ2rx5szw9PbVo0aJ8LRAAAKAguK7QFBERod27d2vatGnauXOnJKl9+/bq0KGDvLy88rVAAACAgiDPoen8+fOqWLGi5s2bp+7du9+MmgAAAAqcPI9pcnNzcxjLBAAAcDe4rstzsbGxevfddzV58mQVKnRdqwAA3AZKD53v7BJwC+1/p6mzSyjQrivxrF+/XkuXLtXixYsVEREhHx8fh+WzZ8/Ol+IAAAAKiusKTQEBAWrVqlV+1wIAAFBg5Sk02e12vffee/rrr7+UmZmpJ554QqNGjeKOOQAAcMfL00Dwt99+W6+++qp8fX1VokQJffzxx4qNjb1ZtQEAABQYeQpNX375pT777DMtWrRIc+fO1Y8//qhp06bJbrffrPoAAAAKhDyFpoMHD6pJkybm86ioKNlsNh05ciTfCwMAAChI8hSaLly4IE9PT4c2Nzc3nT9/Pl+LAgAAKGjyNBDcMAx16dJFHh4eZtu5c+fUs2dPh2kHmHIAAADcafIUmjp37pyj7bnnnsu3YgAAAAqqPIWmKVOm3Kw6AAAACrQ8f/ccAADA3YjQBAAAYAGhCQAAwAJCEwAAgAWEJgAAAAsITQAAABYQmgAAACwgNAEAAFhAaAIAALCA0AQAAGABoQkAAMACQhMAAIAFhCYAAAALCE0AAAAWEJoAAAAsIDQBAABYQGgCAACwgNAEAABgAaEJAADAAkITAACABYQmAAAACwhNAAAAFhCaAAAALCA0AQAAWEBoAgAAsIDQBAAAYIFTQ9OKFSvUvHlzhYaGymazae7cuQ7LDcPQiBEjVLx4cXl5eSkqKkq7d+926JOcnKwOHTrIz89PAQEB6tatm9LT0x36bNmyRY8++qg8PT0VFhamcePG5ajl22+/VcWKFeXp6amIiAgtWLAg3/cXAADcvpwamk6fPq1q1arp008/zXX5uHHj9PHHHysuLk5r166Vj4+PoqOjde7cObNPhw4dtH37di1ZskTz5s3TihUr1KNHD3N5WlqaGjZsqFKlSmnDhg167733NGrUKE2aNMnss3r1arVv317dunXTxo0bFRMTo5iYGG3btu3m7TwAALit2AzDMJxdhCTZbDbNmTNHMTExki6eZQoNDdWAAQM0cOBASVJqaqqCg4M1depUtWvXTjt27FDlypW1fv161axZU5K0cOFCNWnSRIcPH1ZoaKgmTpyo1157TYmJiXJ3d5ckDR06VHPnztXOnTslSW3bttXp06c1b948s546deqoevXqiouLs1R/Wlqa/P39lZqaKj8/v/w6LLeF0kPnO7sE3EL732nq7BJwC/H5vrvcjZ/vvPz+LrBjmvbt26fExERFRUWZbf7+/qpdu7bWrFkjSVqzZo0CAgLMwCRJUVFRcnFx0dq1a80+9erVMwOTJEVHR2vXrl06efKk2efS7WT3yd4OAABAIWcXcCWJiYmSpODgYIf24OBgc1liYqKCgoIclhcqVEhFixZ16BMeHp5jHdnLihQposTExKtuJzcZGRnKyMgwn6elpeVl9wAAwG2mwJ5pKujGjh0rf39/8xEWFubskgAAwE1UYENTSEiIJOnYsWMO7ceOHTOXhYSE6Pjx4w7LL1y4oOTkZIc+ua3j0m1cqU/28twMGzZMqamp5uPQoUN53UUAAHAbKbChKTw8XCEhIVq6dKnZlpaWprVr1yoyMlKSFBkZqZSUFG3YsMHss2zZMtntdtWuXdvss2LFCp0/f97ss2TJElWoUEFFihQx+1y6new+2dvJjYeHh/z8/BweAADgzuXU0JSenq5NmzZp06ZNki4O/t60aZMOHjwom82mV155RW+99ZZ++OEHbd26VZ06dVJoaKh5h12lSpXUqFEjde/eXevWrdOqVavUu3dvtWvXTqGhoZKkZ599Vu7u7urWrZu2b9+umTNn6qOPPlL//v3NOvr27auFCxfqgw8+0M6dOzVq1Cj9/vvv6t27960+JAAAoIBy6kDw33//XfXr1zefZweZzp07a+rUqRo8eLBOnz6tHj16KCUlRY888ogWLlwoT09P8zXTpk1T79691aBBA7m4uKhVq1b6+OOPzeX+/v5avHixYmNjVaNGDd1zzz0aMWKEw1xODz/8sKZPn67hw4fr1VdfVfny5TV37lxVqVLlFhwFAABwOygw8zTd7pinCXeLu3Eel7sZn++7y934+b4j5mkCAAAoSA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UFOjSNGjVKNpvN4VGxYkVz+blz5xQbG6tixYrJ19dXrVq10rFjxxzWcfDgQTVt2lTe3t4KCgrSoEGDdOHCBYc+y5cv14MPPigPDw+VK1dOU6dOvRW7BwAAbiMFOjRJ0v3336+jR4+aj5UrV5rL+vXrpx9//FHffvut4uPjdeTIEbVs2dJcnpWVpaZNmyozM1OrV6/WF198oalTp2rEiBFmn3379qlp06aqX7++Nm3apFdeeUUvvPCCFi1adEv3EwAAFGyFnF3AtRQqVEghISE52lNTU/V///d/mj59up544glJ0pQpU1SpUiX99ttvqlOnjhYvXqw///xTP//8s4KDg1W9enW9+eabGjJkiEaNGiV3d3fFxcUpPDxcH3zwgSSpUqVKWrlypT788ENFR0ff0n0FAAAFV4E/07R7926FhoaqTJky6tChgw4ePChJ2rBhg86fP6+oqCizb8WKFXXvvfdqzZo1kqQ1a9YoIiJCwcHBZp/o6GilpaVp+/btZp9L15HdJ3sdAAAAUgE/01S7dm1NnTpVFSpU0NGjRzV69Gg9+uij2rZtmxITE+Xu7q6AgACH1wQHBysxMVGSlJiY6BCYspdnL7tan7S0NJ09e1ZeXl651paRkaGMjAzzeVpa2g3tKwAAKNgKdGhq3Lix+e+qVauqdu3aKlWqlGbNmnXFMHOrjB07VqNHj3ZqDQAA4NYp8JfnLhUQEKD77rtPCQkJCgkJUWZmplJSUhz6HDt2zBwDFRISkuNuuuzn1+rj5+d31WA2bNgwpaammo9Dhw7d6O4BAIAC7LYKTenp6dqzZ4+KFy+uGjVqyM3NTUuXLjWX79q1SwcPHlRkZKQkKTIyUlu3btXx48fNPkuWLJGfn58qV65s9rl0Hdl9stdxJR4eHvLz83N4AACAO1eBDk0DBw5UfHy89u/fr9WrV6tFixZydXVV+/bt5e/vr27duql///765ZdftGHDBnXt2lWRkZGqU6eOJKlhw4aqXLmyOnbsqM2bN2vRokUaPny4YmNj5eHhIUnq2bOn9u7dq8GDB2vnzp367LPPNGvWLPXr18+Zuw4AAAqYAj2m6fDhw2rfvr1OnDihwMBAPfLII/rtt98UGBgoSfrwww/l4uKiVq1aKSMjQ9HR0frss8/M17u6umrevHnq1auXIiMj5ePjo86dO+uNN94w+4SHh2v+/Pnq16+fPvroI5UsWVKTJ09mugEAAODAZhiG4ewi7gRpaWny9/dXamrqXXeprvTQ+c4uAbfQ/neaOrsE3EJ8vu8ud+PnOy+/vwv05TkAAICCgt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usynn36q0qVLy9PTU7Vr19a6deucXRIAACgACE2XmDlzpvr376+RI0fqjz/+ULVq1RQdHa3jx487uzQAAOBkhKZL/Otf/1L37t3VtWtXVa5cWXFxcfL29tZ//vMfZ5cGAACcjND0P5mZmdqwYYOioqLMNhcXF0VFRWnNmjVOrAwAABQEhZxdQEHxzz//KCsrS8HBwQ7twcHB2rlzZ47+GRkZysjIMJ+npqZKktLS0m5uoQWQPeOMs0vALXQ3vsfvZny+7y534+c7e58Nw7hmX0LTdRo7dqxGjx6doz0sLMwJ1QC3jv94Z1cA4Ga5mz/fp06dkr+//1X7EJr+55577pGrq6uOHTvm0H7s2DGFhITk6D9s2DD179/ffG6325WcnKxixYrJZrPd9HrhXGlpaQoLC9OhQ4fk5+fn7HIA5CM+33cXwzB06tQphYaGXrMvoel/3N3dVaNGDS1dulQxMTGSLgahpUuXqnfv3jn6e3h4yMPDw6EtICDgFlSKgsTPz48fqsAdis/33eNaZ5iyEZou0b9/f3Xu3Fk1a9bUQw89pPHjx+v06dPq2rWrs0sDAABORmi6RNu2bZWUlKQRI0YoMTFR1atX18KFC3MMDgcAAHcfQtNlevfunevlOOBSHh4eGjlyZI5LtABuf3y+cSU2w8o9dgAAAHc5JrcEAACwgNAEAABgAaEJAADAAkITAACABYQmAAAACwhNQB4lJCRo0aJFOnv2rCRrX/IIALj9EZoAi06cOKGoqCjdd999atKkiY4ePSpJ6tatmwYMGODk6gDcqF9//VXPPfecIiMj9ffff0uSvvrqK61cudLJlaGgIDQBFvXr10+FChXSwYMH5e3tbba3bdtWCxcudGJlAG7Ud999p+joaHl5eWnjxo3KyMiQJKWmpmrMmDFOrg4FBaEJsGjx4sV69913VbJkSYf28uXL68CBA06qCkB+eOuttxQXF6d///vfcnNzM9vr1q2rP/74w4mVoSAhNAEWnT592uEMU7bk5GS+bgG4ze3atUv16tXL0e7v76+UlJRbXxAKJEITYNGjjz6qL7/80nxus9lkt9s1btw41a9f34mVAbhRISEhSkhIyNG+cuVKlSlTxgkVoSDiC3sBi8aNG6cGDRro999/V2ZmpgYPHqzt27crOTlZq1atcnZ5AG5A9+7d1bdvX/3nP/+RzWbTkSNHtGbNGg0cOFCvv/66s8tDAcEX9gJ5kJqaqgkTJmjz5s1KT0/Xgw8+qNjYWBUvXtzZpQG4AYZhaMyYMRo7dqzOnDkjSfLw8NDAgQP15ptvOrk6FBSEJgAA/iczM1MJCQlKT09X5cqV5evr6+ySUIAQmoCr2LJli+W+VatWvYmVAACcjdAEXIWLi4tsNts1Z/222WzKysq6RVUByA8tW7a03Hf27Nk3sRLcLhgIDlzFvn37nF0CgJvE39/f2SXgNsOZJgAAAAs40wTk0Z9//qmDBw8qMzPTof2pp55yUkUAgFuB0ARYtHfvXrVo0UJbt251GOdks9kkiTFNwG3uv//9r2bNmpXrH0V8lQokZgQHLOvbt6/Cw8N1/PhxeXt7a/v27VqxYoVq1qyp5cuXO7s8ADfg448/VteuXRUcHKyNGzfqoYceUrFixbR37141btzY2eWhgGBME2DRPffco2XLlqlq1ary9/fXunXrVKFCBS1btkwDBgzQxo0bnV0igOtUsWJFjRw5Uu3bt1fhwoW1efNmlSlTRiNGjFBycrImTJjg7BJRAHCmCbAoKytLhQsXlnQxQB05ckSSVKpUKe3atcuZpQG4QQcPHtTDDz8sSfLy8tKpU6ckSR07dtQ333zjzNJQgBCaAIuqVKmizZs3S5Jq166tcePGadWqVXrjjTf4Qk/gNhcSEqLk5GRJ0r333qvffvtN0sVpR7ggg2yEJsCi4cOHy263S5LeeOMN7du3T48++qgWLFigjz/+2MnVAbgRTzzxhH744QdJUteuXdWvXz89+eSTatu2rVq0aOHk6lBQMKYJuAHJyckqUqSIeQcdgNuT3W6X3W5XoUIXbyqfOXOmVq1apfLly6tnz55yc3NzcoUoCAhNAABIOnfunLZs2aLjx4+bZ5Wli9OKNG/e3ImVoaBgnibAonPnzumTTz7RL7/8kuOHqsQ8LsDtbOHCherYsaNOnDiRYxnfLYlshCbAom7dumnx4sVq3bq1HnroIS7JAXeQPn36qE2bNhoxYoSCg4OdXQ4KKC7PARb5+/trwYIFqlu3rrNLAZDP/Pz8tHHjRpUtW9bZpaAA4+45wKISJUqY8zQBuLO0bt2amf1xTZxpAiz66aef9PHHHysuLk6lSpVydjkA8tGZM2f0zDPPKDAwUBERETnulnv55ZedVBkKEkITYFFSUpLatGmjFStWyNvbO8cP1eyJ8QDcfv7v//5PPXv2lKenp4oVK+YwZtFms2nv3r1OrA4FBaEJsCgqKkoHDx5Ut27dFBwcnGMgeOfOnZ1UGYAbFRISopdffllDhw6ViwsjV5A7QhNgkbe3t9asWaNq1ao5uxQA+axo0aJav349A8FxVcRpwKKKFSvq7Nmzzi4DwE3QuXNnzZw509lloIBjnibAonfeeUcDBgzQ22+/netAUT8/PydVBuBGZWVlady4cVq0aJGqVq2a4/P9r3/9y0mVoSDh8hxgUfY4h8vHMhmGwYzBwG2ufv36V1xms9m0bNmyW1gNCipCE2BRfHz8VZc/9thjt6gSAIAzEJoAAAAsYCA4kAe//vqrnnvuOT388MP6+++/JUlfffWVVq5c6eTKAAA3G6EJsOi7775TdHS0vLy89McffygjI0OSlJqaqjFjxji5OgDAzUZoAix66623FBcXp3//+98Od9bUrVtXf/zxhxMrAwDcCoQmwKJdu3apXr16Odr9/f2VkpJy6wsCANxShCbAopCQECUkJORoX7lypcqUKeOEigAAtxKhCbCoe/fu6tu3r9auXSubzaYjR45o2rRpGjhwoHr16uXs8gAANxkzggNXsWXLFlWpUkUuLi4aNmyY7Ha7GjRooDNnzqhevXry8PDQwIED1adPH2eXCgC4yZinCbgKV1dXHT16VEFBQSpTpozWr1+vwoULKyEhQenp6apcubJ8fX2dXSYA4BbgTBNwFQEBAdq3b5+CgoK0f/9+2e12ubu7q3Llys4uDQBwixGagKto1aqVHnvsMRUvXlw2m001a9aUq6trrn337t17i6sDANxKhCbgKiZNmqSWLVsqISFBL7/8srp3767ChQs7uywAgBMwpgmwqGvXrvr4448JTQBwlyI0AQAAWMA8TQAAABYQmgAAACwgNAEAAFhAaAKAfPD444/rlVdecXYZAG4iQhOAO0ZiYqL69u2rcuXKydPTU8HBwapbt64mTpyoM2fOOLs8ALc55mkCcEfYu3ev6tatq4CAAI0ZM0YRERHy8PDQ1q1bNWnSJJUoUUJPPfWUs8u8oqysLNlsNrm48LcsUFDx6QRwR3jppZdUqFAh/f7772rTpo0qVaqkMmXK6Omnn9b8+fPVvHlzSVJKSopeeOEFBQYGys/PT0888YQ2b95srmfUqFGqXr26vvrqK5UuXVr+/v5q166dTp06ZfY5ffq0OnXqJF9fXxUvXlwffPBBjnoyMjI0cOBAlShRQj4+Pqpdu7aWL19uLp86daoCAgL0ww8/qHLlyvLw8NDBgwdv3gECcMMITQBueydOnNDixYsVGxsrHx+fXPvYbDZJ0jPPPKPjx4/rp59+0oYNG/Tggw+qQYMGSk5ONvvu2bNHc+fO1bx58zRv3jzFx8frnXfeMZcPGjRI8fHx+v7777V48WItX75cf/zxh8P2evfurTVr1mjGjBnasmWLnnnmGTVq1Ei7d+82+5w5c0bvvvuuJk+erO3btysoKCg/DwuA/GYAwG3ut99+MyQZs2fPdmgvVqyY4ePjY/j4+BiDBw82fv31V8PPz884d+6cQ7+yZcsan3/+uWEYhjFy5EjD29vbSEtLM5cPGjTIqF27tmEYhnHq1CnD3d3dmDVrlrn8xIkThpeXl9G3b1/DMAzjwIEDhqurq/H33387bKdBgwbGsGHDDMMwjClTphiSjE2bNuXPQQBw0zGmCcAda926dbLb7erQoYMyMjK0efNmpaenq1ixYg79zp49qz179pjPS5cu7fB1OcWLF9fx48clXTwLlZmZqdq1a5vLixYtqgoVKpjPt27dqqysLN13330O28nIyHDYtru7u6pWrZo/OwvgpiM0AbjtlStXTjabTbt27XJoL1OmjCTJy8tLkpSenq7ixYs7jC3KFhAQYP7bzc3NYZnNZpPdbrdcT3p6ulxdXbVhwwa5uro6LPP19TX/7eXlZV42BFDwEZoA3PaKFSumJ598UhMmTFCfPn2uOK7pwQcfVGJiogoVKqTSpUtf17bKli0rNzc3rV27Vvfee68k6eTJk/rrr7/02GOPSZIeeOABZWVl6fjx43r00UevazsACh4GggO4I3z22We6cOGCatasqZkzZ2rHjh3atWuXvv76a+3cuVOurq6KiopSZGSkYmJitHjxYu3fv1+rV6/Wa6+9pt9//93Sdnx9fdWtWzcNGjRIy5Yt07Zt29SlSxeHqQLuu+8+dejQQZ06ddLs2bO1b98+rVu3TmPHjtX8+fNv1iEAcJNxpgnAHaFs2bLauHGjxowZo2HDhunw4cPy8PBQ5cqVNXDgQL300kuy2WxasGCBXnvtNXXt2lVJSUkKCQlRvXr1FBwcbHlb7733ntLT09W8eXMVLlxYAwYMUGpqqkOfKVOm6K233tKAAQP0999/65577lGdOnXUrFmz/N51ALeIzTAMw9lFAAAAFHRcngMAALCA0AQAAGABoQkAAMACQhMAAIAFhCYAAAALCE0AAAAWEJoAAAAsIDQBAABYQGgCAACwgNAEAABgAaEJAADAAkITAACABf8PMV+K2xrNdv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63552" y="6007260"/>
            <a:ext cx="882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Такие факторы как качество огранки и цвет нелинейно влияют на цену за карат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79" y="2090653"/>
            <a:ext cx="5296933" cy="33730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2070590"/>
            <a:ext cx="5328440" cy="33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5159297"/>
            <a:ext cx="10487117" cy="18667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60015" cy="1485900"/>
          </a:xfrm>
        </p:spPr>
        <p:txBody>
          <a:bodyPr>
            <a:normAutofit/>
          </a:bodyPr>
          <a:lstStyle/>
          <a:p>
            <a:r>
              <a:rPr lang="ru-RU" dirty="0" smtClean="0"/>
              <a:t>Количество алмазов по типам</a:t>
            </a:r>
            <a:endParaRPr lang="en-US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7093970" y="2132856"/>
            <a:ext cx="4447786" cy="2396630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b="1" dirty="0" smtClean="0"/>
              <a:t>Популярные </a:t>
            </a:r>
            <a:r>
              <a:rPr lang="ru-RU" b="1" dirty="0"/>
              <a:t>цвета </a:t>
            </a:r>
            <a:r>
              <a:rPr lang="ru-RU" b="1" dirty="0" smtClean="0"/>
              <a:t>алмазов: </a:t>
            </a:r>
            <a:r>
              <a:rPr lang="ru-RU" dirty="0"/>
              <a:t>Наиболее распространенные цвета алмазов - E, F и G, с наибольшей частотой </a:t>
            </a:r>
            <a:r>
              <a:rPr lang="ru-RU" dirty="0" smtClean="0"/>
              <a:t>встречаемости.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b="1" dirty="0" smtClean="0"/>
              <a:t>Предпочтительное </a:t>
            </a:r>
            <a:r>
              <a:rPr lang="ru-RU" b="1" dirty="0"/>
              <a:t>качество </a:t>
            </a:r>
            <a:r>
              <a:rPr lang="ru-RU" b="1" dirty="0" smtClean="0"/>
              <a:t>огранки: </a:t>
            </a:r>
            <a:r>
              <a:rPr lang="ru-RU" dirty="0"/>
              <a:t>Огранка </a:t>
            </a:r>
            <a:r>
              <a:rPr lang="ru-RU" dirty="0" err="1"/>
              <a:t>Ideal</a:t>
            </a:r>
            <a:r>
              <a:rPr lang="ru-RU" dirty="0"/>
              <a:t> является самой востребованной и представлена во всех цветовых </a:t>
            </a:r>
            <a:r>
              <a:rPr lang="ru-RU" dirty="0" smtClean="0"/>
              <a:t>категориях.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b="1" dirty="0" smtClean="0"/>
              <a:t>Редкость </a:t>
            </a:r>
            <a:r>
              <a:rPr lang="ru-RU" b="1" dirty="0"/>
              <a:t>определенных </a:t>
            </a:r>
            <a:r>
              <a:rPr lang="ru-RU" b="1" dirty="0" smtClean="0"/>
              <a:t>категорий: </a:t>
            </a:r>
            <a:r>
              <a:rPr lang="ru-RU" dirty="0"/>
              <a:t>Цвета I и J встречаются реже и менее популярны среди покупателей, как и огранка </a:t>
            </a:r>
            <a:r>
              <a:rPr lang="ru-RU" dirty="0" err="1" smtClean="0"/>
              <a:t>Fair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0"/>
            <a:ext cx="256032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CC"/>
              </a:solidFill>
            </a:endParaRPr>
          </a:p>
        </p:txBody>
      </p:sp>
      <p:sp>
        <p:nvSpPr>
          <p:cNvPr id="5" name="AutoShape 2" descr="data:image/png;base64,iVBORw0KGgoAAAANSUhEUgAAAk0AAAHpCAYAAACfnwg9AAAAOXRFWHRTb2Z0d2FyZQBNYXRwbG90bGliIHZlcnNpb24zLjcuMSwgaHR0cHM6Ly9tYXRwbG90bGliLm9yZy/bCgiHAAAACXBIWXMAAA9hAAAPYQGoP6dpAABM7klEQVR4nO3deXwNZ///8fdJZI8kaBYhJZZaKmhRUq1WpWJtY6mlaqtSGqp2WrV0odX2rrZaqdv3pgtF76ItaikVtRRVe1GxKyEVScSSkDO/P9yZnyPBhHCC1/PxOI+Hc811Zj4zzknembnmOjbDMAwBAADgqlycXQAAAMDtgNAEAABgAaEJAADAAkITAACABYQmAAAACwhNAAAAFhCaAAAALCA0AQAAWEBoAgAAsIDQhLvOhQsXNHjwYIWFhcnFxUUxMTGSJJvNplGjRl33eh9//HFVqVIlf4q8TY0aNUo2m83ZZQDATUFoQoEwdepU2Ww28+Hp6an77rtPvXv31rFjx/J1W//5z3/03nvvqXXr1vriiy/Ur1+/XPutXr1ao0aNUkpKSr5uPz9kZGTok08+0SOPPKIiRYrI3d1doaGheuqpp/TNN98oKyvL2SXiJlq3bp1eeukl1ahRQ25ublcNqqmpqRo8eLDKly8vLy8vlSpVSt26ddPBgwevuR273a6pU6fqqaeeUlhYmHx8fFSlShW99dZbOnfu3FVfu3LlSvPz/M8//+Rp/z777DPZbDbVrl07T6/LD8ePH9fQoUMVEREhX19feXp6qly5curatatWrlx5y+tBwVLI2QUAl3rjjTcUHh6uc+fOaeXKlZo4caIWLFigbdu2ydvbO1+2sWzZMpUoUUIffvihQ/vZs2dVqND//0isXr1ao0ePVpcuXRQQEJAv284PSUlJaty4sTZs2KDo6GgNHz5cRYsWVWJion7++Wc9++yzSkhI0Ouvv+7sUnGTLFiwQJMnT1bVqlVVpkwZ/fXXX7n2s9vtevLJJ/Xnn3/qpZde0n333aeEhAR99tlnWrRokXbs2KHChQtfcTtnzpxR165dVadOHfXs2VNBQUFas2aNRo4cqaVLl2rZsmW5Bja73a4+ffrIx8dHp0+fzvP+TZs2TaVLl9a6deuUkJCgcuXK5Xkd12PdunVq2rSpTp06pXbt2qlnz57y8PDQvn37NHfuXE2dOlXx8fGqV6/eLakHBZABFABTpkwxJBnr1693aO/fv78hyZg+ffoVX5uenp6nbdWvX9+4//77r9nvvffeMyQZ+/bts7Texx57zNJ6b1R0dLTh4uJifPfdd7kuX79+vfH111/f9DpyM3LkSCM/f6ycPn0639Z1J0lMTDTOnDljGIZhxMbGXvGYr1q1ypBkTJgwwaH9P//5jyHJmD179lW3k5GRYaxatSpH++jRow1JxpIlS3J93cSJE41ixYoZffv2NSQZSUlJVnbLMAzD2Lt3r1lbYGCgMWrUKMuvvRHJyclG8eLFjZCQEGPHjh05ltvtdmP69OnGunXrrrqevP48wu2Fy3Mo0J544glJ0r59+yRJXbp0ka+vr/bs2aMmTZqocOHC6tChgyTp9OnTGjBggMLCwuTh4aEKFSro/fffl2EYkqT9+/fLZrPpl19+0fbt281LB8uXL5fkOKZp1KhRGjRokCQpPDzc7Lt///5r1rxhwwY9/PDD8vLyUnh4uOLi4sxl6enp8vHxUd++fXO87vDhw3J1ddXYsWOvuO41a9Zo0aJF6tGjh1q2bJlrn5o1a5rHJFtGRoZGjhypcuXKycPDQ2FhYRo8eLAyMjIc+tlsNvXu3Vtz585VlSpV5OHhofvvv18LFy7MsZ2VK1eqVq1a8vT0VNmyZfX5559fse6vv/5aNWrUkJeXl4oWLap27drp0KFDDn2yx4Rt2LBB9erVk7e3t1599dUrrnPLli3q0qWLypQpI09PT4WEhOj555/XiRMnHPplj7P666+/9Nxzz8nf31+BgYF6/fXXZRiGDh06pKefflp+fn4KCQnRBx98kGNbx48fV7du3RQcHCxPT09Vq1ZNX3zxhUOf7PfX+++/r0mTJqls2bLy8PBQrVq1tH79+hzr/Pbbb1W5cmV5enqqSpUqmjNnjrp06aLSpUtfcZ+zBQcHy8vL65r90tLSzP6XKl68uCRdcx3u7u56+OGHc7S3aNFCkrRjx44cy5KTkzV8+HC98cYb13WGdtq0aSpSpIiaNm2q1q1ba9q0abn2O3HihDp27Cg/Pz8FBASoc+fO2rx5s2w2m6ZOnerQd+fOnWrdurWKFi0qT09P1axZUz/88INDn7i4OB09elTjx49XxYoVc2zPZrOpffv2qlWrltmW/d76888/9eyzz6pIkSJ65JFHJF0cO/nmm2+a74PSpUvr1VdfzfUzl9tYytKlS6tLly7m8+whDCtWrNCLL76oYsWKyc/PT506ddLJkyevdkiRj7g8hwJtz549kqRixYqZbRcuXFB0dLQeeeQRvf/++/L29pZhGHrqqaf0yy+/qFu3bqpevboWLVqkQYMG6e+//9aHH36owMBAffXVV3r77beVnp5uhpNKlSrl2G7Lli31119/6ZtvvtGHH36oe+65R5IUGBh41XpPnjypJk2aqE2bNmrfvr1mzZqlXr16yd3dXc8//7x8fX3VokULzZw5U//617/k6upqvvabb76RYRg5As+lfvzxR0nSc889Z/EIXrxU8tRTT2nlypXq0aOHKlWqpK1bt+rDDz/UX3/9pblz5zr0X7lypWbPnq2XXnpJhQsX1scff6xWrVrp4MGD5v/D1q1b1bBhQwUGBmrUqFG6cOGCRo4cmeOXsyS9/fbbev3119WmTRu98MILSkpK0ieffKJ69epp48aNDr9YT5w4ocaNG6tdu3Z67rnncl1ftiVLlmjv3r3q2rWrQkJCtH37dk2aNEnbt2/Xb7/9luOyUdu2bVWpUiW98847mj9/vt566y0VLVpUn3/+uZ544gm9++67mjZtmgYOHKhatWqZl2DOnj2rxx9/XAkJCerdu7fCw8P17bffqkuXLkpJSckRgKdPn65Tp07pxRdflM1m07hx49SyZUvt3btXbm5ukqT58+erbdu2ioiI0NixY3Xy5El169ZNJUqUsPz/akXNmjXl4+Oj119/XUWLFlWFChWUkJCgwYMHq1atWoqKirqu9SYmJkqS+bm41Ouvv66QkBC9+OKLevPNN/O87mnTpqlly5Zyd3dX+/btNXHiRK1fv94hrNjtdjVv3lzr1q1Tr169VLFiRX3//ffq3LlzjvVt375ddevWVYkSJTR06FD5+Pho1qxZiomJ0XfffWcGwB9//FFeXl5X/GPkap555hmVL19eY8aMMf9Ie+GFF/TFF1+odevWGjBggNauXauxY8dqx44dmjNnTp63ka13794KCAjQqFGjtGvXLk2cOFEHDhzQ8uXLuQnjVnDqeS7gf7Ivz/38889GUlKScejQIWPGjBlGsWLFDC8vL+Pw4cOGYRhG586dDUnG0KFDHV4/d+5cQ5Lx1ltvObS3bt3asNlsRkJCgtl2pctokoyRI0eaz6/n8pwk44MPPjDbMjIyjOrVqxtBQUFGZmamYRiGsWjRIkOS8dNPPzm8vmrVqsZjjz121W20aNHCkGSkpKQ4tJ89e9ZISkoyHydPnjSXffXVV4aLi4vx66+/OrwmLi7OkORw+UWS4e7u7nC8Nm/ebEgyPvnkE7MtJibG8PT0NA4cOGC2/fnnn4arq6vDpaL9+/cbrq6uxttvv+2w7a1btxqFChVyaM8+fnFxcVc9BtmyL09d6ptvvjEkGStWrDDbsi8Z9ujRw2y7cOGCUbJkScNmsxnvvPOO2X7y5EnDy8vL6Ny5s9k2fvx4Q5LDJc/MzEwjMjLS8PX1NdLS0gzDMIx9+/YZkoxixYoZycnJZt/vv//ekGT8+OOPZltERIRRsmRJ49SpU2bb8uXLDUlGqVKlLO1/tqtdnjMMw5g3b55RvHhxQ5L5iI6Odth2XkVFRRl+fn4O7zPDuPhecXV1NRYtWmQYxv8/9lYvz/3+++8Ol/3sdrtRsmRJo2/fvg79vvvuO0OSMX78eLMtKyvLeOKJJwxJxpQpU8z2Bg0aGBEREca5c+fMNrvdbjz88MNG+fLlzbYiRYoY1atXz1FTWlqaw2fr0stv2fvXvn17h9ds2rTJkGS88MILDu0DBw40JBnLli0z2y7/uZOtVKlSDu/D7J+RNWrUMH+WGIZhjBs3zpBkfP/99znWgfzH5TkUKFFRUQoMDFRYWJjatWsnX19fzZkzJ8df4L169XJ4vmDBArm6uurll192aB8wYIAMw9BPP/1002uXpEKFCunFF180n7u7u+vFF1/U8ePHtWHDBkkX9zE0NNThssO2bdu0ZcuWa55Byr7c4uvr69AeFxenwMBA85F9iUC6eBmoUqVKqlixov755x/zkX3p85dffnFYV1RUlMqWLWs+r1q1qvz8/LR3715JUlZWlhYtWqSYmBjde++9Zr9KlSopOjraYV2zZ8+W3W5XmzZtHLYdEhKi8uXL59i2h4eHunbtetVjkO3SS0vnzp3TP//8ozp16kiS/vjjjxz9X3jhBfPfrq6uqlmzpgzDULdu3cz2gIAAVahQwdxX6eJ7KyQkRO3btzfb3Nzc9PLLLys9PV3x8fEO22nbtq2KFCliPn/00UclyVznkSNHtHXrVnXq1Mnh//Gxxx5TRESEpX3Pi8DAQD3wwAN6++23NXfuXI0aNUq//vqr5eN8uTFjxujnn3/WO++8k+Py28svv6zGjRurYcOG17XuadOmKTg4WPXr15d08dJV27ZtNWPGDIc7QhcuXCg3Nzd1797dbHNxcVFsbKzD+pKTk7Vs2TK1adNGp06dMt9/J06cUHR0tHbv3q2///5b0sXP1uWfK0nq2LGjw2dryJAhOfr07NnT4fmCBQskSf3793doHzBggKSLZxqvV48ePcwzltLFn4WFChUyt4mbi8tzKFA+/fRT3XfffSpUqJCCg4NVoUIFubg4ZvtChQqpZMmSDm0HDhxQaGhojjuBsi+9HThw4OYW/j+hoaHy8fFxaLvvvvskXRzzUqdOHbm4uKhDhw6aOHGizpw5I29vb02bNk2enp565plnrrr+7P1LT0+Xv7+/2d6qVStzjqgBAwY4/ILZvXu3duzYccVLi8ePH3d4fmkQylakSBFz3ERSUpLOnj2r8uXL5+hXoUIFhx/eu3fvlmEYufaV5PDDX5JKlCghd3f3XPteLjk5WaNHj9aMGTNy7ENqamqO/pfvl7+/vzw9PXNcYvL393cYF3XgwAGVL18+x/vwSu+ty7eTHaCyj192/9zuCCtXrlyuge967d27V/Xr19eXX36pVq1aSZKefvppc7zMTz/9pMaNGys9PV3p6enm61xdXXN9v8ycOVPDhw9Xt27dcvzhMnPmTK1evVrbtm27rlqzsrI0Y8YM1a9f3xzDKEm1a9fWBx98oKVLl5ph7MCBAypevHiOO2ovP6YJCQkyDEOvv/76Fe8mPX78uEqUKKHChQs7HINsb7zxhnr37i1JevLJJ3NdR3h4uMPzAwcOyMXFJUc9ISEhCggIuKGfR5d/lnx9fVW8eHFL4y1x4whNKFAeeugh1axZ86p9PDw8cvwCu9106tRJ7733nubOnav27dtr+vTpatasmUMQyk32ANVt27apbt26ZntYWJjCwsIkXfwlfem8OHa7XREREfrXv/6V6zqzX5ft0nFWlzL+N1YjL+x2u2w2m3766adc13v5X/ZWBjdna9OmjVavXq1BgwapevXq8vX1ld1uV6NGjWS323P0z237+bmvN3Od12vq1Kk6d+6cmjVr5tD+1FNPSZJWrVqlxo0b6/3339fo0aPN5aVKlcrxS3jJkiXq1KmTmjZt6nBzQ7ZBgwbpmWeekbu7u/na7DnODh06pMzMTIWGhl6x1mXLluno0aOaMWOGZsyYkWP5tGnT8nwGK/t9MHDgwBxnQbNlB5uKFStq8+bNOn/+vEOYr1q16jW3c6X37Y2MMWKutYKJ0IQ7QqlSpfTzzz/r1KlTDmebdu7caS7Pq+v5gXfkyBGdPn3a4WxT9hw6l94VVaVKFT3wwAOaNm2aSpYsqYMHD+qTTz655vqbNWumd955R9OmTXMITVdTtmxZbd68WQ0aNMiXgaKBgYHy8vLS7t27cyzbtWtXjm0bhqHw8HDzjFt+OHnypJYuXarRo0drxIgRZntuNd2oUqVKacuWLbLb7Q5h/XrfW9n9ExIScizLre1GHDt2TIZh5PgFfP78eUkXb6qQLob4Sy/pXh4C1q5dqxYtWqhmzZqaNWuWw3xm2Q4dOqTp06dr+vTpOZY9+OCDqlatmjZt2nTFWqdNm6agoCB9+umnOZbNnj1bc+bMUVxcnDlB5y+//GKeqc12+fErU6aMpItnNK816L1Zs2b67bffNGfOHLVp0+aqfa+lVKlSstvt2r17t8ONJseOHVNKSorDe6ZIkSI5JtDNzMzU0aNHc1337t27zcuX0sWzzkePHlWTJk1uqGZYc3v/uQ78T5MmTZSVlaUJEyY4tH/44Yey2Wxq3LhxnteZHXzyMiP4hQsXHG69z8zM1Oeff67AwEDVqFHDoW/Hjh21ePFijR8/XsWKFbNUY926dfXkk09q0qRJ+v7773Ptc/kZjTZt2ujvv//Wv//97xx9z549m+fJB11dXRUdHa25c+c6zCq9Y8cOLVq0yKFvy5Yt5erqqtGjR+eoyzCMHNMD5KWG7HVcavz48de1vqtp0qSJEhMTNXPmTLPtwoUL+uSTT+Tr66vHHnssT+sLDQ1VlSpV9OWXXzpcDoqPj9fWrVvzrW7p4qVhwzA0a9Ysh/ZvvvlGkvTAAw9IuhguoqKizMelgXzHjh1q2rSpSpcurXnz5l3xrMqcOXNyPNq2bStJ+vLLL3NMJnups2fPavbs2WrWrJlat26d49G7d2+dOnXKnCYgOjpa58+fd3hP2+32HIErKChIjz/+uD7//PNcQ0hSUpL57169eik4OFj9+vXLdbLQvJwpzA4wl78fs8/2Nm3a1GwrW7asVqxY4dBv0qRJVzzTNGnSJDP0StLEiRN14cKF6/oZh7zjTBPuCM2bN1f9+vX12muvaf/+/apWrZoWL16s77//Xq+88orDwGarskPOa6+9pnbt2snNzU3NmzfPMWbpUqGhoXr33Xe1f/9+3XfffZo5c6Y2bdqkSZMm5Ri/8+yzz2rw4MGaM2eOevXqlWP5lXz99ddq1KiRYmJi1LhxY0VFRalIkSLmjOArVqxw+AHasWNHzZo1Sz179tQvv/yiunXrKisrSzt37tSsWbO0aNGia14Svdzo0aO1cOFCPfroo3rppZfMEHH//fdry5YtZr+yZcvqrbfe0rBhw7R//37FxMSocOHC2rdvn+bMmaMePXpo4MCBedq2JPn5+alevXoaN26czp8/rxIlSmjx4sUOY2HyS48ePfT555+rS5cu2rBhg0qXLq3//ve/WrVqlcaPH3/VGbWvZMyYMXr66adVt25dde3aVSdPntSECRNUpUqVXMfVXO7AgQP66quvJEm///67JOmtt96SdPEsR8eOHSVdnNfs/fff14svvqiNGzfq/vvv1x9//KHJkyfr/vvvN2+3v5JTp04pOjpaJ0+e1KBBg3IMYC5btqwiIyMlyfwOx0tln1lq3LhxrtMTZPvhhx906tQp87Lh5erUqaPAwEBNmzZNbdu2VUxMjB566CENGDBACQkJqlixon744QclJydLcjxL/Omnn+qRRx5RRESEunfvrjJlyujYsWNas2aNDh8+rM2bN0uSihYtqjlz5qh58+aqVq2a2rVrp1q1asnNzU2HDh3St99+Kyn3MX+Xq1atmjp37qxJkyYpJSVFjz32mNatW6cvvvhCMTExDmeKXnjhBfXs2VOtWrXSk08+qc2bN2vRokVXPF6ZmZlq0KCB2rRpo127dumzzz7TI488csVjh3zmhDv2gByuNCP45Tp37mz4+PjkuuzUqVNGv379jNDQUMPNzc0oX7688d577xl2u92hn9UpBwzDMN58802jRIkShouLyzWnH8he7++//25ERkYanp6eRqlSpXLMxnypJk2aGJKM1atXX3mnc3H27Flj/PjxRmRkpOHn52cUKlTICAkJMZo1a2ZMmzbNuHDhgkP/zMxM49133zXuv/9+w8PDwyhSpIhRo0YNY/To0UZqaqrDMYiNjc2xvctvfzYMw4iPjzdq1KhhuLu7G2XKlDHi4uKuOCP4d999ZzzyyCOGj4+P4ePjY1SsWNGIjY01du3aZfbJ64zqhw8fNlq0aGEEBAQY/v7+xjPPPGMcOXIkx//jlW57v9J7Kbc6jh07ZnTt2tW45557DHd3dyMiIsLhtnbD+P9TDrz33ns51pnbe2vGjBlGxYoVDQ8PD6NKlSrGDz/8YLRq1cqoWLHiNff9l19+cZhC4NLH5dNWHD582Hj++eeN8PBww93d3ShevLjRvXt3S9MAZO/TlR6XvycuZ3XKgebNmxuenp5XnQG+S5cuhpubm/HPP/8YhmEYSUlJxrPPPmsULlzY8Pf3N7p06WLOgD5jxgyH1+7Zs8fo1KmTERISYri5uRklSpQwmjVrZvz3v//NsZ2jR48agwYNMipXrmx4eXkZHh4eRpkyZYxOnTo5TGVxrf07f/68MXr0aCM8PNxwc3MzwsLCjGHDhjlMfWAYF6dKGDJkiHHPPfcY3t7eRnR0tJGQkHDFKQfi4+ONHj16GEWKFDF8fX2NDh06GCdOnLjq8UX+sRmGE0YnApB0cWblrVu35vtYFtyeqlevrsDAQC1ZssTZpdyW5s6dqxYtWmjlypWWx/zdLqZOnaquXbtq/fr1eT4zjPzDmCbASY4ePar58+ebl1Jw9zh//rw5CDvb8uXLtXnzZj3++OPOKeo2c/bsWYfnWVlZ+uSTT+Tn56cHH3zQSVXhTseYJuAW27dvn1atWqXJkyfLzc3NYTJM3B3+/vtvRUVF6bnnnlNoaKh27typuLg4hYSE5JgoEbnr06ePzp49q8jISGVkZGj27NlavXq1xowZk6epK4C8IDQBt1h8fLy6du2qe++9V1988YVCQkKcXRJusSJFiqhGjRqaPHmykpKS5OPjo6ZNm+qdd95x+J5FXNkTTzyhDz74QPPmzdO5c+dUrlw5ffLJJ+ZElMDNwJgmAAAACxjTBAAAYAGhCQAAwALGNOUTu92uI0eOqHDhwvnyVRUAAODmMwxDp06dUmho6DW/15TQlE+OHDmS44tPAQDA7eHQoUMqWbLkVfsQmvJJ9lcpHDp0SH5+fk6uBgAAWJGWlqawsDBLX4lEaMon2Zfk/Pz8CE0AANxmrAytYSA4AACABYQmAAAACwhNAAAAFjCmCQCAAsZutyszM9PZZdwR3Nzc5Orqmi/rIjQBAFCAZGZmat++fbLb7c4u5Y4REBCgkJCQG55HkdAEAEABYRiGjh49KldXV4WFhV1zskVcnWEYOnPmjI4fPy5JKl68+A2tj9AEAEABceHCBZ05c0ahoaHy9vZ2djl3BC8vL0nS8ePHFRQUdEOX6oiwAAAUEFlZWZIkd3d3J1dyZ8kOoOfPn7+h9RCaAAAoYPgO0/yVX8eT0AQAAGABoQkAABRYo0aNUnBwsGw2m+bOnasuXbooJibGKbUwEBwAgAKu9ND5t3R7+99pmufXdOnSRV988YWki3Mj3XvvverUqZNeffVVFSp0fXFjx44dGj16tObMmaM6deqoSJEiql+/vgzDMPs8/vjjql69usaPH39d28gLQhMAAMgXjRo10pQpU5SRkaEFCxYoNjZWbm5uGjZsmEO/zMxMS4Pd9+zZI0l6+umnzXFJHh4e+V+4RVyeAwAA+cLDw0MhISEqVaqUevXqpaioKP3www/mJbW3335boaGhqlChgiRp69ateuKJJ+Tl5aVixYqpR48eSk9Pl3Txslzz5s0lSS4uLmZouvTyXJcuXRQfH6+PPvpINptNNptN+/fvv2n7R2gCAAA3hZeXl/l1MEuXLtWuXbu0ZMkSzZs3T6dPn1Z0dLSKFCmi9evX69tvv9XPP/+s3r17S5IGDhyoKVOmSJKOHj2qo0eP5lj/Rx99pMjISHXv3t3sExYWdtP2h8tzuGG3+lo7nOt6xjoAuLsYhqGlS5dq0aJF6tOnj5KSkuTj46PJkyebl+X+/e9/69y5c/ryyy/l4+MjSZowYYKaN2+ud999V8HBwQoICJAkhYSE5Lodf39/ubu7y9vb+4p98hNnmgAAQL6YN2+efH195enpqcaNG6tt27YaNWqUJCkiIsJhHNOOHTtUrVo1MzBJUt26dWW327Vr165bXbolnGkCAAD5on79+po4caLc3d0VGhrqcNfcpeHodsWZJgAAkC98fHxUrlw53XvvvdecZqBSpUravHmzTp8+bbatWrVKLi4u5kBxK9zd3c2vn7nZCE0AAOCW69Chgzw9PdW5c2dt27ZNv/zyi/r06aOOHTsqODjY8npKly6ttWvXav/+/frnn39kt9tvWs2EJgAAcMt5e3tr0aJFSk5OVq1atdS6dWs1aNBAEyZMyNN6Bg4cKFdXV1WuXFmBgYE6ePDgTapYshmXTquJ65aWliZ/f3+lpqbKz8/P2eXcUtw9d3fh7jng5jl37pz27dun8PBweXp6OrucO8bVjmtefn9zpgkAAMACQhMAAIAFhCYAAAALCE0AAAAWEJoAAChguEcrf+XX8SQ0AQBQQLi6ukqS+SW3yB9nzpyRJLm5ud3QepwamsaOHatatWqpcOHCCgoKUkxMTI7vm3n88cdls9kcHj179nToc/DgQTVt2lTe3t4KCgrSoEGDdOHCBYc+y5cv14MPPigPDw+VK1dOU6dOzVHPp59+qtKlS8vT01O1a9fWunXr8n2fAQC4kkKFCsnb21tJSUk6c+aMzp07x+MGHmfPntWJEyd0/PhxBQQEmKH0uv9/8un/+brEx8crNjZWtWrV0oULF/Tqq6+qYcOG+vPPPx2+o6Z79+564403zOfe3t7mv7OystS0aVOFhIRo9erVOnr0qDp16iQ3NzeNGTNGkrRv3z41bdpUPXv21LRp07R06VK98MILKl68uKKjoyVJM2fOVP/+/RUXF6fatWtr/Pjxio6O1q5duxQUFHSLjggA4G5ms9lUvHhx7du3TwcOHHB2OXeMgIAAhYSE3PB6CtTklklJSQoKClJ8fLzq1asn6eKZpurVq2v8+PG5vuann35Ss2bNdOTIEXPa9bi4OA0ZMkRJSUlyd3fXkCFDNH/+fG3bts18Xbt27ZSSkqKFCxdKkmrXrq1atWqZM5Ha7XaFhYWpT58+Gjp06DVrZ3JL3C2Y3BK4+ex2O5fo8ombm9tVzzDl5fe3U880XS41NVWSVLRoUYf2adOm6euvv1ZISIiaN2+u119/3TzbtGbNGkVERDh8T010dLR69eql7du364EHHtCaNWsUFRXlsM7o6Gi98sorki5eO96wYYOGDRtmLndxcVFUVJTWrFmTa60ZGRnKyMgwn6elpV3/jgMAcAkXFxdmBC+ACkxostvteuWVV1S3bl1VqVLFbH/22WdVqlQphYaGasuWLRoyZIh27dql2bNnS5ISExNzfLFf9vPExMSr9klLS9PZs2d18uRJZWVl5dpn586dudY7duxYjR49+sZ2GgAA3DYKTGiKjY3Vtm3btHLlSof2Hj16mP+OiIhQ8eLF1aBBA+3Zs0dly5a91WWahg0bpv79+5vP09LSFBYW5rR6AADAzVUgQlPv3r01b948rVixQiVLlrxq39q1a0uSEhISVLZsWYWEhOS4y+3YsWOSZA76CgkJMdsu7ePn5ycvLy+5urrK1dU11z5XGjjm4eEhDw8P6zsJAABua06dcsAwDPXu3Vtz5szRsmXLFB4efs3XbNq0SZJUvHhxSVJkZKS2bt2q48ePm32WLFkiPz8/Va5c2eyzdOlSh/UsWbJEkZGRkiR3d3fVqFHDoY/dbtfSpUvNPgAA4O7m1DNNsbGxmj59ur7//nsVLlzYHIPk7+8vLy8v7dmzR9OnT1eTJk1UrFgxbdmyRf369VO9evVUtWpVSVLDhg1VuXJldezYUePGjVNiYqKGDx+u2NhY80xQz549NWHCBA0ePFjPP/+8li1bplmzZmn+/P9/11f//v3VuXNn1axZUw899JDGjx+v06dPq2vXrrf+wAAAgALHqaFp4sSJki5OK3CpKVOmqEuXLnJ3d9fPP/9sBpiwsDC1atVKw4cPN/u6urpq3rx56tWrlyIjI+Xj46POnTs7zOsUHh6u+fPnq1+/fvroo49UsmRJTZ482ZyjSZLatm2rpKQkjRgxQomJiapevboWLlyYY3A4AAC4OxWoeZpuZ8zThLsF8zQBuJPk5fc33z0H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MCpoWns2LGqVauWChcurKCgIMXExGjXrl0Ofc6dO6fY2FgVK1ZMvr6+atWqlY4dO+bQ5+DBg2ratKm8vb0VFBSkQYMG6cKFCw59li9frgcffFAeHh4qV66cpk6dmqOeTz/9VKVLl5anp6dq166tdevW5fs+AwCA25NTQ1N8fLxiY2P122+/acmSJTp//rwaNmyo06dPm3369eunH3/8Ud9++63i4+N15MgRtWzZ0lyelZWlpk2bKjMzU6tXr9YXX3yhqVOnasSIEWafffv2qWnTpqpfv742bdqkV155RS+88IIWLVpk9pk5c6b69++vkSNH6o8//lC1atUUHR2t48eP35qDAQAACjSbYRiGs4vIlpSUpKCgIMXHx6tevXpKTU1VYGCgpk+frtatW0uSdu7cqUqVKmnNmjWqU6eOfvrpJzVr1kxHjhxRcHCwJCkuLk5DhgxRUlKS3N3dNWTIEM2fP1/btm0zt9WuXTulpKRo4cKFkqTatWurVq1amjBhgiTJbrcrLCxMffr00dChQ69Ze1pamvz9/ZWamio/P7/8PjQFWumh851dAm6h/e80dXYJAJBv8vL7u0CNaUpNTZUkFS1aVJK0YcMGnT9/XlFRUWafihUr6t5779WaNWskSWvWrFFERIQZmCQpOjpaaWlp2r59u9nn0nVk98leR2ZmpjZs2ODQx8XFRVFRUWafy2VkZCgtLc3hAQAA7lwFJjTZ7Xa98sorqlu3rqpUqSJJSkxMlLu7uwICAhz6BgcHKzEx0exzaWDKXp697Gp90tLSdPbsWf3zzz/KysrKtU/2Oi43duxY+fv7m4+wsLDr23EAAHBbKDChKTY2Vtu2bdOMGTOcXYolw4YNU2pqqvk4dOiQs0sCAAA3USFnFyBJvXv31rx587RixQqVLFnSbA8JCVFmZqZSUlIczjYdO3ZMISEhZp/L73LLvrvu0j6X33F37Ngx+fn5ycvLS66urnJ1dc21T/Y6Lufh4SEPD4/r22EAAHDbceqZJsMw1Lt3b82ZM0fLli1TeHi4w/IaNWrIzc1NS5cuNdt27dqlgwcPKjIyUpIUGRmprVu3OtzltmTJEvn5+aly5cpmn0vXkd0nex3u7u6qUaOGQx+73a6lS5eafQAAwN3NqWeaYmNjNX36dH3//fcqXLiwOX7I399fXl5e8vf3V7du3dS/f38VLVpUfn5+6tOnjyIjI1WnTh1JUsOGDVW5cmV17NhR48aNU2JiooYPH67Y2FjzTFDPnj01YcIEDR48WM8//7yWLVumWbNmaf78/3/XV//+/dW5c2fVrFlTDz30kMaPH6/Tp0+ra9eut/7AAACAAsepoWnixImSpMcff9yhfcqUKerSpYsk6cMPP5SLi4tatWqljIwMRUdH67PPPjP7urq6at68eerVq5ciIyPl4+Ojzp0764033jD7hIeHa/78+erXr58++ugjlSxZUpMnT1Z0dLTZp23btkpKStKIESOUmJio6tWra+HChTkGhwMAgLtTgZqn6XbGPE24WzBPE4A7yW07TxMAAEBBRW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HBqaFqxYoWaN2+u0NBQ2Ww2zZ0712F5ly5dZLPZHB6NGjVy6JOcnKwOHTrIz89PAQEB6tatm9LT0x36bNmyRY8++qg8PT0VFhamcePG5ajl22+/VcWKFeXp6amIiAgtWLAg3/cXAADcvpwamk6fPq1q1arp008/vWKfRo0a6ejRo+bjm2++cVjeoUMHbd++XUuWLNG8efO0YsUK9ejRw1yelpamhg0bqlSpUtqwYYPee+89jRo1SpMmTTL7rF69Wu3bt1e3bt20ceNGxcTEKCYmRtu2bcv/nQYAALclm2EYhrOLkCSbzaY5c+YoJibGbOvSpYtSUlJynIHKtmPHDlWuXFnr169XzZo1JUkLFy5UkyZNdPjwYYWGhmrixIl67bXXlJiYKHd3d0nS0KFDNXfuXO3cuVOS1LZtW50+fVrz5s0z112nTh1Vr15dcXFxlupPS0uTv7+/UlNT5efndx1H4PZVeuh8Z5eAW2j/O02dXQIA5Ju8/P4u8GOali9frqCgIFWoUEG9evXSiRMnzGVr1qxRQECAGZgkKSoqSi4uLlq7dq3Zp169emZgkqTo6Gjt2rVLJ0+eNPtERUU5bDc6Olpr1qy5Yl0ZGRlKS0tzeAAAgDvXdYWmgwcPKrcTVIZh6ODBgzdcVLZGjRrpyy+/1NKlS/Xuu+8qPj5ejRs3VlZWliQpMTFRQUFBDq8pVKiQihYtqsTERLNPcHCwQ5/s59fqk708N2PHjpW/v7/5CAsLu7GdBQAABVqh63lReHi4jh49miOwJCcnKzw83Aw1N6pdu3bmvyMiIlS1alWVLVtWy5cvV4MGDfJlG9dr2LBh6t+/v/k8LS2N4AQAwB3sus40GYYhm82Woz09PV2enp43XNSVlClTRvfcc48SEhIkSSEhITp+/LhDnwsXLig5OVkhISFmn2PHjjn0yX5+rT7Zy3Pj4eEhPz8/hwcAALhz5elMU/aZFZvNptdff13e3t7msqysLK1du1bVq1fP1wIvdfjwYZ04cULFixeXJEVGRiolJUUbNmxQjRo1JEnLli2T3W5X7dq1zT6vvfaazp8/Lzc3N0nSkiVLVKFCBRUpUsTss3TpUr3yyivmtpYsWaLIyMibti8AAOD2kqfQtHHjRkkXzzRt3brVYXC1u7u7qlWrpoEDB1peX3p6unnWSJL27dunTZs2qWjRoipatKhGjx6tVq1aKSQkRHv27NHgwYNVrlw5RUdHS5IqVaqkRo0aqXv37oqLi9P58+fVu3dvtWvXTqGhoZKkZ599VqNHj1a3bt00ZMgQbdu2TR999JE+/PBDc7t9+/bVY489pg8++EBNmzbVjBkz9PvvvztMSwAAAO5u1zXlQNeuXfXRRx/d8CWp5cuXq379+jnaO3furIkTJyomJkYbN25USkqKQkND1bBhQ7355psOg7aTk5PVu3dv/fjjj3JxcVGrVq308ccfy9fX1+yzZcsWxcbGav369brnnnvUp08fDRkyxGGb3377rYYPH679+/erfPnyGjdunJo0aWJ5X5hyAHcLphwAcCfJy+/vAjNP0+2O0IS7BaEJwJ0kL7+/LV+ea9mypaZOnSo/Pz+1bNnyqn1nz55tdbUAAAC3Bcuhyd/f37xjzs/PL9e75wAAAO5UlkNTixYtzOkEpk6derPqAQAAKJAsz9PUokULpaSkSJJcXV1zzI8EAABwJ7McmgIDA/Xbb79JuvLklgAAAHcqy5fnevbsqaefflo2m002m+2qs2Xn19eoAAAAFBSWQ9OoUaPUrl07JSQk6KmnntKUKVMUEBBwE0sDAAAoOPI0I3jFihVVsWJFjRw5Us8884zD16gAAADcyfIUmrKNHDlSkpSUlKRdu3ZJkipUqKDAwMD8qwwAAKAAsTwQ/FJnzpzR888/r9DQUNWrV0/16tVTaGiounXrpjNnzuR3jQAAAE53XaGpX79+io+P1w8//KCUlBSlpKTo+++/V3x8vAYMGJDfNQIAADjddV2e++677/Tf//5Xjz/+uNnWpEkTeXl5qU2bNpo4cWJ+1QcAAFAgXPflueDg4BztQUFBXJ4DAAB3pOsKTZGRkRo5cqTOnTtntp09e1ajR49WZGRkvhUHAABQUFzX5bnx48erUaNGKlmypKpVqyZJ2rx5szw9PbVo0aJ8LRAAAKAguK7QFBERod27d2vatGnauXOnJKl9+/bq0KGDvLy88rVAAACAgiDPoen8+fOqWLGi5s2bp+7du9+MmgAAAAqcPI9pcnNzcxjLBAAAcDe4rstzsbGxevfddzV58mQVKnRdqwAA3AZKD53v7BJwC+1/p6mzSyjQrivxrF+/XkuXLtXixYsVEREhHx8fh+WzZ8/Ol+IAAAAKiusKTQEBAWrVqlV+1wIAAFBg5Sk02e12vffee/rrr7+UmZmpJ554QqNGjeKOOQAAcMfL00Dwt99+W6+++qp8fX1VokQJffzxx4qNjb1ZtQEAABQYeQpNX375pT777DMtWrRIc+fO1Y8//qhp06bJbrffrPoAAAAKhDyFpoMHD6pJkybm86ioKNlsNh05ciTfCwMAAChI8hSaLly4IE9PT4c2Nzc3nT9/Pl+LAgAAKGjyNBDcMAx16dJFHh4eZtu5c+fUs2dPh2kHmHIAAADcafIUmjp37pyj7bnnnsu3YgAAAAqqPIWmKVOm3Kw6AAAACrQ8f/ccAADA3YjQBAAAYAGhCQAAwAJCEwAAgAWEJgAAAAsITQAAABYQmgAAACwgNAEAAFhAaAIAALCA0AQAAGABoQkAAMACQhMAAIAFhCYAAAALCE0AAAAWEJoAAAAsIDQBAABYQGgCAACwgNAEAABgAaEJAADAAkITAACABYQmAAAACwhNAAAAFhCaAAAALCA0AQAAWEBoAgAAsIDQBAAAYIFTQ9OKFSvUvHlzhYaGymazae7cuQ7LDcPQiBEjVLx4cXl5eSkqKkq7d+926JOcnKwOHTrIz89PAQEB6tatm9LT0x36bNmyRY8++qg8PT0VFhamcePG5ajl22+/VcWKFeXp6amIiAgtWLAg3/cXAADcvpwamk6fPq1q1arp008/zXX5uHHj9PHHHysuLk5r166Vj4+PoqOjde7cObNPhw4dtH37di1ZskTz5s3TihUr1KNHD3N5WlqaGjZsqFKlSmnDhg167733NGrUKE2aNMnss3r1arVv317dunXTxo0bFRMTo5iYGG3btu3m7TwAALit2AzDMJxdhCTZbDbNmTNHMTExki6eZQoNDdWAAQM0cOBASVJqaqqCg4M1depUtWvXTjt27FDlypW1fv161axZU5K0cOFCNWnSRIcPH1ZoaKgmTpyo1157TYmJiXJ3d5ckDR06VHPnztXOnTslSW3bttXp06c1b948s546deqoevXqiouLs1R/Wlqa/P39lZqaKj8/v/w6LLeF0kPnO7sE3EL732nq7BJwC/H5vrvcjZ/vvPz+LrBjmvbt26fExERFRUWZbf7+/qpdu7bWrFkjSVqzZo0CAgLMwCRJUVFRcnFx0dq1a80+9erVMwOTJEVHR2vXrl06efKk2efS7WT3yd4OAABAIWcXcCWJiYmSpODgYIf24OBgc1liYqKCgoIclhcqVEhFixZ16BMeHp5jHdnLihQposTExKtuJzcZGRnKyMgwn6elpeVl9wAAwG2mwJ5pKujGjh0rf39/8xEWFubskgAAwE1UYENTSEiIJOnYsWMO7ceOHTOXhYSE6Pjx4w7LL1y4oOTkZIc+ua3j0m1cqU/28twMGzZMqamp5uPQoUN53UUAAHAbKbChKTw8XCEhIVq6dKnZlpaWprVr1yoyMlKSFBkZqZSUFG3YsMHss2zZMtntdtWuXdvss2LFCp0/f97ss2TJElWoUEFFihQx+1y6new+2dvJjYeHh/z8/BweAADgzuXU0JSenq5NmzZp06ZNki4O/t60aZMOHjwom82mV155RW+99ZZ++OEHbd26VZ06dVJoaKh5h12lSpXUqFEjde/eXevWrdOqVavUu3dvtWvXTqGhoZKkZ599Vu7u7urWrZu2b9+umTNn6qOPPlL//v3NOvr27auFCxfqgw8+0M6dOzVq1Cj9/vvv6t27960+JAAAoIBy6kDw33//XfXr1zefZweZzp07a+rUqRo8eLBOnz6tHj16KCUlRY888ogWLlwoT09P8zXTpk1T79691aBBA7m4uKhVq1b6+OOPzeX+/v5avHixYmNjVaNGDd1zzz0aMWKEw1xODz/8sKZPn67hw4fr1VdfVfny5TV37lxVqVLlFhwFAABwOygw8zTd7pinCXeLu3Eel7sZn++7y934+b4j5mkCAAAoSA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UFOjSNGjVKNpvN4VGxYkVz+blz5xQbG6tixYrJ19dXrVq10rFjxxzWcfDgQTVt2lTe3t4KCgrSoEGDdOHCBYc+y5cv14MPPigPDw+VK1dOU6dOvRW7BwAAbiMFOjRJ0v3336+jR4+aj5UrV5rL+vXrpx9//FHffvut4uPjdeTIEbVs2dJcnpWVpaZNmyozM1OrV6/WF198oalTp2rEiBFmn3379qlp06aqX7++Nm3apFdeeUUvvPCCFi1adEv3EwAAFGyFnF3AtRQqVEghISE52lNTU/V///d/mj59up544glJ0pQpU1SpUiX99ttvqlOnjhYvXqw///xTP//8s4KDg1W9enW9+eabGjJkiEaNGiV3d3fFxcUpPDxcH3zwgSSpUqVKWrlypT788ENFR0ff0n0FAAAFV4E/07R7926FhoaqTJky6tChgw4ePChJ2rBhg86fP6+oqCizb8WKFXXvvfdqzZo1kqQ1a9YoIiJCwcHBZp/o6GilpaVp+/btZp9L15HdJ3sdAAAAUgE/01S7dm1NnTpVFSpU0NGjRzV69Gg9+uij2rZtmxITE+Xu7q6AgACH1wQHBysxMVGSlJiY6BCYspdnL7tan7S0NJ09e1ZeXl651paRkaGMjAzzeVpa2g3tKwAAKNgKdGhq3Lix+e+qVauqdu3aKlWqlGbNmnXFMHOrjB07VqNHj3ZqDQAA4NYp8JfnLhUQEKD77rtPCQkJCgkJUWZmplJSUhz6HDt2zBwDFRISkuNuuuzn1+rj5+d31WA2bNgwpaammo9Dhw7d6O4BAIAC7LYKTenp6dqzZ4+KFy+uGjVqyM3NTUuXLjWX79q1SwcPHlRkZKQkKTIyUlu3btXx48fNPkuWLJGfn58qV65s9rl0Hdl9stdxJR4eHvLz83N4AACAO1eBDk0DBw5UfHy89u/fr9WrV6tFixZydXVV+/bt5e/vr27duql///765ZdftGHDBnXt2lWRkZGqU6eOJKlhw4aqXLmyOnbsqM2bN2vRokUaPny4YmNj5eHhIUnq2bOn9u7dq8GDB2vnzp367LPPNGvWLPXr18+Zuw4AAAqYAj2m6fDhw2rfvr1OnDihwMBAPfLII/rtt98UGBgoSfrwww/l4uKiVq1aKSMjQ9HR0frss8/M17u6umrevHnq1auXIiMj5ePjo86dO+uNN94w+4SHh2v+/Pnq16+fPvroI5UsWVKTJ09mugEAAODAZhiG4ewi7gRpaWny9/dXamrqXXeprvTQ+c4uAbfQ/neaOrsE3EJ8vu8ud+PnOy+/vwv05TkAAICCgt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usynn36q0qVLy9PTU7Vr19a6deucXRIAACgACE2XmDlzpvr376+RI0fqjz/+ULVq1RQdHa3jx487uzQAAOBkhKZL/Otf/1L37t3VtWtXVa5cWXFxcfL29tZ//vMfZ5cGAACcjND0P5mZmdqwYYOioqLMNhcXF0VFRWnNmjVOrAwAABQEhZxdQEHxzz//KCsrS8HBwQ7twcHB2rlzZ47+GRkZysjIMJ+npqZKktLS0m5uoQWQPeOMs0vALXQ3vsfvZny+7y534+c7e58Nw7hmX0LTdRo7dqxGjx6doz0sLMwJ1QC3jv94Z1cA4Ga5mz/fp06dkr+//1X7EJr+55577pGrq6uOHTvm0H7s2DGFhITk6D9s2DD179/ffG6325WcnKxixYrJZrPd9HrhXGlpaQoLC9OhQ4fk5+fn7HIA5CM+33cXwzB06tQphYaGXrMvoel/3N3dVaNGDS1dulQxMTGSLgahpUuXqnfv3jn6e3h4yMPDw6EtICDgFlSKgsTPz48fqsAdis/33eNaZ5iyEZou0b9/f3Xu3Fk1a9bUQw89pPHjx+v06dPq2rWrs0sDAABORmi6RNu2bZWUlKQRI0YoMTFR1atX18KFC3MMDgcAAHcfQtNlevfunevlOOBSHh4eGjlyZI5LtABuf3y+cSU2w8o9dgAAAHc5JrcEAACwgNAEAABgAaEJAADAAkITAACABYQmAAAACwhNQB4lJCRo0aJFOnv2rCRrX/IIALj9EZoAi06cOKGoqCjdd999atKkiY4ePSpJ6tatmwYMGODk6gDcqF9//VXPPfecIiMj9ffff0uSvvrqK61cudLJlaGgIDQBFvXr10+FChXSwYMH5e3tbba3bdtWCxcudGJlAG7Ud999p+joaHl5eWnjxo3KyMiQJKWmpmrMmDFOrg4FBaEJsGjx4sV69913VbJkSYf28uXL68CBA06qCkB+eOuttxQXF6d///vfcnNzM9vr1q2rP/74w4mVoSAhNAEWnT592uEMU7bk5GS+bgG4ze3atUv16tXL0e7v76+UlJRbXxAKJEITYNGjjz6qL7/80nxus9lkt9s1btw41a9f34mVAbhRISEhSkhIyNG+cuVKlSlTxgkVoSDiC3sBi8aNG6cGDRro999/V2ZmpgYPHqzt27crOTlZq1atcnZ5AG5A9+7d1bdvX/3nP/+RzWbTkSNHtGbNGg0cOFCvv/66s8tDAcEX9gJ5kJqaqgkTJmjz5s1KT0/Xgw8+qNjYWBUvXtzZpQG4AYZhaMyYMRo7dqzOnDkjSfLw8NDAgQP15ptvOrk6FBSEJgAA/iczM1MJCQlKT09X5cqV5evr6+ySUIAQmoCr2LJli+W+VatWvYmVAACcjdAEXIWLi4tsNts1Z/222WzKysq6RVUByA8tW7a03Hf27Nk3sRLcLhgIDlzFvn37nF0CgJvE39/f2SXgNsOZJgAAAAs40wTk0Z9//qmDBw8qMzPTof2pp55yUkUAgFuB0ARYtHfvXrVo0UJbt251GOdks9kkiTFNwG3uv//9r2bNmpXrH0V8lQokZgQHLOvbt6/Cw8N1/PhxeXt7a/v27VqxYoVq1qyp5cuXO7s8ADfg448/VteuXRUcHKyNGzfqoYceUrFixbR37141btzY2eWhgGBME2DRPffco2XLlqlq1ary9/fXunXrVKFCBS1btkwDBgzQxo0bnV0igOtUsWJFjRw5Uu3bt1fhwoW1efNmlSlTRiNGjFBycrImTJjg7BJRAHCmCbAoKytLhQsXlnQxQB05ckSSVKpUKe3atcuZpQG4QQcPHtTDDz8sSfLy8tKpU6ckSR07dtQ333zjzNJQgBCaAIuqVKmizZs3S5Jq166tcePGadWqVXrjjTf4Qk/gNhcSEqLk5GRJ0r333qvffvtN0sVpR7ggg2yEJsCi4cOHy263S5LeeOMN7du3T48++qgWLFigjz/+2MnVAbgRTzzxhH744QdJUteuXdWvXz89+eSTatu2rVq0aOHk6lBQMKYJuAHJyckqUqSIeQcdgNuT3W6X3W5XoUIXbyqfOXOmVq1apfLly6tnz55yc3NzcoUoCAhNAABIOnfunLZs2aLjx4+bZ5Wli9OKNG/e3ImVoaBgnibAonPnzumTTz7RL7/8kuOHqsQ8LsDtbOHCherYsaNOnDiRYxnfLYlshCbAom7dumnx4sVq3bq1HnroIS7JAXeQPn36qE2bNhoxYoSCg4OdXQ4KKC7PARb5+/trwYIFqlu3rrNLAZDP/Pz8tHHjRpUtW9bZpaAA4+45wKISJUqY8zQBuLO0bt2amf1xTZxpAiz66aef9PHHHysuLk6lSpVydjkA8tGZM2f0zDPPKDAwUBERETnulnv55ZedVBkKEkITYFFSUpLatGmjFStWyNvbO8cP1eyJ8QDcfv7v//5PPXv2lKenp4oVK+YwZtFms2nv3r1OrA4FBaEJsCgqKkoHDx5Ut27dFBwcnGMgeOfOnZ1UGYAbFRISopdffllDhw6ViwsjV5A7QhNgkbe3t9asWaNq1ao5uxQA+axo0aJav349A8FxVcRpwKKKFSvq7Nmzzi4DwE3QuXNnzZw509lloIBjnibAonfeeUcDBgzQ22+/netAUT8/PydVBuBGZWVlady4cVq0aJGqVq2a4/P9r3/9y0mVoSDh8hxgUfY4h8vHMhmGwYzBwG2ufv36V1xms9m0bNmyW1gNCipCE2BRfHz8VZc/9thjt6gSAIAzEJoAAAAsYCA4kAe//vqrnnvuOT388MP6+++/JUlfffWVVq5c6eTKAAA3G6EJsOi7775TdHS0vLy89McffygjI0OSlJqaqjFjxji5OgDAzUZoAix66623FBcXp3//+98Od9bUrVtXf/zxhxMrAwDcCoQmwKJdu3apXr16Odr9/f2VkpJy6wsCANxShCbAopCQECUkJORoX7lypcqUKeOEigAAtxKhCbCoe/fu6tu3r9auXSubzaYjR45o2rRpGjhwoHr16uXs8gAANxkzggNXsWXLFlWpUkUuLi4aNmyY7Ha7GjRooDNnzqhevXry8PDQwIED1adPH2eXCgC4yZinCbgKV1dXHT16VEFBQSpTpozWr1+vwoULKyEhQenp6apcubJ8fX2dXSYA4BbgTBNwFQEBAdq3b5+CgoK0f/9+2e12ubu7q3Llys4uDQBwixGagKto1aqVHnvsMRUvXlw2m001a9aUq6trrn337t17i6sDANxKhCbgKiZNmqSWLVsqISFBL7/8srp3767ChQs7uywAgBMwpgmwqGvXrvr4448JTQBwlyI0AQAAWMA8TQAAABYQmgAAACwgNAEAAFhAaAKAfPD444/rlVdecXYZAG4iQhOAO0ZiYqL69u2rcuXKydPTU8HBwapbt64mTpyoM2fOOLs8ALc55mkCcEfYu3ev6tatq4CAAI0ZM0YRERHy8PDQ1q1bNWnSJJUoUUJPPfWUs8u8oqysLNlsNrm48LcsUFDx6QRwR3jppZdUqFAh/f7772rTpo0qVaqkMmXK6Omnn9b8+fPVvHlzSVJKSopeeOEFBQYGys/PT0888YQ2b95srmfUqFGqXr26vvrqK5UuXVr+/v5q166dTp06ZfY5ffq0OnXqJF9fXxUvXlwffPBBjnoyMjI0cOBAlShRQj4+Pqpdu7aWL19uLp86daoCAgL0ww8/qHLlyvLw8NDBgwdv3gECcMMITQBueydOnNDixYsVGxsrHx+fXPvYbDZJ0jPPPKPjx4/rp59+0oYNG/Tggw+qQYMGSk5ONvvu2bNHc+fO1bx58zRv3jzFx8frnXfeMZcPGjRI8fHx+v7777V48WItX75cf/zxh8P2evfurTVr1mjGjBnasmWLnnnmGTVq1Ei7d+82+5w5c0bvvvuuJk+erO3btysoKCg/DwuA/GYAwG3ut99+MyQZs2fPdmgvVqyY4ePjY/j4+BiDBw82fv31V8PPz884d+6cQ7+yZcsan3/+uWEYhjFy5EjD29vbSEtLM5cPGjTIqF27tmEYhnHq1CnD3d3dmDVrlrn8xIkThpeXl9G3b1/DMAzjwIEDhqurq/H33387bKdBgwbGsGHDDMMwjClTphiSjE2bNuXPQQBw0zGmCcAda926dbLb7erQoYMyMjK0efNmpaenq1ixYg79zp49qz179pjPS5cu7fB1OcWLF9fx48clXTwLlZmZqdq1a5vLixYtqgoVKpjPt27dqqysLN13330O28nIyHDYtru7u6pWrZo/OwvgpiM0AbjtlStXTjabTbt27XJoL1OmjCTJy8tLkpSenq7ixYs7jC3KFhAQYP7bzc3NYZnNZpPdbrdcT3p6ulxdXbVhwwa5uro6LPP19TX/7eXlZV42BFDwEZoA3PaKFSumJ598UhMmTFCfPn2uOK7pwQcfVGJiogoVKqTSpUtf17bKli0rNzc3rV27Vvfee68k6eTJk/rrr7/02GOPSZIeeOABZWVl6fjx43r00UevazsACh4GggO4I3z22We6cOGCatasqZkzZ2rHjh3atWuXvv76a+3cuVOurq6KiopSZGSkYmJitHjxYu3fv1+rV6/Wa6+9pt9//93Sdnx9fdWtWzcNGjRIy5Yt07Zt29SlSxeHqQLuu+8+dejQQZ06ddLs2bO1b98+rVu3TmPHjtX8+fNv1iEAcJNxpgnAHaFs2bLauHGjxowZo2HDhunw4cPy8PBQ5cqVNXDgQL300kuy2WxasGCBXnvtNXXt2lVJSUkKCQlRvXr1FBwcbHlb7733ntLT09W8eXMVLlxYAwYMUGpqqkOfKVOm6K233tKAAQP0999/65577lGdOnXUrFmz/N51ALeIzTAMw9lFAAAAFHRcngMAALCA0AQAAGABoQkAAMACQhMAAIAFhCYAAAALCE0AAAAWEJoAAAAsIDQBAABYQGgCAACwgNAEAABgAaEJAADAAkITAACABf8PMV+K2xrNdv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65" y="1428750"/>
            <a:ext cx="5385827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66" y="1700808"/>
            <a:ext cx="6960874" cy="46025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ценовых категорий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0"/>
            <a:ext cx="25603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CC"/>
              </a:solidFill>
            </a:endParaRPr>
          </a:p>
        </p:txBody>
      </p:sp>
      <p:sp>
        <p:nvSpPr>
          <p:cNvPr id="5" name="AutoShape 2" descr="data:image/png;base64,iVBORw0KGgoAAAANSUhEUgAAAk0AAAHpCAYAAACfnwg9AAAAOXRFWHRTb2Z0d2FyZQBNYXRwbG90bGliIHZlcnNpb24zLjcuMSwgaHR0cHM6Ly9tYXRwbG90bGliLm9yZy/bCgiHAAAACXBIWXMAAA9hAAAPYQGoP6dpAABM7klEQVR4nO3deXwNZ///8fdJZI8kaBYhJZZaKmhRUq1WpWJtY6mlaqtSGqp2WrV0odX2rrZaqdv3pgtF76ItaikVtRRVe1GxKyEVScSSkDO/P9yZnyPBhHCC1/PxOI+Hc811Zj4zzknembnmOjbDMAwBAADgqlycXQAAAMDtgNAEAABgAaEJAADAAkITAACABYQmAAAACwhNAAAAFhCaAAAALCA0AQAAWEBoAgAAsIDQhLvOhQsXNHjwYIWFhcnFxUUxMTGSJJvNplGjRl33eh9//HFVqVIlf4q8TY0aNUo2m83ZZQDATUFoQoEwdepU2Ww28+Hp6an77rtPvXv31rFjx/J1W//5z3/03nvvqXXr1vriiy/Ur1+/XPutXr1ao0aNUkpKSr5uPz9kZGTok08+0SOPPKIiRYrI3d1doaGheuqpp/TNN98oKyvL2SXiJlq3bp1eeukl1ahRQ25ublcNqqmpqRo8eLDKly8vLy8vlSpVSt26ddPBgwevuR273a6pU6fqqaeeUlhYmHx8fFSlShW99dZbOnfu3FVfu3LlSvPz/M8//+Rp/z777DPZbDbVrl07T6/LD8ePH9fQoUMVEREhX19feXp6qly5curatatWrlx5y+tBwVLI2QUAl3rjjTcUHh6uc+fOaeXKlZo4caIWLFigbdu2ydvbO1+2sWzZMpUoUUIffvihQ/vZs2dVqND//0isXr1ao0ePVpcuXRQQEJAv284PSUlJaty4sTZs2KDo6GgNHz5cRYsWVWJion7++Wc9++yzSkhI0Ouvv+7sUnGTLFiwQJMnT1bVqlVVpkwZ/fXXX7n2s9vtevLJJ/Xnn3/qpZde0n333aeEhAR99tlnWrRokXbs2KHChQtfcTtnzpxR165dVadOHfXs2VNBQUFas2aNRo4cqaVLl2rZsmW5Bja73a4+ffrIx8dHp0+fzvP+TZs2TaVLl9a6deuUkJCgcuXK5Xkd12PdunVq2rSpTp06pXbt2qlnz57y8PDQvn37NHfuXE2dOlXx8fGqV6/eLakHBZABFABTpkwxJBnr1693aO/fv78hyZg+ffoVX5uenp6nbdWvX9+4//77r9nvvffeMyQZ+/bts7Texx57zNJ6b1R0dLTh4uJifPfdd7kuX79+vfH111/f9DpyM3LkSCM/f6ycPn0639Z1J0lMTDTOnDljGIZhxMbGXvGYr1q1ypBkTJgwwaH9P//5jyHJmD179lW3k5GRYaxatSpH++jRow1JxpIlS3J93cSJE41ixYoZffv2NSQZSUlJVnbLMAzD2Lt3r1lbYGCgMWrUKMuvvRHJyclG8eLFjZCQEGPHjh05ltvtdmP69OnGunXrrrqevP48wu2Fy3Mo0J544glJ0r59+yRJXbp0ka+vr/bs2aMmTZqocOHC6tChgyTp9OnTGjBggMLCwuTh4aEKFSro/fffl2EYkqT9+/fLZrPpl19+0fbt281LB8uXL5fkOKZp1KhRGjRokCQpPDzc7Lt///5r1rxhwwY9/PDD8vLyUnh4uOLi4sxl6enp8vHxUd++fXO87vDhw3J1ddXYsWOvuO41a9Zo0aJF6tGjh1q2bJlrn5o1a5rHJFtGRoZGjhypcuXKycPDQ2FhYRo8eLAyMjIc+tlsNvXu3Vtz585VlSpV5OHhofvvv18LFy7MsZ2VK1eqVq1a8vT0VNmyZfX5559fse6vv/5aNWrUkJeXl4oWLap27drp0KFDDn2yx4Rt2LBB9erVk7e3t1599dUrrnPLli3q0qWLypQpI09PT4WEhOj555/XiRMnHPplj7P666+/9Nxzz8nf31+BgYF6/fXXZRiGDh06pKefflp+fn4KCQnRBx98kGNbx48fV7du3RQcHCxPT09Vq1ZNX3zxhUOf7PfX+++/r0mTJqls2bLy8PBQrVq1tH79+hzr/Pbbb1W5cmV5enqqSpUqmjNnjrp06aLSpUtfcZ+zBQcHy8vL65r90tLSzP6XKl68uCRdcx3u7u56+OGHc7S3aNFCkrRjx44cy5KTkzV8+HC98cYb13WGdtq0aSpSpIiaNm2q1q1ba9q0abn2O3HihDp27Cg/Pz8FBASoc+fO2rx5s2w2m6ZOnerQd+fOnWrdurWKFi0qT09P1axZUz/88INDn7i4OB09elTjx49XxYoVc2zPZrOpffv2qlWrltmW/d76888/9eyzz6pIkSJ65JFHJF0cO/nmm2+a74PSpUvr1VdfzfUzl9tYytKlS6tLly7m8+whDCtWrNCLL76oYsWKyc/PT506ddLJkyevdkiRj7g8hwJtz549kqRixYqZbRcuXFB0dLQeeeQRvf/++/L29pZhGHrqqaf0yy+/qFu3bqpevboWLVqkQYMG6e+//9aHH36owMBAffXVV3r77beVnp5uhpNKlSrl2G7Lli31119/6ZtvvtGHH36oe+65R5IUGBh41XpPnjypJk2aqE2bNmrfvr1mzZqlXr16yd3dXc8//7x8fX3VokULzZw5U//617/k6upqvvabb76RYRg5As+lfvzxR0nSc889Z/EIXrxU8tRTT2nlypXq0aOHKlWqpK1bt+rDDz/UX3/9pblz5zr0X7lypWbPnq2XXnpJhQsX1scff6xWrVrp4MGD5v/D1q1b1bBhQwUGBmrUqFG6cOGCRo4cmeOXsyS9/fbbev3119WmTRu98MILSkpK0ieffKJ69epp48aNDr9YT5w4ocaNG6tdu3Z67rnncl1ftiVLlmjv3r3q2rWrQkJCtH37dk2aNEnbt2/Xb7/9luOyUdu2bVWpUiW98847mj9/vt566y0VLVpUn3/+uZ544gm9++67mjZtmgYOHKhatWqZl2DOnj2rxx9/XAkJCerdu7fCw8P17bffqkuXLkpJSckRgKdPn65Tp07pxRdflM1m07hx49SyZUvt3btXbm5ukqT58+erbdu2ioiI0NixY3Xy5El169ZNJUqUsPz/akXNmjXl4+Oj119/XUWLFlWFChWUkJCgwYMHq1atWoqKirqu9SYmJkqS+bm41Ouvv66QkBC9+OKLevPNN/O87mnTpqlly5Zyd3dX+/btNXHiRK1fv94hrNjtdjVv3lzr1q1Tr169VLFiRX3//ffq3LlzjvVt375ddevWVYkSJTR06FD5+Pho1qxZiomJ0XfffWcGwB9//FFeXl5X/GPkap555hmVL19eY8aMMf9Ie+GFF/TFF1+odevWGjBggNauXauxY8dqx44dmjNnTp63ka13794KCAjQqFGjtGvXLk2cOFEHDhzQ8uXLuQnjVnDqeS7gf7Ivz/38889GUlKScejQIWPGjBlGsWLFDC8vL+Pw4cOGYRhG586dDUnG0KFDHV4/d+5cQ5Lx1ltvObS3bt3asNlsRkJCgtl2pctokoyRI0eaz6/n8pwk44MPPjDbMjIyjOrVqxtBQUFGZmamYRiGsWjRIkOS8dNPPzm8vmrVqsZjjz121W20aNHCkGSkpKQ4tJ89e9ZISkoyHydPnjSXffXVV4aLi4vx66+/OrwmLi7OkORw+UWS4e7u7nC8Nm/ebEgyPvnkE7MtJibG8PT0NA4cOGC2/fnnn4arq6vDpaL9+/cbrq6uxttvv+2w7a1btxqFChVyaM8+fnFxcVc9BtmyL09d6ptvvjEkGStWrDDbsi8Z9ujRw2y7cOGCUbJkScNmsxnvvPOO2X7y5EnDy8vL6Ny5s9k2fvx4Q5LDJc/MzEwjMjLS8PX1NdLS0gzDMIx9+/YZkoxixYoZycnJZt/vv//ekGT8+OOPZltERIRRsmRJ49SpU2bb8uXLDUlGqVKlLO1/tqtdnjMMw5g3b55RvHhxQ5L5iI6Odth2XkVFRRl+fn4O7zPDuPhecXV1NRYtWmQYxv8/9lYvz/3+++8Ol/3sdrtRsmRJo2/fvg79vvvuO0OSMX78eLMtKyvLeOKJJwxJxpQpU8z2Bg0aGBEREca5c+fMNrvdbjz88MNG+fLlzbYiRYoY1atXz1FTWlqaw2fr0stv2fvXvn17h9ds2rTJkGS88MILDu0DBw40JBnLli0z2y7/uZOtVKlSDu/D7J+RNWrUMH+WGIZhjBs3zpBkfP/99znWgfzH5TkUKFFRUQoMDFRYWJjatWsnX19fzZkzJ8df4L169XJ4vmDBArm6uurll192aB8wYIAMw9BPP/1002uXpEKFCunFF180n7u7u+vFF1/U8ePHtWHDBkkX9zE0NNThssO2bdu0ZcuWa55Byr7c4uvr69AeFxenwMBA85F9iUC6eBmoUqVKqlixov755x/zkX3p85dffnFYV1RUlMqWLWs+r1q1qvz8/LR3715JUlZWlhYtWqSYmBjde++9Zr9KlSopOjraYV2zZ8+W3W5XmzZtHLYdEhKi8uXL59i2h4eHunbtetVjkO3SS0vnzp3TP//8ozp16kiS/vjjjxz9X3jhBfPfrq6uqlmzpgzDULdu3cz2gIAAVahQwdxX6eJ7KyQkRO3btzfb3Nzc9PLLLys9PV3x8fEO22nbtq2KFCliPn/00UclyVznkSNHtHXrVnXq1Mnh//Gxxx5TRESEpX3Pi8DAQD3wwAN6++23NXfuXI0aNUq//vqr5eN8uTFjxujnn3/WO++8k+Py28svv6zGjRurYcOG17XuadOmKTg4WPXr15d08dJV27ZtNWPGDIc7QhcuXCg3Nzd1797dbHNxcVFsbKzD+pKTk7Vs2TK1adNGp06dMt9/J06cUHR0tHbv3q2///5b0sXP1uWfK0nq2LGjw2dryJAhOfr07NnT4fmCBQskSf3793doHzBggKSLZxqvV48ePcwzltLFn4WFChUyt4mbi8tzKFA+/fRT3XfffSpUqJCCg4NVoUIFubg4ZvtChQqpZMmSDm0HDhxQaGhojjuBsi+9HThw4OYW/j+hoaHy8fFxaLvvvvskXRzzUqdOHbm4uKhDhw6aOHGizpw5I29vb02bNk2enp565plnrrr+7P1LT0+Xv7+/2d6qVStzjqgBAwY4/ILZvXu3duzYccVLi8ePH3d4fmkQylakSBFz3ERSUpLOnj2r8uXL5+hXoUIFhx/eu3fvlmEYufaV5PDDX5JKlCghd3f3XPteLjk5WaNHj9aMGTNy7ENqamqO/pfvl7+/vzw9PXNcYvL393cYF3XgwAGVL18+x/vwSu+ty7eTHaCyj192/9zuCCtXrlyuge967d27V/Xr19eXX36pVq1aSZKefvppc7zMTz/9pMaNGys9PV3p6enm61xdXXN9v8ycOVPDhw9Xt27dcvzhMnPmTK1evVrbtm27rlqzsrI0Y8YM1a9f3xzDKEm1a9fWBx98oKVLl5ph7MCBAypevHiOO2ovP6YJCQkyDEOvv/76Fe8mPX78uEqUKKHChQs7HINsb7zxhnr37i1JevLJJ3NdR3h4uMPzAwcOyMXFJUc9ISEhCggIuKGfR5d/lnx9fVW8eHFL4y1x4whNKFAeeugh1axZ86p9PDw8cvwCu9106tRJ7733nubOnav27dtr+vTpatasmUMQyk32ANVt27apbt26ZntYWJjCwsIkXfwlfem8OHa7XREREfrXv/6V6zqzX5ft0nFWlzL+N1YjL+x2u2w2m3766adc13v5X/ZWBjdna9OmjVavXq1BgwapevXq8vX1ld1uV6NGjWS323P0z237+bmvN3Od12vq1Kk6d+6cmjVr5tD+1FNPSZJWrVqlxo0b6/3339fo0aPN5aVKlcrxS3jJkiXq1KmTmjZt6nBzQ7ZBgwbpmWeekbu7u/na7DnODh06pMzMTIWGhl6x1mXLluno0aOaMWOGZsyYkWP5tGnT8nwGK/t9MHDgwBxnQbNlB5uKFStq8+bNOn/+vEOYr1q16jW3c6X37Y2MMWKutYKJ0IQ7QqlSpfTzzz/r1KlTDmebdu7caS7Pq+v5gXfkyBGdPn3a4WxT9hw6l94VVaVKFT3wwAOaNm2aSpYsqYMHD+qTTz655vqbNWumd955R9OmTXMITVdTtmxZbd68WQ0aNMiXgaKBgYHy8vLS7t27cyzbtWtXjm0bhqHw8HDzjFt+OHnypJYuXarRo0drxIgRZntuNd2oUqVKacuWLbLb7Q5h/XrfW9n9ExIScizLre1GHDt2TIZh5PgFfP78eUkXb6qQLob4Sy/pXh4C1q5dqxYtWqhmzZqaNWuWw3xm2Q4dOqTp06dr+vTpOZY9+OCDqlatmjZt2nTFWqdNm6agoCB9+umnOZbNnj1bc+bMUVxcnDlB5y+//GKeqc12+fErU6aMpItnNK816L1Zs2b67bffNGfOHLVp0+aqfa+lVKlSstvt2r17t8ONJseOHVNKSorDe6ZIkSI5JtDNzMzU0aNHc1337t27zcuX0sWzzkePHlWTJk1uqGZYc3v/uQ78T5MmTZSVlaUJEyY4tH/44Yey2Wxq3LhxnteZHXzyMiP4hQsXHG69z8zM1Oeff67AwEDVqFHDoW/Hjh21ePFijR8/XsWKFbNUY926dfXkk09q0qRJ+v7773Ptc/kZjTZt2ujvv//Wv//97xx9z549m+fJB11dXRUdHa25c+c6zCq9Y8cOLVq0yKFvy5Yt5erqqtGjR+eoyzCMHNMD5KWG7HVcavz48de1vqtp0qSJEhMTNXPmTLPtwoUL+uSTT+Tr66vHHnssT+sLDQ1VlSpV9OWXXzpcDoqPj9fWrVvzrW7p4qVhwzA0a9Ysh/ZvvvlGkvTAAw9IuhguoqKizMelgXzHjh1q2rSpSpcurXnz5l3xrMqcOXNyPNq2bStJ+vLLL3NMJnups2fPavbs2WrWrJlat26d49G7d2+dOnXKnCYgOjpa58+fd3hP2+32HIErKChIjz/+uD7//PNcQ0hSUpL57169eik4OFj9+vXLdbLQvJwpzA4wl78fs8/2Nm3a1GwrW7asVqxY4dBv0qRJVzzTNGnSJDP0StLEiRN14cKF6/oZh7zjTBPuCM2bN1f9+vX12muvaf/+/apWrZoWL16s77//Xq+88orDwGarskPOa6+9pnbt2snNzU3NmzfPMWbpUqGhoXr33Xe1f/9+3XfffZo5c6Y2bdqkSZMm5Ri/8+yzz2rw4MGaM2eOevXqlWP5lXz99ddq1KiRYmJi1LhxY0VFRalIkSLmjOArVqxw+AHasWNHzZo1Sz179tQvv/yiunXrKisrSzt37tSsWbO0aNGia14Svdzo0aO1cOFCPfroo3rppZfMEHH//fdry5YtZr+yZcvqrbfe0rBhw7R//37FxMSocOHC2rdvn+bMmaMePXpo4MCBedq2JPn5+alevXoaN26czp8/rxIlSmjx4sUOY2HyS48ePfT555+rS5cu2rBhg0qXLq3//ve/WrVqlcaPH3/VGbWvZMyYMXr66adVt25dde3aVSdPntSECRNUpUqVXMfVXO7AgQP66quvJEm///67JOmtt96SdPEsR8eOHSVdnNfs/fff14svvqiNGzfq/vvv1x9//KHJkyfr/vvvN2+3v5JTp04pOjpaJ0+e1KBBg3IMYC5btqwiIyMlyfwOx0tln1lq3LhxrtMTZPvhhx906tQp87Lh5erUqaPAwEBNmzZNbdu2VUxMjB566CENGDBACQkJqlixon744QclJydLcjxL/Omnn+qRRx5RRESEunfvrjJlyujYsWNas2aNDh8+rM2bN0uSihYtqjlz5qh58+aqVq2a2rVrp1q1asnNzU2HDh3St99+Kyn3MX+Xq1atmjp37qxJkyYpJSVFjz32mNatW6cvvvhCMTExDmeKXnjhBfXs2VOtWrXSk08+qc2bN2vRokVXPF6ZmZlq0KCB2rRpo127dumzzz7TI488csVjh3zmhDv2gByuNCP45Tp37mz4+PjkuuzUqVNGv379jNDQUMPNzc0oX7688d577xl2u92hn9UpBwzDMN58802jRIkShouLyzWnH8he7++//25ERkYanp6eRqlSpXLMxnypJk2aGJKM1atXX3mnc3H27Flj/PjxRmRkpOHn52cUKlTICAkJMZo1a2ZMmzbNuHDhgkP/zMxM49133zXuv/9+w8PDwyhSpIhRo0YNY/To0UZqaqrDMYiNjc2xvctvfzYMw4iPjzdq1KhhuLu7G2XKlDHi4uKuOCP4d999ZzzyyCOGj4+P4ePjY1SsWNGIjY01du3aZfbJ64zqhw8fNlq0aGEEBAQY/v7+xjPPPGMcOXIkx//jlW57v9J7Kbc6jh07ZnTt2tW45557DHd3dyMiIsLhtnbD+P9TDrz33ns51pnbe2vGjBlGxYoVDQ8PD6NKlSrGDz/8YLRq1cqoWLHiNff9l19+cZhC4NLH5dNWHD582Hj++eeN8PBww93d3ShevLjRvXt3S9MAZO/TlR6XvycuZ3XKgebNmxuenp5XnQG+S5cuhpubm/HPP/8YhmEYSUlJxrPPPmsULlzY8Pf3N7p06WLOgD5jxgyH1+7Zs8fo1KmTERISYri5uRklSpQwmjVrZvz3v//NsZ2jR48agwYNMipXrmx4eXkZHh4eRpkyZYxOnTo5TGVxrf07f/68MXr0aCM8PNxwc3MzwsLCjGHDhjlMfWAYF6dKGDJkiHHPPfcY3t7eRnR0tJGQkHDFKQfi4+ONHj16GEWKFDF8fX2NDh06GCdOnLjq8UX+sRmGE0YnApB0cWblrVu35vtYFtyeqlevrsDAQC1ZssTZpdyW5s6dqxYtWmjlypWWx/zdLqZOnaquXbtq/fr1eT4zjPzDmCbASY4ePar58+ebl1Jw9zh//rw5CDvb8uXLtXnzZj3++OPOKeo2c/bsWYfnWVlZ+uSTT+Tn56cHH3zQSVXhTseYJuAW27dvn1atWqXJkyfLzc3NYTJM3B3+/vtvRUVF6bnnnlNoaKh27typuLg4hYSE5JgoEbnr06ePzp49q8jISGVkZGj27NlavXq1xowZk6epK4C8IDQBt1h8fLy6du2qe++9V1988YVCQkKcXRJusSJFiqhGjRqaPHmykpKS5OPjo6ZNm+qdd95x+J5FXNkTTzyhDz74QPPmzdO5c+dUrlw5ffLJJ+ZElMDNwJgmAAAACxjTBAAAYAGhCQAAwALGNOUTu92uI0eOqHDhwvnyVRUAAODmMwxDp06dUmho6DW/15TQlE+OHDmS44tPAQDA7eHQoUMqWbLkVfsQmvJJ9lcpHDp0SH5+fk6uBgAAWJGWlqawsDBLX4lEaMon2Zfk/Pz8CE0AANxmrAytYSA4AACABYQmAAAACwhNAAAAFjCmCQCAAsZutyszM9PZZdwR3Nzc5Orqmi/rIjQBAFCAZGZmat++fbLb7c4u5Y4REBCgkJCQG55HkdAEAEABYRiGjh49KldXV4WFhV1zskVcnWEYOnPmjI4fPy5JKl68+A2tj9AEAEABceHCBZ05c0ahoaHy9vZ2djl3BC8vL0nS8ePHFRQUdEOX6oiwAAAUEFlZWZIkd3d3J1dyZ8kOoOfPn7+h9RCaAAAoYPgO0/yVX8eT0AQAAGABoQkAABRYo0aNUnBwsGw2m+bOnasuXbooJibGKbUwEBwAgAKu9ND5t3R7+99pmufXdOnSRV988YWki3Mj3XvvverUqZNeffVVFSp0fXFjx44dGj16tObMmaM6deqoSJEiql+/vgzDMPs8/vjjql69usaPH39d28gLQhMAAMgXjRo10pQpU5SRkaEFCxYoNjZWbm5uGjZsmEO/zMxMS4Pd9+zZI0l6+umnzXFJHh4e+V+4RVyeAwAA+cLDw0MhISEqVaqUevXqpaioKP3www/mJbW3335boaGhqlChgiRp69ateuKJJ+Tl5aVixYqpR48eSk9Pl3Txslzz5s0lSS4uLmZouvTyXJcuXRQfH6+PPvpINptNNptN+/fvv2n7R2gCAAA3hZeXl/l1MEuXLtWuXbu0ZMkSzZs3T6dPn1Z0dLSKFCmi9evX69tvv9XPP/+s3r17S5IGDhyoKVOmSJKOHj2qo0eP5lj/Rx99pMjISHXv3t3sExYWdtP2h8tzuGG3+lo7nOt6xjoAuLsYhqGlS5dq0aJF6tOnj5KSkuTj46PJkyebl+X+/e9/69y5c/ryyy/l4+MjSZowYYKaN2+ud999V8HBwQoICJAkhYSE5Lodf39/ubu7y9vb+4p98hNnmgAAQL6YN2+efH195enpqcaNG6tt27YaNWqUJCkiIsJhHNOOHTtUrVo1MzBJUt26dWW327Vr165bXbolnGkCAAD5on79+po4caLc3d0VGhrqcNfcpeHodsWZJgAAkC98fHxUrlw53XvvvdecZqBSpUravHmzTp8+bbatWrVKLi4u5kBxK9zd3c2vn7nZCE0AAOCW69Chgzw9PdW5c2dt27ZNv/zyi/r06aOOHTsqODjY8npKly6ttWvXav/+/frnn39kt9tvWs2EJgAAcMt5e3tr0aJFSk5OVq1atdS6dWs1aNBAEyZMyNN6Bg4cKFdXV1WuXFmBgYE6ePDgTapYshmXTquJ65aWliZ/f3+lpqbKz8/P2eXcUtw9d3fh7jng5jl37pz27dun8PBweXp6OrucO8bVjmtefn9zpgkAAMACQhMAAIAFhCYAAAALCE0AAAAWEJoAAChguEcrf+XX8SQ0AQBQQLi6ukqS+SW3yB9nzpyRJLm5ud3QepwamsaOHatatWqpcOHCCgoKUkxMTI7vm3n88cdls9kcHj179nToc/DgQTVt2lTe3t4KCgrSoEGDdOHCBYc+y5cv14MPPigPDw+VK1dOU6dOzVHPp59+qtKlS8vT01O1a9fWunXr8n2fAQC4kkKFCsnb21tJSUk6c+aMzp07x+MGHmfPntWJEyd0/PhxBQQEmKH0uv9/8un/+brEx8crNjZWtWrV0oULF/Tqq6+qYcOG+vPPPx2+o6Z79+564403zOfe3t7mv7OystS0aVOFhIRo9erVOnr0qDp16iQ3NzeNGTNGkrRv3z41bdpUPXv21LRp07R06VK98MILKl68uKKjoyVJM2fOVP/+/RUXF6fatWtr/Pjxio6O1q5duxQUFHSLjggA4G5ms9lUvHhx7du3TwcOHHB2OXeMgIAAhYSE3PB6CtTklklJSQoKClJ8fLzq1asn6eKZpurVq2v8+PG5vuann35Ss2bNdOTIEXPa9bi4OA0ZMkRJSUlyd3fXkCFDNH/+fG3bts18Xbt27ZSSkqKFCxdKkmrXrq1atWqZM5Ha7XaFhYWpT58+Gjp06DVrZ3JL3C2Y3BK4+ex2O5fo8ombm9tVzzDl5fe3U880XS41NVWSVLRoUYf2adOm6euvv1ZISIiaN2+u119/3TzbtGbNGkVERDh8T010dLR69eql7du364EHHtCaNWsUFRXlsM7o6Gi98sorki5eO96wYYOGDRtmLndxcVFUVJTWrFmTa60ZGRnKyMgwn6elpV3/jgMAcAkXFxdmBC+ACkxostvteuWVV1S3bl1VqVLFbH/22WdVqlQphYaGasuWLRoyZIh27dql2bNnS5ISExNzfLFf9vPExMSr9klLS9PZs2d18uRJZWVl5dpn586dudY7duxYjR49+sZ2GgAA3DYKTGiKjY3Vtm3btHLlSof2Hj16mP+OiIhQ8eLF1aBBA+3Zs0dly5a91WWahg0bpv79+5vP09LSFBYW5rR6AADAzVUgQlPv3r01b948rVixQiVLlrxq39q1a0uSEhISVLZsWYWEhOS4y+3YsWOSZA76CgkJMdsu7ePn5ycvLy+5urrK1dU11z5XGjjm4eEhDw8P6zsJAABua06dcsAwDPXu3Vtz5szRsmXLFB4efs3XbNq0SZJUvHhxSVJkZKS2bt2q48ePm32WLFkiPz8/Va5c2eyzdOlSh/UsWbJEkZGRkiR3d3fVqFHDoY/dbtfSpUvNPgAA4O7m1DNNsbGxmj59ur7//nsVLlzYHIPk7+8vLy8v7dmzR9OnT1eTJk1UrFgxbdmyRf369VO9evVUtWpVSVLDhg1VuXJldezYUePGjVNiYqKGDx+u2NhY80xQz549NWHCBA0ePFjPP/+8li1bplmzZmn+/P9/11f//v3VuXNn1axZUw899JDGjx+v06dPq2vXrrf+wAAAgALHqaFp4sSJki5OK3CpKVOmqEuXLnJ3d9fPP/9sBpiwsDC1atVKw4cPN/u6urpq3rx56tWrlyIjI+Xj46POnTs7zOsUHh6u+fPnq1+/fvroo49UsmRJTZ482ZyjSZLatm2rpKQkjRgxQomJiapevboWLlyYY3A4AAC4OxWoeZpuZ8zThLsF8zQBuJPk5fc33z0H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MCpoWns2LGqVauWChcurKCgIMXExGjXrl0Ofc6dO6fY2FgVK1ZMvr6+atWqlY4dO+bQ5+DBg2ratKm8vb0VFBSkQYMG6cKFCw59li9frgcffFAeHh4qV66cpk6dmqOeTz/9VKVLl5anp6dq166tdevW5fs+AwCA25NTQ1N8fLxiY2P122+/acmSJTp//rwaNmyo06dPm3369eunH3/8Ud9++63i4+N15MgRtWzZ0lyelZWlpk2bKjMzU6tXr9YXX3yhqVOnasSIEWafffv2qWnTpqpfv742bdqkV155RS+88IIWLVpk9pk5c6b69++vkSNH6o8//lC1atUUHR2t48eP35qDAQAACjSbYRiGs4vIlpSUpKCgIMXHx6tevXpKTU1VYGCgpk+frtatW0uSdu7cqUqVKmnNmjWqU6eOfvrpJzVr1kxHjhxRcHCwJCkuLk5DhgxRUlKS3N3dNWTIEM2fP1/btm0zt9WuXTulpKRo4cKFkqTatWurVq1amjBhgiTJbrcrLCxMffr00dChQ69Ze1pamvz9/ZWamio/P7/8PjQFWumh851dAm6h/e80dXYJAJBv8vL7u0CNaUpNTZUkFS1aVJK0YcMGnT9/XlFRUWafihUr6t5779WaNWskSWvWrFFERIQZmCQpOjpaaWlp2r59u9nn0nVk98leR2ZmpjZs2ODQx8XFRVFRUWafy2VkZCgtLc3hAQAA7lwFJjTZ7Xa98sorqlu3rqpUqSJJSkxMlLu7uwICAhz6BgcHKzEx0exzaWDKXp697Gp90tLSdPbsWf3zzz/KysrKtU/2Oi43duxY+fv7m4+wsLDr23EAAHBbKDChKTY2Vtu2bdOMGTOcXYolw4YNU2pqqvk4dOiQs0sCAAA3USFnFyBJvXv31rx587RixQqVLFnSbA8JCVFmZqZSUlIczjYdO3ZMISEhZp/L73LLvrvu0j6X33F37Ngx+fn5ycvLS66urnJ1dc21T/Y6Lufh4SEPD4/r22EAAHDbceqZJsMw1Lt3b82ZM0fLli1TeHi4w/IaNWrIzc1NS5cuNdt27dqlgwcPKjIyUpIUGRmprVu3OtzltmTJEvn5+aly5cpmn0vXkd0nex3u7u6qUaOGQx+73a6lS5eafQAAwN3NqWeaYmNjNX36dH3//fcqXLiwOX7I399fXl5e8vf3V7du3dS/f38VLVpUfn5+6tOnjyIjI1WnTh1JUsOGDVW5cmV17NhR48aNU2JiooYPH67Y2FjzTFDPnj01YcIEDR48WM8//7yWLVumWbNmaf78/3/XV//+/dW5c2fVrFlTDz30kMaPH6/Tp0+ra9eut/7AAACAAsepoWnixImSpMcff9yhfcqUKerSpYsk6cMPP5SLi4tatWqljIwMRUdH67PPPjP7urq6at68eerVq5ciIyPl4+Ojzp0764033jD7hIeHa/78+erXr58++ugjlSxZUpMnT1Z0dLTZp23btkpKStKIESOUmJio6tWra+HChTkGhwMAgLtTgZqn6XbGPE24WzBPE4A7yW07TxMAAEBBRW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HBqaFqxYoWaN2+u0NBQ2Ww2zZ0712F5ly5dZLPZHB6NGjVy6JOcnKwOHTrIz89PAQEB6tatm9LT0x36bNmyRY8++qg8PT0VFhamcePG5ajl22+/VcWKFeXp6amIiAgtWLAg3/cXAADcvpwamk6fPq1q1arp008/vWKfRo0a6ejRo+bjm2++cVjeoUMHbd++XUuWLNG8efO0YsUK9ejRw1yelpamhg0bqlSpUtqwYYPee+89jRo1SpMmTTL7rF69Wu3bt1e3bt20ceNGxcTEKCYmRtu2bcv/nQYAALclm2EYhrOLkCSbzaY5c+YoJibGbOvSpYtSUlJynIHKtmPHDlWuXFnr169XzZo1JUkLFy5UkyZNdPjwYYWGhmrixIl67bXXlJiYKHd3d0nS0KFDNXfuXO3cuVOS1LZtW50+fVrz5s0z112nTh1Vr15dcXFxlupPS0uTv7+/UlNT5efndx1H4PZVeuh8Z5eAW2j/O02dXQIA5Ju8/P4u8GOali9frqCgIFWoUEG9evXSiRMnzGVr1qxRQECAGZgkKSoqSi4uLlq7dq3Zp169emZgkqTo6Gjt2rVLJ0+eNPtERUU5bDc6Olpr1qy5Yl0ZGRlKS0tzeAAAgDvXdYWmgwcPKrcTVIZh6ODBgzdcVLZGjRrpyy+/1NKlS/Xuu+8qPj5ejRs3VlZWliQpMTFRQUFBDq8pVKiQihYtqsTERLNPcHCwQ5/s59fqk708N2PHjpW/v7/5CAsLu7GdBQAABVqh63lReHi4jh49miOwJCcnKzw83Aw1N6pdu3bmvyMiIlS1alWVLVtWy5cvV4MGDfJlG9dr2LBh6t+/v/k8LS2N4AQAwB3sus40GYYhm82Woz09PV2enp43XNSVlClTRvfcc48SEhIkSSEhITp+/LhDnwsXLig5OVkhISFmn2PHjjn0yX5+rT7Zy3Pj4eEhPz8/hwcAALhz5elMU/aZFZvNptdff13e3t7msqysLK1du1bVq1fP1wIvdfjwYZ04cULFixeXJEVGRiolJUUbNmxQjRo1JEnLli2T3W5X7dq1zT6vvfaazp8/Lzc3N0nSkiVLVKFCBRUpUsTss3TpUr3yyivmtpYsWaLIyMibti8AAOD2kqfQtHHjRkkXzzRt3brVYXC1u7u7qlWrpoEDB1peX3p6unnWSJL27dunTZs2qWjRoipatKhGjx6tVq1aKSQkRHv27NHgwYNVrlw5RUdHS5IqVaqkRo0aqXv37oqLi9P58+fVu3dvtWvXTqGhoZKkZ599VqNHj1a3bt00ZMgQbdu2TR999JE+/PBDc7t9+/bVY489pg8++EBNmzbVjBkz9PvvvztMSwAAAO5u1zXlQNeuXfXRRx/d8CWp5cuXq379+jnaO3furIkTJyomJkYbN25USkqKQkND1bBhQ7355psOg7aTk5PVu3dv/fjjj3JxcVGrVq308ccfy9fX1+yzZcsWxcbGav369brnnnvUp08fDRkyxGGb3377rYYPH679+/erfPnyGjdunJo0aWJ5X5hyAHcLphwAcCfJy+/vAjNP0+2O0IS7BaEJwJ0kL7+/LV+ea9mypaZOnSo/Pz+1bNnyqn1nz55tdbUAAAC3Bcuhyd/f37xjzs/PL9e75wAAAO5UlkNTixYtzOkEpk6derPqAQAAKJAsz9PUokULpaSkSJJcXV1zzI8EAABwJ7McmgIDA/Xbb79JuvLklgAAAHcqy5fnevbsqaefflo2m002m+2qs2Xn19eoAAAAFBSWQ9OoUaPUrl07JSQk6KmnntKUKVMUEBBwE0sDAAAoOPI0I3jFihVVsWJFjRw5Us8884zD16gAAADcyfIUmrKNHDlSkpSUlKRdu3ZJkipUqKDAwMD8qwwAAKAAsTwQ/FJnzpzR888/r9DQUNWrV0/16tVTaGiounXrpjNnzuR3jQAAAE53XaGpX79+io+P1w8//KCUlBSlpKTo+++/V3x8vAYMGJDfNQIAADjddV2e++677/Tf//5Xjz/+uNnWpEkTeXl5qU2bNpo4cWJ+1QcAAFAgXPflueDg4BztQUFBXJ4DAAB3pOsKTZGRkRo5cqTOnTtntp09e1ajR49WZGRkvhUHAABQUFzX5bnx48erUaNGKlmypKpVqyZJ2rx5szw9PbVo0aJ8LRAAAKAguK7QFBERod27d2vatGnauXOnJKl9+/bq0KGDvLy88rVAAACAgiDPoen8+fOqWLGi5s2bp+7du9+MmgAAAAqcPI9pcnNzcxjLBAAAcDe4rstzsbGxevfddzV58mQVKnRdqwAA3AZKD53v7BJwC+1/p6mzSyjQrivxrF+/XkuXLtXixYsVEREhHx8fh+WzZ8/Ol+IAAAAKiusKTQEBAWrVqlV+1wIAAFBg5Sk02e12vffee/rrr7+UmZmpJ554QqNGjeKOOQAAcMfL00Dwt99+W6+++qp8fX1VokQJffzxx4qNjb1ZtQEAABQYeQpNX375pT777DMtWrRIc+fO1Y8//qhp06bJbrffrPoAAAAKhDyFpoMHD6pJkybm86ioKNlsNh05ciTfCwMAAChI8hSaLly4IE9PT4c2Nzc3nT9/Pl+LAgAAKGjyNBDcMAx16dJFHh4eZtu5c+fUs2dPh2kHmHIAAADcafIUmjp37pyj7bnnnsu3YgAAAAqqPIWmKVOm3Kw6AAAACrQ8f/ccAADA3YjQBAAAYAGhCQAAwAJCEwAAgAWEJgAAAAsITQAAABYQmgAAACwgNAEAAFhAaAIAALCA0AQAAGABoQkAAMACQhMAAIAFhCYAAAALCE0AAAAWEJoAAAAsIDQBAABYQGgCAACwgNAEAABgAaEJAADAAkITAACABYQmAAAACwhNAAAAFhCaAAAALCA0AQAAWEBoAgAAsIDQBAAAYIFTQ9OKFSvUvHlzhYaGymazae7cuQ7LDcPQiBEjVLx4cXl5eSkqKkq7d+926JOcnKwOHTrIz89PAQEB6tatm9LT0x36bNmyRY8++qg8PT0VFhamcePG5ajl22+/VcWKFeXp6amIiAgtWLAg3/cXAADcvpwamk6fPq1q1arp008/zXX5uHHj9PHHHysuLk5r166Vj4+PoqOjde7cObNPhw4dtH37di1ZskTz5s3TihUr1KNHD3N5WlqaGjZsqFKlSmnDhg167733NGrUKE2aNMnss3r1arVv317dunXTxo0bFRMTo5iYGG3btu3m7TwAALit2AzDMJxdhCTZbDbNmTNHMTExki6eZQoNDdWAAQM0cOBASVJqaqqCg4M1depUtWvXTjt27FDlypW1fv161axZU5K0cOFCNWnSRIcPH1ZoaKgmTpyo1157TYmJiXJ3d5ckDR06VHPnztXOnTslSW3bttXp06c1b948s546deqoevXqiouLs1R/Wlqa/P39lZqaKj8/v/w6LLeF0kPnO7sE3EL732nq7BJwC/H5vrvcjZ/vvPz+LrBjmvbt26fExERFRUWZbf7+/qpdu7bWrFkjSVqzZo0CAgLMwCRJUVFRcnFx0dq1a80+9erVMwOTJEVHR2vXrl06efKk2efS7WT3yd4OAABAIWcXcCWJiYmSpODgYIf24OBgc1liYqKCgoIclhcqVEhFixZ16BMeHp5jHdnLihQposTExKtuJzcZGRnKyMgwn6elpeVl9wAAwG2mwJ5pKujGjh0rf39/8xEWFubskgAAwE1UYENTSEiIJOnYsWMO7ceOHTOXhYSE6Pjx4w7LL1y4oOTkZIc+ua3j0m1cqU/28twMGzZMqamp5uPQoUN53UUAAHAbKbChKTw8XCEhIVq6dKnZlpaWprVr1yoyMlKSFBkZqZSUFG3YsMHss2zZMtntdtWuXdvss2LFCp0/f97ss2TJElWoUEFFihQx+1y6new+2dvJjYeHh/z8/BweAADgzuXU0JSenq5NmzZp06ZNki4O/t60aZMOHjwom82mV155RW+99ZZ++OEHbd26VZ06dVJoaKh5h12lSpXUqFEjde/eXevWrdOqVavUu3dvtWvXTqGhoZKkZ599Vu7u7urWrZu2b9+umTNn6qOPPlL//v3NOvr27auFCxfqgw8+0M6dOzVq1Cj9/vvv6t27960+JAAAoIBy6kDw33//XfXr1zefZweZzp07a+rUqRo8eLBOnz6tHj16KCUlRY888ogWLlwoT09P8zXTpk1T79691aBBA7m4uKhVq1b6+OOPzeX+/v5avHixYmNjVaNGDd1zzz0aMWKEw1xODz/8sKZPn67hw4fr1VdfVfny5TV37lxVqVLlFhwFAABwOygw8zTd7pinCXeLu3Eel7sZn++7y934+b4j5mkCAAAoSA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UFOjSNGjVKNpvN4VGxYkVz+blz5xQbG6tixYrJ19dXrVq10rFjxxzWcfDgQTVt2lTe3t4KCgrSoEGDdOHCBYc+y5cv14MPPigPDw+VK1dOU6dOvRW7BwAAbiMFOjRJ0v3336+jR4+aj5UrV5rL+vXrpx9//FHffvut4uPjdeTIEbVs2dJcnpWVpaZNmyozM1OrV6/WF198oalTp2rEiBFmn3379qlp06aqX7++Nm3apFdeeUUvvPCCFi1adEv3EwAAFGyFnF3AtRQqVEghISE52lNTU/V///d/mj59up544glJ0pQpU1SpUiX99ttvqlOnjhYvXqw///xTP//8s4KDg1W9enW9+eabGjJkiEaNGiV3d3fFxcUpPDxcH3zwgSSpUqVKWrlypT788ENFR0ff0n0FAAAFV4E/07R7926FhoaqTJky6tChgw4ePChJ2rBhg86fP6+oqCizb8WKFXXvvfdqzZo1kqQ1a9YoIiJCwcHBZp/o6GilpaVp+/btZp9L15HdJ3sdAAAAUgE/01S7dm1NnTpVFSpU0NGjRzV69Gg9+uij2rZtmxITE+Xu7q6AgACH1wQHBysxMVGSlJiY6BCYspdnL7tan7S0NJ09e1ZeXl651paRkaGMjAzzeVpa2g3tKwAAKNgKdGhq3Lix+e+qVauqdu3aKlWqlGbNmnXFMHOrjB07VqNHj3ZqDQAA4NYp8JfnLhUQEKD77rtPCQkJCgkJUWZmplJSUhz6HDt2zBwDFRISkuNuuuzn1+rj5+d31WA2bNgwpaammo9Dhw7d6O4BAIAC7LYKTenp6dqzZ4+KFy+uGjVqyM3NTUuXLjWX79q1SwcPHlRkZKQkKTIyUlu3btXx48fNPkuWLJGfn58qV65s9rl0Hdl9stdxJR4eHvLz83N4AACAO1eBDk0DBw5UfHy89u/fr9WrV6tFixZydXVV+/bt5e/vr27duql///765ZdftGHDBnXt2lWRkZGqU6eOJKlhw4aqXLmyOnbsqM2bN2vRokUaPny4YmNj5eHhIUnq2bOn9u7dq8GDB2vnzp367LPPNGvWLPXr18+Zuw4AAAqYAj2m6fDhw2rfvr1OnDihwMBAPfLII/rtt98UGBgoSfrwww/l4uKiVq1aKSMjQ9HR0frss8/M17u6umrevHnq1auXIiMj5ePjo86dO+uNN94w+4SHh2v+/Pnq16+fPvroI5UsWVKTJ09mugEAAODAZhiG4ewi7gRpaWny9/dXamrqXXeprvTQ+c4uAbfQ/neaOrsE3EJ8vu8ud+PnOy+/vwv05TkAAICCgt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usynn36q0qVLy9PTU7Vr19a6deucXRIAACgACE2XmDlzpvr376+RI0fqjz/+ULVq1RQdHa3jx487uzQAAOBkhKZL/Otf/1L37t3VtWtXVa5cWXFxcfL29tZ//vMfZ5cGAACcjND0P5mZmdqwYYOioqLMNhcXF0VFRWnNmjVOrAwAABQEhZxdQEHxzz//KCsrS8HBwQ7twcHB2rlzZ47+GRkZysjIMJ+npqZKktLS0m5uoQWQPeOMs0vALXQ3vsfvZny+7y534+c7e58Nw7hmX0LTdRo7dqxGjx6doz0sLMwJ1QC3jv94Z1cA4Ga5mz/fp06dkr+//1X7EJr+55577pGrq6uOHTvm0H7s2DGFhITk6D9s2DD179/ffG6325WcnKxixYrJZrPd9HrhXGlpaQoLC9OhQ4fk5+fn7HIA5CM+33cXwzB06tQphYaGXrMvoel/3N3dVaNGDS1dulQxMTGSLgahpUuXqnfv3jn6e3h4yMPDw6EtICDgFlSKgsTPz48fqsAdis/33eNaZ5iyEZou0b9/f3Xu3Fk1a9bUQw89pPHjx+v06dPq2rWrs0sDAABORmi6RNu2bZWUlKQRI0YoMTFR1atX18KFC3MMDgcAAHcfQtNlevfunevlOOBSHh4eGjlyZI5LtABuf3y+cSU2w8o9dgAAAHc5JrcEAACwgNAEAABgAaEJAADAAkITAACABYQmAAAACwhNQB4lJCRo0aJFOnv2rCRrX/IIALj9EZoAi06cOKGoqCjdd999atKkiY4ePSpJ6tatmwYMGODk6gDcqF9//VXPPfecIiMj9ffff0uSvvrqK61cudLJlaGgIDQBFvXr10+FChXSwYMH5e3tbba3bdtWCxcudGJlAG7Ud999p+joaHl5eWnjxo3KyMiQJKWmpmrMmDFOrg4FBaEJsGjx4sV69913VbJkSYf28uXL68CBA06qCkB+eOuttxQXF6d///vfcnNzM9vr1q2rP/74w4mVoSAhNAEWnT592uEMU7bk5GS+bgG4ze3atUv16tXL0e7v76+UlJRbXxAKJEITYNGjjz6qL7/80nxus9lkt9s1btw41a9f34mVAbhRISEhSkhIyNG+cuVKlSlTxgkVoSDiC3sBi8aNG6cGDRro999/V2ZmpgYPHqzt27crOTlZq1atcnZ5AG5A9+7d1bdvX/3nP/+RzWbTkSNHtGbNGg0cOFCvv/66s8tDAcEX9gJ5kJqaqgkTJmjz5s1KT0/Xgw8+qNjYWBUvXtzZpQG4AYZhaMyYMRo7dqzOnDkjSfLw8NDAgQP15ptvOrk6FBSEJgAA/iczM1MJCQlKT09X5cqV5evr6+ySUIAQmoCr2LJli+W+VatWvYmVAACcjdAEXIWLi4tsNts1Z/222WzKysq6RVUByA8tW7a03Hf27Nk3sRLcLhgIDlzFvn37nF0CgJvE39/f2SXgNsOZJgAAAAs40wTk0Z9//qmDBw8qMzPTof2pp55yUkUAgFuB0ARYtHfvXrVo0UJbt251GOdks9kkiTFNwG3uv//9r2bNmpXrH0V8lQokZgQHLOvbt6/Cw8N1/PhxeXt7a/v27VqxYoVq1qyp5cuXO7s8ADfg448/VteuXRUcHKyNGzfqoYceUrFixbR37141btzY2eWhgGBME2DRPffco2XLlqlq1ary9/fXunXrVKFCBS1btkwDBgzQxo0bnV0igOtUsWJFjRw5Uu3bt1fhwoW1efNmlSlTRiNGjFBycrImTJjg7BJRAHCmCbAoKytLhQsXlnQxQB05ckSSVKpUKe3atcuZpQG4QQcPHtTDDz8sSfLy8tKpU6ckSR07dtQ333zjzNJQgBCaAIuqVKmizZs3S5Jq166tcePGadWqVXrjjTf4Qk/gNhcSEqLk5GRJ0r333qvffvtN0sVpR7ggg2yEJsCi4cOHy263S5LeeOMN7du3T48++qgWLFigjz/+2MnVAbgRTzzxhH744QdJUteuXdWvXz89+eSTatu2rVq0aOHk6lBQMKYJuAHJyckqUqSIeQcdgNuT3W6X3W5XoUIXbyqfOXOmVq1apfLly6tnz55yc3NzcoUoCAhNAABIOnfunLZs2aLjx4+bZ5Wli9OKNG/e3ImVoaBgnibAonPnzumTTz7RL7/8kuOHqsQ8LsDtbOHCherYsaNOnDiRYxnfLYlshCbAom7dumnx4sVq3bq1HnroIS7JAXeQPn36qE2bNhoxYoSCg4OdXQ4KKC7PARb5+/trwYIFqlu3rrNLAZDP/Pz8tHHjRpUtW9bZpaAA4+45wKISJUqY8zQBuLO0bt2amf1xTZxpAiz66aef9PHHHysuLk6lSpVydjkA8tGZM2f0zDPPKDAwUBERETnulnv55ZedVBkKEkITYFFSUpLatGmjFStWyNvbO8cP1eyJ8QDcfv7v//5PPXv2lKenp4oVK+YwZtFms2nv3r1OrA4FBaEJsCgqKkoHDx5Ut27dFBwcnGMgeOfOnZ1UGYAbFRISopdffllDhw6ViwsjV5A7QhNgkbe3t9asWaNq1ao5uxQA+axo0aJav349A8FxVcRpwKKKFSvq7Nmzzi4DwE3QuXNnzZw509lloIBjnibAonfeeUcDBgzQ22+/netAUT8/PydVBuBGZWVlady4cVq0aJGqVq2a4/P9r3/9y0mVoSDh8hxgUfY4h8vHMhmGwYzBwG2ufv36V1xms9m0bNmyW1gNCipCE2BRfHz8VZc/9thjt6gSAIAzEJoAAAAsYCA4kAe//vqrnnvuOT388MP6+++/JUlfffWVVq5c6eTKAAA3G6EJsOi7775TdHS0vLy89McffygjI0OSlJqaqjFjxji5OgDAzUZoAix66623FBcXp3//+98Od9bUrVtXf/zxhxMrAwDcCoQmwKJdu3apXr16Odr9/f2VkpJy6wsCANxShCbAopCQECUkJORoX7lypcqUKeOEigAAtxKhCbCoe/fu6tu3r9auXSubzaYjR45o2rRpGjhwoHr16uXs8gAANxkzggNXsWXLFlWpUkUuLi4aNmyY7Ha7GjRooDNnzqhevXry8PDQwIED1adPH2eXCgC4yZinCbgKV1dXHT16VEFBQSpTpozWr1+vwoULKyEhQenp6apcubJ8fX2dXSYA4BbgTBNwFQEBAdq3b5+CgoK0f/9+2e12ubu7q3Llys4uDQBwixGagKto1aqVHnvsMRUvXlw2m001a9aUq6trrn337t17i6sDANxKhCbgKiZNmqSWLVsqISFBL7/8srp3767ChQs7uywAgBMwpgmwqGvXrvr4448JTQBwlyI0AQAAWMA8TQAAABYQmgAAACwgNAEAAFhAaAKAfPD444/rlVdecXYZAG4iQhOAO0ZiYqL69u2rcuXKydPTU8HBwapbt64mTpyoM2fOOLs8ALc55mkCcEfYu3ev6tatq4CAAI0ZM0YRERHy8PDQ1q1bNWnSJJUoUUJPPfWUs8u8oqysLNlsNrm48LcsUFDx6QRwR3jppZdUqFAh/f7772rTpo0qVaqkMmXK6Omnn9b8+fPVvHlzSVJKSopeeOEFBQYGys/PT0888YQ2b95srmfUqFGqXr26vvrqK5UuXVr+/v5q166dTp06ZfY5ffq0OnXqJF9fXxUvXlwffPBBjnoyMjI0cOBAlShRQj4+Pqpdu7aWL19uLp86daoCAgL0ww8/qHLlyvLw8NDBgwdv3gECcMMITQBueydOnNDixYsVGxsrHx+fXPvYbDZJ0jPPPKPjx4/rp59+0oYNG/Tggw+qQYMGSk5ONvvu2bNHc+fO1bx58zRv3jzFx8frnXfeMZcPGjRI8fHx+v7777V48WItX75cf/zxh8P2evfurTVr1mjGjBnasmWLnnnmGTVq1Ei7d+82+5w5c0bvvvuuJk+erO3btysoKCg/DwuA/GYAwG3ut99+MyQZs2fPdmgvVqyY4ePjY/j4+BiDBw82fv31V8PPz884d+6cQ7+yZcsan3/+uWEYhjFy5EjD29vbSEtLM5cPGjTIqF27tmEYhnHq1CnD3d3dmDVrlrn8xIkThpeXl9G3b1/DMAzjwIEDhqurq/H33387bKdBgwbGsGHDDMMwjClTphiSjE2bNuXPQQBw0zGmCcAda926dbLb7erQoYMyMjK0efNmpaenq1ixYg79zp49qz179pjPS5cu7fB1OcWLF9fx48clXTwLlZmZqdq1a5vLixYtqgoVKpjPt27dqqysLN13330O28nIyHDYtru7u6pWrZo/OwvgpiM0AbjtlStXTjabTbt27XJoL1OmjCTJy8tLkpSenq7ixYs7jC3KFhAQYP7bzc3NYZnNZpPdbrdcT3p6ulxdXbVhwwa5uro6LPP19TX/7eXlZV42BFDwEZoA3PaKFSumJ598UhMmTFCfPn2uOK7pwQcfVGJiogoVKqTSpUtf17bKli0rNzc3rV27Vvfee68k6eTJk/rrr7/02GOPSZIeeOABZWVl6fjx43r00UevazsACh4GggO4I3z22We6cOGCatasqZkzZ2rHjh3atWuXvv76a+3cuVOurq6KiopSZGSkYmJitHjxYu3fv1+rV6/Wa6+9pt9//93Sdnx9fdWtWzcNGjRIy5Yt07Zt29SlSxeHqQLuu+8+dejQQZ06ddLs2bO1b98+rVu3TmPHjtX8+fNv1iEAcJNxpgnAHaFs2bLauHGjxowZo2HDhunw4cPy8PBQ5cqVNXDgQL300kuy2WxasGCBXnvtNXXt2lVJSUkKCQlRvXr1FBwcbHlb7733ntLT09W8eXMVLlxYAwYMUGpqqkOfKVOm6K233tKAAQP0999/65577lGdOnXUrFmz/N51ALeIzTAMw9lFAAAAFHRcngMAALCA0AQAAGABoQkAAMACQhMAAIAFhCYAAAALCE0AAAAWEJoAAAAsIDQBAABYQGgCAACwgNAEAABgAaEJAADAAkITAACABf8PMV+K2xrNdv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09" y="5070448"/>
            <a:ext cx="4773177" cy="123444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56" y="1796204"/>
            <a:ext cx="4840952" cy="32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112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Franklin Gothic Book</vt:lpstr>
      <vt:lpstr>Arial</vt:lpstr>
      <vt:lpstr>Wingdings</vt:lpstr>
      <vt:lpstr>Crop</vt:lpstr>
      <vt:lpstr>Решение кейса  diamonds</vt:lpstr>
      <vt:lpstr>Ситуация на рынке: цены алмазов</vt:lpstr>
      <vt:lpstr>Факторы ценообразования</vt:lpstr>
      <vt:lpstr>Количество алмазов по типам</vt:lpstr>
      <vt:lpstr>Анализ ценовых категорий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кейса  Golden Mine</dc:title>
  <dc:creator>Mikhail</dc:creator>
  <cp:lastModifiedBy>Mikhail</cp:lastModifiedBy>
  <cp:revision>23</cp:revision>
  <dcterms:created xsi:type="dcterms:W3CDTF">2024-05-22T13:19:10Z</dcterms:created>
  <dcterms:modified xsi:type="dcterms:W3CDTF">2024-06-27T18:55:29Z</dcterms:modified>
</cp:coreProperties>
</file>