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63" r:id="rId4"/>
    <p:sldId id="347" r:id="rId5"/>
    <p:sldId id="369" r:id="rId6"/>
    <p:sldId id="370" r:id="rId7"/>
    <p:sldId id="371" r:id="rId8"/>
    <p:sldId id="372" r:id="rId9"/>
    <p:sldId id="374" r:id="rId10"/>
    <p:sldId id="376" r:id="rId11"/>
    <p:sldId id="3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630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  <p:sldLayoutId id="214748369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8B135A4-E404-492F-A148-A6DA3E196F2F}"/>
              </a:ext>
            </a:extLst>
          </p:cNvPr>
          <p:cNvSpPr txBox="1"/>
          <p:nvPr/>
        </p:nvSpPr>
        <p:spPr>
          <a:xfrm>
            <a:off x="1159863" y="2818008"/>
            <a:ext cx="4818216" cy="1680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09630">
              <a:lnSpc>
                <a:spcPts val="6533"/>
              </a:lnSpc>
              <a:spcBef>
                <a:spcPct val="0"/>
              </a:spcBef>
            </a:pPr>
            <a:r>
              <a:rPr lang="en-US" sz="3600" b="1" dirty="0" err="1">
                <a:solidFill>
                  <a:srgbClr val="FFDE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Sistem</a:t>
            </a:r>
            <a:r>
              <a:rPr lang="en-US" sz="3600" b="1" dirty="0">
                <a:solidFill>
                  <a:srgbClr val="FFDE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Agenda </a:t>
            </a:r>
            <a:r>
              <a:rPr lang="en-US" sz="3600" b="1" dirty="0" err="1">
                <a:solidFill>
                  <a:srgbClr val="FFDE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Berbasis</a:t>
            </a:r>
            <a:r>
              <a:rPr lang="en-US" sz="3600" b="1" dirty="0">
                <a:solidFill>
                  <a:srgbClr val="FFDE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Website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9863" y="2449738"/>
            <a:ext cx="3484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SMKN COMPRENG</a:t>
            </a:r>
            <a:endParaRPr lang="id-ID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EC4BAB-E913-45E9-B61E-8BBA42F48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39" y="616551"/>
            <a:ext cx="2291032" cy="202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521503" y="473271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549637" y="48992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1397137" y="486400"/>
            <a:ext cx="358243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GB" altLang="ko-KR" sz="2800" b="1" dirty="0" err="1">
                <a:solidFill>
                  <a:schemeClr val="accent4"/>
                </a:solidFill>
                <a:cs typeface="Arial" pitchFamily="34" charset="0"/>
              </a:rPr>
              <a:t>Latar</a:t>
            </a:r>
            <a:r>
              <a:rPr lang="en-GB" altLang="ko-KR" sz="28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800" b="1" dirty="0" err="1">
                <a:solidFill>
                  <a:schemeClr val="accent4"/>
                </a:solidFill>
                <a:cs typeface="Arial" pitchFamily="34" charset="0"/>
              </a:rPr>
              <a:t>Belakang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D31A38-FED0-4975-9259-8B006978BEC0}"/>
              </a:ext>
            </a:extLst>
          </p:cNvPr>
          <p:cNvSpPr txBox="1"/>
          <p:nvPr/>
        </p:nvSpPr>
        <p:spPr>
          <a:xfrm>
            <a:off x="1253023" y="1310471"/>
            <a:ext cx="6293026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</a:rPr>
              <a:t>Pengelolaan</a:t>
            </a:r>
            <a:r>
              <a:rPr lang="en-ID" sz="2400" dirty="0">
                <a:solidFill>
                  <a:schemeClr val="bg1"/>
                </a:solidFill>
              </a:rPr>
              <a:t> agenda </a:t>
            </a:r>
            <a:r>
              <a:rPr lang="en-ID" sz="2400" dirty="0" err="1">
                <a:solidFill>
                  <a:schemeClr val="bg1"/>
                </a:solidFill>
              </a:rPr>
              <a:t>sekolah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sering</a:t>
            </a:r>
            <a:r>
              <a:rPr lang="en-ID" sz="2400" dirty="0">
                <a:solidFill>
                  <a:schemeClr val="bg1"/>
                </a:solidFill>
              </a:rPr>
              <a:t> kali </a:t>
            </a:r>
            <a:r>
              <a:rPr lang="en-ID" sz="2400" dirty="0" err="1">
                <a:solidFill>
                  <a:schemeClr val="bg1"/>
                </a:solidFill>
              </a:rPr>
              <a:t>masih</a:t>
            </a:r>
            <a:r>
              <a:rPr lang="en-ID" sz="2400" dirty="0">
                <a:solidFill>
                  <a:schemeClr val="bg1"/>
                </a:solidFill>
              </a:rPr>
              <a:t> manual dan </a:t>
            </a:r>
            <a:r>
              <a:rPr lang="en-ID" sz="2400" dirty="0" err="1">
                <a:solidFill>
                  <a:schemeClr val="bg1"/>
                </a:solidFill>
              </a:rPr>
              <a:t>kurang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efisien</a:t>
            </a:r>
            <a:r>
              <a:rPr lang="en-ID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solidFill>
                  <a:schemeClr val="bg1"/>
                </a:solidFill>
              </a:rPr>
              <a:t>Diperlukan</a:t>
            </a:r>
            <a:r>
              <a:rPr lang="en-ID" sz="2400" dirty="0">
                <a:solidFill>
                  <a:schemeClr val="bg1"/>
                </a:solidFill>
              </a:rPr>
              <a:t> system digital </a:t>
            </a:r>
            <a:r>
              <a:rPr lang="en-ID" sz="2400" dirty="0" err="1">
                <a:solidFill>
                  <a:schemeClr val="bg1"/>
                </a:solidFill>
              </a:rPr>
              <a:t>untuk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mengelola</a:t>
            </a:r>
            <a:r>
              <a:rPr lang="en-ID" sz="2400" dirty="0">
                <a:solidFill>
                  <a:schemeClr val="bg1"/>
                </a:solidFill>
              </a:rPr>
              <a:t> data guru, </a:t>
            </a:r>
            <a:r>
              <a:rPr lang="en-ID" sz="2400" dirty="0" err="1">
                <a:solidFill>
                  <a:schemeClr val="bg1"/>
                </a:solidFill>
              </a:rPr>
              <a:t>mata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pelajaran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jurusan</a:t>
            </a:r>
            <a:r>
              <a:rPr lang="en-ID" sz="2400" dirty="0">
                <a:solidFill>
                  <a:schemeClr val="bg1"/>
                </a:solidFill>
              </a:rPr>
              <a:t>, </a:t>
            </a:r>
            <a:r>
              <a:rPr lang="en-ID" sz="2400" dirty="0" err="1">
                <a:solidFill>
                  <a:schemeClr val="bg1"/>
                </a:solidFill>
              </a:rPr>
              <a:t>kelas</a:t>
            </a:r>
            <a:r>
              <a:rPr lang="en-ID" sz="2400" dirty="0">
                <a:solidFill>
                  <a:schemeClr val="bg1"/>
                </a:solidFill>
              </a:rPr>
              <a:t> dan </a:t>
            </a:r>
            <a:r>
              <a:rPr lang="en-ID" sz="2400" dirty="0" err="1">
                <a:solidFill>
                  <a:schemeClr val="bg1"/>
                </a:solidFill>
              </a:rPr>
              <a:t>tahun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ajaran</a:t>
            </a:r>
            <a:r>
              <a:rPr lang="en-ID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bg1"/>
                </a:solidFill>
              </a:rPr>
              <a:t>Guru </a:t>
            </a:r>
            <a:r>
              <a:rPr lang="en-ID" sz="2400" dirty="0" err="1">
                <a:solidFill>
                  <a:schemeClr val="bg1"/>
                </a:solidFill>
              </a:rPr>
              <a:t>membutuhkan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sistem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absensi</a:t>
            </a:r>
            <a:r>
              <a:rPr lang="en-ID" sz="2400" dirty="0">
                <a:solidFill>
                  <a:schemeClr val="bg1"/>
                </a:solidFill>
              </a:rPr>
              <a:t> yang </a:t>
            </a:r>
            <a:r>
              <a:rPr lang="en-ID" sz="2400" dirty="0" err="1">
                <a:solidFill>
                  <a:schemeClr val="bg1"/>
                </a:solidFill>
              </a:rPr>
              <a:t>lebih</a:t>
            </a:r>
            <a:r>
              <a:rPr lang="en-ID" sz="2400" dirty="0">
                <a:solidFill>
                  <a:schemeClr val="bg1"/>
                </a:solidFill>
              </a:rPr>
              <a:t> </a:t>
            </a:r>
            <a:r>
              <a:rPr lang="en-ID" sz="2400" dirty="0" err="1">
                <a:solidFill>
                  <a:schemeClr val="bg1"/>
                </a:solidFill>
              </a:rPr>
              <a:t>praktis</a:t>
            </a:r>
            <a:r>
              <a:rPr lang="en-ID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444236" y="267356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458303" y="331191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1305804" y="331191"/>
            <a:ext cx="358243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2800" b="1" dirty="0" err="1">
                <a:solidFill>
                  <a:schemeClr val="accent4"/>
                </a:solidFill>
                <a:cs typeface="Arial" pitchFamily="34" charset="0"/>
              </a:rPr>
              <a:t>Tujuan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E7BB8-DED8-4F7E-A3A5-A66BD2E6F81E}"/>
              </a:ext>
            </a:extLst>
          </p:cNvPr>
          <p:cNvSpPr txBox="1"/>
          <p:nvPr/>
        </p:nvSpPr>
        <p:spPr>
          <a:xfrm>
            <a:off x="1305804" y="998876"/>
            <a:ext cx="5332991" cy="4967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d-ID" sz="2800" b="1" dirty="0">
                <a:solidFill>
                  <a:schemeClr val="bg1"/>
                </a:solidFill>
              </a:rPr>
              <a:t>Tujuan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Meningkatkan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efisiensi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dalam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pengelolaan</a:t>
            </a:r>
            <a:r>
              <a:rPr lang="en-US" sz="2800" dirty="0">
                <a:solidFill>
                  <a:schemeClr val="bg1"/>
                </a:solidFill>
              </a:rPr>
              <a:t> data </a:t>
            </a:r>
            <a:r>
              <a:rPr lang="en-US" sz="2800" dirty="0" err="1">
                <a:solidFill>
                  <a:schemeClr val="bg1"/>
                </a:solidFill>
              </a:rPr>
              <a:t>akademik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id-ID" sz="2800" dirty="0">
              <a:solidFill>
                <a:schemeClr val="bg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Mempermudah</a:t>
            </a:r>
            <a:r>
              <a:rPr lang="en-US" sz="2800" dirty="0">
                <a:solidFill>
                  <a:schemeClr val="bg1"/>
                </a:solidFill>
              </a:rPr>
              <a:t> guru </a:t>
            </a:r>
            <a:r>
              <a:rPr lang="en-US" sz="2800" dirty="0" err="1">
                <a:solidFill>
                  <a:schemeClr val="bg1"/>
                </a:solidFill>
              </a:rPr>
              <a:t>dalam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melakukan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absensi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Memastikan</a:t>
            </a:r>
            <a:r>
              <a:rPr lang="en-US" sz="2800" dirty="0">
                <a:solidFill>
                  <a:schemeClr val="bg1"/>
                </a:solidFill>
              </a:rPr>
              <a:t> data </a:t>
            </a:r>
            <a:r>
              <a:rPr lang="en-US" sz="2800" dirty="0" err="1">
                <a:solidFill>
                  <a:schemeClr val="bg1"/>
                </a:solidFill>
              </a:rPr>
              <a:t>tersimpan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dengan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aman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dirty="0" err="1">
                <a:solidFill>
                  <a:schemeClr val="bg1"/>
                </a:solidFill>
              </a:rPr>
              <a:t>mudah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akses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id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0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444236" y="267356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458303" y="331191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1305804" y="331191"/>
            <a:ext cx="358243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Fitur Utama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E7BB8-DED8-4F7E-A3A5-A66BD2E6F81E}"/>
              </a:ext>
            </a:extLst>
          </p:cNvPr>
          <p:cNvSpPr txBox="1"/>
          <p:nvPr/>
        </p:nvSpPr>
        <p:spPr>
          <a:xfrm>
            <a:off x="1305804" y="1015877"/>
            <a:ext cx="6293026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Level Admin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Guru.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Mengelola</a:t>
            </a:r>
            <a:r>
              <a:rPr lang="en-US" sz="2400" dirty="0">
                <a:solidFill>
                  <a:schemeClr val="bg1"/>
                </a:solidFill>
              </a:rPr>
              <a:t> Data Mata Pelajaran, </a:t>
            </a:r>
            <a:r>
              <a:rPr lang="en-US" sz="2400" dirty="0" err="1">
                <a:solidFill>
                  <a:schemeClr val="bg1"/>
                </a:solidFill>
              </a:rPr>
              <a:t>Jurusan</a:t>
            </a:r>
            <a:r>
              <a:rPr lang="en-US" sz="2400" dirty="0">
                <a:solidFill>
                  <a:schemeClr val="bg1"/>
                </a:solidFill>
              </a:rPr>
              <a:t>, Kelas, Dan </a:t>
            </a:r>
            <a:r>
              <a:rPr lang="en-US" sz="2400" dirty="0" err="1">
                <a:solidFill>
                  <a:schemeClr val="bg1"/>
                </a:solidFill>
              </a:rPr>
              <a:t>Tahun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Ajaran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Level Guru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Melakukan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Absensi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Mengubah</a:t>
            </a:r>
            <a:r>
              <a:rPr lang="en-US" sz="2400" dirty="0">
                <a:solidFill>
                  <a:schemeClr val="bg1"/>
                </a:solidFill>
              </a:rPr>
              <a:t> username dan password </a:t>
            </a:r>
            <a:r>
              <a:rPr lang="en-US" sz="2400" dirty="0" err="1">
                <a:solidFill>
                  <a:schemeClr val="bg1"/>
                </a:solidFill>
              </a:rPr>
              <a:t>sendiri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320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444236" y="267356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458303" y="331191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1305804" y="331191"/>
            <a:ext cx="3582437" cy="95410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 err="1">
                <a:solidFill>
                  <a:schemeClr val="accent4"/>
                </a:solidFill>
                <a:cs typeface="Arial" pitchFamily="34" charset="0"/>
              </a:rPr>
              <a:t>Teknologi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 Yang Di </a:t>
            </a:r>
            <a:r>
              <a:rPr lang="en-US" altLang="ko-KR" sz="2800" b="1" dirty="0" err="1">
                <a:solidFill>
                  <a:schemeClr val="accent4"/>
                </a:solidFill>
                <a:cs typeface="Arial" pitchFamily="34" charset="0"/>
              </a:rPr>
              <a:t>Gunakan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5756" y="1285298"/>
            <a:ext cx="3396244" cy="5217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bg1"/>
                </a:solidFill>
              </a:rPr>
              <a:t>Teknologi</a:t>
            </a:r>
            <a:r>
              <a:rPr lang="en-US" sz="1600" b="1" dirty="0">
                <a:solidFill>
                  <a:schemeClr val="bg1"/>
                </a:solidFill>
              </a:rPr>
              <a:t> yang </a:t>
            </a:r>
            <a:r>
              <a:rPr lang="en-US" sz="1600" b="1" dirty="0" err="1">
                <a:solidFill>
                  <a:schemeClr val="bg1"/>
                </a:solidFill>
              </a:rPr>
              <a:t>digunakan</a:t>
            </a:r>
            <a:r>
              <a:rPr lang="en-US" sz="1600" b="1" dirty="0">
                <a:solidFill>
                  <a:schemeClr val="bg1"/>
                </a:solidFill>
              </a:rPr>
              <a:t> 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Software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bg1"/>
                </a:solidFill>
              </a:rPr>
              <a:t>VSCode</a:t>
            </a:r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XAMPP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Frontend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HTML5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Bootstrap 5.3.3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Animate.css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Backend :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PHP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Database 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MySQL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Dependencies 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700628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444236" y="267356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458303" y="331191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1305804" y="331191"/>
            <a:ext cx="358243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Alur </a:t>
            </a:r>
            <a:r>
              <a:rPr lang="en-US" altLang="ko-KR" sz="2800" b="1" dirty="0" err="1">
                <a:solidFill>
                  <a:schemeClr val="accent4"/>
                </a:solidFill>
                <a:cs typeface="Arial" pitchFamily="34" charset="0"/>
              </a:rPr>
              <a:t>Penggunaan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E7BB8-DED8-4F7E-A3A5-A66BD2E6F81E}"/>
              </a:ext>
            </a:extLst>
          </p:cNvPr>
          <p:cNvSpPr txBox="1"/>
          <p:nvPr/>
        </p:nvSpPr>
        <p:spPr>
          <a:xfrm>
            <a:off x="444235" y="1075878"/>
            <a:ext cx="8083747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Admin Login : </a:t>
            </a:r>
            <a:r>
              <a:rPr lang="en-US" sz="3200" dirty="0">
                <a:solidFill>
                  <a:schemeClr val="bg1"/>
                </a:solidFill>
              </a:rPr>
              <a:t>Kelola Data Guru, </a:t>
            </a:r>
            <a:r>
              <a:rPr lang="en-US" sz="3200" dirty="0" err="1">
                <a:solidFill>
                  <a:schemeClr val="bg1"/>
                </a:solidFill>
              </a:rPr>
              <a:t>Mapel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Jurusan</a:t>
            </a:r>
            <a:r>
              <a:rPr lang="en-US" sz="3200" dirty="0">
                <a:solidFill>
                  <a:schemeClr val="bg1"/>
                </a:solidFill>
              </a:rPr>
              <a:t>, Kelas, Dan </a:t>
            </a:r>
            <a:r>
              <a:rPr lang="en-US" sz="3200" dirty="0" err="1">
                <a:solidFill>
                  <a:schemeClr val="bg1"/>
                </a:solidFill>
              </a:rPr>
              <a:t>Tahun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Ajaran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Guru Login	: </a:t>
            </a:r>
            <a:r>
              <a:rPr lang="en-US" sz="3200" dirty="0" err="1">
                <a:solidFill>
                  <a:schemeClr val="bg1"/>
                </a:solidFill>
              </a:rPr>
              <a:t>Melakukan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Absensi</a:t>
            </a:r>
            <a:r>
              <a:rPr lang="en-US" sz="3200" dirty="0">
                <a:solidFill>
                  <a:schemeClr val="bg1"/>
                </a:solidFill>
              </a:rPr>
              <a:t> Dan </a:t>
            </a:r>
            <a:r>
              <a:rPr lang="en-US" sz="3200" dirty="0" err="1">
                <a:solidFill>
                  <a:schemeClr val="bg1"/>
                </a:solidFill>
              </a:rPr>
              <a:t>Mengelola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Akun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Pribadi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bg1"/>
                </a:solidFill>
              </a:rPr>
              <a:t>Sistem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Penyimpanan</a:t>
            </a:r>
            <a:r>
              <a:rPr lang="en-US" sz="3200" b="1" dirty="0">
                <a:solidFill>
                  <a:schemeClr val="bg1"/>
                </a:solidFill>
              </a:rPr>
              <a:t> Dan </a:t>
            </a:r>
            <a:r>
              <a:rPr lang="en-US" sz="3200" b="1" dirty="0" err="1">
                <a:solidFill>
                  <a:schemeClr val="bg1"/>
                </a:solidFill>
              </a:rPr>
              <a:t>Menampilkan</a:t>
            </a:r>
            <a:r>
              <a:rPr lang="en-US" sz="3200" b="1" dirty="0">
                <a:solidFill>
                  <a:schemeClr val="bg1"/>
                </a:solidFill>
              </a:rPr>
              <a:t> Data </a:t>
            </a:r>
            <a:r>
              <a:rPr lang="en-US" sz="3200" b="1" dirty="0" err="1">
                <a:solidFill>
                  <a:schemeClr val="bg1"/>
                </a:solidFill>
              </a:rPr>
              <a:t>Secara</a:t>
            </a:r>
            <a:r>
              <a:rPr lang="en-US" sz="3200" b="1" dirty="0">
                <a:solidFill>
                  <a:schemeClr val="bg1"/>
                </a:solidFill>
              </a:rPr>
              <a:t> Real Time.</a:t>
            </a:r>
            <a:endParaRPr lang="id-ID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4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444236" y="267356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458303" y="331191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1455627" y="245954"/>
            <a:ext cx="358243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sz="2800" b="1" dirty="0" err="1">
                <a:solidFill>
                  <a:schemeClr val="accent4"/>
                </a:solidFill>
              </a:rPr>
              <a:t>Keunggulan</a:t>
            </a:r>
            <a:r>
              <a:rPr lang="en-US" sz="2800" b="1" dirty="0">
                <a:solidFill>
                  <a:schemeClr val="accent4"/>
                </a:solidFill>
              </a:rPr>
              <a:t> </a:t>
            </a:r>
            <a:r>
              <a:rPr lang="en-US" sz="2800" b="1" dirty="0" err="1">
                <a:solidFill>
                  <a:schemeClr val="accent4"/>
                </a:solidFill>
              </a:rPr>
              <a:t>Sistem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E7BB8-DED8-4F7E-A3A5-A66BD2E6F81E}"/>
              </a:ext>
            </a:extLst>
          </p:cNvPr>
          <p:cNvSpPr txBox="1"/>
          <p:nvPr/>
        </p:nvSpPr>
        <p:spPr>
          <a:xfrm>
            <a:off x="1264071" y="1431915"/>
            <a:ext cx="6293026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Akses Data Lebih Cepat Dan Terstruktur.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Mengurangi Penggunaan Kertas (papperless).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Multi-Level Akun Untuk Keamanan Data.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Sistem Berbasis Web, Bisa Di Akses Dari Mana Saja.</a:t>
            </a:r>
          </a:p>
        </p:txBody>
      </p:sp>
    </p:spTree>
    <p:extLst>
      <p:ext uri="{BB962C8B-B14F-4D97-AF65-F5344CB8AC3E}">
        <p14:creationId xmlns:p14="http://schemas.microsoft.com/office/powerpoint/2010/main" val="65832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444236" y="267356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458303" y="331191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D6A24-56ED-434E-9F2F-9B1165C3675D}"/>
              </a:ext>
            </a:extLst>
          </p:cNvPr>
          <p:cNvSpPr txBox="1"/>
          <p:nvPr/>
        </p:nvSpPr>
        <p:spPr>
          <a:xfrm>
            <a:off x="1455627" y="245954"/>
            <a:ext cx="358243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id-ID" sz="2800" b="1" dirty="0">
                <a:solidFill>
                  <a:schemeClr val="accent4"/>
                </a:solidFill>
              </a:rPr>
              <a:t>Ke</a:t>
            </a:r>
            <a:r>
              <a:rPr lang="en-US" sz="2800" b="1" dirty="0" err="1">
                <a:solidFill>
                  <a:schemeClr val="accent4"/>
                </a:solidFill>
              </a:rPr>
              <a:t>simpulan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E7BB8-DED8-4F7E-A3A5-A66BD2E6F81E}"/>
              </a:ext>
            </a:extLst>
          </p:cNvPr>
          <p:cNvSpPr txBox="1"/>
          <p:nvPr/>
        </p:nvSpPr>
        <p:spPr>
          <a:xfrm>
            <a:off x="1264071" y="1431915"/>
            <a:ext cx="6293026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Sistem</a:t>
            </a:r>
            <a:r>
              <a:rPr lang="en-US" sz="2000" dirty="0">
                <a:solidFill>
                  <a:schemeClr val="bg1"/>
                </a:solidFill>
              </a:rPr>
              <a:t> agenda </a:t>
            </a:r>
            <a:r>
              <a:rPr lang="en-US" sz="2000" dirty="0" err="1">
                <a:solidFill>
                  <a:schemeClr val="bg1"/>
                </a:solidFill>
              </a:rPr>
              <a:t>berbasis</a:t>
            </a:r>
            <a:r>
              <a:rPr lang="en-US" sz="2000" dirty="0">
                <a:solidFill>
                  <a:schemeClr val="bg1"/>
                </a:solidFill>
              </a:rPr>
              <a:t> website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membantu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sekolah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mengelola</a:t>
            </a:r>
            <a:r>
              <a:rPr lang="en-US" sz="2000" dirty="0">
                <a:solidFill>
                  <a:schemeClr val="bg1"/>
                </a:solidFill>
              </a:rPr>
              <a:t> data </a:t>
            </a:r>
            <a:r>
              <a:rPr lang="en-US" sz="2000" dirty="0" err="1">
                <a:solidFill>
                  <a:schemeClr val="bg1"/>
                </a:solidFill>
              </a:rPr>
              <a:t>akademik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absensi</a:t>
            </a:r>
            <a:r>
              <a:rPr lang="en-US" sz="2000" dirty="0">
                <a:solidFill>
                  <a:schemeClr val="bg1"/>
                </a:solidFill>
              </a:rPr>
              <a:t> guru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efektif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Mempermudah</a:t>
            </a:r>
            <a:r>
              <a:rPr lang="en-US" sz="2000" dirty="0">
                <a:solidFill>
                  <a:schemeClr val="bg1"/>
                </a:solidFill>
              </a:rPr>
              <a:t> admin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pengelolaan</a:t>
            </a:r>
            <a:r>
              <a:rPr lang="en-US" sz="2000" dirty="0">
                <a:solidFill>
                  <a:schemeClr val="bg1"/>
                </a:solidFill>
              </a:rPr>
              <a:t> data dan guru </a:t>
            </a:r>
            <a:r>
              <a:rPr lang="en-US" sz="2000" dirty="0" err="1">
                <a:solidFill>
                  <a:schemeClr val="bg1"/>
                </a:solidFill>
              </a:rPr>
              <a:t>dalam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pencatatan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kehadiran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Solusi Digital yang </a:t>
            </a:r>
            <a:r>
              <a:rPr lang="en-US" sz="2000" dirty="0" err="1">
                <a:solidFill>
                  <a:schemeClr val="bg1"/>
                </a:solidFill>
              </a:rPr>
              <a:t>lebih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efisien</a:t>
            </a:r>
            <a:r>
              <a:rPr lang="en-US" sz="2000" dirty="0">
                <a:solidFill>
                  <a:schemeClr val="bg1"/>
                </a:solidFill>
              </a:rPr>
              <a:t> di </a:t>
            </a:r>
            <a:r>
              <a:rPr lang="en-US" sz="2000" dirty="0" err="1">
                <a:solidFill>
                  <a:schemeClr val="bg1"/>
                </a:solidFill>
              </a:rPr>
              <a:t>bandingkan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metode</a:t>
            </a:r>
            <a:r>
              <a:rPr lang="en-US" sz="2000" dirty="0">
                <a:solidFill>
                  <a:schemeClr val="bg1"/>
                </a:solidFill>
              </a:rPr>
              <a:t> manual.</a:t>
            </a:r>
            <a:endParaRPr lang="id-ID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420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8B135A4-E404-492F-A148-A6DA3E196F2F}"/>
              </a:ext>
            </a:extLst>
          </p:cNvPr>
          <p:cNvSpPr txBox="1"/>
          <p:nvPr/>
        </p:nvSpPr>
        <p:spPr>
          <a:xfrm>
            <a:off x="0" y="1532888"/>
            <a:ext cx="6042162" cy="861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609630">
              <a:lnSpc>
                <a:spcPts val="6533"/>
              </a:lnSpc>
              <a:spcBef>
                <a:spcPct val="0"/>
              </a:spcBef>
            </a:pPr>
            <a:r>
              <a:rPr lang="en-US" sz="4000" b="1" dirty="0" err="1">
                <a:solidFill>
                  <a:srgbClr val="FFDE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Terima</a:t>
            </a:r>
            <a:r>
              <a:rPr lang="en-US" sz="4000" b="1" dirty="0">
                <a:solidFill>
                  <a:srgbClr val="FFDE5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Kasih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7626" y="6145617"/>
            <a:ext cx="348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SMKN COMPRRENG</a:t>
            </a:r>
            <a:endParaRPr lang="id-ID" sz="2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D0C981-A411-4A38-882A-9200C42E8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0376" y="5633289"/>
            <a:ext cx="1160629" cy="102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5099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11751</TotalTime>
  <Words>259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Poppins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Raven Vanzlysky</cp:lastModifiedBy>
  <cp:revision>128</cp:revision>
  <dcterms:created xsi:type="dcterms:W3CDTF">2020-01-20T05:08:25Z</dcterms:created>
  <dcterms:modified xsi:type="dcterms:W3CDTF">2025-02-03T06:41:58Z</dcterms:modified>
</cp:coreProperties>
</file>