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76B73-21CF-1E23-8E31-FDB01ED6D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E2FB0-770F-F803-F0D4-DC39692E0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451C5D-D417-674E-FB63-1A113D07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C8AA78-AD19-90B0-9CE8-BD2E9738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65A75-81EE-8B8D-5A66-AEE354AD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4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0D016-1410-536F-F092-B25E0F17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1EDC86-347E-06A4-0F6D-8BB25DBC5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229A3-D5B0-ACC7-247C-CBBD42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D2AD8-99AE-DD5A-7992-63F7B734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933EA-ACCC-5A7D-9DBD-30CDC2ED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4893D2-9BCB-1AD0-DC39-94FEC3967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614C10-9030-3DC5-F104-020744F40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2FBED7-6581-902C-69CD-AE3987F1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4E1AE-DAAB-9A17-012B-9F4C29A9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86E3B-26DB-F5A3-9F9E-A610481A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68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7C330-ECE1-3200-311E-1D826046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F0E33-FBF9-4A8A-B01D-CD22A295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DBE878-1207-44B1-90EF-A37ED41D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E8429-EA6A-18DA-6110-24C3C7EA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5F711-BCCE-889F-11E2-55CC9AE6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7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2020-DC27-31B4-FB4F-783BF763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0B109D-AD34-D3B9-17C0-DCC6DF5F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DC1A7-0CA9-F87A-6EB8-4F34D791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4F9D94-85D5-0E84-97D3-0A273AC3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DBC16-3D1A-CBAD-3269-8C7A0B44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57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D9163-D409-E507-01DF-EF9CB7BC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050E6-DCE5-A695-D2D3-8CC257188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1400E0-142C-D32B-AD2E-F50D29155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42EC78-9588-84E6-B2D6-EFCAE4E7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9DFE61-FF5E-301B-860F-A49572F6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308ADF-0BD8-66B2-E12D-9CC98B5F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1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DC0E8-CC6A-5CAF-6537-E0330349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56773-5772-550C-7B1E-F4106611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8FB3C9-8754-F05F-5C33-CB41ADE4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DFE1C7-6391-2B7E-35AE-FAEC75F7A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8670B8-F426-4D04-6E33-98D4D25B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785E1E-E65A-C9F8-6C60-D1D2BA0B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B77E63-9CEA-8A84-C284-C95D8AF3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8B1725-B8CD-DABA-2E4A-AA217FF9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8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69E47-98F4-A627-6F4E-F8545F02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27CF-01F7-2E9C-AF9D-796DBB30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FD73B2-5984-779E-E00C-74624EAF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E94DFE-EB61-9287-846B-46CEEAA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1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50C773-B75B-36B4-022B-74129D65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23623-D675-4CD2-099E-6C9F97E9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2ECDCB-D66E-B1F7-C076-6BC94829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8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73C03-6D73-26E4-9581-1F3792D9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C9AE9-8DEE-76DA-749D-07FFC962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1094BB-D740-9E1A-CCE9-1862C26A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E4D569-9FA3-A401-C89B-1BDF7B00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4D7B69-6908-AFCD-6398-B4299328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C1414B-D063-7E7B-CE6F-16450677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58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105A5-F5FB-56A1-83DE-1271CD0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6A0F4-857D-619B-CB33-EC7B6868A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A80038-2306-2271-281B-04417590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0108B3-8305-EA09-3BC4-8E8CF2AC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2772-7FB4-7B9B-B9BD-70A4A679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74A793-EE0B-5074-22DC-4552394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29CB6F-9D9E-E691-5448-997492B9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33C14F-C131-F512-61A0-203151DF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74D5F9-E027-D023-9BCA-EE01A0C99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0291-8B02-497F-9B06-BCB4AC68FEFD}" type="datetimeFigureOut">
              <a:rPr lang="fr-FR" smtClean="0"/>
              <a:t>09/08/2022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EBE2F-F918-D250-DD64-CD582D6F5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D39CB-96C5-2929-27EC-0BE8B662D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9D6D-C4B8-4CE1-A9AC-7ADBE3B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5BB940-3E19-BCA7-1678-7D57FE4F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7" r="51015" b="6824"/>
          <a:stretch/>
        </p:blipFill>
        <p:spPr>
          <a:xfrm>
            <a:off x="581025" y="0"/>
            <a:ext cx="107442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123C38-D0E9-827B-0654-F72F9EF42567}"/>
              </a:ext>
            </a:extLst>
          </p:cNvPr>
          <p:cNvSpPr/>
          <p:nvPr/>
        </p:nvSpPr>
        <p:spPr>
          <a:xfrm>
            <a:off x="200025" y="838200"/>
            <a:ext cx="6667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818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04E464-4841-17E5-B7A1-A2989C4FA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8" t="4017" r="647" b="6824"/>
          <a:stretch/>
        </p:blipFill>
        <p:spPr>
          <a:xfrm>
            <a:off x="1158239" y="0"/>
            <a:ext cx="1045464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644F9D-DEED-56FD-B0A5-A77B1948C03D}"/>
              </a:ext>
            </a:extLst>
          </p:cNvPr>
          <p:cNvSpPr/>
          <p:nvPr/>
        </p:nvSpPr>
        <p:spPr>
          <a:xfrm>
            <a:off x="200025" y="838200"/>
            <a:ext cx="6667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0120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09DBE65-9FA4-3DE1-FECA-170E5A79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5" y="472184"/>
            <a:ext cx="8878069" cy="5913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BF8456-2DE5-5065-802E-EB6693DCA581}"/>
              </a:ext>
            </a:extLst>
          </p:cNvPr>
          <p:cNvSpPr/>
          <p:nvPr/>
        </p:nvSpPr>
        <p:spPr>
          <a:xfrm>
            <a:off x="200025" y="838200"/>
            <a:ext cx="6667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658764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ELJAAFARI Marwane</dc:creator>
  <cp:lastModifiedBy>ELJAAFARI Marwane</cp:lastModifiedBy>
  <cp:revision>4</cp:revision>
  <dcterms:created xsi:type="dcterms:W3CDTF">2022-08-09T14:54:34Z</dcterms:created>
  <dcterms:modified xsi:type="dcterms:W3CDTF">2022-08-09T16:51:29Z</dcterms:modified>
</cp:coreProperties>
</file>