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Neucha"/>
      <p:regular r:id="rId17"/>
    </p:embeddedFont>
    <p:embeddedFont>
      <p:font typeface="Nunito"/>
      <p:regular r:id="rId18"/>
      <p:bold r:id="rId19"/>
      <p:italic r:id="rId20"/>
      <p:boldItalic r:id="rId21"/>
    </p:embeddedFont>
    <p:embeddedFont>
      <p:font typeface="Roboto Condensed"/>
      <p:regular r:id="rId22"/>
      <p:bold r:id="rId23"/>
      <p:italic r:id="rId24"/>
      <p:boldItalic r:id="rId25"/>
    </p:embeddedFont>
    <p:embeddedFont>
      <p:font typeface="Lilita One"/>
      <p:regular r:id="rId26"/>
    </p:embeddedFont>
    <p:embeddedFont>
      <p:font typeface="Nunito ExtraBold"/>
      <p:bold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 uri="http://customooxmlschemas.google.com/">
      <go:slidesCustomData xmlns:go="http://customooxmlschemas.google.com/" r:id="rId29" roundtripDataSignature="AMtx7mhxOfKC0aJLSkMkY4pPxSqQbkbI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22" Type="http://schemas.openxmlformats.org/officeDocument/2006/relationships/font" Target="fonts/RobotoCondensed-regular.fntdata"/><Relationship Id="rId21" Type="http://schemas.openxmlformats.org/officeDocument/2006/relationships/font" Target="fonts/Nunito-boldItalic.fntdata"/><Relationship Id="rId24" Type="http://schemas.openxmlformats.org/officeDocument/2006/relationships/font" Target="fonts/RobotoCondensed-italic.fntdata"/><Relationship Id="rId23" Type="http://schemas.openxmlformats.org/officeDocument/2006/relationships/font" Target="fonts/RobotoCondensed-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ilitaOne-regular.fntdata"/><Relationship Id="rId25" Type="http://schemas.openxmlformats.org/officeDocument/2006/relationships/font" Target="fonts/RobotoCondensed-boldItalic.fntdata"/><Relationship Id="rId28" Type="http://schemas.openxmlformats.org/officeDocument/2006/relationships/font" Target="fonts/NunitoExtraBold-boldItalic.fntdata"/><Relationship Id="rId27" Type="http://schemas.openxmlformats.org/officeDocument/2006/relationships/font" Target="fonts/NunitoExtraBold-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eucha-regular.fntdata"/><Relationship Id="rId16" Type="http://schemas.openxmlformats.org/officeDocument/2006/relationships/slide" Target="slides/slide10.xml"/><Relationship Id="rId19" Type="http://schemas.openxmlformats.org/officeDocument/2006/relationships/font" Target="fonts/Nunito-bold.fntdata"/><Relationship Id="rId18" Type="http://schemas.openxmlformats.org/officeDocument/2006/relationships/font" Target="fonts/Nuni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9" name="Shape 2749"/>
        <p:cNvGrpSpPr/>
        <p:nvPr/>
      </p:nvGrpSpPr>
      <p:grpSpPr>
        <a:xfrm>
          <a:off x="0" y="0"/>
          <a:ext cx="0" cy="0"/>
          <a:chOff x="0" y="0"/>
          <a:chExt cx="0" cy="0"/>
        </a:xfrm>
      </p:grpSpPr>
      <p:sp>
        <p:nvSpPr>
          <p:cNvPr id="2750" name="Google Shape;275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1" name="Google Shape;27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Hi I’m Nancy and this is Ray and the ADS system we are reviewing today is a heart disease prediction tool that is trained on a heart disease dataset from Kaggle.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1" name="Shape 4301"/>
        <p:cNvGrpSpPr/>
        <p:nvPr/>
      </p:nvGrpSpPr>
      <p:grpSpPr>
        <a:xfrm>
          <a:off x="0" y="0"/>
          <a:ext cx="0" cy="0"/>
          <a:chOff x="0" y="0"/>
          <a:chExt cx="0" cy="0"/>
        </a:xfrm>
      </p:grpSpPr>
      <p:sp>
        <p:nvSpPr>
          <p:cNvPr id="4302" name="Google Shape;4302;gd4ff6b1f40_0_2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03" name="Google Shape;4303;gd4ff6b1f40_0_29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1" name="Shape 2821"/>
        <p:cNvGrpSpPr/>
        <p:nvPr/>
      </p:nvGrpSpPr>
      <p:grpSpPr>
        <a:xfrm>
          <a:off x="0" y="0"/>
          <a:ext cx="0" cy="0"/>
          <a:chOff x="0" y="0"/>
          <a:chExt cx="0" cy="0"/>
        </a:xfrm>
      </p:grpSpPr>
      <p:sp>
        <p:nvSpPr>
          <p:cNvPr id="2822" name="Google Shape;282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3" name="Google Shape;282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will be go through the purpose of this ADS system, </a:t>
            </a:r>
            <a:r>
              <a:rPr lang="en"/>
              <a:t>describe</a:t>
            </a:r>
            <a:r>
              <a:rPr lang="en"/>
              <a:t> the data that the system is trained on, how the model is implemented and evaluated. We will go into detail about the performance of the ADS system in terms of accuracy and fairness, and finally we will conclude with suggestions on how to improve the system.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0" name="Shape 2850"/>
        <p:cNvGrpSpPr/>
        <p:nvPr/>
      </p:nvGrpSpPr>
      <p:grpSpPr>
        <a:xfrm>
          <a:off x="0" y="0"/>
          <a:ext cx="0" cy="0"/>
          <a:chOff x="0" y="0"/>
          <a:chExt cx="0" cy="0"/>
        </a:xfrm>
      </p:grpSpPr>
      <p:sp>
        <p:nvSpPr>
          <p:cNvPr id="2851" name="Google Shape;285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2" name="Google Shape;285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chose this ADS system because we think automated systems are being more frequently used in healthcare, and it is important to provide a nutritional label for these systems because they have such direct impact on patient care and treatment.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5" name="Shape 2955"/>
        <p:cNvGrpSpPr/>
        <p:nvPr/>
      </p:nvGrpSpPr>
      <p:grpSpPr>
        <a:xfrm>
          <a:off x="0" y="0"/>
          <a:ext cx="0" cy="0"/>
          <a:chOff x="0" y="0"/>
          <a:chExt cx="0" cy="0"/>
        </a:xfrm>
      </p:grpSpPr>
      <p:sp>
        <p:nvSpPr>
          <p:cNvPr id="2956" name="Google Shape;295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7" name="Google Shape;295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Let’s look first at the data that the model is trained on. It is from Kaggle and it is derived from a larger heart disease dataset with 76 attributes but this dataset only contains the most commonly used 14 features. None of the features have any missing values, and they are </a:t>
            </a:r>
            <a:r>
              <a:rPr lang="en"/>
              <a:t>all</a:t>
            </a:r>
            <a:r>
              <a:rPr lang="en"/>
              <a:t> integers but some are categorical and some are continuous. The data contains 303 rows.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4" name="Shape 3004"/>
        <p:cNvGrpSpPr/>
        <p:nvPr/>
      </p:nvGrpSpPr>
      <p:grpSpPr>
        <a:xfrm>
          <a:off x="0" y="0"/>
          <a:ext cx="0" cy="0"/>
          <a:chOff x="0" y="0"/>
          <a:chExt cx="0" cy="0"/>
        </a:xfrm>
      </p:grpSpPr>
      <p:sp>
        <p:nvSpPr>
          <p:cNvPr id="3005" name="Google Shape;300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6" name="Google Shape;300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did exploratory data analysis and noticed that there is a significant gender imbalance. Less than ⅓ of the 303 data points is female, and the rest are male.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We also looked at the correlation matrix between </a:t>
            </a:r>
            <a:r>
              <a:rPr lang="en"/>
              <a:t>all</a:t>
            </a:r>
            <a:r>
              <a:rPr lang="en"/>
              <a:t> of the features and the target, and some fo the features stood out to us. For example, cp (which is type of chest pain) and exercise induced angina are both highly correlated with the target.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9" name="Shape 3059"/>
        <p:cNvGrpSpPr/>
        <p:nvPr/>
      </p:nvGrpSpPr>
      <p:grpSpPr>
        <a:xfrm>
          <a:off x="0" y="0"/>
          <a:ext cx="0" cy="0"/>
          <a:chOff x="0" y="0"/>
          <a:chExt cx="0" cy="0"/>
        </a:xfrm>
      </p:grpSpPr>
      <p:sp>
        <p:nvSpPr>
          <p:cNvPr id="3060" name="Google Shape;306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1" name="Google Shape;306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reviewed the implementation of the ADS system. The creator of system evaluated several different types of models and then combined the top three performing models (XGBoost, SVM, KNN)  into a stacked ensemble model. His final model has a test accuracy of 90%.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2" name="Shape 3182"/>
        <p:cNvGrpSpPr/>
        <p:nvPr/>
      </p:nvGrpSpPr>
      <p:grpSpPr>
        <a:xfrm>
          <a:off x="0" y="0"/>
          <a:ext cx="0" cy="0"/>
          <a:chOff x="0" y="0"/>
          <a:chExt cx="0" cy="0"/>
        </a:xfrm>
      </p:grpSpPr>
      <p:sp>
        <p:nvSpPr>
          <p:cNvPr id="3183" name="Google Shape;318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4" name="Google Shape;318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did a deeper dive into the accuracy, and saw that the female accuracy was 2% lower than the male accuracy. We also saw differences in the FPR and FNR.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1" name="Shape 3331"/>
        <p:cNvGrpSpPr/>
        <p:nvPr/>
      </p:nvGrpSpPr>
      <p:grpSpPr>
        <a:xfrm>
          <a:off x="0" y="0"/>
          <a:ext cx="0" cy="0"/>
          <a:chOff x="0" y="0"/>
          <a:chExt cx="0" cy="0"/>
        </a:xfrm>
      </p:grpSpPr>
      <p:sp>
        <p:nvSpPr>
          <p:cNvPr id="3332" name="Google Shape;333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3" name="Google Shape;333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further use LIME and SHAP to see that the dataset </a:t>
            </a:r>
            <a:r>
              <a:rPr lang="en" sz="1099">
                <a:solidFill>
                  <a:schemeClr val="dk1"/>
                </a:solidFill>
              </a:rPr>
              <a:t>contains features with strong predictive power for predicting heart disease. And also, we collect more training examples for female to deal with the imbalanced dataset causes accuracy to be lower for females. We use synthetic data to augment the number of female samples and the new models shows improvements in 4 out of 6 classification.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7" name="Shape 3437"/>
        <p:cNvGrpSpPr/>
        <p:nvPr/>
      </p:nvGrpSpPr>
      <p:grpSpPr>
        <a:xfrm>
          <a:off x="0" y="0"/>
          <a:ext cx="0" cy="0"/>
          <a:chOff x="0" y="0"/>
          <a:chExt cx="0" cy="0"/>
        </a:xfrm>
      </p:grpSpPr>
      <p:sp>
        <p:nvSpPr>
          <p:cNvPr id="3438" name="Google Shape;343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9" name="Google Shape;343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49"/>
          <p:cNvSpPr txBox="1"/>
          <p:nvPr>
            <p:ph type="ctrTitle"/>
          </p:nvPr>
        </p:nvSpPr>
        <p:spPr>
          <a:xfrm>
            <a:off x="713325" y="1242425"/>
            <a:ext cx="44259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Font typeface="Lilita One"/>
              <a:buNone/>
              <a:defRPr sz="5200">
                <a:latin typeface="Lilita One"/>
                <a:ea typeface="Lilita One"/>
                <a:cs typeface="Lilita One"/>
                <a:sym typeface="Lilita On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49"/>
          <p:cNvSpPr txBox="1"/>
          <p:nvPr>
            <p:ph idx="1" type="subTitle"/>
          </p:nvPr>
        </p:nvSpPr>
        <p:spPr>
          <a:xfrm>
            <a:off x="1396725" y="3157475"/>
            <a:ext cx="3059100" cy="717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49"/>
          <p:cNvSpPr/>
          <p:nvPr/>
        </p:nvSpPr>
        <p:spPr>
          <a:xfrm>
            <a:off x="0" y="0"/>
            <a:ext cx="3330303" cy="4665197"/>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 name="Google Shape;12;p49"/>
          <p:cNvGrpSpPr/>
          <p:nvPr/>
        </p:nvGrpSpPr>
        <p:grpSpPr>
          <a:xfrm>
            <a:off x="446475" y="3874475"/>
            <a:ext cx="996175" cy="685800"/>
            <a:chOff x="1379925" y="685000"/>
            <a:chExt cx="996175" cy="685800"/>
          </a:xfrm>
        </p:grpSpPr>
        <p:sp>
          <p:nvSpPr>
            <p:cNvPr id="13" name="Google Shape;13;p49"/>
            <p:cNvSpPr/>
            <p:nvPr/>
          </p:nvSpPr>
          <p:spPr>
            <a:xfrm>
              <a:off x="1379925" y="685000"/>
              <a:ext cx="996175" cy="685800"/>
            </a:xfrm>
            <a:custGeom>
              <a:rect b="b" l="l" r="r" t="t"/>
              <a:pathLst>
                <a:path extrusionOk="0" h="27432" w="39847">
                  <a:moveTo>
                    <a:pt x="7049" y="1"/>
                  </a:moveTo>
                  <a:cubicBezTo>
                    <a:pt x="6004" y="1"/>
                    <a:pt x="5047" y="612"/>
                    <a:pt x="4594" y="1668"/>
                  </a:cubicBezTo>
                  <a:lnTo>
                    <a:pt x="614" y="11370"/>
                  </a:lnTo>
                  <a:cubicBezTo>
                    <a:pt x="1" y="12800"/>
                    <a:pt x="712" y="14435"/>
                    <a:pt x="2044" y="14950"/>
                  </a:cubicBezTo>
                  <a:lnTo>
                    <a:pt x="31673" y="27210"/>
                  </a:lnTo>
                  <a:cubicBezTo>
                    <a:pt x="32026" y="27361"/>
                    <a:pt x="32384" y="27431"/>
                    <a:pt x="32734" y="27431"/>
                  </a:cubicBezTo>
                  <a:cubicBezTo>
                    <a:pt x="33802" y="27431"/>
                    <a:pt x="34783" y="26777"/>
                    <a:pt x="35245" y="25779"/>
                  </a:cubicBezTo>
                  <a:lnTo>
                    <a:pt x="39233" y="15971"/>
                  </a:lnTo>
                  <a:cubicBezTo>
                    <a:pt x="39846" y="14639"/>
                    <a:pt x="39127" y="13004"/>
                    <a:pt x="37803" y="12391"/>
                  </a:cubicBezTo>
                  <a:lnTo>
                    <a:pt x="8174" y="238"/>
                  </a:lnTo>
                  <a:cubicBezTo>
                    <a:pt x="7800" y="77"/>
                    <a:pt x="7419" y="1"/>
                    <a:pt x="704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9"/>
            <p:cNvSpPr/>
            <p:nvPr/>
          </p:nvSpPr>
          <p:spPr>
            <a:xfrm>
              <a:off x="1530525" y="760450"/>
              <a:ext cx="132850" cy="129725"/>
            </a:xfrm>
            <a:custGeom>
              <a:rect b="b" l="l" r="r" t="t"/>
              <a:pathLst>
                <a:path extrusionOk="0" h="5189" w="5314">
                  <a:moveTo>
                    <a:pt x="2604" y="0"/>
                  </a:moveTo>
                  <a:cubicBezTo>
                    <a:pt x="2144" y="0"/>
                    <a:pt x="1672" y="125"/>
                    <a:pt x="1227" y="383"/>
                  </a:cubicBezTo>
                  <a:cubicBezTo>
                    <a:pt x="1227" y="383"/>
                    <a:pt x="1129" y="383"/>
                    <a:pt x="1129" y="489"/>
                  </a:cubicBezTo>
                  <a:lnTo>
                    <a:pt x="924" y="489"/>
                  </a:lnTo>
                  <a:lnTo>
                    <a:pt x="924" y="587"/>
                  </a:lnTo>
                  <a:lnTo>
                    <a:pt x="818" y="587"/>
                  </a:lnTo>
                  <a:lnTo>
                    <a:pt x="818" y="693"/>
                  </a:lnTo>
                  <a:cubicBezTo>
                    <a:pt x="614" y="791"/>
                    <a:pt x="516" y="996"/>
                    <a:pt x="409" y="1200"/>
                  </a:cubicBezTo>
                  <a:lnTo>
                    <a:pt x="311" y="1200"/>
                  </a:lnTo>
                  <a:lnTo>
                    <a:pt x="311" y="1404"/>
                  </a:lnTo>
                  <a:lnTo>
                    <a:pt x="205" y="1404"/>
                  </a:lnTo>
                  <a:lnTo>
                    <a:pt x="205" y="1609"/>
                  </a:lnTo>
                  <a:lnTo>
                    <a:pt x="107" y="1609"/>
                  </a:lnTo>
                  <a:lnTo>
                    <a:pt x="107" y="1813"/>
                  </a:lnTo>
                  <a:lnTo>
                    <a:pt x="1" y="1919"/>
                  </a:lnTo>
                  <a:lnTo>
                    <a:pt x="1" y="2124"/>
                  </a:lnTo>
                  <a:lnTo>
                    <a:pt x="1" y="2328"/>
                  </a:lnTo>
                  <a:lnTo>
                    <a:pt x="1" y="2630"/>
                  </a:lnTo>
                  <a:lnTo>
                    <a:pt x="1" y="2835"/>
                  </a:lnTo>
                  <a:lnTo>
                    <a:pt x="1" y="2941"/>
                  </a:lnTo>
                  <a:lnTo>
                    <a:pt x="1" y="3039"/>
                  </a:lnTo>
                  <a:lnTo>
                    <a:pt x="1" y="3145"/>
                  </a:lnTo>
                  <a:cubicBezTo>
                    <a:pt x="1" y="3243"/>
                    <a:pt x="1" y="3243"/>
                    <a:pt x="107" y="3350"/>
                  </a:cubicBezTo>
                  <a:lnTo>
                    <a:pt x="107" y="3554"/>
                  </a:lnTo>
                  <a:lnTo>
                    <a:pt x="205" y="3652"/>
                  </a:lnTo>
                  <a:lnTo>
                    <a:pt x="205" y="3758"/>
                  </a:lnTo>
                  <a:cubicBezTo>
                    <a:pt x="311" y="3758"/>
                    <a:pt x="311" y="3856"/>
                    <a:pt x="311" y="3856"/>
                  </a:cubicBezTo>
                  <a:cubicBezTo>
                    <a:pt x="311" y="3963"/>
                    <a:pt x="409" y="3963"/>
                    <a:pt x="409" y="4061"/>
                  </a:cubicBezTo>
                  <a:cubicBezTo>
                    <a:pt x="614" y="4469"/>
                    <a:pt x="1022" y="4674"/>
                    <a:pt x="1333" y="4878"/>
                  </a:cubicBezTo>
                  <a:cubicBezTo>
                    <a:pt x="1431" y="4984"/>
                    <a:pt x="1537" y="4984"/>
                    <a:pt x="1635" y="4984"/>
                  </a:cubicBezTo>
                  <a:cubicBezTo>
                    <a:pt x="1635" y="5082"/>
                    <a:pt x="1742" y="5082"/>
                    <a:pt x="1840" y="5082"/>
                  </a:cubicBezTo>
                  <a:cubicBezTo>
                    <a:pt x="1946" y="5082"/>
                    <a:pt x="1946" y="5082"/>
                    <a:pt x="2044" y="5189"/>
                  </a:cubicBezTo>
                  <a:lnTo>
                    <a:pt x="2559" y="5189"/>
                  </a:lnTo>
                  <a:cubicBezTo>
                    <a:pt x="2968" y="5189"/>
                    <a:pt x="3376" y="5082"/>
                    <a:pt x="3679" y="4878"/>
                  </a:cubicBezTo>
                  <a:lnTo>
                    <a:pt x="3883" y="4878"/>
                  </a:lnTo>
                  <a:lnTo>
                    <a:pt x="3883" y="4780"/>
                  </a:lnTo>
                  <a:lnTo>
                    <a:pt x="3989" y="4780"/>
                  </a:lnTo>
                  <a:cubicBezTo>
                    <a:pt x="4087" y="4674"/>
                    <a:pt x="4087" y="4674"/>
                    <a:pt x="4194" y="4674"/>
                  </a:cubicBezTo>
                  <a:lnTo>
                    <a:pt x="4194" y="4576"/>
                  </a:lnTo>
                  <a:lnTo>
                    <a:pt x="4292" y="4576"/>
                  </a:lnTo>
                  <a:cubicBezTo>
                    <a:pt x="4292" y="4469"/>
                    <a:pt x="4398" y="4469"/>
                    <a:pt x="4398" y="4469"/>
                  </a:cubicBezTo>
                  <a:cubicBezTo>
                    <a:pt x="4398" y="4371"/>
                    <a:pt x="4398" y="4371"/>
                    <a:pt x="4496" y="4371"/>
                  </a:cubicBezTo>
                  <a:cubicBezTo>
                    <a:pt x="4496" y="4371"/>
                    <a:pt x="4496" y="4265"/>
                    <a:pt x="4602" y="4265"/>
                  </a:cubicBezTo>
                  <a:lnTo>
                    <a:pt x="4602" y="4167"/>
                  </a:lnTo>
                  <a:cubicBezTo>
                    <a:pt x="4700" y="4167"/>
                    <a:pt x="4700" y="4061"/>
                    <a:pt x="4700" y="4061"/>
                  </a:cubicBezTo>
                  <a:cubicBezTo>
                    <a:pt x="4700" y="3963"/>
                    <a:pt x="4807" y="3963"/>
                    <a:pt x="4807" y="3963"/>
                  </a:cubicBezTo>
                  <a:lnTo>
                    <a:pt x="4807" y="3856"/>
                  </a:lnTo>
                  <a:lnTo>
                    <a:pt x="4905" y="3758"/>
                  </a:lnTo>
                  <a:lnTo>
                    <a:pt x="4905" y="3652"/>
                  </a:lnTo>
                  <a:lnTo>
                    <a:pt x="5011" y="3554"/>
                  </a:lnTo>
                  <a:lnTo>
                    <a:pt x="5011" y="3448"/>
                  </a:lnTo>
                  <a:cubicBezTo>
                    <a:pt x="5313" y="2737"/>
                    <a:pt x="5215" y="1813"/>
                    <a:pt x="4700" y="1102"/>
                  </a:cubicBezTo>
                  <a:cubicBezTo>
                    <a:pt x="4180" y="384"/>
                    <a:pt x="3410" y="0"/>
                    <a:pt x="2604"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9"/>
            <p:cNvSpPr/>
            <p:nvPr/>
          </p:nvSpPr>
          <p:spPr>
            <a:xfrm>
              <a:off x="1515200" y="747700"/>
              <a:ext cx="145725" cy="130475"/>
            </a:xfrm>
            <a:custGeom>
              <a:rect b="b" l="l" r="r" t="t"/>
              <a:pathLst>
                <a:path extrusionOk="0" h="5219" w="5829">
                  <a:moveTo>
                    <a:pt x="2916" y="0"/>
                  </a:moveTo>
                  <a:cubicBezTo>
                    <a:pt x="1884" y="0"/>
                    <a:pt x="901" y="598"/>
                    <a:pt x="516" y="1612"/>
                  </a:cubicBezTo>
                  <a:cubicBezTo>
                    <a:pt x="1" y="2936"/>
                    <a:pt x="614" y="4473"/>
                    <a:pt x="1946" y="4979"/>
                  </a:cubicBezTo>
                  <a:cubicBezTo>
                    <a:pt x="2296" y="5142"/>
                    <a:pt x="2662" y="5218"/>
                    <a:pt x="3019" y="5218"/>
                  </a:cubicBezTo>
                  <a:cubicBezTo>
                    <a:pt x="4011" y="5218"/>
                    <a:pt x="4941" y="4629"/>
                    <a:pt x="5313" y="3655"/>
                  </a:cubicBezTo>
                  <a:cubicBezTo>
                    <a:pt x="5828" y="2323"/>
                    <a:pt x="5215" y="795"/>
                    <a:pt x="3883" y="182"/>
                  </a:cubicBezTo>
                  <a:cubicBezTo>
                    <a:pt x="3567" y="59"/>
                    <a:pt x="3239" y="0"/>
                    <a:pt x="2916"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9"/>
            <p:cNvSpPr/>
            <p:nvPr/>
          </p:nvSpPr>
          <p:spPr>
            <a:xfrm>
              <a:off x="1522975" y="798200"/>
              <a:ext cx="130175" cy="79975"/>
            </a:xfrm>
            <a:custGeom>
              <a:rect b="b" l="l" r="r" t="t"/>
              <a:pathLst>
                <a:path extrusionOk="0" h="3199" w="5207">
                  <a:moveTo>
                    <a:pt x="5109" y="1"/>
                  </a:moveTo>
                  <a:cubicBezTo>
                    <a:pt x="5109" y="303"/>
                    <a:pt x="5109" y="712"/>
                    <a:pt x="4904" y="1022"/>
                  </a:cubicBezTo>
                  <a:cubicBezTo>
                    <a:pt x="4511" y="2033"/>
                    <a:pt x="3527" y="2630"/>
                    <a:pt x="2491" y="2630"/>
                  </a:cubicBezTo>
                  <a:cubicBezTo>
                    <a:pt x="2170" y="2630"/>
                    <a:pt x="1844" y="2573"/>
                    <a:pt x="1529" y="2453"/>
                  </a:cubicBezTo>
                  <a:cubicBezTo>
                    <a:pt x="711" y="2044"/>
                    <a:pt x="205" y="1325"/>
                    <a:pt x="0" y="614"/>
                  </a:cubicBezTo>
                  <a:lnTo>
                    <a:pt x="0" y="614"/>
                  </a:lnTo>
                  <a:cubicBezTo>
                    <a:pt x="0" y="1635"/>
                    <a:pt x="613" y="2551"/>
                    <a:pt x="1635" y="2959"/>
                  </a:cubicBezTo>
                  <a:cubicBezTo>
                    <a:pt x="1985" y="3122"/>
                    <a:pt x="2351" y="3198"/>
                    <a:pt x="2708" y="3198"/>
                  </a:cubicBezTo>
                  <a:cubicBezTo>
                    <a:pt x="3700" y="3198"/>
                    <a:pt x="4630" y="2609"/>
                    <a:pt x="5002" y="1635"/>
                  </a:cubicBezTo>
                  <a:cubicBezTo>
                    <a:pt x="5207" y="1022"/>
                    <a:pt x="5207" y="507"/>
                    <a:pt x="5109"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9"/>
            <p:cNvSpPr/>
            <p:nvPr/>
          </p:nvSpPr>
          <p:spPr>
            <a:xfrm>
              <a:off x="1525425" y="788000"/>
              <a:ext cx="122625" cy="58650"/>
            </a:xfrm>
            <a:custGeom>
              <a:rect b="b" l="l" r="r" t="t"/>
              <a:pathLst>
                <a:path extrusionOk="0" h="2346" w="4905">
                  <a:moveTo>
                    <a:pt x="107" y="0"/>
                  </a:moveTo>
                  <a:lnTo>
                    <a:pt x="107" y="98"/>
                  </a:lnTo>
                  <a:cubicBezTo>
                    <a:pt x="0" y="98"/>
                    <a:pt x="0" y="204"/>
                    <a:pt x="0" y="302"/>
                  </a:cubicBezTo>
                  <a:lnTo>
                    <a:pt x="4700" y="2346"/>
                  </a:lnTo>
                  <a:cubicBezTo>
                    <a:pt x="4806" y="2248"/>
                    <a:pt x="4806" y="2141"/>
                    <a:pt x="4904" y="2043"/>
                  </a:cubicBezTo>
                  <a:lnTo>
                    <a:pt x="107"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9"/>
            <p:cNvSpPr/>
            <p:nvPr/>
          </p:nvSpPr>
          <p:spPr>
            <a:xfrm>
              <a:off x="1525425" y="782875"/>
              <a:ext cx="125275" cy="58675"/>
            </a:xfrm>
            <a:custGeom>
              <a:rect b="b" l="l" r="r" t="t"/>
              <a:pathLst>
                <a:path extrusionOk="0" h="2347" w="5011">
                  <a:moveTo>
                    <a:pt x="205" y="1"/>
                  </a:moveTo>
                  <a:cubicBezTo>
                    <a:pt x="107" y="99"/>
                    <a:pt x="107" y="99"/>
                    <a:pt x="107" y="205"/>
                  </a:cubicBezTo>
                  <a:cubicBezTo>
                    <a:pt x="107" y="205"/>
                    <a:pt x="107" y="303"/>
                    <a:pt x="0" y="303"/>
                  </a:cubicBezTo>
                  <a:lnTo>
                    <a:pt x="4806" y="2346"/>
                  </a:lnTo>
                  <a:cubicBezTo>
                    <a:pt x="4904" y="2346"/>
                    <a:pt x="4904" y="2248"/>
                    <a:pt x="4904" y="2248"/>
                  </a:cubicBezTo>
                  <a:cubicBezTo>
                    <a:pt x="4904" y="2142"/>
                    <a:pt x="4904" y="2142"/>
                    <a:pt x="5011" y="2044"/>
                  </a:cubicBezTo>
                  <a:lnTo>
                    <a:pt x="205" y="1"/>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9"/>
            <p:cNvSpPr/>
            <p:nvPr/>
          </p:nvSpPr>
          <p:spPr>
            <a:xfrm>
              <a:off x="1691550" y="826850"/>
              <a:ext cx="132850" cy="129750"/>
            </a:xfrm>
            <a:custGeom>
              <a:rect b="b" l="l" r="r" t="t"/>
              <a:pathLst>
                <a:path extrusionOk="0" h="5190" w="5314">
                  <a:moveTo>
                    <a:pt x="2628" y="0"/>
                  </a:moveTo>
                  <a:cubicBezTo>
                    <a:pt x="2156" y="0"/>
                    <a:pt x="1671" y="125"/>
                    <a:pt x="1226" y="383"/>
                  </a:cubicBezTo>
                  <a:cubicBezTo>
                    <a:pt x="1226" y="383"/>
                    <a:pt x="1120" y="383"/>
                    <a:pt x="1120" y="489"/>
                  </a:cubicBezTo>
                  <a:lnTo>
                    <a:pt x="1022" y="489"/>
                  </a:lnTo>
                  <a:lnTo>
                    <a:pt x="1022" y="587"/>
                  </a:lnTo>
                  <a:cubicBezTo>
                    <a:pt x="916" y="587"/>
                    <a:pt x="916" y="587"/>
                    <a:pt x="916" y="694"/>
                  </a:cubicBezTo>
                  <a:lnTo>
                    <a:pt x="818" y="694"/>
                  </a:lnTo>
                  <a:cubicBezTo>
                    <a:pt x="711" y="792"/>
                    <a:pt x="507" y="996"/>
                    <a:pt x="409" y="1200"/>
                  </a:cubicBezTo>
                  <a:cubicBezTo>
                    <a:pt x="303" y="1307"/>
                    <a:pt x="303" y="1307"/>
                    <a:pt x="303" y="1405"/>
                  </a:cubicBezTo>
                  <a:cubicBezTo>
                    <a:pt x="205" y="1511"/>
                    <a:pt x="205" y="1511"/>
                    <a:pt x="205" y="1609"/>
                  </a:cubicBezTo>
                  <a:lnTo>
                    <a:pt x="205" y="1715"/>
                  </a:lnTo>
                  <a:cubicBezTo>
                    <a:pt x="98" y="1715"/>
                    <a:pt x="98" y="1813"/>
                    <a:pt x="98" y="1920"/>
                  </a:cubicBezTo>
                  <a:cubicBezTo>
                    <a:pt x="98" y="1920"/>
                    <a:pt x="98" y="2018"/>
                    <a:pt x="0" y="2124"/>
                  </a:cubicBezTo>
                  <a:lnTo>
                    <a:pt x="0" y="2328"/>
                  </a:lnTo>
                  <a:lnTo>
                    <a:pt x="0" y="2426"/>
                  </a:lnTo>
                  <a:lnTo>
                    <a:pt x="0" y="2631"/>
                  </a:lnTo>
                  <a:lnTo>
                    <a:pt x="0" y="2835"/>
                  </a:lnTo>
                  <a:lnTo>
                    <a:pt x="0" y="2941"/>
                  </a:lnTo>
                  <a:lnTo>
                    <a:pt x="0" y="3039"/>
                  </a:lnTo>
                  <a:lnTo>
                    <a:pt x="0" y="3146"/>
                  </a:lnTo>
                  <a:cubicBezTo>
                    <a:pt x="98" y="3244"/>
                    <a:pt x="98" y="3244"/>
                    <a:pt x="98" y="3350"/>
                  </a:cubicBezTo>
                  <a:cubicBezTo>
                    <a:pt x="98" y="3448"/>
                    <a:pt x="98" y="3554"/>
                    <a:pt x="205" y="3554"/>
                  </a:cubicBezTo>
                  <a:lnTo>
                    <a:pt x="205" y="3652"/>
                  </a:lnTo>
                  <a:cubicBezTo>
                    <a:pt x="205" y="3652"/>
                    <a:pt x="205" y="3759"/>
                    <a:pt x="303" y="3759"/>
                  </a:cubicBezTo>
                  <a:lnTo>
                    <a:pt x="303" y="3857"/>
                  </a:lnTo>
                  <a:cubicBezTo>
                    <a:pt x="303" y="3963"/>
                    <a:pt x="409" y="3963"/>
                    <a:pt x="409" y="4061"/>
                  </a:cubicBezTo>
                  <a:cubicBezTo>
                    <a:pt x="711" y="4470"/>
                    <a:pt x="1022" y="4780"/>
                    <a:pt x="1431" y="4878"/>
                  </a:cubicBezTo>
                  <a:cubicBezTo>
                    <a:pt x="1431" y="4985"/>
                    <a:pt x="1529" y="4985"/>
                    <a:pt x="1635" y="4985"/>
                  </a:cubicBezTo>
                  <a:cubicBezTo>
                    <a:pt x="1733" y="5083"/>
                    <a:pt x="1733" y="5083"/>
                    <a:pt x="1839" y="5083"/>
                  </a:cubicBezTo>
                  <a:cubicBezTo>
                    <a:pt x="1937" y="5083"/>
                    <a:pt x="2044" y="5189"/>
                    <a:pt x="2142" y="5189"/>
                  </a:cubicBezTo>
                  <a:lnTo>
                    <a:pt x="2550" y="5189"/>
                  </a:lnTo>
                  <a:cubicBezTo>
                    <a:pt x="2959" y="5189"/>
                    <a:pt x="3368" y="5083"/>
                    <a:pt x="3776" y="4985"/>
                  </a:cubicBezTo>
                  <a:lnTo>
                    <a:pt x="3776" y="4878"/>
                  </a:lnTo>
                  <a:lnTo>
                    <a:pt x="3883" y="4878"/>
                  </a:lnTo>
                  <a:cubicBezTo>
                    <a:pt x="3883" y="4878"/>
                    <a:pt x="3981" y="4878"/>
                    <a:pt x="3981" y="4780"/>
                  </a:cubicBezTo>
                  <a:lnTo>
                    <a:pt x="4087" y="4780"/>
                  </a:lnTo>
                  <a:lnTo>
                    <a:pt x="4185" y="4674"/>
                  </a:lnTo>
                  <a:lnTo>
                    <a:pt x="4291" y="4576"/>
                  </a:lnTo>
                  <a:cubicBezTo>
                    <a:pt x="4389" y="4576"/>
                    <a:pt x="4389" y="4470"/>
                    <a:pt x="4389" y="4470"/>
                  </a:cubicBezTo>
                  <a:cubicBezTo>
                    <a:pt x="4496" y="4470"/>
                    <a:pt x="4496" y="4372"/>
                    <a:pt x="4496" y="4372"/>
                  </a:cubicBezTo>
                  <a:lnTo>
                    <a:pt x="4594" y="4265"/>
                  </a:lnTo>
                  <a:lnTo>
                    <a:pt x="4594" y="4167"/>
                  </a:lnTo>
                  <a:cubicBezTo>
                    <a:pt x="4700" y="4167"/>
                    <a:pt x="4700" y="4061"/>
                    <a:pt x="4798" y="4061"/>
                  </a:cubicBezTo>
                  <a:lnTo>
                    <a:pt x="4798" y="3963"/>
                  </a:lnTo>
                  <a:lnTo>
                    <a:pt x="4904" y="3857"/>
                  </a:lnTo>
                  <a:lnTo>
                    <a:pt x="4904" y="3759"/>
                  </a:lnTo>
                  <a:lnTo>
                    <a:pt x="5002" y="3652"/>
                  </a:lnTo>
                  <a:lnTo>
                    <a:pt x="5002" y="3554"/>
                  </a:lnTo>
                  <a:cubicBezTo>
                    <a:pt x="5313" y="2737"/>
                    <a:pt x="5207" y="1920"/>
                    <a:pt x="4700" y="1102"/>
                  </a:cubicBezTo>
                  <a:cubicBezTo>
                    <a:pt x="4242" y="384"/>
                    <a:pt x="3455" y="0"/>
                    <a:pt x="262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9"/>
            <p:cNvSpPr/>
            <p:nvPr/>
          </p:nvSpPr>
          <p:spPr>
            <a:xfrm>
              <a:off x="1676225" y="814100"/>
              <a:ext cx="148175" cy="130475"/>
            </a:xfrm>
            <a:custGeom>
              <a:rect b="b" l="l" r="r" t="t"/>
              <a:pathLst>
                <a:path extrusionOk="0" h="5219" w="5927">
                  <a:moveTo>
                    <a:pt x="3012" y="1"/>
                  </a:moveTo>
                  <a:cubicBezTo>
                    <a:pt x="1976" y="1"/>
                    <a:pt x="974" y="598"/>
                    <a:pt x="507" y="1612"/>
                  </a:cubicBezTo>
                  <a:cubicBezTo>
                    <a:pt x="0" y="2936"/>
                    <a:pt x="613" y="4473"/>
                    <a:pt x="1937" y="4980"/>
                  </a:cubicBezTo>
                  <a:cubicBezTo>
                    <a:pt x="2290" y="5142"/>
                    <a:pt x="2657" y="5218"/>
                    <a:pt x="3014" y="5218"/>
                  </a:cubicBezTo>
                  <a:cubicBezTo>
                    <a:pt x="4008" y="5218"/>
                    <a:pt x="4934" y="4629"/>
                    <a:pt x="5313" y="3656"/>
                  </a:cubicBezTo>
                  <a:cubicBezTo>
                    <a:pt x="5926" y="2323"/>
                    <a:pt x="5313" y="795"/>
                    <a:pt x="3981" y="182"/>
                  </a:cubicBezTo>
                  <a:cubicBezTo>
                    <a:pt x="3665" y="59"/>
                    <a:pt x="3337" y="1"/>
                    <a:pt x="3012" y="1"/>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9"/>
            <p:cNvSpPr/>
            <p:nvPr/>
          </p:nvSpPr>
          <p:spPr>
            <a:xfrm>
              <a:off x="1683775" y="864625"/>
              <a:ext cx="132850" cy="79950"/>
            </a:xfrm>
            <a:custGeom>
              <a:rect b="b" l="l" r="r" t="t"/>
              <a:pathLst>
                <a:path extrusionOk="0" h="3198" w="5314">
                  <a:moveTo>
                    <a:pt x="5215" y="0"/>
                  </a:moveTo>
                  <a:cubicBezTo>
                    <a:pt x="5215" y="409"/>
                    <a:pt x="5109" y="711"/>
                    <a:pt x="5011" y="1022"/>
                  </a:cubicBezTo>
                  <a:cubicBezTo>
                    <a:pt x="4543" y="2033"/>
                    <a:pt x="3537" y="2629"/>
                    <a:pt x="2497" y="2629"/>
                  </a:cubicBezTo>
                  <a:cubicBezTo>
                    <a:pt x="2175" y="2629"/>
                    <a:pt x="1850" y="2572"/>
                    <a:pt x="1537" y="2452"/>
                  </a:cubicBezTo>
                  <a:cubicBezTo>
                    <a:pt x="720" y="2043"/>
                    <a:pt x="205" y="1430"/>
                    <a:pt x="1" y="613"/>
                  </a:cubicBezTo>
                  <a:lnTo>
                    <a:pt x="1" y="613"/>
                  </a:lnTo>
                  <a:cubicBezTo>
                    <a:pt x="1" y="1635"/>
                    <a:pt x="614" y="2550"/>
                    <a:pt x="1635" y="2959"/>
                  </a:cubicBezTo>
                  <a:cubicBezTo>
                    <a:pt x="1988" y="3121"/>
                    <a:pt x="2355" y="3197"/>
                    <a:pt x="2712" y="3197"/>
                  </a:cubicBezTo>
                  <a:cubicBezTo>
                    <a:pt x="3706" y="3197"/>
                    <a:pt x="4632" y="2608"/>
                    <a:pt x="5011" y="1635"/>
                  </a:cubicBezTo>
                  <a:cubicBezTo>
                    <a:pt x="5215" y="1120"/>
                    <a:pt x="5313" y="507"/>
                    <a:pt x="5215"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9"/>
            <p:cNvSpPr/>
            <p:nvPr/>
          </p:nvSpPr>
          <p:spPr>
            <a:xfrm>
              <a:off x="1686450" y="854400"/>
              <a:ext cx="122625" cy="58675"/>
            </a:xfrm>
            <a:custGeom>
              <a:rect b="b" l="l" r="r" t="t"/>
              <a:pathLst>
                <a:path extrusionOk="0" h="2347" w="4905">
                  <a:moveTo>
                    <a:pt x="98" y="0"/>
                  </a:moveTo>
                  <a:lnTo>
                    <a:pt x="98" y="98"/>
                  </a:lnTo>
                  <a:cubicBezTo>
                    <a:pt x="98" y="205"/>
                    <a:pt x="0" y="205"/>
                    <a:pt x="0" y="303"/>
                  </a:cubicBezTo>
                  <a:lnTo>
                    <a:pt x="4798" y="2346"/>
                  </a:lnTo>
                  <a:cubicBezTo>
                    <a:pt x="4798" y="2248"/>
                    <a:pt x="4904" y="2142"/>
                    <a:pt x="4904" y="2142"/>
                  </a:cubicBezTo>
                  <a:lnTo>
                    <a:pt x="4904" y="2044"/>
                  </a:lnTo>
                  <a:lnTo>
                    <a:pt x="98"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9"/>
            <p:cNvSpPr/>
            <p:nvPr/>
          </p:nvSpPr>
          <p:spPr>
            <a:xfrm>
              <a:off x="1688900" y="851750"/>
              <a:ext cx="122625" cy="56200"/>
            </a:xfrm>
            <a:custGeom>
              <a:rect b="b" l="l" r="r" t="t"/>
              <a:pathLst>
                <a:path extrusionOk="0" h="2248" w="4905">
                  <a:moveTo>
                    <a:pt x="106" y="0"/>
                  </a:moveTo>
                  <a:cubicBezTo>
                    <a:pt x="106" y="0"/>
                    <a:pt x="106" y="106"/>
                    <a:pt x="0" y="106"/>
                  </a:cubicBezTo>
                  <a:lnTo>
                    <a:pt x="0" y="311"/>
                  </a:lnTo>
                  <a:lnTo>
                    <a:pt x="4806" y="2248"/>
                  </a:lnTo>
                  <a:lnTo>
                    <a:pt x="4806" y="2150"/>
                  </a:lnTo>
                  <a:cubicBezTo>
                    <a:pt x="4904" y="2043"/>
                    <a:pt x="4904" y="2043"/>
                    <a:pt x="4904" y="1945"/>
                  </a:cubicBezTo>
                  <a:lnTo>
                    <a:pt x="106" y="0"/>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9"/>
            <p:cNvSpPr/>
            <p:nvPr/>
          </p:nvSpPr>
          <p:spPr>
            <a:xfrm>
              <a:off x="1852350" y="893375"/>
              <a:ext cx="132850" cy="129625"/>
            </a:xfrm>
            <a:custGeom>
              <a:rect b="b" l="l" r="r" t="t"/>
              <a:pathLst>
                <a:path extrusionOk="0" h="5185" w="5314">
                  <a:moveTo>
                    <a:pt x="2638" y="0"/>
                  </a:moveTo>
                  <a:cubicBezTo>
                    <a:pt x="2184" y="0"/>
                    <a:pt x="1732" y="125"/>
                    <a:pt x="1333" y="378"/>
                  </a:cubicBezTo>
                  <a:cubicBezTo>
                    <a:pt x="1227" y="378"/>
                    <a:pt x="1227" y="485"/>
                    <a:pt x="1129" y="485"/>
                  </a:cubicBezTo>
                  <a:lnTo>
                    <a:pt x="1022" y="583"/>
                  </a:lnTo>
                  <a:lnTo>
                    <a:pt x="924" y="689"/>
                  </a:lnTo>
                  <a:lnTo>
                    <a:pt x="409" y="1196"/>
                  </a:lnTo>
                  <a:cubicBezTo>
                    <a:pt x="409" y="1302"/>
                    <a:pt x="409" y="1302"/>
                    <a:pt x="311" y="1400"/>
                  </a:cubicBezTo>
                  <a:lnTo>
                    <a:pt x="311" y="1506"/>
                  </a:lnTo>
                  <a:lnTo>
                    <a:pt x="205" y="1604"/>
                  </a:lnTo>
                  <a:lnTo>
                    <a:pt x="205" y="1711"/>
                  </a:lnTo>
                  <a:cubicBezTo>
                    <a:pt x="205" y="1711"/>
                    <a:pt x="107" y="1809"/>
                    <a:pt x="107" y="1915"/>
                  </a:cubicBezTo>
                  <a:lnTo>
                    <a:pt x="107" y="2119"/>
                  </a:lnTo>
                  <a:lnTo>
                    <a:pt x="107" y="2217"/>
                  </a:lnTo>
                  <a:lnTo>
                    <a:pt x="1" y="2324"/>
                  </a:lnTo>
                  <a:lnTo>
                    <a:pt x="1" y="2422"/>
                  </a:lnTo>
                  <a:lnTo>
                    <a:pt x="1" y="2626"/>
                  </a:lnTo>
                  <a:lnTo>
                    <a:pt x="1" y="2830"/>
                  </a:lnTo>
                  <a:lnTo>
                    <a:pt x="1" y="2937"/>
                  </a:lnTo>
                  <a:cubicBezTo>
                    <a:pt x="1" y="3035"/>
                    <a:pt x="107" y="3035"/>
                    <a:pt x="107" y="3141"/>
                  </a:cubicBezTo>
                  <a:lnTo>
                    <a:pt x="107" y="3345"/>
                  </a:lnTo>
                  <a:cubicBezTo>
                    <a:pt x="205" y="3443"/>
                    <a:pt x="205" y="3550"/>
                    <a:pt x="205" y="3648"/>
                  </a:cubicBezTo>
                  <a:cubicBezTo>
                    <a:pt x="311" y="3754"/>
                    <a:pt x="311" y="3754"/>
                    <a:pt x="311" y="3852"/>
                  </a:cubicBezTo>
                  <a:cubicBezTo>
                    <a:pt x="409" y="3958"/>
                    <a:pt x="409" y="4056"/>
                    <a:pt x="516" y="4056"/>
                  </a:cubicBezTo>
                  <a:cubicBezTo>
                    <a:pt x="720" y="4465"/>
                    <a:pt x="1022" y="4776"/>
                    <a:pt x="1431" y="4980"/>
                  </a:cubicBezTo>
                  <a:cubicBezTo>
                    <a:pt x="1537" y="4980"/>
                    <a:pt x="1635" y="4980"/>
                    <a:pt x="1635" y="5078"/>
                  </a:cubicBezTo>
                  <a:lnTo>
                    <a:pt x="1946" y="5078"/>
                  </a:lnTo>
                  <a:cubicBezTo>
                    <a:pt x="1946" y="5184"/>
                    <a:pt x="2044" y="5184"/>
                    <a:pt x="2150" y="5184"/>
                  </a:cubicBezTo>
                  <a:lnTo>
                    <a:pt x="2657" y="5184"/>
                  </a:lnTo>
                  <a:cubicBezTo>
                    <a:pt x="3066" y="5184"/>
                    <a:pt x="3475" y="5184"/>
                    <a:pt x="3785" y="4980"/>
                  </a:cubicBezTo>
                  <a:cubicBezTo>
                    <a:pt x="3883" y="4874"/>
                    <a:pt x="3883" y="4874"/>
                    <a:pt x="3989" y="4874"/>
                  </a:cubicBezTo>
                  <a:lnTo>
                    <a:pt x="3989" y="4776"/>
                  </a:lnTo>
                  <a:lnTo>
                    <a:pt x="4088" y="4776"/>
                  </a:lnTo>
                  <a:cubicBezTo>
                    <a:pt x="4194" y="4776"/>
                    <a:pt x="4194" y="4669"/>
                    <a:pt x="4194" y="4669"/>
                  </a:cubicBezTo>
                  <a:lnTo>
                    <a:pt x="4292" y="4669"/>
                  </a:lnTo>
                  <a:cubicBezTo>
                    <a:pt x="4292" y="4571"/>
                    <a:pt x="4292" y="4571"/>
                    <a:pt x="4398" y="4571"/>
                  </a:cubicBezTo>
                  <a:cubicBezTo>
                    <a:pt x="4398" y="4571"/>
                    <a:pt x="4398" y="4465"/>
                    <a:pt x="4496" y="4465"/>
                  </a:cubicBezTo>
                  <a:lnTo>
                    <a:pt x="4496" y="4367"/>
                  </a:lnTo>
                  <a:cubicBezTo>
                    <a:pt x="4602" y="4367"/>
                    <a:pt x="4602" y="4367"/>
                    <a:pt x="4602" y="4261"/>
                  </a:cubicBezTo>
                  <a:lnTo>
                    <a:pt x="4701" y="4261"/>
                  </a:lnTo>
                  <a:cubicBezTo>
                    <a:pt x="4701" y="4163"/>
                    <a:pt x="4807" y="4163"/>
                    <a:pt x="4807" y="4056"/>
                  </a:cubicBezTo>
                  <a:lnTo>
                    <a:pt x="4807" y="3958"/>
                  </a:lnTo>
                  <a:cubicBezTo>
                    <a:pt x="4905" y="3958"/>
                    <a:pt x="4905" y="3852"/>
                    <a:pt x="4905" y="3852"/>
                  </a:cubicBezTo>
                  <a:cubicBezTo>
                    <a:pt x="4905" y="3852"/>
                    <a:pt x="4905" y="3754"/>
                    <a:pt x="5011" y="3754"/>
                  </a:cubicBezTo>
                  <a:lnTo>
                    <a:pt x="5011" y="3648"/>
                  </a:lnTo>
                  <a:cubicBezTo>
                    <a:pt x="5011" y="3648"/>
                    <a:pt x="5011" y="3550"/>
                    <a:pt x="5109" y="3550"/>
                  </a:cubicBezTo>
                  <a:cubicBezTo>
                    <a:pt x="5314" y="2732"/>
                    <a:pt x="5314" y="1915"/>
                    <a:pt x="4807" y="1196"/>
                  </a:cubicBezTo>
                  <a:cubicBezTo>
                    <a:pt x="4281" y="407"/>
                    <a:pt x="3457"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9"/>
            <p:cNvSpPr/>
            <p:nvPr/>
          </p:nvSpPr>
          <p:spPr>
            <a:xfrm>
              <a:off x="1837025" y="881525"/>
              <a:ext cx="148175" cy="130575"/>
            </a:xfrm>
            <a:custGeom>
              <a:rect b="b" l="l" r="r" t="t"/>
              <a:pathLst>
                <a:path extrusionOk="0" h="5223" w="5927">
                  <a:moveTo>
                    <a:pt x="2914" y="1"/>
                  </a:moveTo>
                  <a:cubicBezTo>
                    <a:pt x="1920" y="1"/>
                    <a:pt x="993" y="592"/>
                    <a:pt x="614" y="1572"/>
                  </a:cubicBezTo>
                  <a:cubicBezTo>
                    <a:pt x="1" y="2896"/>
                    <a:pt x="614" y="4432"/>
                    <a:pt x="1946" y="5045"/>
                  </a:cubicBezTo>
                  <a:cubicBezTo>
                    <a:pt x="2259" y="5165"/>
                    <a:pt x="2584" y="5222"/>
                    <a:pt x="2906" y="5222"/>
                  </a:cubicBezTo>
                  <a:cubicBezTo>
                    <a:pt x="3945" y="5222"/>
                    <a:pt x="4952" y="4626"/>
                    <a:pt x="5420" y="3615"/>
                  </a:cubicBezTo>
                  <a:cubicBezTo>
                    <a:pt x="5927" y="2283"/>
                    <a:pt x="5314" y="754"/>
                    <a:pt x="3989" y="239"/>
                  </a:cubicBezTo>
                  <a:cubicBezTo>
                    <a:pt x="3637" y="77"/>
                    <a:pt x="3271" y="1"/>
                    <a:pt x="2914" y="1"/>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9"/>
            <p:cNvSpPr/>
            <p:nvPr/>
          </p:nvSpPr>
          <p:spPr>
            <a:xfrm>
              <a:off x="1847250" y="931025"/>
              <a:ext cx="130400" cy="81075"/>
            </a:xfrm>
            <a:custGeom>
              <a:rect b="b" l="l" r="r" t="t"/>
              <a:pathLst>
                <a:path extrusionOk="0" h="3243" w="5216">
                  <a:moveTo>
                    <a:pt x="5109" y="0"/>
                  </a:moveTo>
                  <a:cubicBezTo>
                    <a:pt x="5109" y="409"/>
                    <a:pt x="5011" y="711"/>
                    <a:pt x="4905" y="1022"/>
                  </a:cubicBezTo>
                  <a:cubicBezTo>
                    <a:pt x="4518" y="2033"/>
                    <a:pt x="3530" y="2629"/>
                    <a:pt x="2496" y="2629"/>
                  </a:cubicBezTo>
                  <a:cubicBezTo>
                    <a:pt x="2175" y="2629"/>
                    <a:pt x="1850" y="2572"/>
                    <a:pt x="1537" y="2452"/>
                  </a:cubicBezTo>
                  <a:cubicBezTo>
                    <a:pt x="720" y="2142"/>
                    <a:pt x="107" y="1431"/>
                    <a:pt x="0" y="613"/>
                  </a:cubicBezTo>
                  <a:lnTo>
                    <a:pt x="0" y="613"/>
                  </a:lnTo>
                  <a:cubicBezTo>
                    <a:pt x="0" y="1635"/>
                    <a:pt x="613" y="2550"/>
                    <a:pt x="1537" y="3065"/>
                  </a:cubicBezTo>
                  <a:cubicBezTo>
                    <a:pt x="1850" y="3185"/>
                    <a:pt x="2175" y="3242"/>
                    <a:pt x="2497" y="3242"/>
                  </a:cubicBezTo>
                  <a:cubicBezTo>
                    <a:pt x="3536" y="3242"/>
                    <a:pt x="4543" y="2646"/>
                    <a:pt x="5011" y="1635"/>
                  </a:cubicBezTo>
                  <a:cubicBezTo>
                    <a:pt x="5215" y="1120"/>
                    <a:pt x="5215" y="507"/>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9"/>
            <p:cNvSpPr/>
            <p:nvPr/>
          </p:nvSpPr>
          <p:spPr>
            <a:xfrm>
              <a:off x="1849900" y="920800"/>
              <a:ext cx="122625" cy="58675"/>
            </a:xfrm>
            <a:custGeom>
              <a:rect b="b" l="l" r="r" t="t"/>
              <a:pathLst>
                <a:path extrusionOk="0" h="2347" w="4905">
                  <a:moveTo>
                    <a:pt x="99" y="1"/>
                  </a:moveTo>
                  <a:cubicBezTo>
                    <a:pt x="99" y="99"/>
                    <a:pt x="1" y="99"/>
                    <a:pt x="1" y="99"/>
                  </a:cubicBezTo>
                  <a:lnTo>
                    <a:pt x="1" y="303"/>
                  </a:lnTo>
                  <a:lnTo>
                    <a:pt x="4700" y="2346"/>
                  </a:lnTo>
                  <a:cubicBezTo>
                    <a:pt x="4799" y="2248"/>
                    <a:pt x="4799" y="2248"/>
                    <a:pt x="4799" y="2142"/>
                  </a:cubicBezTo>
                  <a:lnTo>
                    <a:pt x="4905" y="2044"/>
                  </a:lnTo>
                  <a:lnTo>
                    <a:pt x="99" y="1"/>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9"/>
            <p:cNvSpPr/>
            <p:nvPr/>
          </p:nvSpPr>
          <p:spPr>
            <a:xfrm>
              <a:off x="1849900" y="918150"/>
              <a:ext cx="122625" cy="56225"/>
            </a:xfrm>
            <a:custGeom>
              <a:rect b="b" l="l" r="r" t="t"/>
              <a:pathLst>
                <a:path extrusionOk="0" h="2249" w="4905">
                  <a:moveTo>
                    <a:pt x="99" y="0"/>
                  </a:moveTo>
                  <a:lnTo>
                    <a:pt x="99" y="107"/>
                  </a:lnTo>
                  <a:cubicBezTo>
                    <a:pt x="1" y="205"/>
                    <a:pt x="1" y="205"/>
                    <a:pt x="1" y="311"/>
                  </a:cubicBezTo>
                  <a:lnTo>
                    <a:pt x="4799" y="2248"/>
                  </a:lnTo>
                  <a:cubicBezTo>
                    <a:pt x="4799" y="2248"/>
                    <a:pt x="4799" y="2150"/>
                    <a:pt x="4905" y="2150"/>
                  </a:cubicBezTo>
                  <a:lnTo>
                    <a:pt x="4905" y="1946"/>
                  </a:lnTo>
                  <a:lnTo>
                    <a:pt x="99" y="0"/>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9"/>
            <p:cNvSpPr/>
            <p:nvPr/>
          </p:nvSpPr>
          <p:spPr>
            <a:xfrm>
              <a:off x="2015825" y="960400"/>
              <a:ext cx="132850" cy="131450"/>
            </a:xfrm>
            <a:custGeom>
              <a:rect b="b" l="l" r="r" t="t"/>
              <a:pathLst>
                <a:path extrusionOk="0" h="5258" w="5314">
                  <a:moveTo>
                    <a:pt x="2534" y="1"/>
                  </a:moveTo>
                  <a:cubicBezTo>
                    <a:pt x="2092" y="1"/>
                    <a:pt x="1641" y="113"/>
                    <a:pt x="1227" y="354"/>
                  </a:cubicBezTo>
                  <a:cubicBezTo>
                    <a:pt x="1227" y="460"/>
                    <a:pt x="1128" y="460"/>
                    <a:pt x="1128" y="460"/>
                  </a:cubicBezTo>
                  <a:cubicBezTo>
                    <a:pt x="1022" y="460"/>
                    <a:pt x="1022" y="460"/>
                    <a:pt x="1022" y="558"/>
                  </a:cubicBezTo>
                  <a:lnTo>
                    <a:pt x="924" y="558"/>
                  </a:lnTo>
                  <a:cubicBezTo>
                    <a:pt x="924" y="558"/>
                    <a:pt x="924" y="664"/>
                    <a:pt x="818" y="664"/>
                  </a:cubicBezTo>
                  <a:cubicBezTo>
                    <a:pt x="614" y="869"/>
                    <a:pt x="515" y="967"/>
                    <a:pt x="409" y="1171"/>
                  </a:cubicBezTo>
                  <a:lnTo>
                    <a:pt x="409" y="1277"/>
                  </a:lnTo>
                  <a:cubicBezTo>
                    <a:pt x="311" y="1277"/>
                    <a:pt x="311" y="1375"/>
                    <a:pt x="311" y="1375"/>
                  </a:cubicBezTo>
                  <a:cubicBezTo>
                    <a:pt x="205" y="1375"/>
                    <a:pt x="205" y="1482"/>
                    <a:pt x="205" y="1482"/>
                  </a:cubicBezTo>
                  <a:lnTo>
                    <a:pt x="205" y="1580"/>
                  </a:lnTo>
                  <a:cubicBezTo>
                    <a:pt x="205" y="1686"/>
                    <a:pt x="107" y="1686"/>
                    <a:pt x="107" y="1686"/>
                  </a:cubicBezTo>
                  <a:lnTo>
                    <a:pt x="107" y="1890"/>
                  </a:lnTo>
                  <a:cubicBezTo>
                    <a:pt x="1" y="1988"/>
                    <a:pt x="1" y="2095"/>
                    <a:pt x="1" y="2095"/>
                  </a:cubicBezTo>
                  <a:lnTo>
                    <a:pt x="1" y="2193"/>
                  </a:lnTo>
                  <a:lnTo>
                    <a:pt x="1" y="2299"/>
                  </a:lnTo>
                  <a:lnTo>
                    <a:pt x="1" y="2397"/>
                  </a:lnTo>
                  <a:lnTo>
                    <a:pt x="1" y="2601"/>
                  </a:lnTo>
                  <a:lnTo>
                    <a:pt x="1" y="2806"/>
                  </a:lnTo>
                  <a:lnTo>
                    <a:pt x="1" y="2912"/>
                  </a:lnTo>
                  <a:lnTo>
                    <a:pt x="1" y="3116"/>
                  </a:lnTo>
                  <a:cubicBezTo>
                    <a:pt x="1" y="3214"/>
                    <a:pt x="1" y="3321"/>
                    <a:pt x="107" y="3419"/>
                  </a:cubicBezTo>
                  <a:lnTo>
                    <a:pt x="107" y="3623"/>
                  </a:lnTo>
                  <a:lnTo>
                    <a:pt x="205" y="3623"/>
                  </a:lnTo>
                  <a:lnTo>
                    <a:pt x="205" y="3827"/>
                  </a:lnTo>
                  <a:cubicBezTo>
                    <a:pt x="311" y="3827"/>
                    <a:pt x="311" y="3827"/>
                    <a:pt x="311" y="3934"/>
                  </a:cubicBezTo>
                  <a:cubicBezTo>
                    <a:pt x="311" y="3934"/>
                    <a:pt x="409" y="4032"/>
                    <a:pt x="409" y="4138"/>
                  </a:cubicBezTo>
                  <a:cubicBezTo>
                    <a:pt x="614" y="4440"/>
                    <a:pt x="1022" y="4751"/>
                    <a:pt x="1333" y="4955"/>
                  </a:cubicBezTo>
                  <a:cubicBezTo>
                    <a:pt x="1431" y="4955"/>
                    <a:pt x="1537" y="5053"/>
                    <a:pt x="1635" y="5053"/>
                  </a:cubicBezTo>
                  <a:cubicBezTo>
                    <a:pt x="1635" y="5053"/>
                    <a:pt x="1741" y="5053"/>
                    <a:pt x="1840" y="5160"/>
                  </a:cubicBezTo>
                  <a:lnTo>
                    <a:pt x="2044" y="5160"/>
                  </a:lnTo>
                  <a:cubicBezTo>
                    <a:pt x="2248" y="5258"/>
                    <a:pt x="2453" y="5258"/>
                    <a:pt x="2559" y="5258"/>
                  </a:cubicBezTo>
                  <a:cubicBezTo>
                    <a:pt x="2967" y="5258"/>
                    <a:pt x="3376" y="5160"/>
                    <a:pt x="3785" y="4955"/>
                  </a:cubicBezTo>
                  <a:lnTo>
                    <a:pt x="3883" y="4849"/>
                  </a:lnTo>
                  <a:lnTo>
                    <a:pt x="3989" y="4849"/>
                  </a:lnTo>
                  <a:lnTo>
                    <a:pt x="3989" y="4751"/>
                  </a:lnTo>
                  <a:cubicBezTo>
                    <a:pt x="4087" y="4751"/>
                    <a:pt x="4087" y="4751"/>
                    <a:pt x="4193" y="4645"/>
                  </a:cubicBezTo>
                  <a:lnTo>
                    <a:pt x="4292" y="4547"/>
                  </a:lnTo>
                  <a:cubicBezTo>
                    <a:pt x="4292" y="4547"/>
                    <a:pt x="4398" y="4547"/>
                    <a:pt x="4398" y="4440"/>
                  </a:cubicBezTo>
                  <a:lnTo>
                    <a:pt x="4496" y="4440"/>
                  </a:lnTo>
                  <a:cubicBezTo>
                    <a:pt x="4496" y="4342"/>
                    <a:pt x="4496" y="4342"/>
                    <a:pt x="4602" y="4236"/>
                  </a:cubicBezTo>
                  <a:cubicBezTo>
                    <a:pt x="4700" y="4138"/>
                    <a:pt x="4700" y="4138"/>
                    <a:pt x="4700" y="4032"/>
                  </a:cubicBezTo>
                  <a:cubicBezTo>
                    <a:pt x="4806" y="4032"/>
                    <a:pt x="4806" y="4032"/>
                    <a:pt x="4806" y="3934"/>
                  </a:cubicBezTo>
                  <a:lnTo>
                    <a:pt x="4905" y="3827"/>
                  </a:lnTo>
                  <a:lnTo>
                    <a:pt x="4905" y="3729"/>
                  </a:lnTo>
                  <a:lnTo>
                    <a:pt x="4905" y="3623"/>
                  </a:lnTo>
                  <a:cubicBezTo>
                    <a:pt x="5011" y="3623"/>
                    <a:pt x="5011" y="3623"/>
                    <a:pt x="5011" y="3525"/>
                  </a:cubicBezTo>
                  <a:cubicBezTo>
                    <a:pt x="5313" y="2806"/>
                    <a:pt x="5215" y="1890"/>
                    <a:pt x="4700" y="1171"/>
                  </a:cubicBezTo>
                  <a:cubicBezTo>
                    <a:pt x="4230" y="430"/>
                    <a:pt x="3398" y="1"/>
                    <a:pt x="253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9"/>
            <p:cNvSpPr/>
            <p:nvPr/>
          </p:nvSpPr>
          <p:spPr>
            <a:xfrm>
              <a:off x="2000500" y="947950"/>
              <a:ext cx="145725" cy="130550"/>
            </a:xfrm>
            <a:custGeom>
              <a:rect b="b" l="l" r="r" t="t"/>
              <a:pathLst>
                <a:path extrusionOk="0" h="5222" w="5829">
                  <a:moveTo>
                    <a:pt x="2811" y="0"/>
                  </a:moveTo>
                  <a:cubicBezTo>
                    <a:pt x="1818" y="0"/>
                    <a:pt x="888" y="591"/>
                    <a:pt x="515" y="1571"/>
                  </a:cubicBezTo>
                  <a:cubicBezTo>
                    <a:pt x="1" y="2895"/>
                    <a:pt x="614" y="4432"/>
                    <a:pt x="1946" y="5045"/>
                  </a:cubicBezTo>
                  <a:cubicBezTo>
                    <a:pt x="2259" y="5165"/>
                    <a:pt x="2584" y="5222"/>
                    <a:pt x="2904" y="5222"/>
                  </a:cubicBezTo>
                  <a:cubicBezTo>
                    <a:pt x="3939" y="5222"/>
                    <a:pt x="4926" y="4625"/>
                    <a:pt x="5313" y="3614"/>
                  </a:cubicBezTo>
                  <a:cubicBezTo>
                    <a:pt x="5828" y="2282"/>
                    <a:pt x="5215" y="754"/>
                    <a:pt x="3883" y="239"/>
                  </a:cubicBezTo>
                  <a:cubicBezTo>
                    <a:pt x="3533" y="77"/>
                    <a:pt x="3168" y="0"/>
                    <a:pt x="2811"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9"/>
            <p:cNvSpPr/>
            <p:nvPr/>
          </p:nvSpPr>
          <p:spPr>
            <a:xfrm>
              <a:off x="2008275" y="999875"/>
              <a:ext cx="132825" cy="78625"/>
            </a:xfrm>
            <a:custGeom>
              <a:rect b="b" l="l" r="r" t="t"/>
              <a:pathLst>
                <a:path extrusionOk="0" h="3145" w="5313">
                  <a:moveTo>
                    <a:pt x="5108" y="1"/>
                  </a:moveTo>
                  <a:cubicBezTo>
                    <a:pt x="5108" y="311"/>
                    <a:pt x="5108" y="614"/>
                    <a:pt x="4904" y="1022"/>
                  </a:cubicBezTo>
                  <a:cubicBezTo>
                    <a:pt x="4525" y="2002"/>
                    <a:pt x="3598" y="2593"/>
                    <a:pt x="2604" y="2593"/>
                  </a:cubicBezTo>
                  <a:cubicBezTo>
                    <a:pt x="2247" y="2593"/>
                    <a:pt x="1881" y="2517"/>
                    <a:pt x="1529" y="2355"/>
                  </a:cubicBezTo>
                  <a:cubicBezTo>
                    <a:pt x="711" y="2044"/>
                    <a:pt x="204" y="1333"/>
                    <a:pt x="0" y="516"/>
                  </a:cubicBezTo>
                  <a:lnTo>
                    <a:pt x="0" y="516"/>
                  </a:lnTo>
                  <a:cubicBezTo>
                    <a:pt x="0" y="1537"/>
                    <a:pt x="613" y="2559"/>
                    <a:pt x="1635" y="2968"/>
                  </a:cubicBezTo>
                  <a:cubicBezTo>
                    <a:pt x="1948" y="3088"/>
                    <a:pt x="2273" y="3145"/>
                    <a:pt x="2593" y="3145"/>
                  </a:cubicBezTo>
                  <a:cubicBezTo>
                    <a:pt x="3628" y="3145"/>
                    <a:pt x="4615" y="2548"/>
                    <a:pt x="5002" y="1537"/>
                  </a:cubicBezTo>
                  <a:cubicBezTo>
                    <a:pt x="5207" y="1022"/>
                    <a:pt x="5313" y="516"/>
                    <a:pt x="5108"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9"/>
            <p:cNvSpPr/>
            <p:nvPr/>
          </p:nvSpPr>
          <p:spPr>
            <a:xfrm>
              <a:off x="2010725" y="987225"/>
              <a:ext cx="122625" cy="58650"/>
            </a:xfrm>
            <a:custGeom>
              <a:rect b="b" l="l" r="r" t="t"/>
              <a:pathLst>
                <a:path extrusionOk="0" h="2346" w="4905">
                  <a:moveTo>
                    <a:pt x="106" y="0"/>
                  </a:moveTo>
                  <a:lnTo>
                    <a:pt x="106" y="98"/>
                  </a:lnTo>
                  <a:cubicBezTo>
                    <a:pt x="0" y="204"/>
                    <a:pt x="0" y="302"/>
                    <a:pt x="0" y="409"/>
                  </a:cubicBezTo>
                  <a:lnTo>
                    <a:pt x="4806" y="2346"/>
                  </a:lnTo>
                  <a:cubicBezTo>
                    <a:pt x="4806" y="2248"/>
                    <a:pt x="4806" y="2248"/>
                    <a:pt x="4904" y="2141"/>
                  </a:cubicBezTo>
                  <a:lnTo>
                    <a:pt x="4904" y="2043"/>
                  </a:lnTo>
                  <a:lnTo>
                    <a:pt x="106"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9"/>
            <p:cNvSpPr/>
            <p:nvPr/>
          </p:nvSpPr>
          <p:spPr>
            <a:xfrm>
              <a:off x="2010725" y="984550"/>
              <a:ext cx="125275" cy="58875"/>
            </a:xfrm>
            <a:custGeom>
              <a:rect b="b" l="l" r="r" t="t"/>
              <a:pathLst>
                <a:path extrusionOk="0" h="2355" w="5011">
                  <a:moveTo>
                    <a:pt x="205" y="1"/>
                  </a:moveTo>
                  <a:cubicBezTo>
                    <a:pt x="106" y="1"/>
                    <a:pt x="106" y="107"/>
                    <a:pt x="106" y="107"/>
                  </a:cubicBezTo>
                  <a:cubicBezTo>
                    <a:pt x="106" y="205"/>
                    <a:pt x="106" y="205"/>
                    <a:pt x="0" y="311"/>
                  </a:cubicBezTo>
                  <a:lnTo>
                    <a:pt x="4806" y="2355"/>
                  </a:lnTo>
                  <a:cubicBezTo>
                    <a:pt x="4904" y="2248"/>
                    <a:pt x="4904" y="2248"/>
                    <a:pt x="4904" y="2150"/>
                  </a:cubicBezTo>
                  <a:cubicBezTo>
                    <a:pt x="4904" y="2150"/>
                    <a:pt x="4904" y="2044"/>
                    <a:pt x="5010" y="2044"/>
                  </a:cubicBezTo>
                  <a:lnTo>
                    <a:pt x="205" y="1"/>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9"/>
            <p:cNvSpPr/>
            <p:nvPr/>
          </p:nvSpPr>
          <p:spPr>
            <a:xfrm>
              <a:off x="2176850" y="1027900"/>
              <a:ext cx="132825" cy="130375"/>
            </a:xfrm>
            <a:custGeom>
              <a:rect b="b" l="l" r="r" t="t"/>
              <a:pathLst>
                <a:path extrusionOk="0" h="5215" w="5313">
                  <a:moveTo>
                    <a:pt x="2562" y="1"/>
                  </a:moveTo>
                  <a:cubicBezTo>
                    <a:pt x="2135" y="1"/>
                    <a:pt x="1707" y="102"/>
                    <a:pt x="1324" y="310"/>
                  </a:cubicBezTo>
                  <a:lnTo>
                    <a:pt x="1226" y="310"/>
                  </a:lnTo>
                  <a:cubicBezTo>
                    <a:pt x="1226" y="416"/>
                    <a:pt x="1226" y="416"/>
                    <a:pt x="1120" y="416"/>
                  </a:cubicBezTo>
                  <a:cubicBezTo>
                    <a:pt x="1120" y="416"/>
                    <a:pt x="1120" y="514"/>
                    <a:pt x="1022" y="514"/>
                  </a:cubicBezTo>
                  <a:lnTo>
                    <a:pt x="916" y="621"/>
                  </a:lnTo>
                  <a:lnTo>
                    <a:pt x="817" y="621"/>
                  </a:lnTo>
                  <a:cubicBezTo>
                    <a:pt x="711" y="825"/>
                    <a:pt x="507" y="1029"/>
                    <a:pt x="409" y="1234"/>
                  </a:cubicBezTo>
                  <a:lnTo>
                    <a:pt x="303" y="1332"/>
                  </a:lnTo>
                  <a:lnTo>
                    <a:pt x="303" y="1438"/>
                  </a:lnTo>
                  <a:cubicBezTo>
                    <a:pt x="204" y="1536"/>
                    <a:pt x="204" y="1536"/>
                    <a:pt x="204" y="1642"/>
                  </a:cubicBezTo>
                  <a:cubicBezTo>
                    <a:pt x="98" y="1740"/>
                    <a:pt x="98" y="1847"/>
                    <a:pt x="98" y="1847"/>
                  </a:cubicBezTo>
                  <a:cubicBezTo>
                    <a:pt x="98" y="1945"/>
                    <a:pt x="98" y="2051"/>
                    <a:pt x="0" y="2051"/>
                  </a:cubicBezTo>
                  <a:lnTo>
                    <a:pt x="0" y="2149"/>
                  </a:lnTo>
                  <a:lnTo>
                    <a:pt x="0" y="2353"/>
                  </a:lnTo>
                  <a:lnTo>
                    <a:pt x="0" y="2558"/>
                  </a:lnTo>
                  <a:lnTo>
                    <a:pt x="0" y="2664"/>
                  </a:lnTo>
                  <a:lnTo>
                    <a:pt x="0" y="2868"/>
                  </a:lnTo>
                  <a:lnTo>
                    <a:pt x="0" y="3073"/>
                  </a:lnTo>
                  <a:lnTo>
                    <a:pt x="0" y="3171"/>
                  </a:lnTo>
                  <a:cubicBezTo>
                    <a:pt x="98" y="3171"/>
                    <a:pt x="98" y="3277"/>
                    <a:pt x="98" y="3375"/>
                  </a:cubicBezTo>
                  <a:cubicBezTo>
                    <a:pt x="98" y="3481"/>
                    <a:pt x="204" y="3481"/>
                    <a:pt x="204" y="3580"/>
                  </a:cubicBezTo>
                  <a:lnTo>
                    <a:pt x="204" y="3686"/>
                  </a:lnTo>
                  <a:lnTo>
                    <a:pt x="303" y="3784"/>
                  </a:lnTo>
                  <a:lnTo>
                    <a:pt x="303" y="3890"/>
                  </a:lnTo>
                  <a:cubicBezTo>
                    <a:pt x="409" y="3890"/>
                    <a:pt x="409" y="3988"/>
                    <a:pt x="409" y="4094"/>
                  </a:cubicBezTo>
                  <a:cubicBezTo>
                    <a:pt x="711" y="4397"/>
                    <a:pt x="1022" y="4707"/>
                    <a:pt x="1431" y="4912"/>
                  </a:cubicBezTo>
                  <a:cubicBezTo>
                    <a:pt x="1431" y="4912"/>
                    <a:pt x="1529" y="5010"/>
                    <a:pt x="1635" y="5010"/>
                  </a:cubicBezTo>
                  <a:cubicBezTo>
                    <a:pt x="1733" y="5010"/>
                    <a:pt x="1839" y="5116"/>
                    <a:pt x="1839" y="5116"/>
                  </a:cubicBezTo>
                  <a:lnTo>
                    <a:pt x="2142" y="5116"/>
                  </a:lnTo>
                  <a:cubicBezTo>
                    <a:pt x="2248" y="5214"/>
                    <a:pt x="2452" y="5214"/>
                    <a:pt x="2657" y="5214"/>
                  </a:cubicBezTo>
                  <a:cubicBezTo>
                    <a:pt x="2959" y="5214"/>
                    <a:pt x="3368" y="5116"/>
                    <a:pt x="3776" y="4912"/>
                  </a:cubicBezTo>
                  <a:cubicBezTo>
                    <a:pt x="3883" y="4912"/>
                    <a:pt x="3883" y="4912"/>
                    <a:pt x="3883" y="4806"/>
                  </a:cubicBezTo>
                  <a:lnTo>
                    <a:pt x="3981" y="4806"/>
                  </a:lnTo>
                  <a:cubicBezTo>
                    <a:pt x="3981" y="4806"/>
                    <a:pt x="4087" y="4806"/>
                    <a:pt x="4087" y="4707"/>
                  </a:cubicBezTo>
                  <a:cubicBezTo>
                    <a:pt x="4087" y="4707"/>
                    <a:pt x="4185" y="4707"/>
                    <a:pt x="4185" y="4601"/>
                  </a:cubicBezTo>
                  <a:lnTo>
                    <a:pt x="4291" y="4601"/>
                  </a:lnTo>
                  <a:cubicBezTo>
                    <a:pt x="4389" y="4503"/>
                    <a:pt x="4389" y="4503"/>
                    <a:pt x="4389" y="4397"/>
                  </a:cubicBezTo>
                  <a:lnTo>
                    <a:pt x="4496" y="4397"/>
                  </a:lnTo>
                  <a:cubicBezTo>
                    <a:pt x="4496" y="4299"/>
                    <a:pt x="4594" y="4299"/>
                    <a:pt x="4594" y="4299"/>
                  </a:cubicBezTo>
                  <a:cubicBezTo>
                    <a:pt x="4594" y="4193"/>
                    <a:pt x="4594" y="4193"/>
                    <a:pt x="4700" y="4193"/>
                  </a:cubicBezTo>
                  <a:cubicBezTo>
                    <a:pt x="4700" y="4193"/>
                    <a:pt x="4700" y="4094"/>
                    <a:pt x="4798" y="3988"/>
                  </a:cubicBezTo>
                  <a:cubicBezTo>
                    <a:pt x="4798" y="3890"/>
                    <a:pt x="4904" y="3890"/>
                    <a:pt x="4904" y="3784"/>
                  </a:cubicBezTo>
                  <a:cubicBezTo>
                    <a:pt x="5002" y="3686"/>
                    <a:pt x="5002" y="3686"/>
                    <a:pt x="5002" y="3580"/>
                  </a:cubicBezTo>
                  <a:lnTo>
                    <a:pt x="5002" y="3481"/>
                  </a:lnTo>
                  <a:cubicBezTo>
                    <a:pt x="5313" y="2762"/>
                    <a:pt x="5207" y="1847"/>
                    <a:pt x="4700" y="1127"/>
                  </a:cubicBezTo>
                  <a:cubicBezTo>
                    <a:pt x="4224" y="387"/>
                    <a:pt x="3395" y="1"/>
                    <a:pt x="2562"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9"/>
            <p:cNvSpPr/>
            <p:nvPr/>
          </p:nvSpPr>
          <p:spPr>
            <a:xfrm>
              <a:off x="2161525" y="1015900"/>
              <a:ext cx="148150" cy="129025"/>
            </a:xfrm>
            <a:custGeom>
              <a:rect b="b" l="l" r="r" t="t"/>
              <a:pathLst>
                <a:path extrusionOk="0" h="5161" w="5926">
                  <a:moveTo>
                    <a:pt x="3021" y="0"/>
                  </a:moveTo>
                  <a:cubicBezTo>
                    <a:pt x="1981" y="0"/>
                    <a:pt x="975" y="597"/>
                    <a:pt x="507" y="1607"/>
                  </a:cubicBezTo>
                  <a:cubicBezTo>
                    <a:pt x="0" y="2940"/>
                    <a:pt x="613" y="4468"/>
                    <a:pt x="1937" y="4983"/>
                  </a:cubicBezTo>
                  <a:cubicBezTo>
                    <a:pt x="2252" y="5103"/>
                    <a:pt x="2578" y="5160"/>
                    <a:pt x="2899" y="5160"/>
                  </a:cubicBezTo>
                  <a:cubicBezTo>
                    <a:pt x="3936" y="5160"/>
                    <a:pt x="4920" y="4564"/>
                    <a:pt x="5313" y="3553"/>
                  </a:cubicBezTo>
                  <a:cubicBezTo>
                    <a:pt x="5926" y="2220"/>
                    <a:pt x="5313" y="692"/>
                    <a:pt x="3981" y="177"/>
                  </a:cubicBezTo>
                  <a:cubicBezTo>
                    <a:pt x="3667" y="57"/>
                    <a:pt x="3342" y="0"/>
                    <a:pt x="3021"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9"/>
            <p:cNvSpPr/>
            <p:nvPr/>
          </p:nvSpPr>
          <p:spPr>
            <a:xfrm>
              <a:off x="2169075" y="1066300"/>
              <a:ext cx="132850" cy="78625"/>
            </a:xfrm>
            <a:custGeom>
              <a:rect b="b" l="l" r="r" t="t"/>
              <a:pathLst>
                <a:path extrusionOk="0" h="3145" w="5314">
                  <a:moveTo>
                    <a:pt x="5215" y="0"/>
                  </a:moveTo>
                  <a:cubicBezTo>
                    <a:pt x="5215" y="311"/>
                    <a:pt x="5109" y="719"/>
                    <a:pt x="5011" y="1022"/>
                  </a:cubicBezTo>
                  <a:cubicBezTo>
                    <a:pt x="4560" y="2002"/>
                    <a:pt x="3609" y="2593"/>
                    <a:pt x="2611" y="2593"/>
                  </a:cubicBezTo>
                  <a:cubicBezTo>
                    <a:pt x="2252" y="2593"/>
                    <a:pt x="1887" y="2516"/>
                    <a:pt x="1537" y="2354"/>
                  </a:cubicBezTo>
                  <a:cubicBezTo>
                    <a:pt x="818" y="2044"/>
                    <a:pt x="205" y="1332"/>
                    <a:pt x="1" y="515"/>
                  </a:cubicBezTo>
                  <a:lnTo>
                    <a:pt x="1" y="515"/>
                  </a:lnTo>
                  <a:cubicBezTo>
                    <a:pt x="1" y="1537"/>
                    <a:pt x="614" y="2558"/>
                    <a:pt x="1635" y="2967"/>
                  </a:cubicBezTo>
                  <a:cubicBezTo>
                    <a:pt x="1950" y="3087"/>
                    <a:pt x="2276" y="3144"/>
                    <a:pt x="2597" y="3144"/>
                  </a:cubicBezTo>
                  <a:cubicBezTo>
                    <a:pt x="3634" y="3144"/>
                    <a:pt x="4618" y="2548"/>
                    <a:pt x="5011" y="1537"/>
                  </a:cubicBezTo>
                  <a:cubicBezTo>
                    <a:pt x="5313" y="1022"/>
                    <a:pt x="5313" y="515"/>
                    <a:pt x="5215"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9"/>
            <p:cNvSpPr/>
            <p:nvPr/>
          </p:nvSpPr>
          <p:spPr>
            <a:xfrm>
              <a:off x="2171725" y="1056075"/>
              <a:ext cx="122625" cy="56225"/>
            </a:xfrm>
            <a:custGeom>
              <a:rect b="b" l="l" r="r" t="t"/>
              <a:pathLst>
                <a:path extrusionOk="0" h="2249" w="4905">
                  <a:moveTo>
                    <a:pt x="99" y="0"/>
                  </a:moveTo>
                  <a:lnTo>
                    <a:pt x="99" y="107"/>
                  </a:lnTo>
                  <a:cubicBezTo>
                    <a:pt x="99" y="107"/>
                    <a:pt x="99" y="205"/>
                    <a:pt x="1" y="311"/>
                  </a:cubicBezTo>
                  <a:lnTo>
                    <a:pt x="4799" y="2248"/>
                  </a:lnTo>
                  <a:cubicBezTo>
                    <a:pt x="4799" y="2248"/>
                    <a:pt x="4905" y="2150"/>
                    <a:pt x="4905" y="2044"/>
                  </a:cubicBezTo>
                  <a:lnTo>
                    <a:pt x="4905" y="1946"/>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9"/>
            <p:cNvSpPr/>
            <p:nvPr/>
          </p:nvSpPr>
          <p:spPr>
            <a:xfrm>
              <a:off x="2174175" y="1050975"/>
              <a:ext cx="122625" cy="58875"/>
            </a:xfrm>
            <a:custGeom>
              <a:rect b="b" l="l" r="r" t="t"/>
              <a:pathLst>
                <a:path extrusionOk="0" h="2355" w="4905">
                  <a:moveTo>
                    <a:pt x="107" y="0"/>
                  </a:moveTo>
                  <a:cubicBezTo>
                    <a:pt x="107" y="106"/>
                    <a:pt x="107" y="106"/>
                    <a:pt x="1" y="204"/>
                  </a:cubicBezTo>
                  <a:lnTo>
                    <a:pt x="1" y="311"/>
                  </a:lnTo>
                  <a:lnTo>
                    <a:pt x="4807" y="2354"/>
                  </a:lnTo>
                  <a:lnTo>
                    <a:pt x="4807" y="2150"/>
                  </a:lnTo>
                  <a:cubicBezTo>
                    <a:pt x="4905" y="2150"/>
                    <a:pt x="4905" y="2043"/>
                    <a:pt x="4905" y="2043"/>
                  </a:cubicBezTo>
                  <a:lnTo>
                    <a:pt x="107" y="0"/>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9"/>
            <p:cNvSpPr/>
            <p:nvPr/>
          </p:nvSpPr>
          <p:spPr>
            <a:xfrm>
              <a:off x="1466775" y="908700"/>
              <a:ext cx="132850" cy="130700"/>
            </a:xfrm>
            <a:custGeom>
              <a:rect b="b" l="l" r="r" t="t"/>
              <a:pathLst>
                <a:path extrusionOk="0" h="5228" w="5314">
                  <a:moveTo>
                    <a:pt x="2633" y="0"/>
                  </a:moveTo>
                  <a:cubicBezTo>
                    <a:pt x="2180" y="0"/>
                    <a:pt x="1727" y="125"/>
                    <a:pt x="1325" y="378"/>
                  </a:cubicBezTo>
                  <a:cubicBezTo>
                    <a:pt x="1227" y="378"/>
                    <a:pt x="1227" y="485"/>
                    <a:pt x="1120" y="485"/>
                  </a:cubicBezTo>
                  <a:lnTo>
                    <a:pt x="1120" y="583"/>
                  </a:lnTo>
                  <a:lnTo>
                    <a:pt x="1022" y="583"/>
                  </a:lnTo>
                  <a:lnTo>
                    <a:pt x="916" y="689"/>
                  </a:lnTo>
                  <a:lnTo>
                    <a:pt x="409" y="1196"/>
                  </a:lnTo>
                  <a:cubicBezTo>
                    <a:pt x="409" y="1302"/>
                    <a:pt x="409" y="1400"/>
                    <a:pt x="303" y="1400"/>
                  </a:cubicBezTo>
                  <a:lnTo>
                    <a:pt x="303" y="1506"/>
                  </a:lnTo>
                  <a:cubicBezTo>
                    <a:pt x="303" y="1506"/>
                    <a:pt x="303" y="1604"/>
                    <a:pt x="205" y="1604"/>
                  </a:cubicBezTo>
                  <a:lnTo>
                    <a:pt x="205" y="1711"/>
                  </a:lnTo>
                  <a:cubicBezTo>
                    <a:pt x="205" y="1711"/>
                    <a:pt x="205" y="1809"/>
                    <a:pt x="99" y="1915"/>
                  </a:cubicBezTo>
                  <a:lnTo>
                    <a:pt x="99" y="2119"/>
                  </a:lnTo>
                  <a:lnTo>
                    <a:pt x="99" y="2217"/>
                  </a:lnTo>
                  <a:lnTo>
                    <a:pt x="99" y="2324"/>
                  </a:lnTo>
                  <a:lnTo>
                    <a:pt x="1" y="2422"/>
                  </a:lnTo>
                  <a:lnTo>
                    <a:pt x="1" y="2626"/>
                  </a:lnTo>
                  <a:lnTo>
                    <a:pt x="1" y="2830"/>
                  </a:lnTo>
                  <a:cubicBezTo>
                    <a:pt x="1" y="2937"/>
                    <a:pt x="99" y="2937"/>
                    <a:pt x="99" y="2937"/>
                  </a:cubicBezTo>
                  <a:lnTo>
                    <a:pt x="99" y="3141"/>
                  </a:lnTo>
                  <a:lnTo>
                    <a:pt x="99" y="3345"/>
                  </a:lnTo>
                  <a:lnTo>
                    <a:pt x="99" y="3443"/>
                  </a:lnTo>
                  <a:cubicBezTo>
                    <a:pt x="205" y="3443"/>
                    <a:pt x="205" y="3550"/>
                    <a:pt x="205" y="3648"/>
                  </a:cubicBezTo>
                  <a:cubicBezTo>
                    <a:pt x="303" y="3754"/>
                    <a:pt x="303" y="3754"/>
                    <a:pt x="303" y="3852"/>
                  </a:cubicBezTo>
                  <a:lnTo>
                    <a:pt x="409" y="3852"/>
                  </a:lnTo>
                  <a:cubicBezTo>
                    <a:pt x="409" y="3958"/>
                    <a:pt x="409" y="4056"/>
                    <a:pt x="507" y="4056"/>
                  </a:cubicBezTo>
                  <a:cubicBezTo>
                    <a:pt x="712" y="4465"/>
                    <a:pt x="1120" y="4776"/>
                    <a:pt x="1431" y="4980"/>
                  </a:cubicBezTo>
                  <a:cubicBezTo>
                    <a:pt x="1529" y="4980"/>
                    <a:pt x="1635" y="4980"/>
                    <a:pt x="1635" y="5078"/>
                  </a:cubicBezTo>
                  <a:lnTo>
                    <a:pt x="1938" y="5078"/>
                  </a:lnTo>
                  <a:cubicBezTo>
                    <a:pt x="1938" y="5184"/>
                    <a:pt x="2044" y="5184"/>
                    <a:pt x="2142" y="5184"/>
                  </a:cubicBezTo>
                  <a:cubicBezTo>
                    <a:pt x="2278" y="5184"/>
                    <a:pt x="2371" y="5228"/>
                    <a:pt x="2478" y="5228"/>
                  </a:cubicBezTo>
                  <a:cubicBezTo>
                    <a:pt x="2532" y="5228"/>
                    <a:pt x="2589" y="5217"/>
                    <a:pt x="2657" y="5184"/>
                  </a:cubicBezTo>
                  <a:cubicBezTo>
                    <a:pt x="3066" y="5184"/>
                    <a:pt x="3474" y="5184"/>
                    <a:pt x="3777" y="4980"/>
                  </a:cubicBezTo>
                  <a:lnTo>
                    <a:pt x="3883" y="4980"/>
                  </a:lnTo>
                  <a:cubicBezTo>
                    <a:pt x="3883" y="4874"/>
                    <a:pt x="3883" y="4874"/>
                    <a:pt x="3981" y="4874"/>
                  </a:cubicBezTo>
                  <a:lnTo>
                    <a:pt x="4087" y="4776"/>
                  </a:lnTo>
                  <a:cubicBezTo>
                    <a:pt x="4185" y="4776"/>
                    <a:pt x="4185" y="4669"/>
                    <a:pt x="4292" y="4669"/>
                  </a:cubicBezTo>
                  <a:cubicBezTo>
                    <a:pt x="4292" y="4571"/>
                    <a:pt x="4292" y="4571"/>
                    <a:pt x="4390" y="4571"/>
                  </a:cubicBezTo>
                  <a:cubicBezTo>
                    <a:pt x="4390" y="4571"/>
                    <a:pt x="4390" y="4465"/>
                    <a:pt x="4496" y="4465"/>
                  </a:cubicBezTo>
                  <a:lnTo>
                    <a:pt x="4496" y="4367"/>
                  </a:lnTo>
                  <a:cubicBezTo>
                    <a:pt x="4594" y="4367"/>
                    <a:pt x="4594" y="4367"/>
                    <a:pt x="4594" y="4261"/>
                  </a:cubicBezTo>
                  <a:lnTo>
                    <a:pt x="4700" y="4261"/>
                  </a:lnTo>
                  <a:cubicBezTo>
                    <a:pt x="4700" y="4163"/>
                    <a:pt x="4798" y="4163"/>
                    <a:pt x="4798" y="4056"/>
                  </a:cubicBezTo>
                  <a:cubicBezTo>
                    <a:pt x="4798" y="4056"/>
                    <a:pt x="4798" y="3958"/>
                    <a:pt x="4905" y="3958"/>
                  </a:cubicBezTo>
                  <a:lnTo>
                    <a:pt x="4905" y="3852"/>
                  </a:lnTo>
                  <a:lnTo>
                    <a:pt x="5003" y="3754"/>
                  </a:lnTo>
                  <a:lnTo>
                    <a:pt x="5003" y="3648"/>
                  </a:lnTo>
                  <a:lnTo>
                    <a:pt x="5109" y="3550"/>
                  </a:lnTo>
                  <a:cubicBezTo>
                    <a:pt x="5313" y="2732"/>
                    <a:pt x="5313" y="1915"/>
                    <a:pt x="4798" y="1196"/>
                  </a:cubicBezTo>
                  <a:cubicBezTo>
                    <a:pt x="4272" y="407"/>
                    <a:pt x="3452" y="0"/>
                    <a:pt x="2633"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9"/>
            <p:cNvSpPr/>
            <p:nvPr/>
          </p:nvSpPr>
          <p:spPr>
            <a:xfrm>
              <a:off x="1451450" y="896850"/>
              <a:ext cx="148175" cy="130575"/>
            </a:xfrm>
            <a:custGeom>
              <a:rect b="b" l="l" r="r" t="t"/>
              <a:pathLst>
                <a:path extrusionOk="0" h="5223" w="5927">
                  <a:moveTo>
                    <a:pt x="2909" y="1"/>
                  </a:moveTo>
                  <a:cubicBezTo>
                    <a:pt x="1916" y="1"/>
                    <a:pt x="986" y="592"/>
                    <a:pt x="614" y="1572"/>
                  </a:cubicBezTo>
                  <a:cubicBezTo>
                    <a:pt x="1" y="2896"/>
                    <a:pt x="614" y="4432"/>
                    <a:pt x="1938" y="5045"/>
                  </a:cubicBezTo>
                  <a:cubicBezTo>
                    <a:pt x="2253" y="5165"/>
                    <a:pt x="2579" y="5222"/>
                    <a:pt x="2901" y="5222"/>
                  </a:cubicBezTo>
                  <a:cubicBezTo>
                    <a:pt x="3942" y="5222"/>
                    <a:pt x="4943" y="4626"/>
                    <a:pt x="5411" y="3615"/>
                  </a:cubicBezTo>
                  <a:cubicBezTo>
                    <a:pt x="5926" y="2283"/>
                    <a:pt x="5313" y="754"/>
                    <a:pt x="3981" y="239"/>
                  </a:cubicBezTo>
                  <a:cubicBezTo>
                    <a:pt x="3631" y="77"/>
                    <a:pt x="3266" y="1"/>
                    <a:pt x="2909" y="1"/>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9"/>
            <p:cNvSpPr/>
            <p:nvPr/>
          </p:nvSpPr>
          <p:spPr>
            <a:xfrm>
              <a:off x="1461675" y="948800"/>
              <a:ext cx="130175" cy="78625"/>
            </a:xfrm>
            <a:custGeom>
              <a:rect b="b" l="l" r="r" t="t"/>
              <a:pathLst>
                <a:path extrusionOk="0" h="3145" w="5207">
                  <a:moveTo>
                    <a:pt x="5109" y="0"/>
                  </a:moveTo>
                  <a:cubicBezTo>
                    <a:pt x="5109" y="311"/>
                    <a:pt x="5109" y="613"/>
                    <a:pt x="4904" y="924"/>
                  </a:cubicBezTo>
                  <a:cubicBezTo>
                    <a:pt x="4511" y="1935"/>
                    <a:pt x="3527" y="2531"/>
                    <a:pt x="2491" y="2531"/>
                  </a:cubicBezTo>
                  <a:cubicBezTo>
                    <a:pt x="2170" y="2531"/>
                    <a:pt x="1844" y="2474"/>
                    <a:pt x="1529" y="2354"/>
                  </a:cubicBezTo>
                  <a:cubicBezTo>
                    <a:pt x="711" y="2044"/>
                    <a:pt x="205" y="1333"/>
                    <a:pt x="0" y="515"/>
                  </a:cubicBezTo>
                  <a:lnTo>
                    <a:pt x="0" y="515"/>
                  </a:lnTo>
                  <a:cubicBezTo>
                    <a:pt x="0" y="1537"/>
                    <a:pt x="613" y="2559"/>
                    <a:pt x="1529" y="2967"/>
                  </a:cubicBezTo>
                  <a:cubicBezTo>
                    <a:pt x="1844" y="3087"/>
                    <a:pt x="2170" y="3144"/>
                    <a:pt x="2492" y="3144"/>
                  </a:cubicBezTo>
                  <a:cubicBezTo>
                    <a:pt x="3533" y="3144"/>
                    <a:pt x="4534" y="2548"/>
                    <a:pt x="5002" y="1537"/>
                  </a:cubicBezTo>
                  <a:cubicBezTo>
                    <a:pt x="5207" y="1022"/>
                    <a:pt x="5207" y="515"/>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9"/>
            <p:cNvSpPr/>
            <p:nvPr/>
          </p:nvSpPr>
          <p:spPr>
            <a:xfrm>
              <a:off x="1464125" y="936125"/>
              <a:ext cx="122625" cy="58675"/>
            </a:xfrm>
            <a:custGeom>
              <a:rect b="b" l="l" r="r" t="t"/>
              <a:pathLst>
                <a:path extrusionOk="0" h="2347" w="4905">
                  <a:moveTo>
                    <a:pt x="107" y="1"/>
                  </a:moveTo>
                  <a:cubicBezTo>
                    <a:pt x="107" y="99"/>
                    <a:pt x="107" y="99"/>
                    <a:pt x="0" y="99"/>
                  </a:cubicBezTo>
                  <a:lnTo>
                    <a:pt x="0" y="303"/>
                  </a:lnTo>
                  <a:lnTo>
                    <a:pt x="4700" y="2346"/>
                  </a:lnTo>
                  <a:cubicBezTo>
                    <a:pt x="4806" y="2248"/>
                    <a:pt x="4806" y="2248"/>
                    <a:pt x="4806" y="2142"/>
                  </a:cubicBezTo>
                  <a:cubicBezTo>
                    <a:pt x="4904" y="2142"/>
                    <a:pt x="4904" y="2044"/>
                    <a:pt x="4904" y="2044"/>
                  </a:cubicBezTo>
                  <a:lnTo>
                    <a:pt x="107" y="1"/>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9"/>
            <p:cNvSpPr/>
            <p:nvPr/>
          </p:nvSpPr>
          <p:spPr>
            <a:xfrm>
              <a:off x="1464125" y="933475"/>
              <a:ext cx="122625" cy="56225"/>
            </a:xfrm>
            <a:custGeom>
              <a:rect b="b" l="l" r="r" t="t"/>
              <a:pathLst>
                <a:path extrusionOk="0" h="2249" w="4905">
                  <a:moveTo>
                    <a:pt x="205" y="0"/>
                  </a:moveTo>
                  <a:cubicBezTo>
                    <a:pt x="107" y="0"/>
                    <a:pt x="107" y="107"/>
                    <a:pt x="107" y="107"/>
                  </a:cubicBezTo>
                  <a:cubicBezTo>
                    <a:pt x="107" y="205"/>
                    <a:pt x="0" y="205"/>
                    <a:pt x="0" y="311"/>
                  </a:cubicBezTo>
                  <a:lnTo>
                    <a:pt x="4806" y="2248"/>
                  </a:lnTo>
                  <a:cubicBezTo>
                    <a:pt x="4806" y="2248"/>
                    <a:pt x="4904" y="2248"/>
                    <a:pt x="4904" y="2150"/>
                  </a:cubicBezTo>
                  <a:lnTo>
                    <a:pt x="4904" y="1946"/>
                  </a:lnTo>
                  <a:lnTo>
                    <a:pt x="205" y="0"/>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9"/>
            <p:cNvSpPr/>
            <p:nvPr/>
          </p:nvSpPr>
          <p:spPr>
            <a:xfrm>
              <a:off x="1630250" y="976825"/>
              <a:ext cx="132850" cy="130350"/>
            </a:xfrm>
            <a:custGeom>
              <a:rect b="b" l="l" r="r" t="t"/>
              <a:pathLst>
                <a:path extrusionOk="0" h="5214" w="5314">
                  <a:moveTo>
                    <a:pt x="2534" y="0"/>
                  </a:moveTo>
                  <a:cubicBezTo>
                    <a:pt x="2092" y="0"/>
                    <a:pt x="1642" y="102"/>
                    <a:pt x="1226" y="310"/>
                  </a:cubicBezTo>
                  <a:cubicBezTo>
                    <a:pt x="1226" y="416"/>
                    <a:pt x="1120" y="416"/>
                    <a:pt x="1120" y="416"/>
                  </a:cubicBezTo>
                  <a:cubicBezTo>
                    <a:pt x="1120" y="416"/>
                    <a:pt x="1022" y="416"/>
                    <a:pt x="1022" y="514"/>
                  </a:cubicBezTo>
                  <a:lnTo>
                    <a:pt x="916" y="514"/>
                  </a:lnTo>
                  <a:cubicBezTo>
                    <a:pt x="916" y="514"/>
                    <a:pt x="916" y="620"/>
                    <a:pt x="818" y="620"/>
                  </a:cubicBezTo>
                  <a:cubicBezTo>
                    <a:pt x="711" y="825"/>
                    <a:pt x="507" y="923"/>
                    <a:pt x="409" y="1127"/>
                  </a:cubicBezTo>
                  <a:lnTo>
                    <a:pt x="409" y="1233"/>
                  </a:lnTo>
                  <a:cubicBezTo>
                    <a:pt x="303" y="1233"/>
                    <a:pt x="303" y="1331"/>
                    <a:pt x="303" y="1331"/>
                  </a:cubicBezTo>
                  <a:lnTo>
                    <a:pt x="205" y="1438"/>
                  </a:lnTo>
                  <a:lnTo>
                    <a:pt x="205" y="1536"/>
                  </a:lnTo>
                  <a:cubicBezTo>
                    <a:pt x="205" y="1642"/>
                    <a:pt x="205" y="1642"/>
                    <a:pt x="98" y="1642"/>
                  </a:cubicBezTo>
                  <a:lnTo>
                    <a:pt x="98" y="1846"/>
                  </a:lnTo>
                  <a:cubicBezTo>
                    <a:pt x="98" y="1944"/>
                    <a:pt x="0" y="2051"/>
                    <a:pt x="0" y="2051"/>
                  </a:cubicBezTo>
                  <a:lnTo>
                    <a:pt x="0" y="2149"/>
                  </a:lnTo>
                  <a:lnTo>
                    <a:pt x="0" y="2255"/>
                  </a:lnTo>
                  <a:lnTo>
                    <a:pt x="0" y="2353"/>
                  </a:lnTo>
                  <a:lnTo>
                    <a:pt x="0" y="2557"/>
                  </a:lnTo>
                  <a:lnTo>
                    <a:pt x="0" y="2868"/>
                  </a:lnTo>
                  <a:lnTo>
                    <a:pt x="0" y="3072"/>
                  </a:lnTo>
                  <a:cubicBezTo>
                    <a:pt x="0" y="3170"/>
                    <a:pt x="98" y="3277"/>
                    <a:pt x="98" y="3375"/>
                  </a:cubicBezTo>
                  <a:cubicBezTo>
                    <a:pt x="98" y="3375"/>
                    <a:pt x="98" y="3481"/>
                    <a:pt x="205" y="3579"/>
                  </a:cubicBezTo>
                  <a:cubicBezTo>
                    <a:pt x="205" y="3685"/>
                    <a:pt x="205" y="3685"/>
                    <a:pt x="303" y="3783"/>
                  </a:cubicBezTo>
                  <a:lnTo>
                    <a:pt x="303" y="3890"/>
                  </a:lnTo>
                  <a:cubicBezTo>
                    <a:pt x="303" y="3890"/>
                    <a:pt x="409" y="3988"/>
                    <a:pt x="409" y="4094"/>
                  </a:cubicBezTo>
                  <a:cubicBezTo>
                    <a:pt x="711" y="4396"/>
                    <a:pt x="1022" y="4707"/>
                    <a:pt x="1431" y="4911"/>
                  </a:cubicBezTo>
                  <a:cubicBezTo>
                    <a:pt x="1431" y="4911"/>
                    <a:pt x="1529" y="5009"/>
                    <a:pt x="1635" y="5009"/>
                  </a:cubicBezTo>
                  <a:cubicBezTo>
                    <a:pt x="1733" y="5009"/>
                    <a:pt x="1733" y="5009"/>
                    <a:pt x="1839" y="5116"/>
                  </a:cubicBezTo>
                  <a:lnTo>
                    <a:pt x="2044" y="5116"/>
                  </a:lnTo>
                  <a:cubicBezTo>
                    <a:pt x="2248" y="5214"/>
                    <a:pt x="2452" y="5214"/>
                    <a:pt x="2550" y="5214"/>
                  </a:cubicBezTo>
                  <a:cubicBezTo>
                    <a:pt x="2959" y="5214"/>
                    <a:pt x="3368" y="5116"/>
                    <a:pt x="3776" y="4911"/>
                  </a:cubicBezTo>
                  <a:lnTo>
                    <a:pt x="3883" y="4805"/>
                  </a:lnTo>
                  <a:lnTo>
                    <a:pt x="3981" y="4805"/>
                  </a:lnTo>
                  <a:cubicBezTo>
                    <a:pt x="3981" y="4805"/>
                    <a:pt x="3981" y="4707"/>
                    <a:pt x="4087" y="4707"/>
                  </a:cubicBezTo>
                  <a:lnTo>
                    <a:pt x="4185" y="4601"/>
                  </a:lnTo>
                  <a:cubicBezTo>
                    <a:pt x="4291" y="4601"/>
                    <a:pt x="4291" y="4601"/>
                    <a:pt x="4291" y="4503"/>
                  </a:cubicBezTo>
                  <a:cubicBezTo>
                    <a:pt x="4291" y="4503"/>
                    <a:pt x="4389" y="4503"/>
                    <a:pt x="4389" y="4396"/>
                  </a:cubicBezTo>
                  <a:lnTo>
                    <a:pt x="4496" y="4396"/>
                  </a:lnTo>
                  <a:cubicBezTo>
                    <a:pt x="4496" y="4298"/>
                    <a:pt x="4496" y="4298"/>
                    <a:pt x="4594" y="4192"/>
                  </a:cubicBezTo>
                  <a:lnTo>
                    <a:pt x="4798" y="3988"/>
                  </a:lnTo>
                  <a:lnTo>
                    <a:pt x="4798" y="3890"/>
                  </a:lnTo>
                  <a:lnTo>
                    <a:pt x="4904" y="3783"/>
                  </a:lnTo>
                  <a:lnTo>
                    <a:pt x="4904" y="3685"/>
                  </a:lnTo>
                  <a:lnTo>
                    <a:pt x="5002" y="3579"/>
                  </a:lnTo>
                  <a:lnTo>
                    <a:pt x="5002" y="3481"/>
                  </a:lnTo>
                  <a:cubicBezTo>
                    <a:pt x="5313" y="2762"/>
                    <a:pt x="5207" y="1846"/>
                    <a:pt x="4700" y="1127"/>
                  </a:cubicBezTo>
                  <a:cubicBezTo>
                    <a:pt x="4225" y="387"/>
                    <a:pt x="3396" y="0"/>
                    <a:pt x="2534"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9"/>
            <p:cNvSpPr/>
            <p:nvPr/>
          </p:nvSpPr>
          <p:spPr>
            <a:xfrm>
              <a:off x="1614925" y="963275"/>
              <a:ext cx="148175" cy="130550"/>
            </a:xfrm>
            <a:custGeom>
              <a:rect b="b" l="l" r="r" t="t"/>
              <a:pathLst>
                <a:path extrusionOk="0" h="5222" w="5927">
                  <a:moveTo>
                    <a:pt x="2907" y="0"/>
                  </a:moveTo>
                  <a:cubicBezTo>
                    <a:pt x="1909" y="0"/>
                    <a:pt x="958" y="591"/>
                    <a:pt x="507" y="1571"/>
                  </a:cubicBezTo>
                  <a:cubicBezTo>
                    <a:pt x="0" y="2895"/>
                    <a:pt x="613" y="4432"/>
                    <a:pt x="1937" y="5045"/>
                  </a:cubicBezTo>
                  <a:cubicBezTo>
                    <a:pt x="2252" y="5165"/>
                    <a:pt x="2579" y="5222"/>
                    <a:pt x="2900" y="5222"/>
                  </a:cubicBezTo>
                  <a:cubicBezTo>
                    <a:pt x="3936" y="5222"/>
                    <a:pt x="4920" y="4625"/>
                    <a:pt x="5313" y="3614"/>
                  </a:cubicBezTo>
                  <a:cubicBezTo>
                    <a:pt x="5926" y="2282"/>
                    <a:pt x="5207" y="754"/>
                    <a:pt x="3981" y="239"/>
                  </a:cubicBezTo>
                  <a:cubicBezTo>
                    <a:pt x="3631" y="77"/>
                    <a:pt x="3266" y="0"/>
                    <a:pt x="2907"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9"/>
            <p:cNvSpPr/>
            <p:nvPr/>
          </p:nvSpPr>
          <p:spPr>
            <a:xfrm>
              <a:off x="1622475" y="1015200"/>
              <a:ext cx="132850" cy="78625"/>
            </a:xfrm>
            <a:custGeom>
              <a:rect b="b" l="l" r="r" t="t"/>
              <a:pathLst>
                <a:path extrusionOk="0" h="3145" w="5314">
                  <a:moveTo>
                    <a:pt x="5215" y="1"/>
                  </a:moveTo>
                  <a:cubicBezTo>
                    <a:pt x="5215" y="311"/>
                    <a:pt x="5109" y="614"/>
                    <a:pt x="5011" y="1022"/>
                  </a:cubicBezTo>
                  <a:cubicBezTo>
                    <a:pt x="4560" y="2002"/>
                    <a:pt x="3610" y="2593"/>
                    <a:pt x="2611" y="2593"/>
                  </a:cubicBezTo>
                  <a:cubicBezTo>
                    <a:pt x="2253" y="2593"/>
                    <a:pt x="1888" y="2517"/>
                    <a:pt x="1537" y="2355"/>
                  </a:cubicBezTo>
                  <a:cubicBezTo>
                    <a:pt x="720" y="2044"/>
                    <a:pt x="205" y="1333"/>
                    <a:pt x="1" y="516"/>
                  </a:cubicBezTo>
                  <a:lnTo>
                    <a:pt x="1" y="516"/>
                  </a:lnTo>
                  <a:cubicBezTo>
                    <a:pt x="1" y="1537"/>
                    <a:pt x="614" y="2559"/>
                    <a:pt x="1635" y="2968"/>
                  </a:cubicBezTo>
                  <a:cubicBezTo>
                    <a:pt x="1950" y="3088"/>
                    <a:pt x="2277" y="3145"/>
                    <a:pt x="2598" y="3145"/>
                  </a:cubicBezTo>
                  <a:cubicBezTo>
                    <a:pt x="3634" y="3145"/>
                    <a:pt x="4618" y="2548"/>
                    <a:pt x="5011" y="1537"/>
                  </a:cubicBezTo>
                  <a:cubicBezTo>
                    <a:pt x="5215" y="1022"/>
                    <a:pt x="5313" y="516"/>
                    <a:pt x="5215"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9"/>
            <p:cNvSpPr/>
            <p:nvPr/>
          </p:nvSpPr>
          <p:spPr>
            <a:xfrm>
              <a:off x="1625125" y="1002550"/>
              <a:ext cx="122650" cy="58650"/>
            </a:xfrm>
            <a:custGeom>
              <a:rect b="b" l="l" r="r" t="t"/>
              <a:pathLst>
                <a:path extrusionOk="0" h="2346" w="4906">
                  <a:moveTo>
                    <a:pt x="99" y="0"/>
                  </a:moveTo>
                  <a:lnTo>
                    <a:pt x="99" y="98"/>
                  </a:lnTo>
                  <a:cubicBezTo>
                    <a:pt x="99" y="204"/>
                    <a:pt x="1" y="302"/>
                    <a:pt x="1" y="409"/>
                  </a:cubicBezTo>
                  <a:lnTo>
                    <a:pt x="4799" y="2346"/>
                  </a:lnTo>
                  <a:cubicBezTo>
                    <a:pt x="4799" y="2248"/>
                    <a:pt x="4799" y="2248"/>
                    <a:pt x="4905" y="2141"/>
                  </a:cubicBezTo>
                  <a:lnTo>
                    <a:pt x="4905" y="2043"/>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9"/>
            <p:cNvSpPr/>
            <p:nvPr/>
          </p:nvSpPr>
          <p:spPr>
            <a:xfrm>
              <a:off x="1627600" y="999875"/>
              <a:ext cx="122625" cy="58875"/>
            </a:xfrm>
            <a:custGeom>
              <a:rect b="b" l="l" r="r" t="t"/>
              <a:pathLst>
                <a:path extrusionOk="0" h="2355" w="4905">
                  <a:moveTo>
                    <a:pt x="106" y="1"/>
                  </a:moveTo>
                  <a:lnTo>
                    <a:pt x="0" y="107"/>
                  </a:lnTo>
                  <a:lnTo>
                    <a:pt x="0" y="311"/>
                  </a:lnTo>
                  <a:lnTo>
                    <a:pt x="4700" y="2355"/>
                  </a:lnTo>
                  <a:cubicBezTo>
                    <a:pt x="4806" y="2248"/>
                    <a:pt x="4806" y="2248"/>
                    <a:pt x="4806" y="2150"/>
                  </a:cubicBezTo>
                  <a:lnTo>
                    <a:pt x="4904" y="2044"/>
                  </a:lnTo>
                  <a:lnTo>
                    <a:pt x="106" y="1"/>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9"/>
            <p:cNvSpPr/>
            <p:nvPr/>
          </p:nvSpPr>
          <p:spPr>
            <a:xfrm>
              <a:off x="1791050" y="1043225"/>
              <a:ext cx="132850" cy="130375"/>
            </a:xfrm>
            <a:custGeom>
              <a:rect b="b" l="l" r="r" t="t"/>
              <a:pathLst>
                <a:path extrusionOk="0" h="5215" w="5314">
                  <a:moveTo>
                    <a:pt x="2571" y="1"/>
                  </a:moveTo>
                  <a:cubicBezTo>
                    <a:pt x="2140" y="1"/>
                    <a:pt x="1713" y="102"/>
                    <a:pt x="1333" y="310"/>
                  </a:cubicBezTo>
                  <a:cubicBezTo>
                    <a:pt x="1227" y="416"/>
                    <a:pt x="1227" y="416"/>
                    <a:pt x="1129" y="416"/>
                  </a:cubicBezTo>
                  <a:lnTo>
                    <a:pt x="1129" y="514"/>
                  </a:lnTo>
                  <a:lnTo>
                    <a:pt x="1022" y="514"/>
                  </a:lnTo>
                  <a:lnTo>
                    <a:pt x="924" y="621"/>
                  </a:lnTo>
                  <a:cubicBezTo>
                    <a:pt x="720" y="825"/>
                    <a:pt x="516" y="1029"/>
                    <a:pt x="409" y="1234"/>
                  </a:cubicBezTo>
                  <a:lnTo>
                    <a:pt x="311" y="1332"/>
                  </a:lnTo>
                  <a:lnTo>
                    <a:pt x="311" y="1438"/>
                  </a:lnTo>
                  <a:cubicBezTo>
                    <a:pt x="205" y="1536"/>
                    <a:pt x="205" y="1536"/>
                    <a:pt x="205" y="1642"/>
                  </a:cubicBezTo>
                  <a:cubicBezTo>
                    <a:pt x="205" y="1740"/>
                    <a:pt x="107" y="1847"/>
                    <a:pt x="107" y="1847"/>
                  </a:cubicBezTo>
                  <a:lnTo>
                    <a:pt x="107" y="1945"/>
                  </a:lnTo>
                  <a:lnTo>
                    <a:pt x="107" y="2051"/>
                  </a:lnTo>
                  <a:cubicBezTo>
                    <a:pt x="107" y="2149"/>
                    <a:pt x="1" y="2149"/>
                    <a:pt x="1" y="2149"/>
                  </a:cubicBezTo>
                  <a:lnTo>
                    <a:pt x="1" y="2353"/>
                  </a:lnTo>
                  <a:lnTo>
                    <a:pt x="1" y="2664"/>
                  </a:lnTo>
                  <a:lnTo>
                    <a:pt x="1" y="2868"/>
                  </a:lnTo>
                  <a:lnTo>
                    <a:pt x="1" y="3073"/>
                  </a:lnTo>
                  <a:cubicBezTo>
                    <a:pt x="107" y="3073"/>
                    <a:pt x="107" y="3073"/>
                    <a:pt x="107" y="3171"/>
                  </a:cubicBezTo>
                  <a:lnTo>
                    <a:pt x="107" y="3375"/>
                  </a:lnTo>
                  <a:cubicBezTo>
                    <a:pt x="107" y="3481"/>
                    <a:pt x="205" y="3481"/>
                    <a:pt x="205" y="3580"/>
                  </a:cubicBezTo>
                  <a:lnTo>
                    <a:pt x="205" y="3686"/>
                  </a:lnTo>
                  <a:lnTo>
                    <a:pt x="311" y="3784"/>
                  </a:lnTo>
                  <a:lnTo>
                    <a:pt x="311" y="3890"/>
                  </a:lnTo>
                  <a:cubicBezTo>
                    <a:pt x="409" y="3890"/>
                    <a:pt x="409" y="3988"/>
                    <a:pt x="409" y="4094"/>
                  </a:cubicBezTo>
                  <a:cubicBezTo>
                    <a:pt x="720" y="4397"/>
                    <a:pt x="1022" y="4707"/>
                    <a:pt x="1431" y="4912"/>
                  </a:cubicBezTo>
                  <a:cubicBezTo>
                    <a:pt x="1537" y="4912"/>
                    <a:pt x="1537" y="5010"/>
                    <a:pt x="1635" y="5010"/>
                  </a:cubicBezTo>
                  <a:cubicBezTo>
                    <a:pt x="1742" y="5010"/>
                    <a:pt x="1840" y="5116"/>
                    <a:pt x="1840" y="5116"/>
                  </a:cubicBezTo>
                  <a:lnTo>
                    <a:pt x="2150" y="5116"/>
                  </a:lnTo>
                  <a:cubicBezTo>
                    <a:pt x="2248" y="5214"/>
                    <a:pt x="2453" y="5214"/>
                    <a:pt x="2657" y="5214"/>
                  </a:cubicBezTo>
                  <a:cubicBezTo>
                    <a:pt x="3066" y="5214"/>
                    <a:pt x="3376" y="5116"/>
                    <a:pt x="3785" y="4912"/>
                  </a:cubicBezTo>
                  <a:cubicBezTo>
                    <a:pt x="3883" y="4912"/>
                    <a:pt x="3883" y="4912"/>
                    <a:pt x="3883" y="4806"/>
                  </a:cubicBezTo>
                  <a:lnTo>
                    <a:pt x="3989" y="4806"/>
                  </a:lnTo>
                  <a:cubicBezTo>
                    <a:pt x="3989" y="4806"/>
                    <a:pt x="4087" y="4806"/>
                    <a:pt x="4087" y="4707"/>
                  </a:cubicBezTo>
                  <a:cubicBezTo>
                    <a:pt x="4087" y="4707"/>
                    <a:pt x="4194" y="4707"/>
                    <a:pt x="4194" y="4601"/>
                  </a:cubicBezTo>
                  <a:lnTo>
                    <a:pt x="4292" y="4601"/>
                  </a:lnTo>
                  <a:lnTo>
                    <a:pt x="4496" y="4397"/>
                  </a:lnTo>
                  <a:cubicBezTo>
                    <a:pt x="4496" y="4299"/>
                    <a:pt x="4602" y="4299"/>
                    <a:pt x="4602" y="4299"/>
                  </a:cubicBezTo>
                  <a:cubicBezTo>
                    <a:pt x="4602" y="4299"/>
                    <a:pt x="4602" y="4193"/>
                    <a:pt x="4700" y="4193"/>
                  </a:cubicBezTo>
                  <a:cubicBezTo>
                    <a:pt x="4700" y="4193"/>
                    <a:pt x="4700" y="4094"/>
                    <a:pt x="4807" y="3988"/>
                  </a:cubicBezTo>
                  <a:cubicBezTo>
                    <a:pt x="4905" y="3890"/>
                    <a:pt x="4905" y="3890"/>
                    <a:pt x="4905" y="3784"/>
                  </a:cubicBezTo>
                  <a:cubicBezTo>
                    <a:pt x="5011" y="3686"/>
                    <a:pt x="5011" y="3686"/>
                    <a:pt x="5011" y="3580"/>
                  </a:cubicBezTo>
                  <a:lnTo>
                    <a:pt x="5011" y="3481"/>
                  </a:lnTo>
                  <a:cubicBezTo>
                    <a:pt x="5313" y="2762"/>
                    <a:pt x="5215" y="1847"/>
                    <a:pt x="4807" y="1127"/>
                  </a:cubicBezTo>
                  <a:cubicBezTo>
                    <a:pt x="4266" y="387"/>
                    <a:pt x="3412" y="1"/>
                    <a:pt x="2571"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9"/>
            <p:cNvSpPr/>
            <p:nvPr/>
          </p:nvSpPr>
          <p:spPr>
            <a:xfrm>
              <a:off x="1775725" y="1031225"/>
              <a:ext cx="148175" cy="129025"/>
            </a:xfrm>
            <a:custGeom>
              <a:rect b="b" l="l" r="r" t="t"/>
              <a:pathLst>
                <a:path extrusionOk="0" h="5161" w="5927">
                  <a:moveTo>
                    <a:pt x="3027" y="0"/>
                  </a:moveTo>
                  <a:cubicBezTo>
                    <a:pt x="1991" y="0"/>
                    <a:pt x="1007" y="597"/>
                    <a:pt x="614" y="1607"/>
                  </a:cubicBezTo>
                  <a:cubicBezTo>
                    <a:pt x="1" y="2940"/>
                    <a:pt x="614" y="4468"/>
                    <a:pt x="1946" y="4983"/>
                  </a:cubicBezTo>
                  <a:cubicBezTo>
                    <a:pt x="2259" y="5103"/>
                    <a:pt x="2584" y="5160"/>
                    <a:pt x="2906" y="5160"/>
                  </a:cubicBezTo>
                  <a:cubicBezTo>
                    <a:pt x="3945" y="5160"/>
                    <a:pt x="4952" y="4564"/>
                    <a:pt x="5420" y="3553"/>
                  </a:cubicBezTo>
                  <a:cubicBezTo>
                    <a:pt x="5926" y="2220"/>
                    <a:pt x="5313" y="692"/>
                    <a:pt x="3989" y="177"/>
                  </a:cubicBezTo>
                  <a:cubicBezTo>
                    <a:pt x="3674" y="57"/>
                    <a:pt x="3348" y="0"/>
                    <a:pt x="3027"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9"/>
            <p:cNvSpPr/>
            <p:nvPr/>
          </p:nvSpPr>
          <p:spPr>
            <a:xfrm>
              <a:off x="1785950" y="1081625"/>
              <a:ext cx="130400" cy="78625"/>
            </a:xfrm>
            <a:custGeom>
              <a:rect b="b" l="l" r="r" t="t"/>
              <a:pathLst>
                <a:path extrusionOk="0" h="3145" w="5216">
                  <a:moveTo>
                    <a:pt x="5109" y="0"/>
                  </a:moveTo>
                  <a:cubicBezTo>
                    <a:pt x="5109" y="311"/>
                    <a:pt x="5011" y="719"/>
                    <a:pt x="4904" y="1022"/>
                  </a:cubicBezTo>
                  <a:cubicBezTo>
                    <a:pt x="4454" y="2002"/>
                    <a:pt x="3507" y="2593"/>
                    <a:pt x="2551" y="2593"/>
                  </a:cubicBezTo>
                  <a:cubicBezTo>
                    <a:pt x="2207" y="2593"/>
                    <a:pt x="1861" y="2516"/>
                    <a:pt x="1537" y="2354"/>
                  </a:cubicBezTo>
                  <a:cubicBezTo>
                    <a:pt x="720" y="2044"/>
                    <a:pt x="107" y="1332"/>
                    <a:pt x="0" y="613"/>
                  </a:cubicBezTo>
                  <a:lnTo>
                    <a:pt x="0" y="613"/>
                  </a:lnTo>
                  <a:cubicBezTo>
                    <a:pt x="0" y="1537"/>
                    <a:pt x="515" y="2558"/>
                    <a:pt x="1537" y="2967"/>
                  </a:cubicBezTo>
                  <a:cubicBezTo>
                    <a:pt x="1850" y="3087"/>
                    <a:pt x="2175" y="3144"/>
                    <a:pt x="2497" y="3144"/>
                  </a:cubicBezTo>
                  <a:cubicBezTo>
                    <a:pt x="3536" y="3144"/>
                    <a:pt x="4543" y="2548"/>
                    <a:pt x="5011" y="1537"/>
                  </a:cubicBezTo>
                  <a:cubicBezTo>
                    <a:pt x="5215" y="1022"/>
                    <a:pt x="5215" y="515"/>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49"/>
            <p:cNvSpPr/>
            <p:nvPr/>
          </p:nvSpPr>
          <p:spPr>
            <a:xfrm>
              <a:off x="1785950" y="1071400"/>
              <a:ext cx="122625" cy="56225"/>
            </a:xfrm>
            <a:custGeom>
              <a:rect b="b" l="l" r="r" t="t"/>
              <a:pathLst>
                <a:path extrusionOk="0" h="2249" w="4905">
                  <a:moveTo>
                    <a:pt x="205" y="0"/>
                  </a:moveTo>
                  <a:cubicBezTo>
                    <a:pt x="107" y="0"/>
                    <a:pt x="107" y="0"/>
                    <a:pt x="107" y="107"/>
                  </a:cubicBezTo>
                  <a:cubicBezTo>
                    <a:pt x="107" y="107"/>
                    <a:pt x="107" y="205"/>
                    <a:pt x="0" y="311"/>
                  </a:cubicBezTo>
                  <a:lnTo>
                    <a:pt x="4806" y="2248"/>
                  </a:lnTo>
                  <a:cubicBezTo>
                    <a:pt x="4806" y="2248"/>
                    <a:pt x="4904" y="2150"/>
                    <a:pt x="4904" y="2044"/>
                  </a:cubicBezTo>
                  <a:lnTo>
                    <a:pt x="4904" y="1946"/>
                  </a:lnTo>
                  <a:lnTo>
                    <a:pt x="205"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49"/>
            <p:cNvSpPr/>
            <p:nvPr/>
          </p:nvSpPr>
          <p:spPr>
            <a:xfrm>
              <a:off x="1788600" y="1066300"/>
              <a:ext cx="122625" cy="58875"/>
            </a:xfrm>
            <a:custGeom>
              <a:rect b="b" l="l" r="r" t="t"/>
              <a:pathLst>
                <a:path extrusionOk="0" h="2355" w="4905">
                  <a:moveTo>
                    <a:pt x="99" y="0"/>
                  </a:moveTo>
                  <a:lnTo>
                    <a:pt x="99" y="204"/>
                  </a:lnTo>
                  <a:cubicBezTo>
                    <a:pt x="1" y="204"/>
                    <a:pt x="1" y="311"/>
                    <a:pt x="1" y="311"/>
                  </a:cubicBezTo>
                  <a:lnTo>
                    <a:pt x="4798" y="2354"/>
                  </a:lnTo>
                  <a:cubicBezTo>
                    <a:pt x="4798" y="2248"/>
                    <a:pt x="4798" y="2248"/>
                    <a:pt x="4905" y="2150"/>
                  </a:cubicBezTo>
                  <a:lnTo>
                    <a:pt x="4905" y="2044"/>
                  </a:lnTo>
                  <a:lnTo>
                    <a:pt x="99" y="0"/>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9"/>
            <p:cNvSpPr/>
            <p:nvPr/>
          </p:nvSpPr>
          <p:spPr>
            <a:xfrm>
              <a:off x="1952075" y="1110375"/>
              <a:ext cx="135300" cy="129625"/>
            </a:xfrm>
            <a:custGeom>
              <a:rect b="b" l="l" r="r" t="t"/>
              <a:pathLst>
                <a:path extrusionOk="0" h="5185" w="5412">
                  <a:moveTo>
                    <a:pt x="2659" y="0"/>
                  </a:moveTo>
                  <a:cubicBezTo>
                    <a:pt x="2197" y="0"/>
                    <a:pt x="1734" y="125"/>
                    <a:pt x="1325" y="387"/>
                  </a:cubicBezTo>
                  <a:cubicBezTo>
                    <a:pt x="1226" y="387"/>
                    <a:pt x="1226" y="387"/>
                    <a:pt x="1226" y="485"/>
                  </a:cubicBezTo>
                  <a:lnTo>
                    <a:pt x="1120" y="485"/>
                  </a:lnTo>
                  <a:cubicBezTo>
                    <a:pt x="1022" y="485"/>
                    <a:pt x="1022" y="485"/>
                    <a:pt x="1022" y="591"/>
                  </a:cubicBezTo>
                  <a:lnTo>
                    <a:pt x="916" y="591"/>
                  </a:lnTo>
                  <a:lnTo>
                    <a:pt x="916" y="689"/>
                  </a:lnTo>
                  <a:cubicBezTo>
                    <a:pt x="712" y="795"/>
                    <a:pt x="613" y="1000"/>
                    <a:pt x="507" y="1204"/>
                  </a:cubicBezTo>
                  <a:lnTo>
                    <a:pt x="409" y="1204"/>
                  </a:lnTo>
                  <a:cubicBezTo>
                    <a:pt x="409" y="1302"/>
                    <a:pt x="409" y="1302"/>
                    <a:pt x="303" y="1408"/>
                  </a:cubicBezTo>
                  <a:cubicBezTo>
                    <a:pt x="303" y="1507"/>
                    <a:pt x="303" y="1507"/>
                    <a:pt x="205" y="1613"/>
                  </a:cubicBezTo>
                  <a:cubicBezTo>
                    <a:pt x="205" y="1711"/>
                    <a:pt x="205" y="1817"/>
                    <a:pt x="99" y="1817"/>
                  </a:cubicBezTo>
                  <a:lnTo>
                    <a:pt x="99" y="1915"/>
                  </a:lnTo>
                  <a:lnTo>
                    <a:pt x="99" y="2120"/>
                  </a:lnTo>
                  <a:lnTo>
                    <a:pt x="99" y="2324"/>
                  </a:lnTo>
                  <a:lnTo>
                    <a:pt x="99" y="2430"/>
                  </a:lnTo>
                  <a:cubicBezTo>
                    <a:pt x="0" y="2430"/>
                    <a:pt x="0" y="2528"/>
                    <a:pt x="0" y="2634"/>
                  </a:cubicBezTo>
                  <a:cubicBezTo>
                    <a:pt x="0" y="2733"/>
                    <a:pt x="0" y="2733"/>
                    <a:pt x="99" y="2839"/>
                  </a:cubicBezTo>
                  <a:lnTo>
                    <a:pt x="99" y="2937"/>
                  </a:lnTo>
                  <a:lnTo>
                    <a:pt x="99" y="3043"/>
                  </a:lnTo>
                  <a:lnTo>
                    <a:pt x="99" y="3141"/>
                  </a:lnTo>
                  <a:cubicBezTo>
                    <a:pt x="99" y="3247"/>
                    <a:pt x="99" y="3247"/>
                    <a:pt x="205" y="3346"/>
                  </a:cubicBezTo>
                  <a:lnTo>
                    <a:pt x="205" y="3550"/>
                  </a:lnTo>
                  <a:cubicBezTo>
                    <a:pt x="205" y="3550"/>
                    <a:pt x="205" y="3656"/>
                    <a:pt x="303" y="3656"/>
                  </a:cubicBezTo>
                  <a:lnTo>
                    <a:pt x="303" y="3754"/>
                  </a:lnTo>
                  <a:cubicBezTo>
                    <a:pt x="303" y="3860"/>
                    <a:pt x="409" y="3860"/>
                    <a:pt x="409" y="3860"/>
                  </a:cubicBezTo>
                  <a:cubicBezTo>
                    <a:pt x="409" y="3959"/>
                    <a:pt x="409" y="3959"/>
                    <a:pt x="507" y="4065"/>
                  </a:cubicBezTo>
                  <a:cubicBezTo>
                    <a:pt x="712" y="4473"/>
                    <a:pt x="1120" y="4678"/>
                    <a:pt x="1431" y="4882"/>
                  </a:cubicBezTo>
                  <a:cubicBezTo>
                    <a:pt x="1529" y="4980"/>
                    <a:pt x="1635" y="4980"/>
                    <a:pt x="1635" y="4980"/>
                  </a:cubicBezTo>
                  <a:cubicBezTo>
                    <a:pt x="1733" y="5086"/>
                    <a:pt x="1839" y="5086"/>
                    <a:pt x="1938" y="5086"/>
                  </a:cubicBezTo>
                  <a:cubicBezTo>
                    <a:pt x="2044" y="5086"/>
                    <a:pt x="2044" y="5185"/>
                    <a:pt x="2142" y="5185"/>
                  </a:cubicBezTo>
                  <a:lnTo>
                    <a:pt x="2657" y="5185"/>
                  </a:lnTo>
                  <a:cubicBezTo>
                    <a:pt x="3065" y="5185"/>
                    <a:pt x="3474" y="5086"/>
                    <a:pt x="3777" y="4882"/>
                  </a:cubicBezTo>
                  <a:lnTo>
                    <a:pt x="3981" y="4882"/>
                  </a:lnTo>
                  <a:lnTo>
                    <a:pt x="3981" y="4776"/>
                  </a:lnTo>
                  <a:lnTo>
                    <a:pt x="4087" y="4776"/>
                  </a:lnTo>
                  <a:cubicBezTo>
                    <a:pt x="4185" y="4678"/>
                    <a:pt x="4185" y="4678"/>
                    <a:pt x="4291" y="4678"/>
                  </a:cubicBezTo>
                  <a:lnTo>
                    <a:pt x="4291" y="4572"/>
                  </a:lnTo>
                  <a:lnTo>
                    <a:pt x="4390" y="4572"/>
                  </a:lnTo>
                  <a:cubicBezTo>
                    <a:pt x="4390" y="4473"/>
                    <a:pt x="4390" y="4473"/>
                    <a:pt x="4496" y="4473"/>
                  </a:cubicBezTo>
                  <a:lnTo>
                    <a:pt x="4496" y="4367"/>
                  </a:lnTo>
                  <a:cubicBezTo>
                    <a:pt x="4594" y="4367"/>
                    <a:pt x="4594" y="4269"/>
                    <a:pt x="4594" y="4269"/>
                  </a:cubicBezTo>
                  <a:cubicBezTo>
                    <a:pt x="4700" y="4269"/>
                    <a:pt x="4700" y="4269"/>
                    <a:pt x="4700" y="4163"/>
                  </a:cubicBezTo>
                  <a:lnTo>
                    <a:pt x="4798" y="4065"/>
                  </a:lnTo>
                  <a:cubicBezTo>
                    <a:pt x="4798" y="3959"/>
                    <a:pt x="4904" y="3959"/>
                    <a:pt x="4904" y="3959"/>
                  </a:cubicBezTo>
                  <a:lnTo>
                    <a:pt x="4904" y="3860"/>
                  </a:lnTo>
                  <a:lnTo>
                    <a:pt x="5003" y="3754"/>
                  </a:lnTo>
                  <a:lnTo>
                    <a:pt x="5003" y="3656"/>
                  </a:lnTo>
                  <a:cubicBezTo>
                    <a:pt x="5003" y="3550"/>
                    <a:pt x="5109" y="3550"/>
                    <a:pt x="5109" y="3550"/>
                  </a:cubicBezTo>
                  <a:lnTo>
                    <a:pt x="5109" y="3452"/>
                  </a:lnTo>
                  <a:cubicBezTo>
                    <a:pt x="5411" y="2733"/>
                    <a:pt x="5313" y="1817"/>
                    <a:pt x="4798" y="1098"/>
                  </a:cubicBezTo>
                  <a:cubicBezTo>
                    <a:pt x="4278" y="385"/>
                    <a:pt x="3469" y="0"/>
                    <a:pt x="2659"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9"/>
            <p:cNvSpPr/>
            <p:nvPr/>
          </p:nvSpPr>
          <p:spPr>
            <a:xfrm>
              <a:off x="1936750" y="1097625"/>
              <a:ext cx="148175" cy="130550"/>
            </a:xfrm>
            <a:custGeom>
              <a:rect b="b" l="l" r="r" t="t"/>
              <a:pathLst>
                <a:path extrusionOk="0" h="5222" w="5927">
                  <a:moveTo>
                    <a:pt x="3022" y="0"/>
                  </a:moveTo>
                  <a:cubicBezTo>
                    <a:pt x="1988" y="0"/>
                    <a:pt x="1000" y="597"/>
                    <a:pt x="613" y="1608"/>
                  </a:cubicBezTo>
                  <a:cubicBezTo>
                    <a:pt x="0" y="2940"/>
                    <a:pt x="712" y="4469"/>
                    <a:pt x="1938" y="4983"/>
                  </a:cubicBezTo>
                  <a:cubicBezTo>
                    <a:pt x="2290" y="5146"/>
                    <a:pt x="2656" y="5222"/>
                    <a:pt x="3015" y="5222"/>
                  </a:cubicBezTo>
                  <a:cubicBezTo>
                    <a:pt x="4014" y="5222"/>
                    <a:pt x="4960" y="4631"/>
                    <a:pt x="5411" y="3651"/>
                  </a:cubicBezTo>
                  <a:cubicBezTo>
                    <a:pt x="5926" y="2327"/>
                    <a:pt x="5313" y="791"/>
                    <a:pt x="3981" y="177"/>
                  </a:cubicBezTo>
                  <a:cubicBezTo>
                    <a:pt x="3668" y="58"/>
                    <a:pt x="3343" y="0"/>
                    <a:pt x="3022"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9"/>
            <p:cNvSpPr/>
            <p:nvPr/>
          </p:nvSpPr>
          <p:spPr>
            <a:xfrm>
              <a:off x="1946975" y="1148025"/>
              <a:ext cx="130175" cy="80150"/>
            </a:xfrm>
            <a:custGeom>
              <a:rect b="b" l="l" r="r" t="t"/>
              <a:pathLst>
                <a:path extrusionOk="0" h="3206" w="5207">
                  <a:moveTo>
                    <a:pt x="5108" y="1"/>
                  </a:moveTo>
                  <a:cubicBezTo>
                    <a:pt x="5108" y="311"/>
                    <a:pt x="5108" y="720"/>
                    <a:pt x="4904" y="1022"/>
                  </a:cubicBezTo>
                  <a:cubicBezTo>
                    <a:pt x="4512" y="2037"/>
                    <a:pt x="3532" y="2634"/>
                    <a:pt x="2499" y="2634"/>
                  </a:cubicBezTo>
                  <a:cubicBezTo>
                    <a:pt x="2175" y="2634"/>
                    <a:pt x="1846" y="2575"/>
                    <a:pt x="1529" y="2453"/>
                  </a:cubicBezTo>
                  <a:cubicBezTo>
                    <a:pt x="711" y="2044"/>
                    <a:pt x="204" y="1333"/>
                    <a:pt x="0" y="614"/>
                  </a:cubicBezTo>
                  <a:lnTo>
                    <a:pt x="0" y="614"/>
                  </a:lnTo>
                  <a:cubicBezTo>
                    <a:pt x="0" y="1635"/>
                    <a:pt x="613" y="2559"/>
                    <a:pt x="1529" y="2967"/>
                  </a:cubicBezTo>
                  <a:cubicBezTo>
                    <a:pt x="1881" y="3130"/>
                    <a:pt x="2247" y="3206"/>
                    <a:pt x="2606" y="3206"/>
                  </a:cubicBezTo>
                  <a:cubicBezTo>
                    <a:pt x="3605" y="3206"/>
                    <a:pt x="4551" y="2615"/>
                    <a:pt x="5002" y="1635"/>
                  </a:cubicBezTo>
                  <a:cubicBezTo>
                    <a:pt x="5207" y="1128"/>
                    <a:pt x="5207" y="515"/>
                    <a:pt x="5108"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9"/>
            <p:cNvSpPr/>
            <p:nvPr/>
          </p:nvSpPr>
          <p:spPr>
            <a:xfrm>
              <a:off x="1949425" y="1137800"/>
              <a:ext cx="122625" cy="58875"/>
            </a:xfrm>
            <a:custGeom>
              <a:rect b="b" l="l" r="r" t="t"/>
              <a:pathLst>
                <a:path extrusionOk="0" h="2355" w="4905">
                  <a:moveTo>
                    <a:pt x="106" y="1"/>
                  </a:moveTo>
                  <a:lnTo>
                    <a:pt x="106" y="107"/>
                  </a:lnTo>
                  <a:cubicBezTo>
                    <a:pt x="0" y="205"/>
                    <a:pt x="0" y="205"/>
                    <a:pt x="0" y="311"/>
                  </a:cubicBezTo>
                  <a:lnTo>
                    <a:pt x="4700" y="2355"/>
                  </a:lnTo>
                  <a:cubicBezTo>
                    <a:pt x="4806" y="2249"/>
                    <a:pt x="4806" y="2150"/>
                    <a:pt x="4806" y="2044"/>
                  </a:cubicBezTo>
                  <a:lnTo>
                    <a:pt x="4904" y="2044"/>
                  </a:lnTo>
                  <a:lnTo>
                    <a:pt x="106" y="1"/>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9"/>
            <p:cNvSpPr/>
            <p:nvPr/>
          </p:nvSpPr>
          <p:spPr>
            <a:xfrm>
              <a:off x="1949425" y="1132700"/>
              <a:ext cx="122625" cy="58875"/>
            </a:xfrm>
            <a:custGeom>
              <a:rect b="b" l="l" r="r" t="t"/>
              <a:pathLst>
                <a:path extrusionOk="0" h="2355" w="4905">
                  <a:moveTo>
                    <a:pt x="205" y="1"/>
                  </a:moveTo>
                  <a:cubicBezTo>
                    <a:pt x="106" y="107"/>
                    <a:pt x="106" y="107"/>
                    <a:pt x="106" y="205"/>
                  </a:cubicBezTo>
                  <a:lnTo>
                    <a:pt x="0" y="311"/>
                  </a:lnTo>
                  <a:lnTo>
                    <a:pt x="4806" y="2354"/>
                  </a:lnTo>
                  <a:lnTo>
                    <a:pt x="4904" y="2248"/>
                  </a:lnTo>
                  <a:lnTo>
                    <a:pt x="4904" y="2044"/>
                  </a:lnTo>
                  <a:lnTo>
                    <a:pt x="205" y="1"/>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9"/>
            <p:cNvSpPr/>
            <p:nvPr/>
          </p:nvSpPr>
          <p:spPr>
            <a:xfrm>
              <a:off x="2115550" y="1176775"/>
              <a:ext cx="132825" cy="129625"/>
            </a:xfrm>
            <a:custGeom>
              <a:rect b="b" l="l" r="r" t="t"/>
              <a:pathLst>
                <a:path extrusionOk="0" h="5185" w="5313">
                  <a:moveTo>
                    <a:pt x="2629" y="0"/>
                  </a:moveTo>
                  <a:cubicBezTo>
                    <a:pt x="2157" y="0"/>
                    <a:pt x="1672" y="126"/>
                    <a:pt x="1226" y="387"/>
                  </a:cubicBezTo>
                  <a:cubicBezTo>
                    <a:pt x="1226" y="387"/>
                    <a:pt x="1120" y="387"/>
                    <a:pt x="1120" y="485"/>
                  </a:cubicBezTo>
                  <a:lnTo>
                    <a:pt x="1022" y="485"/>
                  </a:lnTo>
                  <a:lnTo>
                    <a:pt x="1022" y="591"/>
                  </a:lnTo>
                  <a:cubicBezTo>
                    <a:pt x="916" y="591"/>
                    <a:pt x="916" y="591"/>
                    <a:pt x="916" y="690"/>
                  </a:cubicBezTo>
                  <a:lnTo>
                    <a:pt x="817" y="690"/>
                  </a:lnTo>
                  <a:cubicBezTo>
                    <a:pt x="711" y="796"/>
                    <a:pt x="507" y="1000"/>
                    <a:pt x="409" y="1204"/>
                  </a:cubicBezTo>
                  <a:cubicBezTo>
                    <a:pt x="303" y="1303"/>
                    <a:pt x="303" y="1303"/>
                    <a:pt x="303" y="1409"/>
                  </a:cubicBezTo>
                  <a:lnTo>
                    <a:pt x="204" y="1507"/>
                  </a:lnTo>
                  <a:lnTo>
                    <a:pt x="204" y="1613"/>
                  </a:lnTo>
                  <a:lnTo>
                    <a:pt x="204" y="1711"/>
                  </a:lnTo>
                  <a:cubicBezTo>
                    <a:pt x="98" y="1711"/>
                    <a:pt x="98" y="1817"/>
                    <a:pt x="98" y="1916"/>
                  </a:cubicBezTo>
                  <a:cubicBezTo>
                    <a:pt x="98" y="2022"/>
                    <a:pt x="0" y="2022"/>
                    <a:pt x="0" y="2120"/>
                  </a:cubicBezTo>
                  <a:lnTo>
                    <a:pt x="0" y="2226"/>
                  </a:lnTo>
                  <a:lnTo>
                    <a:pt x="0" y="2324"/>
                  </a:lnTo>
                  <a:lnTo>
                    <a:pt x="0" y="2430"/>
                  </a:lnTo>
                  <a:lnTo>
                    <a:pt x="0" y="2635"/>
                  </a:lnTo>
                  <a:lnTo>
                    <a:pt x="0" y="2839"/>
                  </a:lnTo>
                  <a:lnTo>
                    <a:pt x="0" y="2937"/>
                  </a:lnTo>
                  <a:lnTo>
                    <a:pt x="0" y="3043"/>
                  </a:lnTo>
                  <a:lnTo>
                    <a:pt x="0" y="3142"/>
                  </a:lnTo>
                  <a:cubicBezTo>
                    <a:pt x="0" y="3248"/>
                    <a:pt x="98" y="3346"/>
                    <a:pt x="98" y="3346"/>
                  </a:cubicBezTo>
                  <a:cubicBezTo>
                    <a:pt x="98" y="3452"/>
                    <a:pt x="98" y="3550"/>
                    <a:pt x="204" y="3550"/>
                  </a:cubicBezTo>
                  <a:lnTo>
                    <a:pt x="204" y="3656"/>
                  </a:lnTo>
                  <a:cubicBezTo>
                    <a:pt x="204" y="3755"/>
                    <a:pt x="204" y="3755"/>
                    <a:pt x="303" y="3861"/>
                  </a:cubicBezTo>
                  <a:cubicBezTo>
                    <a:pt x="303" y="3959"/>
                    <a:pt x="409" y="4065"/>
                    <a:pt x="409" y="4065"/>
                  </a:cubicBezTo>
                  <a:cubicBezTo>
                    <a:pt x="711" y="4474"/>
                    <a:pt x="1022" y="4776"/>
                    <a:pt x="1430" y="4882"/>
                  </a:cubicBezTo>
                  <a:cubicBezTo>
                    <a:pt x="1430" y="4981"/>
                    <a:pt x="1529" y="4981"/>
                    <a:pt x="1635" y="4981"/>
                  </a:cubicBezTo>
                  <a:cubicBezTo>
                    <a:pt x="1733" y="5087"/>
                    <a:pt x="1733" y="5087"/>
                    <a:pt x="1839" y="5087"/>
                  </a:cubicBezTo>
                  <a:cubicBezTo>
                    <a:pt x="1937" y="5185"/>
                    <a:pt x="2043" y="5185"/>
                    <a:pt x="2142" y="5185"/>
                  </a:cubicBezTo>
                  <a:lnTo>
                    <a:pt x="2550" y="5185"/>
                  </a:lnTo>
                  <a:cubicBezTo>
                    <a:pt x="2959" y="5185"/>
                    <a:pt x="3368" y="5087"/>
                    <a:pt x="3776" y="4981"/>
                  </a:cubicBezTo>
                  <a:lnTo>
                    <a:pt x="3776" y="4882"/>
                  </a:lnTo>
                  <a:lnTo>
                    <a:pt x="3981" y="4882"/>
                  </a:lnTo>
                  <a:lnTo>
                    <a:pt x="3981" y="4776"/>
                  </a:lnTo>
                  <a:lnTo>
                    <a:pt x="4087" y="4776"/>
                  </a:lnTo>
                  <a:lnTo>
                    <a:pt x="4185" y="4678"/>
                  </a:lnTo>
                  <a:lnTo>
                    <a:pt x="4185" y="4572"/>
                  </a:lnTo>
                  <a:lnTo>
                    <a:pt x="4291" y="4572"/>
                  </a:lnTo>
                  <a:lnTo>
                    <a:pt x="4389" y="4474"/>
                  </a:lnTo>
                  <a:lnTo>
                    <a:pt x="4496" y="4368"/>
                  </a:lnTo>
                  <a:cubicBezTo>
                    <a:pt x="4496" y="4368"/>
                    <a:pt x="4594" y="4368"/>
                    <a:pt x="4594" y="4269"/>
                  </a:cubicBezTo>
                  <a:cubicBezTo>
                    <a:pt x="4700" y="4163"/>
                    <a:pt x="4700" y="4065"/>
                    <a:pt x="4798" y="4065"/>
                  </a:cubicBezTo>
                  <a:lnTo>
                    <a:pt x="4798" y="3959"/>
                  </a:lnTo>
                  <a:cubicBezTo>
                    <a:pt x="4798" y="3959"/>
                    <a:pt x="4798" y="3861"/>
                    <a:pt x="4904" y="3861"/>
                  </a:cubicBezTo>
                  <a:lnTo>
                    <a:pt x="4904" y="3755"/>
                  </a:lnTo>
                  <a:lnTo>
                    <a:pt x="5002" y="3656"/>
                  </a:lnTo>
                  <a:lnTo>
                    <a:pt x="5002" y="3550"/>
                  </a:lnTo>
                  <a:cubicBezTo>
                    <a:pt x="5313" y="2733"/>
                    <a:pt x="5207" y="1916"/>
                    <a:pt x="4700" y="1098"/>
                  </a:cubicBezTo>
                  <a:cubicBezTo>
                    <a:pt x="4242" y="385"/>
                    <a:pt x="3456" y="0"/>
                    <a:pt x="2629"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9"/>
            <p:cNvSpPr/>
            <p:nvPr/>
          </p:nvSpPr>
          <p:spPr>
            <a:xfrm>
              <a:off x="2100225" y="1164025"/>
              <a:ext cx="148150" cy="130575"/>
            </a:xfrm>
            <a:custGeom>
              <a:rect b="b" l="l" r="r" t="t"/>
              <a:pathLst>
                <a:path extrusionOk="0" h="5223" w="5926">
                  <a:moveTo>
                    <a:pt x="3021" y="1"/>
                  </a:moveTo>
                  <a:cubicBezTo>
                    <a:pt x="1981" y="1"/>
                    <a:pt x="975" y="597"/>
                    <a:pt x="507" y="1608"/>
                  </a:cubicBezTo>
                  <a:cubicBezTo>
                    <a:pt x="0" y="2940"/>
                    <a:pt x="613" y="4469"/>
                    <a:pt x="1937" y="4984"/>
                  </a:cubicBezTo>
                  <a:cubicBezTo>
                    <a:pt x="2290" y="5146"/>
                    <a:pt x="2656" y="5222"/>
                    <a:pt x="3013" y="5222"/>
                  </a:cubicBezTo>
                  <a:cubicBezTo>
                    <a:pt x="4007" y="5222"/>
                    <a:pt x="4934" y="4631"/>
                    <a:pt x="5313" y="3652"/>
                  </a:cubicBezTo>
                  <a:cubicBezTo>
                    <a:pt x="5926" y="2327"/>
                    <a:pt x="5313" y="791"/>
                    <a:pt x="3981" y="178"/>
                  </a:cubicBezTo>
                  <a:cubicBezTo>
                    <a:pt x="3667" y="58"/>
                    <a:pt x="3342" y="1"/>
                    <a:pt x="3021" y="1"/>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9"/>
            <p:cNvSpPr/>
            <p:nvPr/>
          </p:nvSpPr>
          <p:spPr>
            <a:xfrm>
              <a:off x="2107775" y="1214425"/>
              <a:ext cx="132850" cy="80175"/>
            </a:xfrm>
            <a:custGeom>
              <a:rect b="b" l="l" r="r" t="t"/>
              <a:pathLst>
                <a:path extrusionOk="0" h="3207" w="5314">
                  <a:moveTo>
                    <a:pt x="5215" y="1"/>
                  </a:moveTo>
                  <a:cubicBezTo>
                    <a:pt x="5215" y="410"/>
                    <a:pt x="5109" y="720"/>
                    <a:pt x="5011" y="1023"/>
                  </a:cubicBezTo>
                  <a:cubicBezTo>
                    <a:pt x="4544" y="2037"/>
                    <a:pt x="3542" y="2634"/>
                    <a:pt x="2506" y="2634"/>
                  </a:cubicBezTo>
                  <a:cubicBezTo>
                    <a:pt x="2181" y="2634"/>
                    <a:pt x="1853" y="2576"/>
                    <a:pt x="1537" y="2453"/>
                  </a:cubicBezTo>
                  <a:cubicBezTo>
                    <a:pt x="720" y="2044"/>
                    <a:pt x="205" y="1431"/>
                    <a:pt x="1" y="614"/>
                  </a:cubicBezTo>
                  <a:lnTo>
                    <a:pt x="1" y="614"/>
                  </a:lnTo>
                  <a:cubicBezTo>
                    <a:pt x="1" y="1636"/>
                    <a:pt x="614" y="2559"/>
                    <a:pt x="1635" y="2968"/>
                  </a:cubicBezTo>
                  <a:cubicBezTo>
                    <a:pt x="1988" y="3130"/>
                    <a:pt x="2354" y="3206"/>
                    <a:pt x="2711" y="3206"/>
                  </a:cubicBezTo>
                  <a:cubicBezTo>
                    <a:pt x="3705" y="3206"/>
                    <a:pt x="4632" y="2615"/>
                    <a:pt x="5011" y="1636"/>
                  </a:cubicBezTo>
                  <a:cubicBezTo>
                    <a:pt x="5215" y="1129"/>
                    <a:pt x="5313" y="516"/>
                    <a:pt x="5215"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9"/>
            <p:cNvSpPr/>
            <p:nvPr/>
          </p:nvSpPr>
          <p:spPr>
            <a:xfrm>
              <a:off x="2110425" y="1204225"/>
              <a:ext cx="122625" cy="58875"/>
            </a:xfrm>
            <a:custGeom>
              <a:rect b="b" l="l" r="r" t="t"/>
              <a:pathLst>
                <a:path extrusionOk="0" h="2355" w="4905">
                  <a:moveTo>
                    <a:pt x="99" y="0"/>
                  </a:moveTo>
                  <a:lnTo>
                    <a:pt x="99" y="106"/>
                  </a:lnTo>
                  <a:cubicBezTo>
                    <a:pt x="99" y="205"/>
                    <a:pt x="1" y="205"/>
                    <a:pt x="1" y="311"/>
                  </a:cubicBezTo>
                  <a:lnTo>
                    <a:pt x="4799" y="2354"/>
                  </a:lnTo>
                  <a:cubicBezTo>
                    <a:pt x="4799" y="2248"/>
                    <a:pt x="4799" y="2150"/>
                    <a:pt x="4905" y="2150"/>
                  </a:cubicBezTo>
                  <a:lnTo>
                    <a:pt x="4905" y="2044"/>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9"/>
            <p:cNvSpPr/>
            <p:nvPr/>
          </p:nvSpPr>
          <p:spPr>
            <a:xfrm>
              <a:off x="2112875" y="1201775"/>
              <a:ext cx="122625" cy="56200"/>
            </a:xfrm>
            <a:custGeom>
              <a:rect b="b" l="l" r="r" t="t"/>
              <a:pathLst>
                <a:path extrusionOk="0" h="2248" w="4905">
                  <a:moveTo>
                    <a:pt x="107" y="0"/>
                  </a:moveTo>
                  <a:lnTo>
                    <a:pt x="1" y="98"/>
                  </a:lnTo>
                  <a:lnTo>
                    <a:pt x="1" y="303"/>
                  </a:lnTo>
                  <a:lnTo>
                    <a:pt x="4807" y="2248"/>
                  </a:lnTo>
                  <a:lnTo>
                    <a:pt x="4807" y="2142"/>
                  </a:lnTo>
                  <a:cubicBezTo>
                    <a:pt x="4807" y="2043"/>
                    <a:pt x="4905" y="2043"/>
                    <a:pt x="4905" y="1937"/>
                  </a:cubicBezTo>
                  <a:lnTo>
                    <a:pt x="107" y="0"/>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 name="Google Shape;64;p49"/>
          <p:cNvGrpSpPr/>
          <p:nvPr/>
        </p:nvGrpSpPr>
        <p:grpSpPr>
          <a:xfrm>
            <a:off x="5039213" y="4229775"/>
            <a:ext cx="482850" cy="615300"/>
            <a:chOff x="6278450" y="5904625"/>
            <a:chExt cx="482850" cy="615300"/>
          </a:xfrm>
        </p:grpSpPr>
        <p:sp>
          <p:nvSpPr>
            <p:cNvPr id="65" name="Google Shape;65;p49"/>
            <p:cNvSpPr/>
            <p:nvPr/>
          </p:nvSpPr>
          <p:spPr>
            <a:xfrm>
              <a:off x="6278450" y="5986375"/>
              <a:ext cx="482850" cy="533550"/>
            </a:xfrm>
            <a:custGeom>
              <a:rect b="b" l="l" r="r" t="t"/>
              <a:pathLst>
                <a:path extrusionOk="0" h="21342" w="19314">
                  <a:moveTo>
                    <a:pt x="5926" y="0"/>
                  </a:moveTo>
                  <a:lnTo>
                    <a:pt x="5722" y="1022"/>
                  </a:lnTo>
                  <a:cubicBezTo>
                    <a:pt x="4291" y="1128"/>
                    <a:pt x="3065" y="1945"/>
                    <a:pt x="2763" y="3270"/>
                  </a:cubicBezTo>
                  <a:lnTo>
                    <a:pt x="311" y="15840"/>
                  </a:lnTo>
                  <a:cubicBezTo>
                    <a:pt x="0" y="17475"/>
                    <a:pt x="1332" y="19003"/>
                    <a:pt x="3172" y="19412"/>
                  </a:cubicBezTo>
                  <a:lnTo>
                    <a:pt x="12571" y="21251"/>
                  </a:lnTo>
                  <a:cubicBezTo>
                    <a:pt x="12860" y="21312"/>
                    <a:pt x="13145" y="21341"/>
                    <a:pt x="13421" y="21341"/>
                  </a:cubicBezTo>
                  <a:cubicBezTo>
                    <a:pt x="14996" y="21341"/>
                    <a:pt x="16294" y="20394"/>
                    <a:pt x="16551" y="19003"/>
                  </a:cubicBezTo>
                  <a:lnTo>
                    <a:pt x="19003" y="6539"/>
                  </a:lnTo>
                  <a:cubicBezTo>
                    <a:pt x="19314" y="5215"/>
                    <a:pt x="18497" y="3883"/>
                    <a:pt x="17164" y="3270"/>
                  </a:cubicBezTo>
                  <a:lnTo>
                    <a:pt x="17369" y="2248"/>
                  </a:lnTo>
                  <a:lnTo>
                    <a:pt x="592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9"/>
            <p:cNvSpPr/>
            <p:nvPr/>
          </p:nvSpPr>
          <p:spPr>
            <a:xfrm>
              <a:off x="6424125" y="5986375"/>
              <a:ext cx="288550" cy="71525"/>
            </a:xfrm>
            <a:custGeom>
              <a:rect b="b" l="l" r="r" t="t"/>
              <a:pathLst>
                <a:path extrusionOk="0" h="2861" w="11542">
                  <a:moveTo>
                    <a:pt x="99" y="0"/>
                  </a:moveTo>
                  <a:lnTo>
                    <a:pt x="1" y="613"/>
                  </a:lnTo>
                  <a:lnTo>
                    <a:pt x="11444" y="2861"/>
                  </a:lnTo>
                  <a:lnTo>
                    <a:pt x="11542" y="2248"/>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9"/>
            <p:cNvSpPr/>
            <p:nvPr/>
          </p:nvSpPr>
          <p:spPr>
            <a:xfrm>
              <a:off x="6406150" y="5904625"/>
              <a:ext cx="344950" cy="143075"/>
            </a:xfrm>
            <a:custGeom>
              <a:rect b="b" l="l" r="r" t="t"/>
              <a:pathLst>
                <a:path extrusionOk="0" h="5723" w="13798">
                  <a:moveTo>
                    <a:pt x="614" y="1"/>
                  </a:moveTo>
                  <a:lnTo>
                    <a:pt x="1" y="3066"/>
                  </a:lnTo>
                  <a:lnTo>
                    <a:pt x="13184" y="5722"/>
                  </a:lnTo>
                  <a:lnTo>
                    <a:pt x="13797" y="2559"/>
                  </a:lnTo>
                  <a:lnTo>
                    <a:pt x="6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9"/>
            <p:cNvSpPr/>
            <p:nvPr/>
          </p:nvSpPr>
          <p:spPr>
            <a:xfrm>
              <a:off x="6416375" y="5904625"/>
              <a:ext cx="30675" cy="81775"/>
            </a:xfrm>
            <a:custGeom>
              <a:rect b="b" l="l" r="r" t="t"/>
              <a:pathLst>
                <a:path extrusionOk="0" h="3271" w="1227">
                  <a:moveTo>
                    <a:pt x="613" y="1"/>
                  </a:moveTo>
                  <a:lnTo>
                    <a:pt x="0" y="3172"/>
                  </a:lnTo>
                  <a:lnTo>
                    <a:pt x="613" y="3270"/>
                  </a:lnTo>
                  <a:lnTo>
                    <a:pt x="1226" y="205"/>
                  </a:lnTo>
                  <a:lnTo>
                    <a:pt x="61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49"/>
            <p:cNvSpPr/>
            <p:nvPr/>
          </p:nvSpPr>
          <p:spPr>
            <a:xfrm>
              <a:off x="6447025" y="5912400"/>
              <a:ext cx="28225" cy="79100"/>
            </a:xfrm>
            <a:custGeom>
              <a:rect b="b" l="l" r="r" t="t"/>
              <a:pathLst>
                <a:path extrusionOk="0" h="3164" w="1129">
                  <a:moveTo>
                    <a:pt x="613" y="0"/>
                  </a:moveTo>
                  <a:lnTo>
                    <a:pt x="0" y="3065"/>
                  </a:lnTo>
                  <a:lnTo>
                    <a:pt x="515" y="3164"/>
                  </a:lnTo>
                  <a:lnTo>
                    <a:pt x="1128" y="99"/>
                  </a:lnTo>
                  <a:lnTo>
                    <a:pt x="6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9"/>
            <p:cNvSpPr/>
            <p:nvPr/>
          </p:nvSpPr>
          <p:spPr>
            <a:xfrm>
              <a:off x="6475225" y="5917500"/>
              <a:ext cx="30675" cy="81775"/>
            </a:xfrm>
            <a:custGeom>
              <a:rect b="b" l="l" r="r" t="t"/>
              <a:pathLst>
                <a:path extrusionOk="0" h="3271" w="1227">
                  <a:moveTo>
                    <a:pt x="613" y="1"/>
                  </a:moveTo>
                  <a:lnTo>
                    <a:pt x="0" y="3164"/>
                  </a:lnTo>
                  <a:lnTo>
                    <a:pt x="613" y="3270"/>
                  </a:lnTo>
                  <a:lnTo>
                    <a:pt x="1226" y="99"/>
                  </a:lnTo>
                  <a:lnTo>
                    <a:pt x="61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49"/>
            <p:cNvSpPr/>
            <p:nvPr/>
          </p:nvSpPr>
          <p:spPr>
            <a:xfrm>
              <a:off x="6505875" y="5922625"/>
              <a:ext cx="28000" cy="81750"/>
            </a:xfrm>
            <a:custGeom>
              <a:rect b="b" l="l" r="r" t="t"/>
              <a:pathLst>
                <a:path extrusionOk="0" h="3270" w="1120">
                  <a:moveTo>
                    <a:pt x="613" y="0"/>
                  </a:moveTo>
                  <a:lnTo>
                    <a:pt x="0" y="3163"/>
                  </a:lnTo>
                  <a:lnTo>
                    <a:pt x="507" y="3269"/>
                  </a:lnTo>
                  <a:lnTo>
                    <a:pt x="1120" y="98"/>
                  </a:lnTo>
                  <a:lnTo>
                    <a:pt x="6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9"/>
            <p:cNvSpPr/>
            <p:nvPr/>
          </p:nvSpPr>
          <p:spPr>
            <a:xfrm>
              <a:off x="6533850" y="5930175"/>
              <a:ext cx="30675" cy="79300"/>
            </a:xfrm>
            <a:custGeom>
              <a:rect b="b" l="l" r="r" t="t"/>
              <a:pathLst>
                <a:path extrusionOk="0" h="3172" w="1227">
                  <a:moveTo>
                    <a:pt x="614" y="1"/>
                  </a:moveTo>
                  <a:lnTo>
                    <a:pt x="1" y="3066"/>
                  </a:lnTo>
                  <a:lnTo>
                    <a:pt x="516" y="3172"/>
                  </a:lnTo>
                  <a:lnTo>
                    <a:pt x="1227" y="107"/>
                  </a:lnTo>
                  <a:lnTo>
                    <a:pt x="6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9"/>
            <p:cNvSpPr/>
            <p:nvPr/>
          </p:nvSpPr>
          <p:spPr>
            <a:xfrm>
              <a:off x="6562050" y="5935275"/>
              <a:ext cx="30675" cy="81775"/>
            </a:xfrm>
            <a:custGeom>
              <a:rect b="b" l="l" r="r" t="t"/>
              <a:pathLst>
                <a:path extrusionOk="0" h="3271" w="1227">
                  <a:moveTo>
                    <a:pt x="712" y="1"/>
                  </a:moveTo>
                  <a:lnTo>
                    <a:pt x="1" y="3066"/>
                  </a:lnTo>
                  <a:lnTo>
                    <a:pt x="614" y="3270"/>
                  </a:lnTo>
                  <a:lnTo>
                    <a:pt x="1227" y="107"/>
                  </a:lnTo>
                  <a:lnTo>
                    <a:pt x="71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9"/>
            <p:cNvSpPr/>
            <p:nvPr/>
          </p:nvSpPr>
          <p:spPr>
            <a:xfrm>
              <a:off x="6592700" y="5940400"/>
              <a:ext cx="28025" cy="81750"/>
            </a:xfrm>
            <a:custGeom>
              <a:rect b="b" l="l" r="r" t="t"/>
              <a:pathLst>
                <a:path extrusionOk="0" h="3270" w="1121">
                  <a:moveTo>
                    <a:pt x="614" y="0"/>
                  </a:moveTo>
                  <a:lnTo>
                    <a:pt x="1" y="3171"/>
                  </a:lnTo>
                  <a:lnTo>
                    <a:pt x="508" y="3270"/>
                  </a:lnTo>
                  <a:lnTo>
                    <a:pt x="1121" y="106"/>
                  </a:lnTo>
                  <a:lnTo>
                    <a:pt x="6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49"/>
            <p:cNvSpPr/>
            <p:nvPr/>
          </p:nvSpPr>
          <p:spPr>
            <a:xfrm>
              <a:off x="6620700" y="5945500"/>
              <a:ext cx="30675" cy="81750"/>
            </a:xfrm>
            <a:custGeom>
              <a:rect b="b" l="l" r="r" t="t"/>
              <a:pathLst>
                <a:path extrusionOk="0" h="3270" w="1227">
                  <a:moveTo>
                    <a:pt x="614" y="1"/>
                  </a:moveTo>
                  <a:lnTo>
                    <a:pt x="1" y="3172"/>
                  </a:lnTo>
                  <a:lnTo>
                    <a:pt x="614" y="3270"/>
                  </a:lnTo>
                  <a:lnTo>
                    <a:pt x="1227" y="205"/>
                  </a:lnTo>
                  <a:lnTo>
                    <a:pt x="6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49"/>
            <p:cNvSpPr/>
            <p:nvPr/>
          </p:nvSpPr>
          <p:spPr>
            <a:xfrm>
              <a:off x="6651350" y="5953275"/>
              <a:ext cx="28225" cy="79100"/>
            </a:xfrm>
            <a:custGeom>
              <a:rect b="b" l="l" r="r" t="t"/>
              <a:pathLst>
                <a:path extrusionOk="0" h="3164" w="1129">
                  <a:moveTo>
                    <a:pt x="614" y="0"/>
                  </a:moveTo>
                  <a:lnTo>
                    <a:pt x="1" y="3065"/>
                  </a:lnTo>
                  <a:lnTo>
                    <a:pt x="516" y="3163"/>
                  </a:lnTo>
                  <a:lnTo>
                    <a:pt x="1129" y="98"/>
                  </a:lnTo>
                  <a:lnTo>
                    <a:pt x="6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9"/>
            <p:cNvSpPr/>
            <p:nvPr/>
          </p:nvSpPr>
          <p:spPr>
            <a:xfrm>
              <a:off x="6679550" y="5958375"/>
              <a:ext cx="30675" cy="81750"/>
            </a:xfrm>
            <a:custGeom>
              <a:rect b="b" l="l" r="r" t="t"/>
              <a:pathLst>
                <a:path extrusionOk="0" h="3270" w="1227">
                  <a:moveTo>
                    <a:pt x="614" y="0"/>
                  </a:moveTo>
                  <a:lnTo>
                    <a:pt x="1" y="3164"/>
                  </a:lnTo>
                  <a:lnTo>
                    <a:pt x="614" y="3270"/>
                  </a:lnTo>
                  <a:lnTo>
                    <a:pt x="1227" y="99"/>
                  </a:lnTo>
                  <a:lnTo>
                    <a:pt x="6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9"/>
            <p:cNvSpPr/>
            <p:nvPr/>
          </p:nvSpPr>
          <p:spPr>
            <a:xfrm>
              <a:off x="6710200" y="5963475"/>
              <a:ext cx="28025" cy="81775"/>
            </a:xfrm>
            <a:custGeom>
              <a:rect b="b" l="l" r="r" t="t"/>
              <a:pathLst>
                <a:path extrusionOk="0" h="3271" w="1121">
                  <a:moveTo>
                    <a:pt x="614" y="1"/>
                  </a:moveTo>
                  <a:lnTo>
                    <a:pt x="1" y="3164"/>
                  </a:lnTo>
                  <a:lnTo>
                    <a:pt x="507" y="3270"/>
                  </a:lnTo>
                  <a:lnTo>
                    <a:pt x="1120" y="99"/>
                  </a:lnTo>
                  <a:lnTo>
                    <a:pt x="6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9"/>
            <p:cNvSpPr/>
            <p:nvPr/>
          </p:nvSpPr>
          <p:spPr>
            <a:xfrm>
              <a:off x="6301525" y="6124300"/>
              <a:ext cx="441800" cy="260550"/>
            </a:xfrm>
            <a:custGeom>
              <a:rect b="b" l="l" r="r" t="t"/>
              <a:pathLst>
                <a:path extrusionOk="0" h="10422" w="17672">
                  <a:moveTo>
                    <a:pt x="1431" y="0"/>
                  </a:moveTo>
                  <a:lnTo>
                    <a:pt x="1" y="7152"/>
                  </a:lnTo>
                  <a:lnTo>
                    <a:pt x="16241" y="10421"/>
                  </a:lnTo>
                  <a:lnTo>
                    <a:pt x="17672" y="3172"/>
                  </a:lnTo>
                  <a:lnTo>
                    <a:pt x="143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9"/>
            <p:cNvSpPr/>
            <p:nvPr/>
          </p:nvSpPr>
          <p:spPr>
            <a:xfrm>
              <a:off x="6332175" y="6124300"/>
              <a:ext cx="411150" cy="112400"/>
            </a:xfrm>
            <a:custGeom>
              <a:rect b="b" l="l" r="r" t="t"/>
              <a:pathLst>
                <a:path extrusionOk="0" h="4496" w="16446">
                  <a:moveTo>
                    <a:pt x="205" y="0"/>
                  </a:moveTo>
                  <a:lnTo>
                    <a:pt x="1" y="1333"/>
                  </a:lnTo>
                  <a:lnTo>
                    <a:pt x="16241" y="4496"/>
                  </a:lnTo>
                  <a:lnTo>
                    <a:pt x="16446" y="3172"/>
                  </a:lnTo>
                  <a:lnTo>
                    <a:pt x="20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9"/>
            <p:cNvSpPr/>
            <p:nvPr/>
          </p:nvSpPr>
          <p:spPr>
            <a:xfrm>
              <a:off x="6349950" y="6195800"/>
              <a:ext cx="97100" cy="94650"/>
            </a:xfrm>
            <a:custGeom>
              <a:rect b="b" l="l" r="r" t="t"/>
              <a:pathLst>
                <a:path extrusionOk="0" h="3786" w="3884">
                  <a:moveTo>
                    <a:pt x="1538" y="1"/>
                  </a:moveTo>
                  <a:lnTo>
                    <a:pt x="1333" y="1023"/>
                  </a:lnTo>
                  <a:lnTo>
                    <a:pt x="312" y="818"/>
                  </a:lnTo>
                  <a:lnTo>
                    <a:pt x="1" y="2249"/>
                  </a:lnTo>
                  <a:lnTo>
                    <a:pt x="1129" y="2453"/>
                  </a:lnTo>
                  <a:lnTo>
                    <a:pt x="925" y="3475"/>
                  </a:lnTo>
                  <a:lnTo>
                    <a:pt x="2355" y="3785"/>
                  </a:lnTo>
                  <a:lnTo>
                    <a:pt x="2559" y="2764"/>
                  </a:lnTo>
                  <a:lnTo>
                    <a:pt x="3581" y="2968"/>
                  </a:lnTo>
                  <a:lnTo>
                    <a:pt x="3883" y="1538"/>
                  </a:lnTo>
                  <a:lnTo>
                    <a:pt x="2862" y="1333"/>
                  </a:lnTo>
                  <a:lnTo>
                    <a:pt x="3066" y="205"/>
                  </a:lnTo>
                  <a:lnTo>
                    <a:pt x="153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9"/>
            <p:cNvSpPr/>
            <p:nvPr/>
          </p:nvSpPr>
          <p:spPr>
            <a:xfrm>
              <a:off x="6546725" y="6236675"/>
              <a:ext cx="145525" cy="43550"/>
            </a:xfrm>
            <a:custGeom>
              <a:rect b="b" l="l" r="r" t="t"/>
              <a:pathLst>
                <a:path extrusionOk="0" h="1742" w="5821">
                  <a:moveTo>
                    <a:pt x="99" y="1"/>
                  </a:moveTo>
                  <a:lnTo>
                    <a:pt x="1" y="614"/>
                  </a:lnTo>
                  <a:lnTo>
                    <a:pt x="5722" y="1742"/>
                  </a:lnTo>
                  <a:lnTo>
                    <a:pt x="5820" y="1129"/>
                  </a:lnTo>
                  <a:lnTo>
                    <a:pt x="9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9"/>
            <p:cNvSpPr/>
            <p:nvPr/>
          </p:nvSpPr>
          <p:spPr>
            <a:xfrm>
              <a:off x="6538975" y="6275100"/>
              <a:ext cx="145700" cy="43325"/>
            </a:xfrm>
            <a:custGeom>
              <a:rect b="b" l="l" r="r" t="t"/>
              <a:pathLst>
                <a:path extrusionOk="0" h="1733" w="5828">
                  <a:moveTo>
                    <a:pt x="107" y="0"/>
                  </a:moveTo>
                  <a:lnTo>
                    <a:pt x="0" y="613"/>
                  </a:lnTo>
                  <a:lnTo>
                    <a:pt x="5722" y="1733"/>
                  </a:lnTo>
                  <a:lnTo>
                    <a:pt x="5828" y="1120"/>
                  </a:lnTo>
                  <a:lnTo>
                    <a:pt x="10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 name="Google Shape;84;p49"/>
          <p:cNvGrpSpPr/>
          <p:nvPr/>
        </p:nvGrpSpPr>
        <p:grpSpPr>
          <a:xfrm>
            <a:off x="8430775" y="3865875"/>
            <a:ext cx="597725" cy="702975"/>
            <a:chOff x="5070725" y="5750900"/>
            <a:chExt cx="597725" cy="702975"/>
          </a:xfrm>
        </p:grpSpPr>
        <p:sp>
          <p:nvSpPr>
            <p:cNvPr id="85" name="Google Shape;85;p49"/>
            <p:cNvSpPr/>
            <p:nvPr/>
          </p:nvSpPr>
          <p:spPr>
            <a:xfrm>
              <a:off x="5469200" y="5750900"/>
              <a:ext cx="199250" cy="176175"/>
            </a:xfrm>
            <a:custGeom>
              <a:rect b="b" l="l" r="r" t="t"/>
              <a:pathLst>
                <a:path extrusionOk="0" h="7047" w="7970">
                  <a:moveTo>
                    <a:pt x="1741" y="1"/>
                  </a:moveTo>
                  <a:lnTo>
                    <a:pt x="0" y="2248"/>
                  </a:lnTo>
                  <a:lnTo>
                    <a:pt x="6334" y="7046"/>
                  </a:lnTo>
                  <a:lnTo>
                    <a:pt x="7969" y="4798"/>
                  </a:lnTo>
                  <a:lnTo>
                    <a:pt x="174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9"/>
            <p:cNvSpPr/>
            <p:nvPr/>
          </p:nvSpPr>
          <p:spPr>
            <a:xfrm>
              <a:off x="5476950" y="5756000"/>
              <a:ext cx="48450" cy="61325"/>
            </a:xfrm>
            <a:custGeom>
              <a:rect b="b" l="l" r="r" t="t"/>
              <a:pathLst>
                <a:path extrusionOk="0" h="2453" w="1938">
                  <a:moveTo>
                    <a:pt x="1635" y="1"/>
                  </a:moveTo>
                  <a:lnTo>
                    <a:pt x="1" y="2249"/>
                  </a:lnTo>
                  <a:lnTo>
                    <a:pt x="205" y="2453"/>
                  </a:lnTo>
                  <a:lnTo>
                    <a:pt x="1938" y="205"/>
                  </a:lnTo>
                  <a:lnTo>
                    <a:pt x="1635"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49"/>
            <p:cNvSpPr/>
            <p:nvPr/>
          </p:nvSpPr>
          <p:spPr>
            <a:xfrm>
              <a:off x="5492275" y="5768675"/>
              <a:ext cx="48450" cy="61325"/>
            </a:xfrm>
            <a:custGeom>
              <a:rect b="b" l="l" r="r" t="t"/>
              <a:pathLst>
                <a:path extrusionOk="0" h="2453" w="1938">
                  <a:moveTo>
                    <a:pt x="1635" y="1"/>
                  </a:moveTo>
                  <a:lnTo>
                    <a:pt x="1" y="2150"/>
                  </a:lnTo>
                  <a:lnTo>
                    <a:pt x="303" y="2453"/>
                  </a:lnTo>
                  <a:lnTo>
                    <a:pt x="1938" y="205"/>
                  </a:lnTo>
                  <a:lnTo>
                    <a:pt x="1635"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49"/>
            <p:cNvSpPr/>
            <p:nvPr/>
          </p:nvSpPr>
          <p:spPr>
            <a:xfrm>
              <a:off x="5507600" y="5778900"/>
              <a:ext cx="48450" cy="61325"/>
            </a:xfrm>
            <a:custGeom>
              <a:rect b="b" l="l" r="r" t="t"/>
              <a:pathLst>
                <a:path extrusionOk="0" h="2453" w="1938">
                  <a:moveTo>
                    <a:pt x="1635" y="0"/>
                  </a:moveTo>
                  <a:lnTo>
                    <a:pt x="1" y="2248"/>
                  </a:lnTo>
                  <a:lnTo>
                    <a:pt x="303" y="2452"/>
                  </a:lnTo>
                  <a:lnTo>
                    <a:pt x="1938" y="311"/>
                  </a:lnTo>
                  <a:lnTo>
                    <a:pt x="1635"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49"/>
            <p:cNvSpPr/>
            <p:nvPr/>
          </p:nvSpPr>
          <p:spPr>
            <a:xfrm>
              <a:off x="5522925" y="5791775"/>
              <a:ext cx="48450" cy="61325"/>
            </a:xfrm>
            <a:custGeom>
              <a:rect b="b" l="l" r="r" t="t"/>
              <a:pathLst>
                <a:path extrusionOk="0" h="2453" w="1938">
                  <a:moveTo>
                    <a:pt x="1635" y="0"/>
                  </a:moveTo>
                  <a:lnTo>
                    <a:pt x="1" y="2248"/>
                  </a:lnTo>
                  <a:lnTo>
                    <a:pt x="303" y="2452"/>
                  </a:lnTo>
                  <a:lnTo>
                    <a:pt x="1938" y="205"/>
                  </a:lnTo>
                  <a:lnTo>
                    <a:pt x="1635"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49"/>
            <p:cNvSpPr/>
            <p:nvPr/>
          </p:nvSpPr>
          <p:spPr>
            <a:xfrm>
              <a:off x="5538250" y="5804450"/>
              <a:ext cx="48450" cy="61325"/>
            </a:xfrm>
            <a:custGeom>
              <a:rect b="b" l="l" r="r" t="t"/>
              <a:pathLst>
                <a:path extrusionOk="0" h="2453" w="1938">
                  <a:moveTo>
                    <a:pt x="1635" y="0"/>
                  </a:moveTo>
                  <a:lnTo>
                    <a:pt x="1" y="2150"/>
                  </a:lnTo>
                  <a:lnTo>
                    <a:pt x="303" y="2452"/>
                  </a:lnTo>
                  <a:lnTo>
                    <a:pt x="1938" y="204"/>
                  </a:lnTo>
                  <a:lnTo>
                    <a:pt x="1635"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9"/>
            <p:cNvSpPr/>
            <p:nvPr/>
          </p:nvSpPr>
          <p:spPr>
            <a:xfrm>
              <a:off x="5553575" y="5814650"/>
              <a:ext cx="48450" cy="61325"/>
            </a:xfrm>
            <a:custGeom>
              <a:rect b="b" l="l" r="r" t="t"/>
              <a:pathLst>
                <a:path extrusionOk="0" h="2453" w="1938">
                  <a:moveTo>
                    <a:pt x="1733" y="1"/>
                  </a:moveTo>
                  <a:lnTo>
                    <a:pt x="1" y="2248"/>
                  </a:lnTo>
                  <a:lnTo>
                    <a:pt x="303" y="2453"/>
                  </a:lnTo>
                  <a:lnTo>
                    <a:pt x="1938" y="311"/>
                  </a:lnTo>
                  <a:lnTo>
                    <a:pt x="1733"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49"/>
            <p:cNvSpPr/>
            <p:nvPr/>
          </p:nvSpPr>
          <p:spPr>
            <a:xfrm>
              <a:off x="5568900" y="5827525"/>
              <a:ext cx="51125" cy="61325"/>
            </a:xfrm>
            <a:custGeom>
              <a:rect b="b" l="l" r="r" t="t"/>
              <a:pathLst>
                <a:path extrusionOk="0" h="2453" w="2045">
                  <a:moveTo>
                    <a:pt x="1733" y="1"/>
                  </a:moveTo>
                  <a:lnTo>
                    <a:pt x="1" y="2248"/>
                  </a:lnTo>
                  <a:lnTo>
                    <a:pt x="303" y="2453"/>
                  </a:lnTo>
                  <a:lnTo>
                    <a:pt x="2044" y="205"/>
                  </a:lnTo>
                  <a:lnTo>
                    <a:pt x="1733"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49"/>
            <p:cNvSpPr/>
            <p:nvPr/>
          </p:nvSpPr>
          <p:spPr>
            <a:xfrm>
              <a:off x="5584225" y="5840200"/>
              <a:ext cx="51125" cy="61325"/>
            </a:xfrm>
            <a:custGeom>
              <a:rect b="b" l="l" r="r" t="t"/>
              <a:pathLst>
                <a:path extrusionOk="0" h="2453" w="2045">
                  <a:moveTo>
                    <a:pt x="1733" y="0"/>
                  </a:moveTo>
                  <a:lnTo>
                    <a:pt x="1" y="2150"/>
                  </a:lnTo>
                  <a:lnTo>
                    <a:pt x="303" y="2452"/>
                  </a:lnTo>
                  <a:lnTo>
                    <a:pt x="2044" y="205"/>
                  </a:lnTo>
                  <a:lnTo>
                    <a:pt x="1733"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49"/>
            <p:cNvSpPr/>
            <p:nvPr/>
          </p:nvSpPr>
          <p:spPr>
            <a:xfrm>
              <a:off x="5599550" y="5850425"/>
              <a:ext cx="51125" cy="61325"/>
            </a:xfrm>
            <a:custGeom>
              <a:rect b="b" l="l" r="r" t="t"/>
              <a:pathLst>
                <a:path extrusionOk="0" h="2453" w="2045">
                  <a:moveTo>
                    <a:pt x="1733" y="0"/>
                  </a:moveTo>
                  <a:lnTo>
                    <a:pt x="1" y="2248"/>
                  </a:lnTo>
                  <a:lnTo>
                    <a:pt x="303" y="2452"/>
                  </a:lnTo>
                  <a:lnTo>
                    <a:pt x="2044" y="204"/>
                  </a:lnTo>
                  <a:lnTo>
                    <a:pt x="1733"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9"/>
            <p:cNvSpPr/>
            <p:nvPr/>
          </p:nvSpPr>
          <p:spPr>
            <a:xfrm>
              <a:off x="5614875" y="5863275"/>
              <a:ext cx="51125" cy="61325"/>
            </a:xfrm>
            <a:custGeom>
              <a:rect b="b" l="l" r="r" t="t"/>
              <a:pathLst>
                <a:path extrusionOk="0" h="2453" w="2045">
                  <a:moveTo>
                    <a:pt x="1733" y="1"/>
                  </a:moveTo>
                  <a:lnTo>
                    <a:pt x="1" y="2249"/>
                  </a:lnTo>
                  <a:lnTo>
                    <a:pt x="303" y="2453"/>
                  </a:lnTo>
                  <a:lnTo>
                    <a:pt x="2044" y="205"/>
                  </a:lnTo>
                  <a:lnTo>
                    <a:pt x="1733"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9"/>
            <p:cNvSpPr/>
            <p:nvPr/>
          </p:nvSpPr>
          <p:spPr>
            <a:xfrm>
              <a:off x="5070725" y="5832625"/>
              <a:ext cx="531300" cy="621250"/>
            </a:xfrm>
            <a:custGeom>
              <a:rect b="b" l="l" r="r" t="t"/>
              <a:pathLst>
                <a:path extrusionOk="0" h="24850" w="21252">
                  <a:moveTo>
                    <a:pt x="16143" y="1"/>
                  </a:moveTo>
                  <a:lnTo>
                    <a:pt x="1023" y="19715"/>
                  </a:lnTo>
                  <a:cubicBezTo>
                    <a:pt x="1" y="21047"/>
                    <a:pt x="205" y="23091"/>
                    <a:pt x="1636" y="24211"/>
                  </a:cubicBezTo>
                  <a:cubicBezTo>
                    <a:pt x="2232" y="24636"/>
                    <a:pt x="2917" y="24849"/>
                    <a:pt x="3595" y="24849"/>
                  </a:cubicBezTo>
                  <a:cubicBezTo>
                    <a:pt x="4544" y="24849"/>
                    <a:pt x="5478" y="24432"/>
                    <a:pt x="6131" y="23598"/>
                  </a:cubicBezTo>
                  <a:lnTo>
                    <a:pt x="21252" y="3883"/>
                  </a:lnTo>
                  <a:lnTo>
                    <a:pt x="1614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49"/>
            <p:cNvSpPr/>
            <p:nvPr/>
          </p:nvSpPr>
          <p:spPr>
            <a:xfrm>
              <a:off x="5096275" y="5980775"/>
              <a:ext cx="383150" cy="446850"/>
            </a:xfrm>
            <a:custGeom>
              <a:rect b="b" l="l" r="r" t="t"/>
              <a:pathLst>
                <a:path extrusionOk="0" h="17874" w="15326">
                  <a:moveTo>
                    <a:pt x="11648" y="1"/>
                  </a:moveTo>
                  <a:lnTo>
                    <a:pt x="818" y="14100"/>
                  </a:lnTo>
                  <a:cubicBezTo>
                    <a:pt x="1" y="15121"/>
                    <a:pt x="205" y="16650"/>
                    <a:pt x="1227" y="17369"/>
                  </a:cubicBezTo>
                  <a:cubicBezTo>
                    <a:pt x="1653" y="17710"/>
                    <a:pt x="2169" y="17873"/>
                    <a:pt x="2678" y="17873"/>
                  </a:cubicBezTo>
                  <a:cubicBezTo>
                    <a:pt x="3387" y="17873"/>
                    <a:pt x="4082" y="17556"/>
                    <a:pt x="4496" y="16960"/>
                  </a:cubicBezTo>
                  <a:lnTo>
                    <a:pt x="15326" y="2861"/>
                  </a:lnTo>
                  <a:lnTo>
                    <a:pt x="1164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49"/>
            <p:cNvSpPr/>
            <p:nvPr/>
          </p:nvSpPr>
          <p:spPr>
            <a:xfrm>
              <a:off x="5453875" y="5804450"/>
              <a:ext cx="173700" cy="143050"/>
            </a:xfrm>
            <a:custGeom>
              <a:rect b="b" l="l" r="r" t="t"/>
              <a:pathLst>
                <a:path extrusionOk="0" h="5722" w="6948">
                  <a:moveTo>
                    <a:pt x="719" y="0"/>
                  </a:moveTo>
                  <a:lnTo>
                    <a:pt x="0" y="924"/>
                  </a:lnTo>
                  <a:lnTo>
                    <a:pt x="6236" y="5721"/>
                  </a:lnTo>
                  <a:lnTo>
                    <a:pt x="6947" y="4806"/>
                  </a:lnTo>
                  <a:lnTo>
                    <a:pt x="719" y="0"/>
                  </a:ln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9"/>
            <p:cNvSpPr/>
            <p:nvPr/>
          </p:nvSpPr>
          <p:spPr>
            <a:xfrm>
              <a:off x="5096275" y="6289725"/>
              <a:ext cx="145725" cy="137900"/>
            </a:xfrm>
            <a:custGeom>
              <a:rect b="b" l="l" r="r" t="t"/>
              <a:pathLst>
                <a:path extrusionOk="0" h="5516" w="5829">
                  <a:moveTo>
                    <a:pt x="2150" y="1"/>
                  </a:moveTo>
                  <a:lnTo>
                    <a:pt x="2150" y="1"/>
                  </a:lnTo>
                  <a:cubicBezTo>
                    <a:pt x="2130" y="27"/>
                    <a:pt x="2110" y="53"/>
                    <a:pt x="2090" y="79"/>
                  </a:cubicBezTo>
                  <a:lnTo>
                    <a:pt x="2090" y="79"/>
                  </a:lnTo>
                  <a:lnTo>
                    <a:pt x="2150" y="1"/>
                  </a:lnTo>
                  <a:close/>
                  <a:moveTo>
                    <a:pt x="5828" y="2861"/>
                  </a:moveTo>
                  <a:lnTo>
                    <a:pt x="5728" y="2992"/>
                  </a:lnTo>
                  <a:lnTo>
                    <a:pt x="5728" y="2992"/>
                  </a:lnTo>
                  <a:cubicBezTo>
                    <a:pt x="5763" y="2950"/>
                    <a:pt x="5797" y="2907"/>
                    <a:pt x="5828" y="2861"/>
                  </a:cubicBezTo>
                  <a:close/>
                  <a:moveTo>
                    <a:pt x="2090" y="79"/>
                  </a:moveTo>
                  <a:lnTo>
                    <a:pt x="818" y="1742"/>
                  </a:lnTo>
                  <a:cubicBezTo>
                    <a:pt x="1" y="2763"/>
                    <a:pt x="205" y="4292"/>
                    <a:pt x="1227" y="5011"/>
                  </a:cubicBezTo>
                  <a:cubicBezTo>
                    <a:pt x="1653" y="5352"/>
                    <a:pt x="2169" y="5515"/>
                    <a:pt x="2678" y="5515"/>
                  </a:cubicBezTo>
                  <a:cubicBezTo>
                    <a:pt x="3387" y="5515"/>
                    <a:pt x="4082" y="5198"/>
                    <a:pt x="4496" y="4602"/>
                  </a:cubicBezTo>
                  <a:lnTo>
                    <a:pt x="5728" y="2992"/>
                  </a:lnTo>
                  <a:lnTo>
                    <a:pt x="5728" y="2992"/>
                  </a:lnTo>
                  <a:cubicBezTo>
                    <a:pt x="5304" y="3503"/>
                    <a:pt x="4662" y="3774"/>
                    <a:pt x="4008" y="3774"/>
                  </a:cubicBezTo>
                  <a:cubicBezTo>
                    <a:pt x="3500" y="3774"/>
                    <a:pt x="2985" y="3611"/>
                    <a:pt x="2559" y="3270"/>
                  </a:cubicBezTo>
                  <a:cubicBezTo>
                    <a:pt x="1563" y="2577"/>
                    <a:pt x="1344" y="1100"/>
                    <a:pt x="2090" y="79"/>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 name="Google Shape;100;p49"/>
          <p:cNvGrpSpPr/>
          <p:nvPr/>
        </p:nvGrpSpPr>
        <p:grpSpPr>
          <a:xfrm>
            <a:off x="1442650" y="4290013"/>
            <a:ext cx="840250" cy="618825"/>
            <a:chOff x="1584275" y="3431500"/>
            <a:chExt cx="840250" cy="618825"/>
          </a:xfrm>
        </p:grpSpPr>
        <p:sp>
          <p:nvSpPr>
            <p:cNvPr id="101" name="Google Shape;101;p49"/>
            <p:cNvSpPr/>
            <p:nvPr/>
          </p:nvSpPr>
          <p:spPr>
            <a:xfrm>
              <a:off x="1849900" y="3431500"/>
              <a:ext cx="158400" cy="143000"/>
            </a:xfrm>
            <a:custGeom>
              <a:rect b="b" l="l" r="r" t="t"/>
              <a:pathLst>
                <a:path extrusionOk="0" h="5720" w="6336">
                  <a:moveTo>
                    <a:pt x="3146" y="1"/>
                  </a:moveTo>
                  <a:cubicBezTo>
                    <a:pt x="2881" y="1"/>
                    <a:pt x="2612" y="35"/>
                    <a:pt x="2346" y="105"/>
                  </a:cubicBezTo>
                  <a:cubicBezTo>
                    <a:pt x="818" y="514"/>
                    <a:pt x="1" y="2149"/>
                    <a:pt x="409" y="3579"/>
                  </a:cubicBezTo>
                  <a:cubicBezTo>
                    <a:pt x="753" y="4862"/>
                    <a:pt x="1960" y="5719"/>
                    <a:pt x="3185" y="5719"/>
                  </a:cubicBezTo>
                  <a:cubicBezTo>
                    <a:pt x="3419" y="5719"/>
                    <a:pt x="3654" y="5688"/>
                    <a:pt x="3883" y="5622"/>
                  </a:cubicBezTo>
                  <a:cubicBezTo>
                    <a:pt x="5412" y="5214"/>
                    <a:pt x="6335" y="3579"/>
                    <a:pt x="5926" y="2042"/>
                  </a:cubicBezTo>
                  <a:cubicBezTo>
                    <a:pt x="5588" y="778"/>
                    <a:pt x="4412" y="1"/>
                    <a:pt x="314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49"/>
            <p:cNvSpPr/>
            <p:nvPr/>
          </p:nvSpPr>
          <p:spPr>
            <a:xfrm>
              <a:off x="1872800" y="3446800"/>
              <a:ext cx="135500" cy="127725"/>
            </a:xfrm>
            <a:custGeom>
              <a:rect b="b" l="l" r="r" t="t"/>
              <a:pathLst>
                <a:path extrusionOk="0" h="5109" w="5420">
                  <a:moveTo>
                    <a:pt x="3989" y="0"/>
                  </a:moveTo>
                  <a:lnTo>
                    <a:pt x="3989" y="0"/>
                  </a:lnTo>
                  <a:cubicBezTo>
                    <a:pt x="4291" y="311"/>
                    <a:pt x="4397" y="613"/>
                    <a:pt x="4496" y="1022"/>
                  </a:cubicBezTo>
                  <a:cubicBezTo>
                    <a:pt x="5010" y="2558"/>
                    <a:pt x="4087" y="4087"/>
                    <a:pt x="2558" y="4495"/>
                  </a:cubicBezTo>
                  <a:cubicBezTo>
                    <a:pt x="2271" y="4592"/>
                    <a:pt x="1984" y="4639"/>
                    <a:pt x="1703" y="4639"/>
                  </a:cubicBezTo>
                  <a:cubicBezTo>
                    <a:pt x="1083" y="4639"/>
                    <a:pt x="495" y="4411"/>
                    <a:pt x="0" y="3989"/>
                  </a:cubicBezTo>
                  <a:lnTo>
                    <a:pt x="0" y="3989"/>
                  </a:lnTo>
                  <a:cubicBezTo>
                    <a:pt x="561" y="4703"/>
                    <a:pt x="1367" y="5109"/>
                    <a:pt x="2229" y="5109"/>
                  </a:cubicBezTo>
                  <a:cubicBezTo>
                    <a:pt x="2472" y="5109"/>
                    <a:pt x="2719" y="5077"/>
                    <a:pt x="2967" y="5010"/>
                  </a:cubicBezTo>
                  <a:cubicBezTo>
                    <a:pt x="4496" y="4602"/>
                    <a:pt x="5419" y="2967"/>
                    <a:pt x="5010" y="1430"/>
                  </a:cubicBezTo>
                  <a:cubicBezTo>
                    <a:pt x="4806" y="817"/>
                    <a:pt x="4496" y="409"/>
                    <a:pt x="3989" y="0"/>
                  </a:cubicBezTo>
                  <a:close/>
                </a:path>
              </a:pathLst>
            </a:custGeom>
            <a:solidFill>
              <a:srgbClr val="F0F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49"/>
            <p:cNvSpPr/>
            <p:nvPr/>
          </p:nvSpPr>
          <p:spPr>
            <a:xfrm>
              <a:off x="1860125" y="3482550"/>
              <a:ext cx="137950" cy="48650"/>
            </a:xfrm>
            <a:custGeom>
              <a:rect b="b" l="l" r="r" t="t"/>
              <a:pathLst>
                <a:path extrusionOk="0" h="1946" w="5518">
                  <a:moveTo>
                    <a:pt x="5517" y="0"/>
                  </a:moveTo>
                  <a:lnTo>
                    <a:pt x="0" y="1537"/>
                  </a:lnTo>
                  <a:lnTo>
                    <a:pt x="0" y="1635"/>
                  </a:lnTo>
                  <a:cubicBezTo>
                    <a:pt x="0" y="1741"/>
                    <a:pt x="98" y="1839"/>
                    <a:pt x="98" y="1946"/>
                  </a:cubicBezTo>
                  <a:lnTo>
                    <a:pt x="5517" y="409"/>
                  </a:lnTo>
                  <a:lnTo>
                    <a:pt x="5517" y="107"/>
                  </a:lnTo>
                  <a:lnTo>
                    <a:pt x="5517" y="0"/>
                  </a:lnTo>
                  <a:close/>
                </a:path>
              </a:pathLst>
            </a:custGeom>
            <a:solidFill>
              <a:srgbClr val="F0F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9"/>
            <p:cNvSpPr/>
            <p:nvPr/>
          </p:nvSpPr>
          <p:spPr>
            <a:xfrm>
              <a:off x="1857475" y="3477450"/>
              <a:ext cx="140600" cy="48650"/>
            </a:xfrm>
            <a:custGeom>
              <a:rect b="b" l="l" r="r" t="t"/>
              <a:pathLst>
                <a:path extrusionOk="0" h="1946" w="5624">
                  <a:moveTo>
                    <a:pt x="5517" y="0"/>
                  </a:moveTo>
                  <a:lnTo>
                    <a:pt x="0" y="1635"/>
                  </a:lnTo>
                  <a:cubicBezTo>
                    <a:pt x="106" y="1635"/>
                    <a:pt x="106" y="1741"/>
                    <a:pt x="106" y="1741"/>
                  </a:cubicBezTo>
                  <a:lnTo>
                    <a:pt x="106" y="1945"/>
                  </a:lnTo>
                  <a:lnTo>
                    <a:pt x="5623" y="409"/>
                  </a:lnTo>
                  <a:lnTo>
                    <a:pt x="5623" y="204"/>
                  </a:lnTo>
                  <a:cubicBezTo>
                    <a:pt x="5623" y="204"/>
                    <a:pt x="5517" y="106"/>
                    <a:pt x="5517" y="0"/>
                  </a:cubicBez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 name="Google Shape;105;p49"/>
            <p:cNvGrpSpPr/>
            <p:nvPr/>
          </p:nvGrpSpPr>
          <p:grpSpPr>
            <a:xfrm>
              <a:off x="2268800" y="3907175"/>
              <a:ext cx="155725" cy="143150"/>
              <a:chOff x="2268800" y="3907175"/>
              <a:chExt cx="155725" cy="143150"/>
            </a:xfrm>
          </p:grpSpPr>
          <p:sp>
            <p:nvSpPr>
              <p:cNvPr id="106" name="Google Shape;106;p49"/>
              <p:cNvSpPr/>
              <p:nvPr/>
            </p:nvSpPr>
            <p:spPr>
              <a:xfrm>
                <a:off x="2268800" y="3907175"/>
                <a:ext cx="155725" cy="143150"/>
              </a:xfrm>
              <a:custGeom>
                <a:rect b="b" l="l" r="r" t="t"/>
                <a:pathLst>
                  <a:path extrusionOk="0" h="5726" w="6229">
                    <a:moveTo>
                      <a:pt x="3066" y="1"/>
                    </a:moveTo>
                    <a:cubicBezTo>
                      <a:pt x="2359" y="1"/>
                      <a:pt x="1658" y="258"/>
                      <a:pt x="1120" y="792"/>
                    </a:cubicBezTo>
                    <a:cubicBezTo>
                      <a:pt x="0" y="1920"/>
                      <a:pt x="0" y="3759"/>
                      <a:pt x="1022" y="4879"/>
                    </a:cubicBezTo>
                    <a:cubicBezTo>
                      <a:pt x="1582" y="5443"/>
                      <a:pt x="2321" y="5725"/>
                      <a:pt x="3062" y="5725"/>
                    </a:cubicBezTo>
                    <a:cubicBezTo>
                      <a:pt x="3803" y="5725"/>
                      <a:pt x="4545" y="5443"/>
                      <a:pt x="5109" y="4879"/>
                    </a:cubicBezTo>
                    <a:cubicBezTo>
                      <a:pt x="6228" y="3857"/>
                      <a:pt x="6228" y="2018"/>
                      <a:pt x="5207" y="899"/>
                    </a:cubicBezTo>
                    <a:cubicBezTo>
                      <a:pt x="4621" y="309"/>
                      <a:pt x="3840" y="1"/>
                      <a:pt x="306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9"/>
              <p:cNvSpPr/>
              <p:nvPr/>
            </p:nvSpPr>
            <p:spPr>
              <a:xfrm>
                <a:off x="2317225" y="3909200"/>
                <a:ext cx="107300" cy="140400"/>
              </a:xfrm>
              <a:custGeom>
                <a:rect b="b" l="l" r="r" t="t"/>
                <a:pathLst>
                  <a:path extrusionOk="0" h="5616" w="4292">
                    <a:moveTo>
                      <a:pt x="1741" y="0"/>
                    </a:moveTo>
                    <a:cubicBezTo>
                      <a:pt x="2044" y="98"/>
                      <a:pt x="2354" y="303"/>
                      <a:pt x="2657" y="613"/>
                    </a:cubicBezTo>
                    <a:cubicBezTo>
                      <a:pt x="3678" y="1733"/>
                      <a:pt x="3678" y="3572"/>
                      <a:pt x="2559" y="4700"/>
                    </a:cubicBezTo>
                    <a:cubicBezTo>
                      <a:pt x="1990" y="5184"/>
                      <a:pt x="1300" y="5475"/>
                      <a:pt x="580" y="5475"/>
                    </a:cubicBezTo>
                    <a:cubicBezTo>
                      <a:pt x="388" y="5475"/>
                      <a:pt x="194" y="5454"/>
                      <a:pt x="0" y="5411"/>
                    </a:cubicBezTo>
                    <a:lnTo>
                      <a:pt x="0" y="5411"/>
                    </a:lnTo>
                    <a:cubicBezTo>
                      <a:pt x="341" y="5547"/>
                      <a:pt x="704" y="5616"/>
                      <a:pt x="1071" y="5616"/>
                    </a:cubicBezTo>
                    <a:cubicBezTo>
                      <a:pt x="1806" y="5616"/>
                      <a:pt x="2556" y="5343"/>
                      <a:pt x="3172" y="4798"/>
                    </a:cubicBezTo>
                    <a:cubicBezTo>
                      <a:pt x="4291" y="3776"/>
                      <a:pt x="4291" y="1937"/>
                      <a:pt x="3270" y="818"/>
                    </a:cubicBezTo>
                    <a:cubicBezTo>
                      <a:pt x="2763" y="303"/>
                      <a:pt x="2248" y="98"/>
                      <a:pt x="1741" y="0"/>
                    </a:cubicBezTo>
                    <a:close/>
                  </a:path>
                </a:pathLst>
              </a:custGeom>
              <a:solidFill>
                <a:srgbClr val="F0F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9"/>
              <p:cNvSpPr/>
              <p:nvPr/>
            </p:nvSpPr>
            <p:spPr>
              <a:xfrm>
                <a:off x="2294325" y="3929625"/>
                <a:ext cx="109750" cy="104650"/>
              </a:xfrm>
              <a:custGeom>
                <a:rect b="b" l="l" r="r" t="t"/>
                <a:pathLst>
                  <a:path extrusionOk="0" h="4186" w="4390">
                    <a:moveTo>
                      <a:pt x="4186" y="1"/>
                    </a:moveTo>
                    <a:lnTo>
                      <a:pt x="1" y="3981"/>
                    </a:lnTo>
                    <a:lnTo>
                      <a:pt x="99" y="3981"/>
                    </a:lnTo>
                    <a:cubicBezTo>
                      <a:pt x="205" y="4087"/>
                      <a:pt x="205" y="4186"/>
                      <a:pt x="303" y="4186"/>
                    </a:cubicBezTo>
                    <a:lnTo>
                      <a:pt x="4390" y="303"/>
                    </a:lnTo>
                    <a:cubicBezTo>
                      <a:pt x="4292" y="205"/>
                      <a:pt x="4292" y="99"/>
                      <a:pt x="4186" y="99"/>
                    </a:cubicBezTo>
                    <a:lnTo>
                      <a:pt x="4186" y="1"/>
                    </a:lnTo>
                    <a:close/>
                  </a:path>
                </a:pathLst>
              </a:custGeom>
              <a:solidFill>
                <a:srgbClr val="F0F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49"/>
              <p:cNvSpPr/>
              <p:nvPr/>
            </p:nvSpPr>
            <p:spPr>
              <a:xfrm>
                <a:off x="2291675" y="3926975"/>
                <a:ext cx="109950" cy="104850"/>
              </a:xfrm>
              <a:custGeom>
                <a:rect b="b" l="l" r="r" t="t"/>
                <a:pathLst>
                  <a:path extrusionOk="0" h="4194" w="4398">
                    <a:moveTo>
                      <a:pt x="4087" y="0"/>
                    </a:moveTo>
                    <a:lnTo>
                      <a:pt x="1" y="3883"/>
                    </a:lnTo>
                    <a:cubicBezTo>
                      <a:pt x="1" y="3989"/>
                      <a:pt x="107" y="3989"/>
                      <a:pt x="107" y="4087"/>
                    </a:cubicBezTo>
                    <a:cubicBezTo>
                      <a:pt x="205" y="4087"/>
                      <a:pt x="205" y="4193"/>
                      <a:pt x="311" y="4193"/>
                    </a:cubicBezTo>
                    <a:lnTo>
                      <a:pt x="4398" y="205"/>
                    </a:lnTo>
                    <a:cubicBezTo>
                      <a:pt x="4292" y="205"/>
                      <a:pt x="4292" y="107"/>
                      <a:pt x="4292" y="107"/>
                    </a:cubicBezTo>
                    <a:cubicBezTo>
                      <a:pt x="4194" y="0"/>
                      <a:pt x="4194" y="0"/>
                      <a:pt x="4087" y="0"/>
                    </a:cubicBez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0" name="Google Shape;110;p49"/>
            <p:cNvSpPr/>
            <p:nvPr/>
          </p:nvSpPr>
          <p:spPr>
            <a:xfrm>
              <a:off x="1584275" y="3575875"/>
              <a:ext cx="163500" cy="142975"/>
            </a:xfrm>
            <a:custGeom>
              <a:rect b="b" l="l" r="r" t="t"/>
              <a:pathLst>
                <a:path extrusionOk="0" h="5719" w="6540">
                  <a:moveTo>
                    <a:pt x="3250" y="0"/>
                  </a:moveTo>
                  <a:cubicBezTo>
                    <a:pt x="2177" y="0"/>
                    <a:pt x="1152" y="551"/>
                    <a:pt x="711" y="1580"/>
                  </a:cubicBezTo>
                  <a:cubicBezTo>
                    <a:pt x="0" y="3010"/>
                    <a:pt x="507" y="4751"/>
                    <a:pt x="1937" y="5462"/>
                  </a:cubicBezTo>
                  <a:cubicBezTo>
                    <a:pt x="2339" y="5634"/>
                    <a:pt x="2765" y="5718"/>
                    <a:pt x="3185" y="5718"/>
                  </a:cubicBezTo>
                  <a:cubicBezTo>
                    <a:pt x="4264" y="5718"/>
                    <a:pt x="5308" y="5167"/>
                    <a:pt x="5820" y="4138"/>
                  </a:cubicBezTo>
                  <a:cubicBezTo>
                    <a:pt x="6539" y="2708"/>
                    <a:pt x="5926" y="967"/>
                    <a:pt x="4496" y="256"/>
                  </a:cubicBezTo>
                  <a:cubicBezTo>
                    <a:pt x="4094" y="84"/>
                    <a:pt x="3668" y="0"/>
                    <a:pt x="325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49"/>
            <p:cNvSpPr/>
            <p:nvPr/>
          </p:nvSpPr>
          <p:spPr>
            <a:xfrm>
              <a:off x="1591825" y="3635800"/>
              <a:ext cx="145725" cy="83050"/>
            </a:xfrm>
            <a:custGeom>
              <a:rect b="b" l="l" r="r" t="t"/>
              <a:pathLst>
                <a:path extrusionOk="0" h="3322" w="5829">
                  <a:moveTo>
                    <a:pt x="5722" y="0"/>
                  </a:moveTo>
                  <a:cubicBezTo>
                    <a:pt x="5722" y="409"/>
                    <a:pt x="5624" y="720"/>
                    <a:pt x="5420" y="1128"/>
                  </a:cubicBezTo>
                  <a:cubicBezTo>
                    <a:pt x="4992" y="2125"/>
                    <a:pt x="4017" y="2673"/>
                    <a:pt x="2981" y="2673"/>
                  </a:cubicBezTo>
                  <a:cubicBezTo>
                    <a:pt x="2531" y="2673"/>
                    <a:pt x="2069" y="2570"/>
                    <a:pt x="1635" y="2354"/>
                  </a:cubicBezTo>
                  <a:cubicBezTo>
                    <a:pt x="818" y="1946"/>
                    <a:pt x="205" y="1226"/>
                    <a:pt x="107" y="311"/>
                  </a:cubicBezTo>
                  <a:lnTo>
                    <a:pt x="107" y="311"/>
                  </a:lnTo>
                  <a:cubicBezTo>
                    <a:pt x="1" y="1431"/>
                    <a:pt x="614" y="2559"/>
                    <a:pt x="1635" y="3065"/>
                  </a:cubicBezTo>
                  <a:cubicBezTo>
                    <a:pt x="2037" y="3237"/>
                    <a:pt x="2463" y="3321"/>
                    <a:pt x="2883" y="3321"/>
                  </a:cubicBezTo>
                  <a:cubicBezTo>
                    <a:pt x="3962" y="3321"/>
                    <a:pt x="5006" y="2770"/>
                    <a:pt x="5518" y="1741"/>
                  </a:cubicBezTo>
                  <a:cubicBezTo>
                    <a:pt x="5722" y="1128"/>
                    <a:pt x="5828" y="613"/>
                    <a:pt x="5722" y="0"/>
                  </a:cubicBezTo>
                  <a:close/>
                </a:path>
              </a:pathLst>
            </a:custGeom>
            <a:solidFill>
              <a:srgbClr val="F0F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49"/>
            <p:cNvSpPr/>
            <p:nvPr/>
          </p:nvSpPr>
          <p:spPr>
            <a:xfrm>
              <a:off x="1596950" y="3615375"/>
              <a:ext cx="132825" cy="71525"/>
            </a:xfrm>
            <a:custGeom>
              <a:rect b="b" l="l" r="r" t="t"/>
              <a:pathLst>
                <a:path extrusionOk="0" h="2861" w="5313">
                  <a:moveTo>
                    <a:pt x="204" y="0"/>
                  </a:moveTo>
                  <a:lnTo>
                    <a:pt x="106" y="106"/>
                  </a:lnTo>
                  <a:cubicBezTo>
                    <a:pt x="106" y="204"/>
                    <a:pt x="0" y="311"/>
                    <a:pt x="0" y="409"/>
                  </a:cubicBezTo>
                  <a:lnTo>
                    <a:pt x="5108" y="2861"/>
                  </a:lnTo>
                  <a:cubicBezTo>
                    <a:pt x="5108" y="2763"/>
                    <a:pt x="5215" y="2763"/>
                    <a:pt x="5215" y="2656"/>
                  </a:cubicBezTo>
                  <a:cubicBezTo>
                    <a:pt x="5215" y="2558"/>
                    <a:pt x="5313" y="2558"/>
                    <a:pt x="5313" y="2558"/>
                  </a:cubicBezTo>
                  <a:lnTo>
                    <a:pt x="204" y="0"/>
                  </a:lnTo>
                  <a:close/>
                </a:path>
              </a:pathLst>
            </a:custGeom>
            <a:solidFill>
              <a:srgbClr val="F0F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9"/>
            <p:cNvSpPr/>
            <p:nvPr/>
          </p:nvSpPr>
          <p:spPr>
            <a:xfrm>
              <a:off x="1599600" y="3612900"/>
              <a:ext cx="132850" cy="68900"/>
            </a:xfrm>
            <a:custGeom>
              <a:rect b="b" l="l" r="r" t="t"/>
              <a:pathLst>
                <a:path extrusionOk="0" h="2756" w="5314">
                  <a:moveTo>
                    <a:pt x="98" y="1"/>
                  </a:moveTo>
                  <a:lnTo>
                    <a:pt x="98" y="99"/>
                  </a:lnTo>
                  <a:cubicBezTo>
                    <a:pt x="0" y="205"/>
                    <a:pt x="0" y="205"/>
                    <a:pt x="0" y="303"/>
                  </a:cubicBezTo>
                  <a:lnTo>
                    <a:pt x="5109" y="2755"/>
                  </a:lnTo>
                  <a:lnTo>
                    <a:pt x="5207" y="2657"/>
                  </a:lnTo>
                  <a:cubicBezTo>
                    <a:pt x="5207" y="2551"/>
                    <a:pt x="5207" y="2551"/>
                    <a:pt x="5313" y="2453"/>
                  </a:cubicBezTo>
                  <a:lnTo>
                    <a:pt x="98"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
    <p:spTree>
      <p:nvGrpSpPr>
        <p:cNvPr id="617" name="Shape 617"/>
        <p:cNvGrpSpPr/>
        <p:nvPr/>
      </p:nvGrpSpPr>
      <p:grpSpPr>
        <a:xfrm>
          <a:off x="0" y="0"/>
          <a:ext cx="0" cy="0"/>
          <a:chOff x="0" y="0"/>
          <a:chExt cx="0" cy="0"/>
        </a:xfrm>
      </p:grpSpPr>
      <p:sp>
        <p:nvSpPr>
          <p:cNvPr id="618" name="Google Shape;618;p58"/>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Clr>
                <a:schemeClr val="lt2"/>
              </a:buClr>
              <a:buSzPts val="2800"/>
              <a:buNone/>
              <a:defRPr>
                <a:solidFill>
                  <a:schemeClr val="lt2"/>
                </a:solidFill>
              </a:defRPr>
            </a:lvl2pPr>
            <a:lvl3pPr lvl="2" algn="l">
              <a:lnSpc>
                <a:spcPct val="100000"/>
              </a:lnSpc>
              <a:spcBef>
                <a:spcPts val="0"/>
              </a:spcBef>
              <a:spcAft>
                <a:spcPts val="0"/>
              </a:spcAft>
              <a:buClr>
                <a:schemeClr val="lt2"/>
              </a:buClr>
              <a:buSzPts val="2800"/>
              <a:buNone/>
              <a:defRPr>
                <a:solidFill>
                  <a:schemeClr val="lt2"/>
                </a:solidFill>
              </a:defRPr>
            </a:lvl3pPr>
            <a:lvl4pPr lvl="3" algn="l">
              <a:lnSpc>
                <a:spcPct val="100000"/>
              </a:lnSpc>
              <a:spcBef>
                <a:spcPts val="0"/>
              </a:spcBef>
              <a:spcAft>
                <a:spcPts val="0"/>
              </a:spcAft>
              <a:buClr>
                <a:schemeClr val="lt2"/>
              </a:buClr>
              <a:buSzPts val="2800"/>
              <a:buNone/>
              <a:defRPr>
                <a:solidFill>
                  <a:schemeClr val="lt2"/>
                </a:solidFill>
              </a:defRPr>
            </a:lvl4pPr>
            <a:lvl5pPr lvl="4" algn="l">
              <a:lnSpc>
                <a:spcPct val="100000"/>
              </a:lnSpc>
              <a:spcBef>
                <a:spcPts val="0"/>
              </a:spcBef>
              <a:spcAft>
                <a:spcPts val="0"/>
              </a:spcAft>
              <a:buClr>
                <a:schemeClr val="lt2"/>
              </a:buClr>
              <a:buSzPts val="2800"/>
              <a:buNone/>
              <a:defRPr>
                <a:solidFill>
                  <a:schemeClr val="lt2"/>
                </a:solidFill>
              </a:defRPr>
            </a:lvl5pPr>
            <a:lvl6pPr lvl="5" algn="l">
              <a:lnSpc>
                <a:spcPct val="100000"/>
              </a:lnSpc>
              <a:spcBef>
                <a:spcPts val="0"/>
              </a:spcBef>
              <a:spcAft>
                <a:spcPts val="0"/>
              </a:spcAft>
              <a:buClr>
                <a:schemeClr val="lt2"/>
              </a:buClr>
              <a:buSzPts val="2800"/>
              <a:buNone/>
              <a:defRPr>
                <a:solidFill>
                  <a:schemeClr val="lt2"/>
                </a:solidFill>
              </a:defRPr>
            </a:lvl6pPr>
            <a:lvl7pPr lvl="6" algn="l">
              <a:lnSpc>
                <a:spcPct val="100000"/>
              </a:lnSpc>
              <a:spcBef>
                <a:spcPts val="0"/>
              </a:spcBef>
              <a:spcAft>
                <a:spcPts val="0"/>
              </a:spcAft>
              <a:buClr>
                <a:schemeClr val="lt2"/>
              </a:buClr>
              <a:buSzPts val="2800"/>
              <a:buNone/>
              <a:defRPr>
                <a:solidFill>
                  <a:schemeClr val="lt2"/>
                </a:solidFill>
              </a:defRPr>
            </a:lvl7pPr>
            <a:lvl8pPr lvl="7" algn="l">
              <a:lnSpc>
                <a:spcPct val="100000"/>
              </a:lnSpc>
              <a:spcBef>
                <a:spcPts val="0"/>
              </a:spcBef>
              <a:spcAft>
                <a:spcPts val="0"/>
              </a:spcAft>
              <a:buClr>
                <a:schemeClr val="lt2"/>
              </a:buClr>
              <a:buSzPts val="2800"/>
              <a:buNone/>
              <a:defRPr>
                <a:solidFill>
                  <a:schemeClr val="lt2"/>
                </a:solidFill>
              </a:defRPr>
            </a:lvl8pPr>
            <a:lvl9pPr lvl="8" algn="l">
              <a:lnSpc>
                <a:spcPct val="100000"/>
              </a:lnSpc>
              <a:spcBef>
                <a:spcPts val="0"/>
              </a:spcBef>
              <a:spcAft>
                <a:spcPts val="0"/>
              </a:spcAft>
              <a:buClr>
                <a:schemeClr val="lt2"/>
              </a:buClr>
              <a:buSzPts val="2800"/>
              <a:buNone/>
              <a:defRPr>
                <a:solidFill>
                  <a:schemeClr val="lt2"/>
                </a:solidFill>
              </a:defRPr>
            </a:lvl9pPr>
          </a:lstStyle>
          <a:p/>
        </p:txBody>
      </p:sp>
      <p:sp>
        <p:nvSpPr>
          <p:cNvPr id="619" name="Google Shape;619;p58"/>
          <p:cNvSpPr/>
          <p:nvPr/>
        </p:nvSpPr>
        <p:spPr>
          <a:xfrm rot="10800000">
            <a:off x="7048495" y="2269125"/>
            <a:ext cx="2051903" cy="2874373"/>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58"/>
          <p:cNvSpPr/>
          <p:nvPr/>
        </p:nvSpPr>
        <p:spPr>
          <a:xfrm>
            <a:off x="0" y="0"/>
            <a:ext cx="4687105" cy="634373"/>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58"/>
          <p:cNvSpPr/>
          <p:nvPr/>
        </p:nvSpPr>
        <p:spPr>
          <a:xfrm>
            <a:off x="123948" y="4008487"/>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58"/>
          <p:cNvSpPr/>
          <p:nvPr/>
        </p:nvSpPr>
        <p:spPr>
          <a:xfrm>
            <a:off x="254261" y="3722806"/>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58"/>
          <p:cNvSpPr/>
          <p:nvPr/>
        </p:nvSpPr>
        <p:spPr>
          <a:xfrm>
            <a:off x="413085" y="4657214"/>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58"/>
          <p:cNvSpPr/>
          <p:nvPr/>
        </p:nvSpPr>
        <p:spPr>
          <a:xfrm>
            <a:off x="653078" y="4057582"/>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58"/>
          <p:cNvSpPr/>
          <p:nvPr/>
        </p:nvSpPr>
        <p:spPr>
          <a:xfrm>
            <a:off x="8554680" y="9627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58"/>
          <p:cNvSpPr/>
          <p:nvPr/>
        </p:nvSpPr>
        <p:spPr>
          <a:xfrm>
            <a:off x="7189992" y="1730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58"/>
          <p:cNvSpPr/>
          <p:nvPr/>
        </p:nvSpPr>
        <p:spPr>
          <a:xfrm>
            <a:off x="8924753" y="13857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58"/>
          <p:cNvSpPr/>
          <p:nvPr/>
        </p:nvSpPr>
        <p:spPr>
          <a:xfrm>
            <a:off x="8462988" y="6877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58"/>
          <p:cNvSpPr/>
          <p:nvPr/>
        </p:nvSpPr>
        <p:spPr>
          <a:xfrm>
            <a:off x="8364298" y="2717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58"/>
          <p:cNvSpPr/>
          <p:nvPr/>
        </p:nvSpPr>
        <p:spPr>
          <a:xfrm>
            <a:off x="6710472" y="3811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58"/>
          <p:cNvSpPr txBox="1"/>
          <p:nvPr>
            <p:ph idx="1" type="subTitle"/>
          </p:nvPr>
        </p:nvSpPr>
        <p:spPr>
          <a:xfrm>
            <a:off x="1120200" y="2447925"/>
            <a:ext cx="1134000" cy="399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Font typeface="Nunito ExtraBold"/>
              <a:buNone/>
              <a:defRPr>
                <a:latin typeface="Nunito ExtraBold"/>
                <a:ea typeface="Nunito ExtraBold"/>
                <a:cs typeface="Nunito ExtraBold"/>
                <a:sym typeface="Nunito ExtraBold"/>
              </a:defRPr>
            </a:lvl1pPr>
            <a:lvl2pPr lvl="1"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2pPr>
            <a:lvl3pPr lvl="2"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3pPr>
            <a:lvl4pPr lvl="3"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4pPr>
            <a:lvl5pPr lvl="4"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5pPr>
            <a:lvl6pPr lvl="5"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6pPr>
            <a:lvl7pPr lvl="6"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7pPr>
            <a:lvl8pPr lvl="7"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8pPr>
            <a:lvl9pPr lvl="8" algn="ctr">
              <a:lnSpc>
                <a:spcPct val="115000"/>
              </a:lnSpc>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p:txBody>
      </p:sp>
      <p:sp>
        <p:nvSpPr>
          <p:cNvPr id="632" name="Google Shape;632;p58"/>
          <p:cNvSpPr txBox="1"/>
          <p:nvPr>
            <p:ph idx="2" type="subTitle"/>
          </p:nvPr>
        </p:nvSpPr>
        <p:spPr>
          <a:xfrm>
            <a:off x="806850" y="2838450"/>
            <a:ext cx="1760700" cy="106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633" name="Google Shape;633;p58"/>
          <p:cNvSpPr txBox="1"/>
          <p:nvPr>
            <p:ph idx="3" type="subTitle"/>
          </p:nvPr>
        </p:nvSpPr>
        <p:spPr>
          <a:xfrm>
            <a:off x="3041197" y="2447925"/>
            <a:ext cx="1134000" cy="399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Font typeface="Nunito ExtraBold"/>
              <a:buNone/>
              <a:defRPr>
                <a:latin typeface="Nunito ExtraBold"/>
                <a:ea typeface="Nunito ExtraBold"/>
                <a:cs typeface="Nunito ExtraBold"/>
                <a:sym typeface="Nunito ExtraBold"/>
              </a:defRPr>
            </a:lvl1pPr>
            <a:lvl2pPr lvl="1"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2pPr>
            <a:lvl3pPr lvl="2"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3pPr>
            <a:lvl4pPr lvl="3"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4pPr>
            <a:lvl5pPr lvl="4"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5pPr>
            <a:lvl6pPr lvl="5"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6pPr>
            <a:lvl7pPr lvl="6"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7pPr>
            <a:lvl8pPr lvl="7"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8pPr>
            <a:lvl9pPr lvl="8" algn="ctr">
              <a:lnSpc>
                <a:spcPct val="115000"/>
              </a:lnSpc>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p:txBody>
      </p:sp>
      <p:sp>
        <p:nvSpPr>
          <p:cNvPr id="634" name="Google Shape;634;p58"/>
          <p:cNvSpPr txBox="1"/>
          <p:nvPr>
            <p:ph idx="4" type="subTitle"/>
          </p:nvPr>
        </p:nvSpPr>
        <p:spPr>
          <a:xfrm>
            <a:off x="2729617" y="2838450"/>
            <a:ext cx="1764900" cy="1069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635" name="Google Shape;635;p58"/>
          <p:cNvSpPr txBox="1"/>
          <p:nvPr>
            <p:ph idx="5" type="subTitle"/>
          </p:nvPr>
        </p:nvSpPr>
        <p:spPr>
          <a:xfrm>
            <a:off x="4972408" y="2447925"/>
            <a:ext cx="1134000" cy="399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Font typeface="Nunito ExtraBold"/>
              <a:buNone/>
              <a:defRPr>
                <a:latin typeface="Nunito ExtraBold"/>
                <a:ea typeface="Nunito ExtraBold"/>
                <a:cs typeface="Nunito ExtraBold"/>
                <a:sym typeface="Nunito ExtraBold"/>
              </a:defRPr>
            </a:lvl1pPr>
            <a:lvl2pPr lvl="1"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2pPr>
            <a:lvl3pPr lvl="2"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3pPr>
            <a:lvl4pPr lvl="3"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4pPr>
            <a:lvl5pPr lvl="4"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5pPr>
            <a:lvl6pPr lvl="5"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6pPr>
            <a:lvl7pPr lvl="6"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7pPr>
            <a:lvl8pPr lvl="7"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8pPr>
            <a:lvl9pPr lvl="8" algn="ctr">
              <a:lnSpc>
                <a:spcPct val="115000"/>
              </a:lnSpc>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p:txBody>
      </p:sp>
      <p:sp>
        <p:nvSpPr>
          <p:cNvPr id="636" name="Google Shape;636;p58"/>
          <p:cNvSpPr txBox="1"/>
          <p:nvPr>
            <p:ph idx="6" type="subTitle"/>
          </p:nvPr>
        </p:nvSpPr>
        <p:spPr>
          <a:xfrm>
            <a:off x="4656583" y="2838450"/>
            <a:ext cx="1764900" cy="1069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637" name="Google Shape;637;p58"/>
          <p:cNvSpPr txBox="1"/>
          <p:nvPr>
            <p:ph idx="7" type="subTitle"/>
          </p:nvPr>
        </p:nvSpPr>
        <p:spPr>
          <a:xfrm>
            <a:off x="6899000" y="2447925"/>
            <a:ext cx="1134000" cy="399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Font typeface="Nunito ExtraBold"/>
              <a:buNone/>
              <a:defRPr>
                <a:latin typeface="Nunito ExtraBold"/>
                <a:ea typeface="Nunito ExtraBold"/>
                <a:cs typeface="Nunito ExtraBold"/>
                <a:sym typeface="Nunito ExtraBold"/>
              </a:defRPr>
            </a:lvl1pPr>
            <a:lvl2pPr lvl="1"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2pPr>
            <a:lvl3pPr lvl="2"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3pPr>
            <a:lvl4pPr lvl="3"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4pPr>
            <a:lvl5pPr lvl="4"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5pPr>
            <a:lvl6pPr lvl="5"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6pPr>
            <a:lvl7pPr lvl="6"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7pPr>
            <a:lvl8pPr lvl="7"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8pPr>
            <a:lvl9pPr lvl="8" algn="ctr">
              <a:lnSpc>
                <a:spcPct val="115000"/>
              </a:lnSpc>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p:txBody>
      </p:sp>
      <p:sp>
        <p:nvSpPr>
          <p:cNvPr id="638" name="Google Shape;638;p58"/>
          <p:cNvSpPr txBox="1"/>
          <p:nvPr>
            <p:ph idx="8" type="subTitle"/>
          </p:nvPr>
        </p:nvSpPr>
        <p:spPr>
          <a:xfrm>
            <a:off x="6583550" y="2838450"/>
            <a:ext cx="1764900" cy="1069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639" name="Google Shape;639;p58"/>
          <p:cNvSpPr/>
          <p:nvPr/>
        </p:nvSpPr>
        <p:spPr>
          <a:xfrm>
            <a:off x="358848" y="92004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58"/>
          <p:cNvSpPr/>
          <p:nvPr/>
        </p:nvSpPr>
        <p:spPr>
          <a:xfrm>
            <a:off x="489161" y="63436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58"/>
          <p:cNvSpPr/>
          <p:nvPr/>
        </p:nvSpPr>
        <p:spPr>
          <a:xfrm>
            <a:off x="647985" y="156877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58"/>
          <p:cNvSpPr/>
          <p:nvPr/>
        </p:nvSpPr>
        <p:spPr>
          <a:xfrm>
            <a:off x="887978" y="96914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_1_1_1_1">
    <p:spTree>
      <p:nvGrpSpPr>
        <p:cNvPr id="643" name="Shape 643"/>
        <p:cNvGrpSpPr/>
        <p:nvPr/>
      </p:nvGrpSpPr>
      <p:grpSpPr>
        <a:xfrm>
          <a:off x="0" y="0"/>
          <a:ext cx="0" cy="0"/>
          <a:chOff x="0" y="0"/>
          <a:chExt cx="0" cy="0"/>
        </a:xfrm>
      </p:grpSpPr>
      <p:sp>
        <p:nvSpPr>
          <p:cNvPr id="644" name="Google Shape;644;p59"/>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Clr>
                <a:schemeClr val="lt2"/>
              </a:buClr>
              <a:buSzPts val="2800"/>
              <a:buNone/>
              <a:defRPr>
                <a:solidFill>
                  <a:schemeClr val="lt2"/>
                </a:solidFill>
              </a:defRPr>
            </a:lvl2pPr>
            <a:lvl3pPr lvl="2" algn="l">
              <a:lnSpc>
                <a:spcPct val="100000"/>
              </a:lnSpc>
              <a:spcBef>
                <a:spcPts val="0"/>
              </a:spcBef>
              <a:spcAft>
                <a:spcPts val="0"/>
              </a:spcAft>
              <a:buClr>
                <a:schemeClr val="lt2"/>
              </a:buClr>
              <a:buSzPts val="2800"/>
              <a:buNone/>
              <a:defRPr>
                <a:solidFill>
                  <a:schemeClr val="lt2"/>
                </a:solidFill>
              </a:defRPr>
            </a:lvl3pPr>
            <a:lvl4pPr lvl="3" algn="l">
              <a:lnSpc>
                <a:spcPct val="100000"/>
              </a:lnSpc>
              <a:spcBef>
                <a:spcPts val="0"/>
              </a:spcBef>
              <a:spcAft>
                <a:spcPts val="0"/>
              </a:spcAft>
              <a:buClr>
                <a:schemeClr val="lt2"/>
              </a:buClr>
              <a:buSzPts val="2800"/>
              <a:buNone/>
              <a:defRPr>
                <a:solidFill>
                  <a:schemeClr val="lt2"/>
                </a:solidFill>
              </a:defRPr>
            </a:lvl4pPr>
            <a:lvl5pPr lvl="4" algn="l">
              <a:lnSpc>
                <a:spcPct val="100000"/>
              </a:lnSpc>
              <a:spcBef>
                <a:spcPts val="0"/>
              </a:spcBef>
              <a:spcAft>
                <a:spcPts val="0"/>
              </a:spcAft>
              <a:buClr>
                <a:schemeClr val="lt2"/>
              </a:buClr>
              <a:buSzPts val="2800"/>
              <a:buNone/>
              <a:defRPr>
                <a:solidFill>
                  <a:schemeClr val="lt2"/>
                </a:solidFill>
              </a:defRPr>
            </a:lvl5pPr>
            <a:lvl6pPr lvl="5" algn="l">
              <a:lnSpc>
                <a:spcPct val="100000"/>
              </a:lnSpc>
              <a:spcBef>
                <a:spcPts val="0"/>
              </a:spcBef>
              <a:spcAft>
                <a:spcPts val="0"/>
              </a:spcAft>
              <a:buClr>
                <a:schemeClr val="lt2"/>
              </a:buClr>
              <a:buSzPts val="2800"/>
              <a:buNone/>
              <a:defRPr>
                <a:solidFill>
                  <a:schemeClr val="lt2"/>
                </a:solidFill>
              </a:defRPr>
            </a:lvl6pPr>
            <a:lvl7pPr lvl="6" algn="l">
              <a:lnSpc>
                <a:spcPct val="100000"/>
              </a:lnSpc>
              <a:spcBef>
                <a:spcPts val="0"/>
              </a:spcBef>
              <a:spcAft>
                <a:spcPts val="0"/>
              </a:spcAft>
              <a:buClr>
                <a:schemeClr val="lt2"/>
              </a:buClr>
              <a:buSzPts val="2800"/>
              <a:buNone/>
              <a:defRPr>
                <a:solidFill>
                  <a:schemeClr val="lt2"/>
                </a:solidFill>
              </a:defRPr>
            </a:lvl7pPr>
            <a:lvl8pPr lvl="7" algn="l">
              <a:lnSpc>
                <a:spcPct val="100000"/>
              </a:lnSpc>
              <a:spcBef>
                <a:spcPts val="0"/>
              </a:spcBef>
              <a:spcAft>
                <a:spcPts val="0"/>
              </a:spcAft>
              <a:buClr>
                <a:schemeClr val="lt2"/>
              </a:buClr>
              <a:buSzPts val="2800"/>
              <a:buNone/>
              <a:defRPr>
                <a:solidFill>
                  <a:schemeClr val="lt2"/>
                </a:solidFill>
              </a:defRPr>
            </a:lvl8pPr>
            <a:lvl9pPr lvl="8" algn="l">
              <a:lnSpc>
                <a:spcPct val="100000"/>
              </a:lnSpc>
              <a:spcBef>
                <a:spcPts val="0"/>
              </a:spcBef>
              <a:spcAft>
                <a:spcPts val="0"/>
              </a:spcAft>
              <a:buClr>
                <a:schemeClr val="lt2"/>
              </a:buClr>
              <a:buSzPts val="2800"/>
              <a:buNone/>
              <a:defRPr>
                <a:solidFill>
                  <a:schemeClr val="lt2"/>
                </a:solidFill>
              </a:defRPr>
            </a:lvl9pPr>
          </a:lstStyle>
          <a:p/>
        </p:txBody>
      </p:sp>
      <p:sp>
        <p:nvSpPr>
          <p:cNvPr id="645" name="Google Shape;645;p59"/>
          <p:cNvSpPr/>
          <p:nvPr/>
        </p:nvSpPr>
        <p:spPr>
          <a:xfrm flipH="1">
            <a:off x="0" y="3186075"/>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rgbClr val="EC646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59"/>
          <p:cNvSpPr/>
          <p:nvPr/>
        </p:nvSpPr>
        <p:spPr>
          <a:xfrm>
            <a:off x="6520050" y="3186063"/>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7" name="Google Shape;647;p59"/>
          <p:cNvGrpSpPr/>
          <p:nvPr/>
        </p:nvGrpSpPr>
        <p:grpSpPr>
          <a:xfrm>
            <a:off x="7853225" y="3974325"/>
            <a:ext cx="531275" cy="821125"/>
            <a:chOff x="238125" y="3188925"/>
            <a:chExt cx="531275" cy="821125"/>
          </a:xfrm>
        </p:grpSpPr>
        <p:sp>
          <p:nvSpPr>
            <p:cNvPr id="648" name="Google Shape;648;p59"/>
            <p:cNvSpPr/>
            <p:nvPr/>
          </p:nvSpPr>
          <p:spPr>
            <a:xfrm>
              <a:off x="281625" y="3275750"/>
              <a:ext cx="487775" cy="734300"/>
            </a:xfrm>
            <a:custGeom>
              <a:rect b="b" l="l" r="r" t="t"/>
              <a:pathLst>
                <a:path extrusionOk="0" h="29372" w="19511">
                  <a:moveTo>
                    <a:pt x="11950" y="1"/>
                  </a:moveTo>
                  <a:lnTo>
                    <a:pt x="1" y="3475"/>
                  </a:lnTo>
                  <a:lnTo>
                    <a:pt x="7357" y="28403"/>
                  </a:lnTo>
                  <a:cubicBezTo>
                    <a:pt x="7526" y="28991"/>
                    <a:pt x="8040" y="29371"/>
                    <a:pt x="8619" y="29371"/>
                  </a:cubicBezTo>
                  <a:cubicBezTo>
                    <a:pt x="8741" y="29371"/>
                    <a:pt x="8866" y="29354"/>
                    <a:pt x="8992" y="29319"/>
                  </a:cubicBezTo>
                  <a:lnTo>
                    <a:pt x="18391" y="26564"/>
                  </a:lnTo>
                  <a:cubicBezTo>
                    <a:pt x="19102" y="26360"/>
                    <a:pt x="19511" y="25641"/>
                    <a:pt x="19306" y="24930"/>
                  </a:cubicBezTo>
                  <a:lnTo>
                    <a:pt x="11950" y="1"/>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59"/>
            <p:cNvSpPr/>
            <p:nvPr/>
          </p:nvSpPr>
          <p:spPr>
            <a:xfrm>
              <a:off x="324950" y="3418800"/>
              <a:ext cx="365375" cy="316750"/>
            </a:xfrm>
            <a:custGeom>
              <a:rect b="b" l="l" r="r" t="t"/>
              <a:pathLst>
                <a:path extrusionOk="0" h="12670" w="14615">
                  <a:moveTo>
                    <a:pt x="11852" y="0"/>
                  </a:moveTo>
                  <a:lnTo>
                    <a:pt x="1" y="3474"/>
                  </a:lnTo>
                  <a:lnTo>
                    <a:pt x="2657" y="12669"/>
                  </a:lnTo>
                  <a:lnTo>
                    <a:pt x="14615" y="9195"/>
                  </a:lnTo>
                  <a:lnTo>
                    <a:pt x="11852" y="0"/>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59"/>
            <p:cNvSpPr/>
            <p:nvPr/>
          </p:nvSpPr>
          <p:spPr>
            <a:xfrm>
              <a:off x="238125" y="3188925"/>
              <a:ext cx="360250" cy="178800"/>
            </a:xfrm>
            <a:custGeom>
              <a:rect b="b" l="l" r="r" t="t"/>
              <a:pathLst>
                <a:path extrusionOk="0" h="7152" w="14410">
                  <a:moveTo>
                    <a:pt x="13486" y="0"/>
                  </a:moveTo>
                  <a:lnTo>
                    <a:pt x="0" y="3981"/>
                  </a:lnTo>
                  <a:lnTo>
                    <a:pt x="1022" y="7152"/>
                  </a:lnTo>
                  <a:lnTo>
                    <a:pt x="14410" y="3270"/>
                  </a:lnTo>
                  <a:lnTo>
                    <a:pt x="13486" y="0"/>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59"/>
            <p:cNvSpPr/>
            <p:nvPr/>
          </p:nvSpPr>
          <p:spPr>
            <a:xfrm>
              <a:off x="250975" y="3280875"/>
              <a:ext cx="38250" cy="84200"/>
            </a:xfrm>
            <a:custGeom>
              <a:rect b="b" l="l" r="r" t="t"/>
              <a:pathLst>
                <a:path extrusionOk="0" h="3368" w="1530">
                  <a:moveTo>
                    <a:pt x="614" y="0"/>
                  </a:moveTo>
                  <a:lnTo>
                    <a:pt x="1" y="205"/>
                  </a:lnTo>
                  <a:lnTo>
                    <a:pt x="916" y="3368"/>
                  </a:lnTo>
                  <a:lnTo>
                    <a:pt x="1529" y="3163"/>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59"/>
            <p:cNvSpPr/>
            <p:nvPr/>
          </p:nvSpPr>
          <p:spPr>
            <a:xfrm>
              <a:off x="281625" y="3273100"/>
              <a:ext cx="35800" cy="84425"/>
            </a:xfrm>
            <a:custGeom>
              <a:rect b="b" l="l" r="r" t="t"/>
              <a:pathLst>
                <a:path extrusionOk="0" h="3377" w="1432">
                  <a:moveTo>
                    <a:pt x="508" y="1"/>
                  </a:moveTo>
                  <a:lnTo>
                    <a:pt x="1" y="107"/>
                  </a:lnTo>
                  <a:lnTo>
                    <a:pt x="916" y="3376"/>
                  </a:lnTo>
                  <a:lnTo>
                    <a:pt x="1431" y="3172"/>
                  </a:lnTo>
                  <a:lnTo>
                    <a:pt x="508"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59"/>
            <p:cNvSpPr/>
            <p:nvPr/>
          </p:nvSpPr>
          <p:spPr>
            <a:xfrm>
              <a:off x="309625" y="3262875"/>
              <a:ext cx="38450" cy="84425"/>
            </a:xfrm>
            <a:custGeom>
              <a:rect b="b" l="l" r="r" t="t"/>
              <a:pathLst>
                <a:path extrusionOk="0" h="3377" w="1538">
                  <a:moveTo>
                    <a:pt x="614" y="1"/>
                  </a:moveTo>
                  <a:lnTo>
                    <a:pt x="1" y="205"/>
                  </a:lnTo>
                  <a:lnTo>
                    <a:pt x="1022" y="3377"/>
                  </a:lnTo>
                  <a:lnTo>
                    <a:pt x="1537" y="3270"/>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59"/>
            <p:cNvSpPr/>
            <p:nvPr/>
          </p:nvSpPr>
          <p:spPr>
            <a:xfrm>
              <a:off x="340275" y="3255325"/>
              <a:ext cx="38450" cy="84200"/>
            </a:xfrm>
            <a:custGeom>
              <a:rect b="b" l="l" r="r" t="t"/>
              <a:pathLst>
                <a:path extrusionOk="0" h="3368" w="1538">
                  <a:moveTo>
                    <a:pt x="614" y="1"/>
                  </a:moveTo>
                  <a:lnTo>
                    <a:pt x="1" y="205"/>
                  </a:lnTo>
                  <a:lnTo>
                    <a:pt x="924" y="3368"/>
                  </a:lnTo>
                  <a:lnTo>
                    <a:pt x="1537" y="3164"/>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59"/>
            <p:cNvSpPr/>
            <p:nvPr/>
          </p:nvSpPr>
          <p:spPr>
            <a:xfrm>
              <a:off x="370925" y="3245100"/>
              <a:ext cx="38450" cy="84225"/>
            </a:xfrm>
            <a:custGeom>
              <a:rect b="b" l="l" r="r" t="t"/>
              <a:pathLst>
                <a:path extrusionOk="0" h="3369" w="1538">
                  <a:moveTo>
                    <a:pt x="516" y="1"/>
                  </a:moveTo>
                  <a:lnTo>
                    <a:pt x="1" y="205"/>
                  </a:lnTo>
                  <a:lnTo>
                    <a:pt x="924" y="3368"/>
                  </a:lnTo>
                  <a:lnTo>
                    <a:pt x="1537" y="3270"/>
                  </a:lnTo>
                  <a:lnTo>
                    <a:pt x="516"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59"/>
            <p:cNvSpPr/>
            <p:nvPr/>
          </p:nvSpPr>
          <p:spPr>
            <a:xfrm>
              <a:off x="401575" y="3237350"/>
              <a:ext cx="35800" cy="84400"/>
            </a:xfrm>
            <a:custGeom>
              <a:rect b="b" l="l" r="r" t="t"/>
              <a:pathLst>
                <a:path extrusionOk="0" h="3376" w="1432">
                  <a:moveTo>
                    <a:pt x="516" y="0"/>
                  </a:moveTo>
                  <a:lnTo>
                    <a:pt x="1" y="205"/>
                  </a:lnTo>
                  <a:lnTo>
                    <a:pt x="924" y="3376"/>
                  </a:lnTo>
                  <a:lnTo>
                    <a:pt x="1431" y="3172"/>
                  </a:lnTo>
                  <a:lnTo>
                    <a:pt x="516"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59"/>
            <p:cNvSpPr/>
            <p:nvPr/>
          </p:nvSpPr>
          <p:spPr>
            <a:xfrm>
              <a:off x="429775" y="3229775"/>
              <a:ext cx="38250" cy="81775"/>
            </a:xfrm>
            <a:custGeom>
              <a:rect b="b" l="l" r="r" t="t"/>
              <a:pathLst>
                <a:path extrusionOk="0" h="3271" w="1530">
                  <a:moveTo>
                    <a:pt x="614" y="1"/>
                  </a:moveTo>
                  <a:lnTo>
                    <a:pt x="1" y="99"/>
                  </a:lnTo>
                  <a:lnTo>
                    <a:pt x="916" y="3270"/>
                  </a:lnTo>
                  <a:lnTo>
                    <a:pt x="1529" y="3164"/>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59"/>
            <p:cNvSpPr/>
            <p:nvPr/>
          </p:nvSpPr>
          <p:spPr>
            <a:xfrm>
              <a:off x="460425" y="3219575"/>
              <a:ext cx="38250" cy="84200"/>
            </a:xfrm>
            <a:custGeom>
              <a:rect b="b" l="l" r="r" t="t"/>
              <a:pathLst>
                <a:path extrusionOk="0" h="3368" w="1530">
                  <a:moveTo>
                    <a:pt x="614" y="0"/>
                  </a:moveTo>
                  <a:lnTo>
                    <a:pt x="1" y="205"/>
                  </a:lnTo>
                  <a:lnTo>
                    <a:pt x="916" y="3368"/>
                  </a:lnTo>
                  <a:lnTo>
                    <a:pt x="1529" y="3163"/>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59"/>
            <p:cNvSpPr/>
            <p:nvPr/>
          </p:nvSpPr>
          <p:spPr>
            <a:xfrm>
              <a:off x="491075" y="3211800"/>
              <a:ext cx="35800" cy="84425"/>
            </a:xfrm>
            <a:custGeom>
              <a:rect b="b" l="l" r="r" t="t"/>
              <a:pathLst>
                <a:path extrusionOk="0" h="3377" w="1432">
                  <a:moveTo>
                    <a:pt x="507" y="1"/>
                  </a:moveTo>
                  <a:lnTo>
                    <a:pt x="1" y="107"/>
                  </a:lnTo>
                  <a:lnTo>
                    <a:pt x="916" y="3376"/>
                  </a:lnTo>
                  <a:lnTo>
                    <a:pt x="1431" y="3172"/>
                  </a:lnTo>
                  <a:lnTo>
                    <a:pt x="507"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59"/>
            <p:cNvSpPr/>
            <p:nvPr/>
          </p:nvSpPr>
          <p:spPr>
            <a:xfrm>
              <a:off x="519075" y="3201575"/>
              <a:ext cx="38450" cy="84425"/>
            </a:xfrm>
            <a:custGeom>
              <a:rect b="b" l="l" r="r" t="t"/>
              <a:pathLst>
                <a:path extrusionOk="0" h="3377" w="1538">
                  <a:moveTo>
                    <a:pt x="613" y="1"/>
                  </a:moveTo>
                  <a:lnTo>
                    <a:pt x="0" y="205"/>
                  </a:lnTo>
                  <a:lnTo>
                    <a:pt x="1022" y="3377"/>
                  </a:lnTo>
                  <a:lnTo>
                    <a:pt x="1537" y="3270"/>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59"/>
            <p:cNvSpPr/>
            <p:nvPr/>
          </p:nvSpPr>
          <p:spPr>
            <a:xfrm>
              <a:off x="549725" y="3194025"/>
              <a:ext cx="38450" cy="84200"/>
            </a:xfrm>
            <a:custGeom>
              <a:rect b="b" l="l" r="r" t="t"/>
              <a:pathLst>
                <a:path extrusionOk="0" h="3368" w="1538">
                  <a:moveTo>
                    <a:pt x="613" y="1"/>
                  </a:moveTo>
                  <a:lnTo>
                    <a:pt x="0" y="99"/>
                  </a:lnTo>
                  <a:lnTo>
                    <a:pt x="924" y="3368"/>
                  </a:lnTo>
                  <a:lnTo>
                    <a:pt x="1537" y="3164"/>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59"/>
            <p:cNvSpPr/>
            <p:nvPr/>
          </p:nvSpPr>
          <p:spPr>
            <a:xfrm>
              <a:off x="281625" y="3275750"/>
              <a:ext cx="309000" cy="122625"/>
            </a:xfrm>
            <a:custGeom>
              <a:rect b="b" l="l" r="r" t="t"/>
              <a:pathLst>
                <a:path extrusionOk="0" h="4905" w="12360">
                  <a:moveTo>
                    <a:pt x="11950" y="1"/>
                  </a:moveTo>
                  <a:lnTo>
                    <a:pt x="1" y="3475"/>
                  </a:lnTo>
                  <a:lnTo>
                    <a:pt x="410" y="4905"/>
                  </a:lnTo>
                  <a:lnTo>
                    <a:pt x="12359" y="1325"/>
                  </a:lnTo>
                  <a:lnTo>
                    <a:pt x="11950" y="1"/>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59"/>
            <p:cNvSpPr/>
            <p:nvPr/>
          </p:nvSpPr>
          <p:spPr>
            <a:xfrm>
              <a:off x="557500" y="3574500"/>
              <a:ext cx="86850" cy="38425"/>
            </a:xfrm>
            <a:custGeom>
              <a:rect b="b" l="l" r="r" t="t"/>
              <a:pathLst>
                <a:path extrusionOk="0" h="1537" w="3474">
                  <a:moveTo>
                    <a:pt x="3367" y="0"/>
                  </a:moveTo>
                  <a:lnTo>
                    <a:pt x="0" y="1022"/>
                  </a:lnTo>
                  <a:lnTo>
                    <a:pt x="204" y="1537"/>
                  </a:lnTo>
                  <a:lnTo>
                    <a:pt x="3474" y="613"/>
                  </a:lnTo>
                  <a:lnTo>
                    <a:pt x="3367"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59"/>
            <p:cNvSpPr/>
            <p:nvPr/>
          </p:nvSpPr>
          <p:spPr>
            <a:xfrm>
              <a:off x="549725" y="3546500"/>
              <a:ext cx="86875" cy="38250"/>
            </a:xfrm>
            <a:custGeom>
              <a:rect b="b" l="l" r="r" t="t"/>
              <a:pathLst>
                <a:path extrusionOk="0" h="1530" w="3475">
                  <a:moveTo>
                    <a:pt x="3270" y="1"/>
                  </a:moveTo>
                  <a:lnTo>
                    <a:pt x="0" y="1022"/>
                  </a:lnTo>
                  <a:lnTo>
                    <a:pt x="205" y="1529"/>
                  </a:lnTo>
                  <a:lnTo>
                    <a:pt x="3474" y="614"/>
                  </a:lnTo>
                  <a:lnTo>
                    <a:pt x="3270"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59"/>
            <p:cNvSpPr/>
            <p:nvPr/>
          </p:nvSpPr>
          <p:spPr>
            <a:xfrm>
              <a:off x="542175" y="3518300"/>
              <a:ext cx="86850" cy="38450"/>
            </a:xfrm>
            <a:custGeom>
              <a:rect b="b" l="l" r="r" t="t"/>
              <a:pathLst>
                <a:path extrusionOk="0" h="1538" w="3474">
                  <a:moveTo>
                    <a:pt x="3269" y="1"/>
                  </a:moveTo>
                  <a:lnTo>
                    <a:pt x="0" y="1022"/>
                  </a:lnTo>
                  <a:lnTo>
                    <a:pt x="98" y="1537"/>
                  </a:lnTo>
                  <a:lnTo>
                    <a:pt x="3474" y="614"/>
                  </a:lnTo>
                  <a:lnTo>
                    <a:pt x="3269"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59"/>
            <p:cNvSpPr/>
            <p:nvPr/>
          </p:nvSpPr>
          <p:spPr>
            <a:xfrm>
              <a:off x="360725" y="3514550"/>
              <a:ext cx="84400" cy="75050"/>
            </a:xfrm>
            <a:custGeom>
              <a:rect b="b" l="l" r="r" t="t"/>
              <a:pathLst>
                <a:path extrusionOk="0" h="3002" w="3376">
                  <a:moveTo>
                    <a:pt x="1712" y="1"/>
                  </a:moveTo>
                  <a:cubicBezTo>
                    <a:pt x="1583" y="1"/>
                    <a:pt x="1454" y="18"/>
                    <a:pt x="1332" y="53"/>
                  </a:cubicBezTo>
                  <a:cubicBezTo>
                    <a:pt x="515" y="355"/>
                    <a:pt x="0" y="1172"/>
                    <a:pt x="311" y="1892"/>
                  </a:cubicBezTo>
                  <a:cubicBezTo>
                    <a:pt x="474" y="2546"/>
                    <a:pt x="1031" y="3002"/>
                    <a:pt x="1666" y="3002"/>
                  </a:cubicBezTo>
                  <a:cubicBezTo>
                    <a:pt x="1824" y="3002"/>
                    <a:pt x="1987" y="2974"/>
                    <a:pt x="2150" y="2913"/>
                  </a:cubicBezTo>
                  <a:cubicBezTo>
                    <a:pt x="2967" y="2709"/>
                    <a:pt x="3376" y="1892"/>
                    <a:pt x="3171" y="1074"/>
                  </a:cubicBezTo>
                  <a:cubicBezTo>
                    <a:pt x="3002" y="397"/>
                    <a:pt x="2339" y="1"/>
                    <a:pt x="1712"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59"/>
            <p:cNvSpPr/>
            <p:nvPr/>
          </p:nvSpPr>
          <p:spPr>
            <a:xfrm>
              <a:off x="450200" y="3847900"/>
              <a:ext cx="319200" cy="162150"/>
            </a:xfrm>
            <a:custGeom>
              <a:rect b="b" l="l" r="r" t="t"/>
              <a:pathLst>
                <a:path extrusionOk="0" h="6486" w="12768">
                  <a:moveTo>
                    <a:pt x="1" y="3572"/>
                  </a:moveTo>
                  <a:lnTo>
                    <a:pt x="1" y="3572"/>
                  </a:lnTo>
                  <a:cubicBezTo>
                    <a:pt x="9" y="3599"/>
                    <a:pt x="17" y="3625"/>
                    <a:pt x="26" y="3651"/>
                  </a:cubicBezTo>
                  <a:lnTo>
                    <a:pt x="26" y="3651"/>
                  </a:lnTo>
                  <a:lnTo>
                    <a:pt x="1" y="3572"/>
                  </a:lnTo>
                  <a:close/>
                  <a:moveTo>
                    <a:pt x="11950" y="0"/>
                  </a:moveTo>
                  <a:cubicBezTo>
                    <a:pt x="12155" y="711"/>
                    <a:pt x="11746" y="1431"/>
                    <a:pt x="11035" y="1635"/>
                  </a:cubicBezTo>
                  <a:lnTo>
                    <a:pt x="1636" y="4496"/>
                  </a:lnTo>
                  <a:cubicBezTo>
                    <a:pt x="1510" y="4531"/>
                    <a:pt x="1385" y="4548"/>
                    <a:pt x="1263" y="4548"/>
                  </a:cubicBezTo>
                  <a:cubicBezTo>
                    <a:pt x="710" y="4548"/>
                    <a:pt x="216" y="4200"/>
                    <a:pt x="26" y="3651"/>
                  </a:cubicBezTo>
                  <a:lnTo>
                    <a:pt x="26" y="3651"/>
                  </a:lnTo>
                  <a:lnTo>
                    <a:pt x="614" y="5517"/>
                  </a:lnTo>
                  <a:cubicBezTo>
                    <a:pt x="783" y="6105"/>
                    <a:pt x="1297" y="6485"/>
                    <a:pt x="1876" y="6485"/>
                  </a:cubicBezTo>
                  <a:cubicBezTo>
                    <a:pt x="1998" y="6485"/>
                    <a:pt x="2123" y="6468"/>
                    <a:pt x="2249" y="6433"/>
                  </a:cubicBezTo>
                  <a:lnTo>
                    <a:pt x="11648" y="3678"/>
                  </a:lnTo>
                  <a:cubicBezTo>
                    <a:pt x="12359" y="3474"/>
                    <a:pt x="12768" y="2755"/>
                    <a:pt x="12563" y="2044"/>
                  </a:cubicBezTo>
                  <a:lnTo>
                    <a:pt x="11950"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8" name="Google Shape;668;p59"/>
          <p:cNvGrpSpPr/>
          <p:nvPr/>
        </p:nvGrpSpPr>
        <p:grpSpPr>
          <a:xfrm>
            <a:off x="220263" y="4286238"/>
            <a:ext cx="985925" cy="744150"/>
            <a:chOff x="1666700" y="5967688"/>
            <a:chExt cx="985925" cy="744150"/>
          </a:xfrm>
        </p:grpSpPr>
        <p:sp>
          <p:nvSpPr>
            <p:cNvPr id="669" name="Google Shape;669;p59"/>
            <p:cNvSpPr/>
            <p:nvPr/>
          </p:nvSpPr>
          <p:spPr>
            <a:xfrm>
              <a:off x="1666700" y="5967688"/>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59"/>
            <p:cNvSpPr/>
            <p:nvPr/>
          </p:nvSpPr>
          <p:spPr>
            <a:xfrm>
              <a:off x="1758650" y="6363863"/>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59"/>
            <p:cNvSpPr/>
            <p:nvPr/>
          </p:nvSpPr>
          <p:spPr>
            <a:xfrm>
              <a:off x="1735750" y="6361013"/>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59"/>
            <p:cNvSpPr/>
            <p:nvPr/>
          </p:nvSpPr>
          <p:spPr>
            <a:xfrm>
              <a:off x="1766400" y="6369163"/>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59"/>
            <p:cNvSpPr/>
            <p:nvPr/>
          </p:nvSpPr>
          <p:spPr>
            <a:xfrm>
              <a:off x="1751075" y="6397163"/>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59"/>
            <p:cNvSpPr/>
            <p:nvPr/>
          </p:nvSpPr>
          <p:spPr>
            <a:xfrm>
              <a:off x="1748425" y="6392063"/>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59"/>
            <p:cNvSpPr/>
            <p:nvPr/>
          </p:nvSpPr>
          <p:spPr>
            <a:xfrm>
              <a:off x="1911900" y="6282113"/>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59"/>
            <p:cNvSpPr/>
            <p:nvPr/>
          </p:nvSpPr>
          <p:spPr>
            <a:xfrm>
              <a:off x="1889000" y="6279288"/>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59"/>
            <p:cNvSpPr/>
            <p:nvPr/>
          </p:nvSpPr>
          <p:spPr>
            <a:xfrm>
              <a:off x="1922125" y="6287438"/>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59"/>
            <p:cNvSpPr/>
            <p:nvPr/>
          </p:nvSpPr>
          <p:spPr>
            <a:xfrm>
              <a:off x="1906800" y="6315438"/>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59"/>
            <p:cNvSpPr/>
            <p:nvPr/>
          </p:nvSpPr>
          <p:spPr>
            <a:xfrm>
              <a:off x="1904325" y="6310313"/>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59"/>
            <p:cNvSpPr/>
            <p:nvPr/>
          </p:nvSpPr>
          <p:spPr>
            <a:xfrm>
              <a:off x="2067800" y="62003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59"/>
            <p:cNvSpPr/>
            <p:nvPr/>
          </p:nvSpPr>
          <p:spPr>
            <a:xfrm>
              <a:off x="2044725" y="6197563"/>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59"/>
            <p:cNvSpPr/>
            <p:nvPr/>
          </p:nvSpPr>
          <p:spPr>
            <a:xfrm>
              <a:off x="2078025" y="6205713"/>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59"/>
            <p:cNvSpPr/>
            <p:nvPr/>
          </p:nvSpPr>
          <p:spPr>
            <a:xfrm>
              <a:off x="2060050" y="6233688"/>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59"/>
            <p:cNvSpPr/>
            <p:nvPr/>
          </p:nvSpPr>
          <p:spPr>
            <a:xfrm>
              <a:off x="2060050" y="6228588"/>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59"/>
            <p:cNvSpPr/>
            <p:nvPr/>
          </p:nvSpPr>
          <p:spPr>
            <a:xfrm>
              <a:off x="2221050" y="6118663"/>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59"/>
            <p:cNvSpPr/>
            <p:nvPr/>
          </p:nvSpPr>
          <p:spPr>
            <a:xfrm>
              <a:off x="2197975" y="6115813"/>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59"/>
            <p:cNvSpPr/>
            <p:nvPr/>
          </p:nvSpPr>
          <p:spPr>
            <a:xfrm>
              <a:off x="2231275" y="6123963"/>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59"/>
            <p:cNvSpPr/>
            <p:nvPr/>
          </p:nvSpPr>
          <p:spPr>
            <a:xfrm>
              <a:off x="2215950" y="6151963"/>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59"/>
            <p:cNvSpPr/>
            <p:nvPr/>
          </p:nvSpPr>
          <p:spPr>
            <a:xfrm>
              <a:off x="2213300" y="6146863"/>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59"/>
            <p:cNvSpPr/>
            <p:nvPr/>
          </p:nvSpPr>
          <p:spPr>
            <a:xfrm>
              <a:off x="2376750" y="6036913"/>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59"/>
            <p:cNvSpPr/>
            <p:nvPr/>
          </p:nvSpPr>
          <p:spPr>
            <a:xfrm>
              <a:off x="2353875" y="6034013"/>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59"/>
            <p:cNvSpPr/>
            <p:nvPr/>
          </p:nvSpPr>
          <p:spPr>
            <a:xfrm>
              <a:off x="2386975" y="6042238"/>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59"/>
            <p:cNvSpPr/>
            <p:nvPr/>
          </p:nvSpPr>
          <p:spPr>
            <a:xfrm>
              <a:off x="2371650" y="6070238"/>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59"/>
            <p:cNvSpPr/>
            <p:nvPr/>
          </p:nvSpPr>
          <p:spPr>
            <a:xfrm>
              <a:off x="2369200" y="6065113"/>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59"/>
            <p:cNvSpPr/>
            <p:nvPr/>
          </p:nvSpPr>
          <p:spPr>
            <a:xfrm>
              <a:off x="1832825" y="6506888"/>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59"/>
            <p:cNvSpPr/>
            <p:nvPr/>
          </p:nvSpPr>
          <p:spPr>
            <a:xfrm>
              <a:off x="1809725" y="6504063"/>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59"/>
            <p:cNvSpPr/>
            <p:nvPr/>
          </p:nvSpPr>
          <p:spPr>
            <a:xfrm>
              <a:off x="1843025" y="6512213"/>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59"/>
            <p:cNvSpPr/>
            <p:nvPr/>
          </p:nvSpPr>
          <p:spPr>
            <a:xfrm>
              <a:off x="1827700" y="6540188"/>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59"/>
            <p:cNvSpPr/>
            <p:nvPr/>
          </p:nvSpPr>
          <p:spPr>
            <a:xfrm>
              <a:off x="1825050" y="6535088"/>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59"/>
            <p:cNvSpPr/>
            <p:nvPr/>
          </p:nvSpPr>
          <p:spPr>
            <a:xfrm>
              <a:off x="1988525" y="6425163"/>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59"/>
            <p:cNvSpPr/>
            <p:nvPr/>
          </p:nvSpPr>
          <p:spPr>
            <a:xfrm>
              <a:off x="1965625" y="6422313"/>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59"/>
            <p:cNvSpPr/>
            <p:nvPr/>
          </p:nvSpPr>
          <p:spPr>
            <a:xfrm>
              <a:off x="1998750" y="6430463"/>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59"/>
            <p:cNvSpPr/>
            <p:nvPr/>
          </p:nvSpPr>
          <p:spPr>
            <a:xfrm>
              <a:off x="1980950" y="6458463"/>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59"/>
            <p:cNvSpPr/>
            <p:nvPr/>
          </p:nvSpPr>
          <p:spPr>
            <a:xfrm>
              <a:off x="1980950" y="6453363"/>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59"/>
            <p:cNvSpPr/>
            <p:nvPr/>
          </p:nvSpPr>
          <p:spPr>
            <a:xfrm>
              <a:off x="2141775" y="6343413"/>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59"/>
            <p:cNvSpPr/>
            <p:nvPr/>
          </p:nvSpPr>
          <p:spPr>
            <a:xfrm>
              <a:off x="2118900" y="6340513"/>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59"/>
            <p:cNvSpPr/>
            <p:nvPr/>
          </p:nvSpPr>
          <p:spPr>
            <a:xfrm>
              <a:off x="2152000" y="6348738"/>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59"/>
            <p:cNvSpPr/>
            <p:nvPr/>
          </p:nvSpPr>
          <p:spPr>
            <a:xfrm>
              <a:off x="2136675" y="6376738"/>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59"/>
            <p:cNvSpPr/>
            <p:nvPr/>
          </p:nvSpPr>
          <p:spPr>
            <a:xfrm>
              <a:off x="2134225" y="6371613"/>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59"/>
            <p:cNvSpPr/>
            <p:nvPr/>
          </p:nvSpPr>
          <p:spPr>
            <a:xfrm>
              <a:off x="2297675" y="62616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59"/>
            <p:cNvSpPr/>
            <p:nvPr/>
          </p:nvSpPr>
          <p:spPr>
            <a:xfrm>
              <a:off x="2274600" y="6258788"/>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59"/>
            <p:cNvSpPr/>
            <p:nvPr/>
          </p:nvSpPr>
          <p:spPr>
            <a:xfrm>
              <a:off x="2307900" y="6267013"/>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59"/>
            <p:cNvSpPr/>
            <p:nvPr/>
          </p:nvSpPr>
          <p:spPr>
            <a:xfrm>
              <a:off x="2292575" y="6292538"/>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59"/>
            <p:cNvSpPr/>
            <p:nvPr/>
          </p:nvSpPr>
          <p:spPr>
            <a:xfrm>
              <a:off x="2289925" y="6289888"/>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59"/>
            <p:cNvSpPr/>
            <p:nvPr/>
          </p:nvSpPr>
          <p:spPr>
            <a:xfrm>
              <a:off x="2453375" y="6179963"/>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59"/>
            <p:cNvSpPr/>
            <p:nvPr/>
          </p:nvSpPr>
          <p:spPr>
            <a:xfrm>
              <a:off x="2430500" y="6177038"/>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59"/>
            <p:cNvSpPr/>
            <p:nvPr/>
          </p:nvSpPr>
          <p:spPr>
            <a:xfrm>
              <a:off x="2461150" y="6182613"/>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59"/>
            <p:cNvSpPr/>
            <p:nvPr/>
          </p:nvSpPr>
          <p:spPr>
            <a:xfrm>
              <a:off x="2445825" y="6210813"/>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59"/>
            <p:cNvSpPr/>
            <p:nvPr/>
          </p:nvSpPr>
          <p:spPr>
            <a:xfrm>
              <a:off x="2443175" y="6208163"/>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0" name="Google Shape;720;p59"/>
          <p:cNvSpPr/>
          <p:nvPr/>
        </p:nvSpPr>
        <p:spPr>
          <a:xfrm>
            <a:off x="8554680" y="9627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59"/>
          <p:cNvSpPr/>
          <p:nvPr/>
        </p:nvSpPr>
        <p:spPr>
          <a:xfrm>
            <a:off x="7189992" y="1730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59"/>
          <p:cNvSpPr/>
          <p:nvPr/>
        </p:nvSpPr>
        <p:spPr>
          <a:xfrm>
            <a:off x="8924753" y="13857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59"/>
          <p:cNvSpPr/>
          <p:nvPr/>
        </p:nvSpPr>
        <p:spPr>
          <a:xfrm>
            <a:off x="8462988" y="6877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59"/>
          <p:cNvSpPr/>
          <p:nvPr/>
        </p:nvSpPr>
        <p:spPr>
          <a:xfrm>
            <a:off x="8364298" y="2717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59"/>
          <p:cNvSpPr/>
          <p:nvPr/>
        </p:nvSpPr>
        <p:spPr>
          <a:xfrm>
            <a:off x="6710472" y="3811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59"/>
          <p:cNvSpPr/>
          <p:nvPr/>
        </p:nvSpPr>
        <p:spPr>
          <a:xfrm>
            <a:off x="931165" y="33158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59"/>
          <p:cNvSpPr/>
          <p:nvPr/>
        </p:nvSpPr>
        <p:spPr>
          <a:xfrm>
            <a:off x="560833" y="45488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59"/>
          <p:cNvSpPr/>
          <p:nvPr/>
        </p:nvSpPr>
        <p:spPr>
          <a:xfrm>
            <a:off x="1488251" y="21514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59"/>
          <p:cNvSpPr txBox="1"/>
          <p:nvPr>
            <p:ph idx="2" type="title"/>
          </p:nvPr>
        </p:nvSpPr>
        <p:spPr>
          <a:xfrm>
            <a:off x="3436650" y="1555634"/>
            <a:ext cx="2270700" cy="4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Neucha"/>
              <a:buNone/>
              <a:defRPr b="1" sz="3000">
                <a:latin typeface="Neucha"/>
                <a:ea typeface="Neucha"/>
                <a:cs typeface="Neucha"/>
                <a:sym typeface="Neucha"/>
              </a:defRPr>
            </a:lvl2pPr>
            <a:lvl3pPr lvl="2" algn="ctr">
              <a:lnSpc>
                <a:spcPct val="100000"/>
              </a:lnSpc>
              <a:spcBef>
                <a:spcPts val="0"/>
              </a:spcBef>
              <a:spcAft>
                <a:spcPts val="0"/>
              </a:spcAft>
              <a:buSzPts val="3000"/>
              <a:buFont typeface="Neucha"/>
              <a:buNone/>
              <a:defRPr b="1" sz="3000">
                <a:latin typeface="Neucha"/>
                <a:ea typeface="Neucha"/>
                <a:cs typeface="Neucha"/>
                <a:sym typeface="Neucha"/>
              </a:defRPr>
            </a:lvl3pPr>
            <a:lvl4pPr lvl="3" algn="ctr">
              <a:lnSpc>
                <a:spcPct val="100000"/>
              </a:lnSpc>
              <a:spcBef>
                <a:spcPts val="0"/>
              </a:spcBef>
              <a:spcAft>
                <a:spcPts val="0"/>
              </a:spcAft>
              <a:buSzPts val="3000"/>
              <a:buFont typeface="Neucha"/>
              <a:buNone/>
              <a:defRPr b="1" sz="3000">
                <a:latin typeface="Neucha"/>
                <a:ea typeface="Neucha"/>
                <a:cs typeface="Neucha"/>
                <a:sym typeface="Neucha"/>
              </a:defRPr>
            </a:lvl4pPr>
            <a:lvl5pPr lvl="4" algn="ctr">
              <a:lnSpc>
                <a:spcPct val="100000"/>
              </a:lnSpc>
              <a:spcBef>
                <a:spcPts val="0"/>
              </a:spcBef>
              <a:spcAft>
                <a:spcPts val="0"/>
              </a:spcAft>
              <a:buSzPts val="3000"/>
              <a:buFont typeface="Neucha"/>
              <a:buNone/>
              <a:defRPr b="1" sz="3000">
                <a:latin typeface="Neucha"/>
                <a:ea typeface="Neucha"/>
                <a:cs typeface="Neucha"/>
                <a:sym typeface="Neucha"/>
              </a:defRPr>
            </a:lvl5pPr>
            <a:lvl6pPr lvl="5" algn="ctr">
              <a:lnSpc>
                <a:spcPct val="100000"/>
              </a:lnSpc>
              <a:spcBef>
                <a:spcPts val="0"/>
              </a:spcBef>
              <a:spcAft>
                <a:spcPts val="0"/>
              </a:spcAft>
              <a:buSzPts val="3000"/>
              <a:buFont typeface="Neucha"/>
              <a:buNone/>
              <a:defRPr b="1" sz="3000">
                <a:latin typeface="Neucha"/>
                <a:ea typeface="Neucha"/>
                <a:cs typeface="Neucha"/>
                <a:sym typeface="Neucha"/>
              </a:defRPr>
            </a:lvl6pPr>
            <a:lvl7pPr lvl="6" algn="ctr">
              <a:lnSpc>
                <a:spcPct val="100000"/>
              </a:lnSpc>
              <a:spcBef>
                <a:spcPts val="0"/>
              </a:spcBef>
              <a:spcAft>
                <a:spcPts val="0"/>
              </a:spcAft>
              <a:buSzPts val="3000"/>
              <a:buFont typeface="Neucha"/>
              <a:buNone/>
              <a:defRPr b="1" sz="3000">
                <a:latin typeface="Neucha"/>
                <a:ea typeface="Neucha"/>
                <a:cs typeface="Neucha"/>
                <a:sym typeface="Neucha"/>
              </a:defRPr>
            </a:lvl7pPr>
            <a:lvl8pPr lvl="7" algn="ctr">
              <a:lnSpc>
                <a:spcPct val="100000"/>
              </a:lnSpc>
              <a:spcBef>
                <a:spcPts val="0"/>
              </a:spcBef>
              <a:spcAft>
                <a:spcPts val="0"/>
              </a:spcAft>
              <a:buSzPts val="3000"/>
              <a:buFont typeface="Neucha"/>
              <a:buNone/>
              <a:defRPr b="1" sz="3000">
                <a:latin typeface="Neucha"/>
                <a:ea typeface="Neucha"/>
                <a:cs typeface="Neucha"/>
                <a:sym typeface="Neucha"/>
              </a:defRPr>
            </a:lvl8pPr>
            <a:lvl9pPr lvl="8"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730" name="Google Shape;730;p59"/>
          <p:cNvSpPr txBox="1"/>
          <p:nvPr>
            <p:ph idx="1" type="subTitle"/>
          </p:nvPr>
        </p:nvSpPr>
        <p:spPr>
          <a:xfrm>
            <a:off x="2023500" y="2009909"/>
            <a:ext cx="5097000" cy="40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731" name="Google Shape;731;p59"/>
          <p:cNvSpPr txBox="1"/>
          <p:nvPr>
            <p:ph idx="3" type="title"/>
          </p:nvPr>
        </p:nvSpPr>
        <p:spPr>
          <a:xfrm>
            <a:off x="3436650" y="2605265"/>
            <a:ext cx="2270700" cy="4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Neucha"/>
              <a:buNone/>
              <a:defRPr b="1" sz="3000">
                <a:latin typeface="Neucha"/>
                <a:ea typeface="Neucha"/>
                <a:cs typeface="Neucha"/>
                <a:sym typeface="Neucha"/>
              </a:defRPr>
            </a:lvl2pPr>
            <a:lvl3pPr lvl="2" algn="ctr">
              <a:lnSpc>
                <a:spcPct val="100000"/>
              </a:lnSpc>
              <a:spcBef>
                <a:spcPts val="0"/>
              </a:spcBef>
              <a:spcAft>
                <a:spcPts val="0"/>
              </a:spcAft>
              <a:buSzPts val="3000"/>
              <a:buFont typeface="Neucha"/>
              <a:buNone/>
              <a:defRPr b="1" sz="3000">
                <a:latin typeface="Neucha"/>
                <a:ea typeface="Neucha"/>
                <a:cs typeface="Neucha"/>
                <a:sym typeface="Neucha"/>
              </a:defRPr>
            </a:lvl3pPr>
            <a:lvl4pPr lvl="3" algn="ctr">
              <a:lnSpc>
                <a:spcPct val="100000"/>
              </a:lnSpc>
              <a:spcBef>
                <a:spcPts val="0"/>
              </a:spcBef>
              <a:spcAft>
                <a:spcPts val="0"/>
              </a:spcAft>
              <a:buSzPts val="3000"/>
              <a:buFont typeface="Neucha"/>
              <a:buNone/>
              <a:defRPr b="1" sz="3000">
                <a:latin typeface="Neucha"/>
                <a:ea typeface="Neucha"/>
                <a:cs typeface="Neucha"/>
                <a:sym typeface="Neucha"/>
              </a:defRPr>
            </a:lvl4pPr>
            <a:lvl5pPr lvl="4" algn="ctr">
              <a:lnSpc>
                <a:spcPct val="100000"/>
              </a:lnSpc>
              <a:spcBef>
                <a:spcPts val="0"/>
              </a:spcBef>
              <a:spcAft>
                <a:spcPts val="0"/>
              </a:spcAft>
              <a:buSzPts val="3000"/>
              <a:buFont typeface="Neucha"/>
              <a:buNone/>
              <a:defRPr b="1" sz="3000">
                <a:latin typeface="Neucha"/>
                <a:ea typeface="Neucha"/>
                <a:cs typeface="Neucha"/>
                <a:sym typeface="Neucha"/>
              </a:defRPr>
            </a:lvl5pPr>
            <a:lvl6pPr lvl="5" algn="ctr">
              <a:lnSpc>
                <a:spcPct val="100000"/>
              </a:lnSpc>
              <a:spcBef>
                <a:spcPts val="0"/>
              </a:spcBef>
              <a:spcAft>
                <a:spcPts val="0"/>
              </a:spcAft>
              <a:buSzPts val="3000"/>
              <a:buFont typeface="Neucha"/>
              <a:buNone/>
              <a:defRPr b="1" sz="3000">
                <a:latin typeface="Neucha"/>
                <a:ea typeface="Neucha"/>
                <a:cs typeface="Neucha"/>
                <a:sym typeface="Neucha"/>
              </a:defRPr>
            </a:lvl6pPr>
            <a:lvl7pPr lvl="6" algn="ctr">
              <a:lnSpc>
                <a:spcPct val="100000"/>
              </a:lnSpc>
              <a:spcBef>
                <a:spcPts val="0"/>
              </a:spcBef>
              <a:spcAft>
                <a:spcPts val="0"/>
              </a:spcAft>
              <a:buSzPts val="3000"/>
              <a:buFont typeface="Neucha"/>
              <a:buNone/>
              <a:defRPr b="1" sz="3000">
                <a:latin typeface="Neucha"/>
                <a:ea typeface="Neucha"/>
                <a:cs typeface="Neucha"/>
                <a:sym typeface="Neucha"/>
              </a:defRPr>
            </a:lvl7pPr>
            <a:lvl8pPr lvl="7" algn="ctr">
              <a:lnSpc>
                <a:spcPct val="100000"/>
              </a:lnSpc>
              <a:spcBef>
                <a:spcPts val="0"/>
              </a:spcBef>
              <a:spcAft>
                <a:spcPts val="0"/>
              </a:spcAft>
              <a:buSzPts val="3000"/>
              <a:buFont typeface="Neucha"/>
              <a:buNone/>
              <a:defRPr b="1" sz="3000">
                <a:latin typeface="Neucha"/>
                <a:ea typeface="Neucha"/>
                <a:cs typeface="Neucha"/>
                <a:sym typeface="Neucha"/>
              </a:defRPr>
            </a:lvl8pPr>
            <a:lvl9pPr lvl="8"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732" name="Google Shape;732;p59"/>
          <p:cNvSpPr txBox="1"/>
          <p:nvPr>
            <p:ph idx="4" type="subTitle"/>
          </p:nvPr>
        </p:nvSpPr>
        <p:spPr>
          <a:xfrm>
            <a:off x="2023500" y="3059540"/>
            <a:ext cx="5097000" cy="40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733" name="Google Shape;733;p59"/>
          <p:cNvSpPr txBox="1"/>
          <p:nvPr>
            <p:ph idx="5" type="title"/>
          </p:nvPr>
        </p:nvSpPr>
        <p:spPr>
          <a:xfrm>
            <a:off x="3436650" y="3654896"/>
            <a:ext cx="2270700" cy="4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Font typeface="Neucha"/>
              <a:buNone/>
              <a:defRPr b="1" sz="3000">
                <a:latin typeface="Neucha"/>
                <a:ea typeface="Neucha"/>
                <a:cs typeface="Neucha"/>
                <a:sym typeface="Neucha"/>
              </a:defRPr>
            </a:lvl2pPr>
            <a:lvl3pPr lvl="2" algn="ctr">
              <a:lnSpc>
                <a:spcPct val="100000"/>
              </a:lnSpc>
              <a:spcBef>
                <a:spcPts val="0"/>
              </a:spcBef>
              <a:spcAft>
                <a:spcPts val="0"/>
              </a:spcAft>
              <a:buSzPts val="3000"/>
              <a:buFont typeface="Neucha"/>
              <a:buNone/>
              <a:defRPr b="1" sz="3000">
                <a:latin typeface="Neucha"/>
                <a:ea typeface="Neucha"/>
                <a:cs typeface="Neucha"/>
                <a:sym typeface="Neucha"/>
              </a:defRPr>
            </a:lvl3pPr>
            <a:lvl4pPr lvl="3" algn="ctr">
              <a:lnSpc>
                <a:spcPct val="100000"/>
              </a:lnSpc>
              <a:spcBef>
                <a:spcPts val="0"/>
              </a:spcBef>
              <a:spcAft>
                <a:spcPts val="0"/>
              </a:spcAft>
              <a:buSzPts val="3000"/>
              <a:buFont typeface="Neucha"/>
              <a:buNone/>
              <a:defRPr b="1" sz="3000">
                <a:latin typeface="Neucha"/>
                <a:ea typeface="Neucha"/>
                <a:cs typeface="Neucha"/>
                <a:sym typeface="Neucha"/>
              </a:defRPr>
            </a:lvl4pPr>
            <a:lvl5pPr lvl="4" algn="ctr">
              <a:lnSpc>
                <a:spcPct val="100000"/>
              </a:lnSpc>
              <a:spcBef>
                <a:spcPts val="0"/>
              </a:spcBef>
              <a:spcAft>
                <a:spcPts val="0"/>
              </a:spcAft>
              <a:buSzPts val="3000"/>
              <a:buFont typeface="Neucha"/>
              <a:buNone/>
              <a:defRPr b="1" sz="3000">
                <a:latin typeface="Neucha"/>
                <a:ea typeface="Neucha"/>
                <a:cs typeface="Neucha"/>
                <a:sym typeface="Neucha"/>
              </a:defRPr>
            </a:lvl5pPr>
            <a:lvl6pPr lvl="5" algn="ctr">
              <a:lnSpc>
                <a:spcPct val="100000"/>
              </a:lnSpc>
              <a:spcBef>
                <a:spcPts val="0"/>
              </a:spcBef>
              <a:spcAft>
                <a:spcPts val="0"/>
              </a:spcAft>
              <a:buSzPts val="3000"/>
              <a:buFont typeface="Neucha"/>
              <a:buNone/>
              <a:defRPr b="1" sz="3000">
                <a:latin typeface="Neucha"/>
                <a:ea typeface="Neucha"/>
                <a:cs typeface="Neucha"/>
                <a:sym typeface="Neucha"/>
              </a:defRPr>
            </a:lvl6pPr>
            <a:lvl7pPr lvl="6" algn="ctr">
              <a:lnSpc>
                <a:spcPct val="100000"/>
              </a:lnSpc>
              <a:spcBef>
                <a:spcPts val="0"/>
              </a:spcBef>
              <a:spcAft>
                <a:spcPts val="0"/>
              </a:spcAft>
              <a:buSzPts val="3000"/>
              <a:buFont typeface="Neucha"/>
              <a:buNone/>
              <a:defRPr b="1" sz="3000">
                <a:latin typeface="Neucha"/>
                <a:ea typeface="Neucha"/>
                <a:cs typeface="Neucha"/>
                <a:sym typeface="Neucha"/>
              </a:defRPr>
            </a:lvl7pPr>
            <a:lvl8pPr lvl="7" algn="ctr">
              <a:lnSpc>
                <a:spcPct val="100000"/>
              </a:lnSpc>
              <a:spcBef>
                <a:spcPts val="0"/>
              </a:spcBef>
              <a:spcAft>
                <a:spcPts val="0"/>
              </a:spcAft>
              <a:buSzPts val="3000"/>
              <a:buFont typeface="Neucha"/>
              <a:buNone/>
              <a:defRPr b="1" sz="3000">
                <a:latin typeface="Neucha"/>
                <a:ea typeface="Neucha"/>
                <a:cs typeface="Neucha"/>
                <a:sym typeface="Neucha"/>
              </a:defRPr>
            </a:lvl8pPr>
            <a:lvl9pPr lvl="8"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734" name="Google Shape;734;p59"/>
          <p:cNvSpPr txBox="1"/>
          <p:nvPr>
            <p:ph idx="6" type="subTitle"/>
          </p:nvPr>
        </p:nvSpPr>
        <p:spPr>
          <a:xfrm>
            <a:off x="2023500" y="4109171"/>
            <a:ext cx="5097000" cy="40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735" name="Google Shape;735;p59"/>
          <p:cNvSpPr/>
          <p:nvPr/>
        </p:nvSpPr>
        <p:spPr>
          <a:xfrm>
            <a:off x="123948" y="1850837"/>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59"/>
          <p:cNvSpPr/>
          <p:nvPr/>
        </p:nvSpPr>
        <p:spPr>
          <a:xfrm>
            <a:off x="254261" y="1565156"/>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59"/>
          <p:cNvSpPr/>
          <p:nvPr/>
        </p:nvSpPr>
        <p:spPr>
          <a:xfrm>
            <a:off x="413085" y="2499564"/>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59"/>
          <p:cNvSpPr/>
          <p:nvPr/>
        </p:nvSpPr>
        <p:spPr>
          <a:xfrm>
            <a:off x="653078" y="1899932"/>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9" name="Shape 739"/>
        <p:cNvGrpSpPr/>
        <p:nvPr/>
      </p:nvGrpSpPr>
      <p:grpSpPr>
        <a:xfrm>
          <a:off x="0" y="0"/>
          <a:ext cx="0" cy="0"/>
          <a:chOff x="0" y="0"/>
          <a:chExt cx="0" cy="0"/>
        </a:xfrm>
      </p:grpSpPr>
      <p:sp>
        <p:nvSpPr>
          <p:cNvPr id="740" name="Google Shape;740;p60"/>
          <p:cNvSpPr/>
          <p:nvPr/>
        </p:nvSpPr>
        <p:spPr>
          <a:xfrm flipH="1" rot="10800000">
            <a:off x="6520050" y="0"/>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60"/>
          <p:cNvSpPr txBox="1"/>
          <p:nvPr>
            <p:ph hasCustomPrompt="1" type="title"/>
          </p:nvPr>
        </p:nvSpPr>
        <p:spPr>
          <a:xfrm>
            <a:off x="713225" y="1696675"/>
            <a:ext cx="7717800" cy="115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7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42" name="Google Shape;742;p60"/>
          <p:cNvSpPr txBox="1"/>
          <p:nvPr>
            <p:ph idx="1" type="body"/>
          </p:nvPr>
        </p:nvSpPr>
        <p:spPr>
          <a:xfrm>
            <a:off x="762000" y="2685500"/>
            <a:ext cx="7668900" cy="581700"/>
          </a:xfrm>
          <a:prstGeom prst="rect">
            <a:avLst/>
          </a:prstGeom>
          <a:noFill/>
          <a:ln>
            <a:noFill/>
          </a:ln>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grpSp>
        <p:nvGrpSpPr>
          <p:cNvPr id="743" name="Google Shape;743;p60"/>
          <p:cNvGrpSpPr/>
          <p:nvPr/>
        </p:nvGrpSpPr>
        <p:grpSpPr>
          <a:xfrm>
            <a:off x="8012063" y="168438"/>
            <a:ext cx="837425" cy="742112"/>
            <a:chOff x="6215925" y="6858088"/>
            <a:chExt cx="837425" cy="742112"/>
          </a:xfrm>
        </p:grpSpPr>
        <p:sp>
          <p:nvSpPr>
            <p:cNvPr id="744" name="Google Shape;744;p60"/>
            <p:cNvSpPr/>
            <p:nvPr/>
          </p:nvSpPr>
          <p:spPr>
            <a:xfrm>
              <a:off x="6215925" y="7421400"/>
              <a:ext cx="201900" cy="178800"/>
            </a:xfrm>
            <a:custGeom>
              <a:rect b="b" l="l" r="r" t="t"/>
              <a:pathLst>
                <a:path extrusionOk="0" h="7152" w="8076">
                  <a:moveTo>
                    <a:pt x="7561" y="0"/>
                  </a:moveTo>
                  <a:lnTo>
                    <a:pt x="0" y="6637"/>
                  </a:lnTo>
                  <a:lnTo>
                    <a:pt x="515" y="7152"/>
                  </a:lnTo>
                  <a:lnTo>
                    <a:pt x="8076" y="507"/>
                  </a:lnTo>
                  <a:lnTo>
                    <a:pt x="7561" y="0"/>
                  </a:ln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60"/>
            <p:cNvSpPr/>
            <p:nvPr/>
          </p:nvSpPr>
          <p:spPr>
            <a:xfrm>
              <a:off x="6401775" y="7430925"/>
              <a:ext cx="25575" cy="22900"/>
            </a:xfrm>
            <a:custGeom>
              <a:rect b="b" l="l" r="r" t="t"/>
              <a:pathLst>
                <a:path extrusionOk="0" h="916" w="1023">
                  <a:moveTo>
                    <a:pt x="508" y="0"/>
                  </a:moveTo>
                  <a:lnTo>
                    <a:pt x="1" y="507"/>
                  </a:lnTo>
                  <a:lnTo>
                    <a:pt x="508" y="915"/>
                  </a:lnTo>
                  <a:lnTo>
                    <a:pt x="1023" y="507"/>
                  </a:lnTo>
                  <a:lnTo>
                    <a:pt x="508" y="0"/>
                  </a:lnTo>
                  <a:close/>
                </a:path>
              </a:pathLst>
            </a:custGeom>
            <a:solidFill>
              <a:srgbClr val="C1C0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6" name="Google Shape;746;p60"/>
            <p:cNvGrpSpPr/>
            <p:nvPr/>
          </p:nvGrpSpPr>
          <p:grpSpPr>
            <a:xfrm>
              <a:off x="6361025" y="6858088"/>
              <a:ext cx="692325" cy="623250"/>
              <a:chOff x="6361025" y="6858088"/>
              <a:chExt cx="692325" cy="623250"/>
            </a:xfrm>
          </p:grpSpPr>
          <p:sp>
            <p:nvSpPr>
              <p:cNvPr id="747" name="Google Shape;747;p60"/>
              <p:cNvSpPr/>
              <p:nvPr/>
            </p:nvSpPr>
            <p:spPr>
              <a:xfrm>
                <a:off x="6361025" y="7011338"/>
                <a:ext cx="510875" cy="470000"/>
              </a:xfrm>
              <a:custGeom>
                <a:rect b="b" l="l" r="r" t="t"/>
                <a:pathLst>
                  <a:path extrusionOk="0" h="18800" w="20435">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rgbClr val="FAFD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60"/>
              <p:cNvSpPr/>
              <p:nvPr/>
            </p:nvSpPr>
            <p:spPr>
              <a:xfrm>
                <a:off x="6795250" y="6896288"/>
                <a:ext cx="217225" cy="207025"/>
              </a:xfrm>
              <a:custGeom>
                <a:rect b="b" l="l" r="r" t="t"/>
                <a:pathLst>
                  <a:path extrusionOk="0" h="8281" w="8689">
                    <a:moveTo>
                      <a:pt x="6539" y="1"/>
                    </a:moveTo>
                    <a:lnTo>
                      <a:pt x="0" y="5828"/>
                    </a:lnTo>
                    <a:lnTo>
                      <a:pt x="2150" y="8280"/>
                    </a:lnTo>
                    <a:lnTo>
                      <a:pt x="8688" y="2453"/>
                    </a:lnTo>
                    <a:lnTo>
                      <a:pt x="6539" y="1"/>
                    </a:ln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60"/>
              <p:cNvSpPr/>
              <p:nvPr/>
            </p:nvSpPr>
            <p:spPr>
              <a:xfrm>
                <a:off x="6795250" y="7018888"/>
                <a:ext cx="79300" cy="84425"/>
              </a:xfrm>
              <a:custGeom>
                <a:rect b="b" l="l" r="r" t="t"/>
                <a:pathLst>
                  <a:path extrusionOk="0" h="3377" w="3172">
                    <a:moveTo>
                      <a:pt x="1022" y="1"/>
                    </a:moveTo>
                    <a:lnTo>
                      <a:pt x="0" y="924"/>
                    </a:lnTo>
                    <a:lnTo>
                      <a:pt x="2150" y="3376"/>
                    </a:lnTo>
                    <a:lnTo>
                      <a:pt x="3171" y="2453"/>
                    </a:lnTo>
                    <a:lnTo>
                      <a:pt x="1022" y="1"/>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60"/>
              <p:cNvSpPr/>
              <p:nvPr/>
            </p:nvSpPr>
            <p:spPr>
              <a:xfrm>
                <a:off x="6946050" y="6858088"/>
                <a:ext cx="107300" cy="114850"/>
              </a:xfrm>
              <a:custGeom>
                <a:rect b="b" l="l" r="r" t="t"/>
                <a:pathLst>
                  <a:path extrusionOk="0" h="4594" w="4292">
                    <a:moveTo>
                      <a:pt x="1120" y="0"/>
                    </a:moveTo>
                    <a:lnTo>
                      <a:pt x="0" y="1022"/>
                    </a:lnTo>
                    <a:lnTo>
                      <a:pt x="3163" y="4594"/>
                    </a:lnTo>
                    <a:lnTo>
                      <a:pt x="4291" y="3678"/>
                    </a:lnTo>
                    <a:lnTo>
                      <a:pt x="1120"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60"/>
              <p:cNvSpPr/>
              <p:nvPr/>
            </p:nvSpPr>
            <p:spPr>
              <a:xfrm>
                <a:off x="6721275" y="6990888"/>
                <a:ext cx="176150" cy="189050"/>
              </a:xfrm>
              <a:custGeom>
                <a:rect b="b" l="l" r="r" t="t"/>
                <a:pathLst>
                  <a:path extrusionOk="0" h="7562" w="7046">
                    <a:moveTo>
                      <a:pt x="1733" y="1"/>
                    </a:moveTo>
                    <a:lnTo>
                      <a:pt x="0" y="1529"/>
                    </a:lnTo>
                    <a:lnTo>
                      <a:pt x="5313" y="7561"/>
                    </a:lnTo>
                    <a:lnTo>
                      <a:pt x="7046" y="6025"/>
                    </a:lnTo>
                    <a:lnTo>
                      <a:pt x="1733" y="1"/>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60"/>
              <p:cNvSpPr/>
              <p:nvPr/>
            </p:nvSpPr>
            <p:spPr>
              <a:xfrm>
                <a:off x="6739050" y="7149263"/>
                <a:ext cx="69100" cy="74000"/>
              </a:xfrm>
              <a:custGeom>
                <a:rect b="b" l="l" r="r" t="t"/>
                <a:pathLst>
                  <a:path extrusionOk="0" h="2960" w="2764">
                    <a:moveTo>
                      <a:pt x="409" y="0"/>
                    </a:moveTo>
                    <a:lnTo>
                      <a:pt x="0" y="303"/>
                    </a:lnTo>
                    <a:lnTo>
                      <a:pt x="2354" y="2959"/>
                    </a:lnTo>
                    <a:lnTo>
                      <a:pt x="2763" y="2657"/>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60"/>
              <p:cNvSpPr/>
              <p:nvPr/>
            </p:nvSpPr>
            <p:spPr>
              <a:xfrm>
                <a:off x="6690625" y="7192588"/>
                <a:ext cx="66425" cy="74200"/>
              </a:xfrm>
              <a:custGeom>
                <a:rect b="b" l="l" r="r" t="t"/>
                <a:pathLst>
                  <a:path extrusionOk="0" h="2968" w="2657">
                    <a:moveTo>
                      <a:pt x="409" y="0"/>
                    </a:moveTo>
                    <a:lnTo>
                      <a:pt x="0" y="311"/>
                    </a:lnTo>
                    <a:lnTo>
                      <a:pt x="2346" y="2967"/>
                    </a:lnTo>
                    <a:lnTo>
                      <a:pt x="2657"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60"/>
              <p:cNvSpPr/>
              <p:nvPr/>
            </p:nvSpPr>
            <p:spPr>
              <a:xfrm>
                <a:off x="6642000" y="7236113"/>
                <a:ext cx="66425" cy="73975"/>
              </a:xfrm>
              <a:custGeom>
                <a:rect b="b" l="l" r="r" t="t"/>
                <a:pathLst>
                  <a:path extrusionOk="0" h="2959" w="2657">
                    <a:moveTo>
                      <a:pt x="409" y="0"/>
                    </a:moveTo>
                    <a:lnTo>
                      <a:pt x="0" y="302"/>
                    </a:lnTo>
                    <a:lnTo>
                      <a:pt x="2248" y="2959"/>
                    </a:lnTo>
                    <a:lnTo>
                      <a:pt x="2656"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60"/>
              <p:cNvSpPr/>
              <p:nvPr/>
            </p:nvSpPr>
            <p:spPr>
              <a:xfrm>
                <a:off x="6384125" y="7207913"/>
                <a:ext cx="268100" cy="252975"/>
              </a:xfrm>
              <a:custGeom>
                <a:rect b="b" l="l" r="r" t="t"/>
                <a:pathLst>
                  <a:path extrusionOk="0" h="10119" w="10724">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60"/>
              <p:cNvSpPr/>
              <p:nvPr/>
            </p:nvSpPr>
            <p:spPr>
              <a:xfrm>
                <a:off x="6384125" y="7312738"/>
                <a:ext cx="268100" cy="148150"/>
              </a:xfrm>
              <a:custGeom>
                <a:rect b="b" l="l" r="r" t="t"/>
                <a:pathLst>
                  <a:path extrusionOk="0" h="5926" w="10724">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57" name="Google Shape;757;p60"/>
          <p:cNvSpPr/>
          <p:nvPr/>
        </p:nvSpPr>
        <p:spPr>
          <a:xfrm>
            <a:off x="7422798" y="64342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60"/>
          <p:cNvSpPr/>
          <p:nvPr/>
        </p:nvSpPr>
        <p:spPr>
          <a:xfrm>
            <a:off x="7553111" y="35774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60"/>
          <p:cNvSpPr/>
          <p:nvPr/>
        </p:nvSpPr>
        <p:spPr>
          <a:xfrm>
            <a:off x="7711935" y="129215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60"/>
          <p:cNvSpPr/>
          <p:nvPr/>
        </p:nvSpPr>
        <p:spPr>
          <a:xfrm>
            <a:off x="7951928" y="69251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60"/>
          <p:cNvSpPr/>
          <p:nvPr/>
        </p:nvSpPr>
        <p:spPr>
          <a:xfrm flipH="1">
            <a:off x="345790" y="8754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60"/>
          <p:cNvSpPr/>
          <p:nvPr/>
        </p:nvSpPr>
        <p:spPr>
          <a:xfrm flipH="1">
            <a:off x="1724281" y="857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60"/>
          <p:cNvSpPr/>
          <p:nvPr/>
        </p:nvSpPr>
        <p:spPr>
          <a:xfrm flipH="1">
            <a:off x="176597" y="12984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60"/>
          <p:cNvSpPr/>
          <p:nvPr/>
        </p:nvSpPr>
        <p:spPr>
          <a:xfrm flipH="1">
            <a:off x="638297" y="6004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60"/>
          <p:cNvSpPr/>
          <p:nvPr/>
        </p:nvSpPr>
        <p:spPr>
          <a:xfrm flipH="1">
            <a:off x="737053" y="1844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60"/>
          <p:cNvSpPr/>
          <p:nvPr/>
        </p:nvSpPr>
        <p:spPr>
          <a:xfrm flipH="1">
            <a:off x="2387120" y="2938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60"/>
          <p:cNvSpPr/>
          <p:nvPr/>
        </p:nvSpPr>
        <p:spPr>
          <a:xfrm>
            <a:off x="8650205" y="46451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60"/>
          <p:cNvSpPr/>
          <p:nvPr/>
        </p:nvSpPr>
        <p:spPr>
          <a:xfrm>
            <a:off x="7285517" y="38554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60"/>
          <p:cNvSpPr/>
          <p:nvPr/>
        </p:nvSpPr>
        <p:spPr>
          <a:xfrm>
            <a:off x="9020278" y="50682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60"/>
          <p:cNvSpPr/>
          <p:nvPr/>
        </p:nvSpPr>
        <p:spPr>
          <a:xfrm>
            <a:off x="8558513" y="43701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60"/>
          <p:cNvSpPr/>
          <p:nvPr/>
        </p:nvSpPr>
        <p:spPr>
          <a:xfrm>
            <a:off x="8459823" y="39541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60"/>
          <p:cNvSpPr/>
          <p:nvPr/>
        </p:nvSpPr>
        <p:spPr>
          <a:xfrm>
            <a:off x="6805997" y="40635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60"/>
          <p:cNvSpPr/>
          <p:nvPr/>
        </p:nvSpPr>
        <p:spPr>
          <a:xfrm flipH="1">
            <a:off x="0" y="3186075"/>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60"/>
          <p:cNvSpPr/>
          <p:nvPr/>
        </p:nvSpPr>
        <p:spPr>
          <a:xfrm flipH="1">
            <a:off x="1090248" y="347174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60"/>
          <p:cNvSpPr/>
          <p:nvPr/>
        </p:nvSpPr>
        <p:spPr>
          <a:xfrm flipH="1">
            <a:off x="1160751" y="318606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60"/>
          <p:cNvSpPr/>
          <p:nvPr/>
        </p:nvSpPr>
        <p:spPr>
          <a:xfrm flipH="1">
            <a:off x="1002250" y="412047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60"/>
          <p:cNvSpPr/>
          <p:nvPr/>
        </p:nvSpPr>
        <p:spPr>
          <a:xfrm flipH="1">
            <a:off x="761998" y="352084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8" name="Google Shape;778;p60"/>
          <p:cNvGrpSpPr/>
          <p:nvPr/>
        </p:nvGrpSpPr>
        <p:grpSpPr>
          <a:xfrm>
            <a:off x="819000" y="4119838"/>
            <a:ext cx="985925" cy="744150"/>
            <a:chOff x="1666700" y="5967688"/>
            <a:chExt cx="985925" cy="744150"/>
          </a:xfrm>
        </p:grpSpPr>
        <p:sp>
          <p:nvSpPr>
            <p:cNvPr id="779" name="Google Shape;779;p60"/>
            <p:cNvSpPr/>
            <p:nvPr/>
          </p:nvSpPr>
          <p:spPr>
            <a:xfrm>
              <a:off x="1666700" y="5967688"/>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60"/>
            <p:cNvSpPr/>
            <p:nvPr/>
          </p:nvSpPr>
          <p:spPr>
            <a:xfrm>
              <a:off x="1758650" y="6363863"/>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60"/>
            <p:cNvSpPr/>
            <p:nvPr/>
          </p:nvSpPr>
          <p:spPr>
            <a:xfrm>
              <a:off x="1735750" y="6361013"/>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60"/>
            <p:cNvSpPr/>
            <p:nvPr/>
          </p:nvSpPr>
          <p:spPr>
            <a:xfrm>
              <a:off x="1766400" y="6369163"/>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60"/>
            <p:cNvSpPr/>
            <p:nvPr/>
          </p:nvSpPr>
          <p:spPr>
            <a:xfrm>
              <a:off x="1751075" y="6397163"/>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60"/>
            <p:cNvSpPr/>
            <p:nvPr/>
          </p:nvSpPr>
          <p:spPr>
            <a:xfrm>
              <a:off x="1748425" y="6392063"/>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60"/>
            <p:cNvSpPr/>
            <p:nvPr/>
          </p:nvSpPr>
          <p:spPr>
            <a:xfrm>
              <a:off x="1911900" y="6282113"/>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60"/>
            <p:cNvSpPr/>
            <p:nvPr/>
          </p:nvSpPr>
          <p:spPr>
            <a:xfrm>
              <a:off x="1889000" y="6279288"/>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60"/>
            <p:cNvSpPr/>
            <p:nvPr/>
          </p:nvSpPr>
          <p:spPr>
            <a:xfrm>
              <a:off x="1922125" y="6287438"/>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60"/>
            <p:cNvSpPr/>
            <p:nvPr/>
          </p:nvSpPr>
          <p:spPr>
            <a:xfrm>
              <a:off x="1906800" y="6315438"/>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60"/>
            <p:cNvSpPr/>
            <p:nvPr/>
          </p:nvSpPr>
          <p:spPr>
            <a:xfrm>
              <a:off x="1904325" y="6310313"/>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60"/>
            <p:cNvSpPr/>
            <p:nvPr/>
          </p:nvSpPr>
          <p:spPr>
            <a:xfrm>
              <a:off x="2067800" y="62003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60"/>
            <p:cNvSpPr/>
            <p:nvPr/>
          </p:nvSpPr>
          <p:spPr>
            <a:xfrm>
              <a:off x="2044725" y="6197563"/>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60"/>
            <p:cNvSpPr/>
            <p:nvPr/>
          </p:nvSpPr>
          <p:spPr>
            <a:xfrm>
              <a:off x="2078025" y="6205713"/>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60"/>
            <p:cNvSpPr/>
            <p:nvPr/>
          </p:nvSpPr>
          <p:spPr>
            <a:xfrm>
              <a:off x="2060050" y="6233688"/>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60"/>
            <p:cNvSpPr/>
            <p:nvPr/>
          </p:nvSpPr>
          <p:spPr>
            <a:xfrm>
              <a:off x="2060050" y="6228588"/>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60"/>
            <p:cNvSpPr/>
            <p:nvPr/>
          </p:nvSpPr>
          <p:spPr>
            <a:xfrm>
              <a:off x="2221050" y="6118663"/>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60"/>
            <p:cNvSpPr/>
            <p:nvPr/>
          </p:nvSpPr>
          <p:spPr>
            <a:xfrm>
              <a:off x="2197975" y="6115813"/>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60"/>
            <p:cNvSpPr/>
            <p:nvPr/>
          </p:nvSpPr>
          <p:spPr>
            <a:xfrm>
              <a:off x="2231275" y="6123963"/>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60"/>
            <p:cNvSpPr/>
            <p:nvPr/>
          </p:nvSpPr>
          <p:spPr>
            <a:xfrm>
              <a:off x="2215950" y="6151963"/>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60"/>
            <p:cNvSpPr/>
            <p:nvPr/>
          </p:nvSpPr>
          <p:spPr>
            <a:xfrm>
              <a:off x="2213300" y="6146863"/>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60"/>
            <p:cNvSpPr/>
            <p:nvPr/>
          </p:nvSpPr>
          <p:spPr>
            <a:xfrm>
              <a:off x="2376750" y="6036913"/>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60"/>
            <p:cNvSpPr/>
            <p:nvPr/>
          </p:nvSpPr>
          <p:spPr>
            <a:xfrm>
              <a:off x="2353875" y="6034013"/>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60"/>
            <p:cNvSpPr/>
            <p:nvPr/>
          </p:nvSpPr>
          <p:spPr>
            <a:xfrm>
              <a:off x="2386975" y="6042238"/>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60"/>
            <p:cNvSpPr/>
            <p:nvPr/>
          </p:nvSpPr>
          <p:spPr>
            <a:xfrm>
              <a:off x="2371650" y="6070238"/>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60"/>
            <p:cNvSpPr/>
            <p:nvPr/>
          </p:nvSpPr>
          <p:spPr>
            <a:xfrm>
              <a:off x="2369200" y="6065113"/>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60"/>
            <p:cNvSpPr/>
            <p:nvPr/>
          </p:nvSpPr>
          <p:spPr>
            <a:xfrm>
              <a:off x="1832825" y="6506888"/>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60"/>
            <p:cNvSpPr/>
            <p:nvPr/>
          </p:nvSpPr>
          <p:spPr>
            <a:xfrm>
              <a:off x="1809725" y="6504063"/>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60"/>
            <p:cNvSpPr/>
            <p:nvPr/>
          </p:nvSpPr>
          <p:spPr>
            <a:xfrm>
              <a:off x="1843025" y="6512213"/>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60"/>
            <p:cNvSpPr/>
            <p:nvPr/>
          </p:nvSpPr>
          <p:spPr>
            <a:xfrm>
              <a:off x="1827700" y="6540188"/>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60"/>
            <p:cNvSpPr/>
            <p:nvPr/>
          </p:nvSpPr>
          <p:spPr>
            <a:xfrm>
              <a:off x="1825050" y="6535088"/>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60"/>
            <p:cNvSpPr/>
            <p:nvPr/>
          </p:nvSpPr>
          <p:spPr>
            <a:xfrm>
              <a:off x="1988525" y="6425163"/>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60"/>
            <p:cNvSpPr/>
            <p:nvPr/>
          </p:nvSpPr>
          <p:spPr>
            <a:xfrm>
              <a:off x="1965625" y="6422313"/>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60"/>
            <p:cNvSpPr/>
            <p:nvPr/>
          </p:nvSpPr>
          <p:spPr>
            <a:xfrm>
              <a:off x="1998750" y="6430463"/>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60"/>
            <p:cNvSpPr/>
            <p:nvPr/>
          </p:nvSpPr>
          <p:spPr>
            <a:xfrm>
              <a:off x="1980950" y="6458463"/>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60"/>
            <p:cNvSpPr/>
            <p:nvPr/>
          </p:nvSpPr>
          <p:spPr>
            <a:xfrm>
              <a:off x="1980950" y="6453363"/>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60"/>
            <p:cNvSpPr/>
            <p:nvPr/>
          </p:nvSpPr>
          <p:spPr>
            <a:xfrm>
              <a:off x="2141775" y="6343413"/>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60"/>
            <p:cNvSpPr/>
            <p:nvPr/>
          </p:nvSpPr>
          <p:spPr>
            <a:xfrm>
              <a:off x="2118900" y="6340513"/>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60"/>
            <p:cNvSpPr/>
            <p:nvPr/>
          </p:nvSpPr>
          <p:spPr>
            <a:xfrm>
              <a:off x="2152000" y="6348738"/>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60"/>
            <p:cNvSpPr/>
            <p:nvPr/>
          </p:nvSpPr>
          <p:spPr>
            <a:xfrm>
              <a:off x="2136675" y="6376738"/>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60"/>
            <p:cNvSpPr/>
            <p:nvPr/>
          </p:nvSpPr>
          <p:spPr>
            <a:xfrm>
              <a:off x="2134225" y="6371613"/>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60"/>
            <p:cNvSpPr/>
            <p:nvPr/>
          </p:nvSpPr>
          <p:spPr>
            <a:xfrm>
              <a:off x="2297675" y="62616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60"/>
            <p:cNvSpPr/>
            <p:nvPr/>
          </p:nvSpPr>
          <p:spPr>
            <a:xfrm>
              <a:off x="2274600" y="6258788"/>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60"/>
            <p:cNvSpPr/>
            <p:nvPr/>
          </p:nvSpPr>
          <p:spPr>
            <a:xfrm>
              <a:off x="2307900" y="6267013"/>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60"/>
            <p:cNvSpPr/>
            <p:nvPr/>
          </p:nvSpPr>
          <p:spPr>
            <a:xfrm>
              <a:off x="2292575" y="6292538"/>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60"/>
            <p:cNvSpPr/>
            <p:nvPr/>
          </p:nvSpPr>
          <p:spPr>
            <a:xfrm>
              <a:off x="2289925" y="6289888"/>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60"/>
            <p:cNvSpPr/>
            <p:nvPr/>
          </p:nvSpPr>
          <p:spPr>
            <a:xfrm>
              <a:off x="2453375" y="6179963"/>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60"/>
            <p:cNvSpPr/>
            <p:nvPr/>
          </p:nvSpPr>
          <p:spPr>
            <a:xfrm>
              <a:off x="2430500" y="6177038"/>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60"/>
            <p:cNvSpPr/>
            <p:nvPr/>
          </p:nvSpPr>
          <p:spPr>
            <a:xfrm>
              <a:off x="2461150" y="6182613"/>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60"/>
            <p:cNvSpPr/>
            <p:nvPr/>
          </p:nvSpPr>
          <p:spPr>
            <a:xfrm>
              <a:off x="2445825" y="6210813"/>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60"/>
            <p:cNvSpPr/>
            <p:nvPr/>
          </p:nvSpPr>
          <p:spPr>
            <a:xfrm>
              <a:off x="2443175" y="6208163"/>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30" name="Shape 830"/>
        <p:cNvGrpSpPr/>
        <p:nvPr/>
      </p:nvGrpSpPr>
      <p:grpSpPr>
        <a:xfrm>
          <a:off x="0" y="0"/>
          <a:ext cx="0" cy="0"/>
          <a:chOff x="0" y="0"/>
          <a:chExt cx="0" cy="0"/>
        </a:xfrm>
      </p:grpSpPr>
      <p:sp>
        <p:nvSpPr>
          <p:cNvPr id="831" name="Google Shape;831;p61"/>
          <p:cNvSpPr txBox="1"/>
          <p:nvPr>
            <p:ph type="title"/>
          </p:nvPr>
        </p:nvSpPr>
        <p:spPr>
          <a:xfrm>
            <a:off x="949213" y="3507675"/>
            <a:ext cx="4114800" cy="254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1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32" name="Google Shape;832;p61"/>
          <p:cNvSpPr txBox="1"/>
          <p:nvPr>
            <p:ph idx="1" type="subTitle"/>
          </p:nvPr>
        </p:nvSpPr>
        <p:spPr>
          <a:xfrm>
            <a:off x="951313" y="1131650"/>
            <a:ext cx="4110600" cy="2249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28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833" name="Google Shape;833;p61"/>
          <p:cNvSpPr/>
          <p:nvPr/>
        </p:nvSpPr>
        <p:spPr>
          <a:xfrm>
            <a:off x="6512060" y="3505300"/>
            <a:ext cx="2631929" cy="1638202"/>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61"/>
          <p:cNvSpPr/>
          <p:nvPr/>
        </p:nvSpPr>
        <p:spPr>
          <a:xfrm>
            <a:off x="0" y="0"/>
            <a:ext cx="1822326" cy="2552773"/>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_1_2">
    <p:spTree>
      <p:nvGrpSpPr>
        <p:cNvPr id="835" name="Shape 835"/>
        <p:cNvGrpSpPr/>
        <p:nvPr/>
      </p:nvGrpSpPr>
      <p:grpSpPr>
        <a:xfrm>
          <a:off x="0" y="0"/>
          <a:ext cx="0" cy="0"/>
          <a:chOff x="0" y="0"/>
          <a:chExt cx="0" cy="0"/>
        </a:xfrm>
      </p:grpSpPr>
      <p:sp>
        <p:nvSpPr>
          <p:cNvPr id="836" name="Google Shape;836;p62"/>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Clr>
                <a:schemeClr val="lt2"/>
              </a:buClr>
              <a:buSzPts val="2800"/>
              <a:buNone/>
              <a:defRPr>
                <a:solidFill>
                  <a:schemeClr val="lt2"/>
                </a:solidFill>
              </a:defRPr>
            </a:lvl2pPr>
            <a:lvl3pPr lvl="2" algn="l">
              <a:lnSpc>
                <a:spcPct val="100000"/>
              </a:lnSpc>
              <a:spcBef>
                <a:spcPts val="0"/>
              </a:spcBef>
              <a:spcAft>
                <a:spcPts val="0"/>
              </a:spcAft>
              <a:buClr>
                <a:schemeClr val="lt2"/>
              </a:buClr>
              <a:buSzPts val="2800"/>
              <a:buNone/>
              <a:defRPr>
                <a:solidFill>
                  <a:schemeClr val="lt2"/>
                </a:solidFill>
              </a:defRPr>
            </a:lvl3pPr>
            <a:lvl4pPr lvl="3" algn="l">
              <a:lnSpc>
                <a:spcPct val="100000"/>
              </a:lnSpc>
              <a:spcBef>
                <a:spcPts val="0"/>
              </a:spcBef>
              <a:spcAft>
                <a:spcPts val="0"/>
              </a:spcAft>
              <a:buClr>
                <a:schemeClr val="lt2"/>
              </a:buClr>
              <a:buSzPts val="2800"/>
              <a:buNone/>
              <a:defRPr>
                <a:solidFill>
                  <a:schemeClr val="lt2"/>
                </a:solidFill>
              </a:defRPr>
            </a:lvl4pPr>
            <a:lvl5pPr lvl="4" algn="l">
              <a:lnSpc>
                <a:spcPct val="100000"/>
              </a:lnSpc>
              <a:spcBef>
                <a:spcPts val="0"/>
              </a:spcBef>
              <a:spcAft>
                <a:spcPts val="0"/>
              </a:spcAft>
              <a:buClr>
                <a:schemeClr val="lt2"/>
              </a:buClr>
              <a:buSzPts val="2800"/>
              <a:buNone/>
              <a:defRPr>
                <a:solidFill>
                  <a:schemeClr val="lt2"/>
                </a:solidFill>
              </a:defRPr>
            </a:lvl5pPr>
            <a:lvl6pPr lvl="5" algn="l">
              <a:lnSpc>
                <a:spcPct val="100000"/>
              </a:lnSpc>
              <a:spcBef>
                <a:spcPts val="0"/>
              </a:spcBef>
              <a:spcAft>
                <a:spcPts val="0"/>
              </a:spcAft>
              <a:buClr>
                <a:schemeClr val="lt2"/>
              </a:buClr>
              <a:buSzPts val="2800"/>
              <a:buNone/>
              <a:defRPr>
                <a:solidFill>
                  <a:schemeClr val="lt2"/>
                </a:solidFill>
              </a:defRPr>
            </a:lvl6pPr>
            <a:lvl7pPr lvl="6" algn="l">
              <a:lnSpc>
                <a:spcPct val="100000"/>
              </a:lnSpc>
              <a:spcBef>
                <a:spcPts val="0"/>
              </a:spcBef>
              <a:spcAft>
                <a:spcPts val="0"/>
              </a:spcAft>
              <a:buClr>
                <a:schemeClr val="lt2"/>
              </a:buClr>
              <a:buSzPts val="2800"/>
              <a:buNone/>
              <a:defRPr>
                <a:solidFill>
                  <a:schemeClr val="lt2"/>
                </a:solidFill>
              </a:defRPr>
            </a:lvl7pPr>
            <a:lvl8pPr lvl="7" algn="l">
              <a:lnSpc>
                <a:spcPct val="100000"/>
              </a:lnSpc>
              <a:spcBef>
                <a:spcPts val="0"/>
              </a:spcBef>
              <a:spcAft>
                <a:spcPts val="0"/>
              </a:spcAft>
              <a:buClr>
                <a:schemeClr val="lt2"/>
              </a:buClr>
              <a:buSzPts val="2800"/>
              <a:buNone/>
              <a:defRPr>
                <a:solidFill>
                  <a:schemeClr val="lt2"/>
                </a:solidFill>
              </a:defRPr>
            </a:lvl8pPr>
            <a:lvl9pPr lvl="8" algn="l">
              <a:lnSpc>
                <a:spcPct val="100000"/>
              </a:lnSpc>
              <a:spcBef>
                <a:spcPts val="0"/>
              </a:spcBef>
              <a:spcAft>
                <a:spcPts val="0"/>
              </a:spcAft>
              <a:buClr>
                <a:schemeClr val="lt2"/>
              </a:buClr>
              <a:buSzPts val="2800"/>
              <a:buNone/>
              <a:defRPr>
                <a:solidFill>
                  <a:schemeClr val="lt2"/>
                </a:solidFill>
              </a:defRPr>
            </a:lvl9pPr>
          </a:lstStyle>
          <a:p/>
        </p:txBody>
      </p:sp>
      <p:sp>
        <p:nvSpPr>
          <p:cNvPr id="837" name="Google Shape;837;p62"/>
          <p:cNvSpPr txBox="1"/>
          <p:nvPr>
            <p:ph idx="1" type="subTitle"/>
          </p:nvPr>
        </p:nvSpPr>
        <p:spPr>
          <a:xfrm>
            <a:off x="1496675" y="1857375"/>
            <a:ext cx="1152000" cy="365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Font typeface="Nunito ExtraBold"/>
              <a:buNone/>
              <a:defRPr>
                <a:latin typeface="Nunito ExtraBold"/>
                <a:ea typeface="Nunito ExtraBold"/>
                <a:cs typeface="Nunito ExtraBold"/>
                <a:sym typeface="Nunito ExtraBold"/>
              </a:defRPr>
            </a:lvl1pPr>
            <a:lvl2pPr lvl="1"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2pPr>
            <a:lvl3pPr lvl="2"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algn="ctr">
              <a:lnSpc>
                <a:spcPct val="115000"/>
              </a:lnSpc>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p:txBody>
      </p:sp>
      <p:sp>
        <p:nvSpPr>
          <p:cNvPr id="838" name="Google Shape;838;p62"/>
          <p:cNvSpPr txBox="1"/>
          <p:nvPr>
            <p:ph idx="2" type="subTitle"/>
          </p:nvPr>
        </p:nvSpPr>
        <p:spPr>
          <a:xfrm>
            <a:off x="4069200" y="1857375"/>
            <a:ext cx="1152000" cy="365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Font typeface="Nunito ExtraBold"/>
              <a:buNone/>
              <a:defRPr>
                <a:latin typeface="Nunito ExtraBold"/>
                <a:ea typeface="Nunito ExtraBold"/>
                <a:cs typeface="Nunito ExtraBold"/>
                <a:sym typeface="Nunito ExtraBold"/>
              </a:defRPr>
            </a:lvl1pPr>
            <a:lvl2pPr lvl="1"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2pPr>
            <a:lvl3pPr lvl="2"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algn="ctr">
              <a:lnSpc>
                <a:spcPct val="115000"/>
              </a:lnSpc>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p:txBody>
      </p:sp>
      <p:sp>
        <p:nvSpPr>
          <p:cNvPr id="839" name="Google Shape;839;p62"/>
          <p:cNvSpPr txBox="1"/>
          <p:nvPr>
            <p:ph idx="3" type="subTitle"/>
          </p:nvPr>
        </p:nvSpPr>
        <p:spPr>
          <a:xfrm>
            <a:off x="6643850" y="1857375"/>
            <a:ext cx="1152000" cy="365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Font typeface="Nunito ExtraBold"/>
              <a:buNone/>
              <a:defRPr>
                <a:latin typeface="Nunito ExtraBold"/>
                <a:ea typeface="Nunito ExtraBold"/>
                <a:cs typeface="Nunito ExtraBold"/>
                <a:sym typeface="Nunito ExtraBold"/>
              </a:defRPr>
            </a:lvl1pPr>
            <a:lvl2pPr lvl="1"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2pPr>
            <a:lvl3pPr lvl="2"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algn="ctr">
              <a:lnSpc>
                <a:spcPct val="115000"/>
              </a:lnSpc>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p:txBody>
      </p:sp>
      <p:sp>
        <p:nvSpPr>
          <p:cNvPr id="840" name="Google Shape;840;p62"/>
          <p:cNvSpPr txBox="1"/>
          <p:nvPr>
            <p:ph idx="4" type="subTitle"/>
          </p:nvPr>
        </p:nvSpPr>
        <p:spPr>
          <a:xfrm>
            <a:off x="998225" y="2238375"/>
            <a:ext cx="21489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300"/>
              <a:buNone/>
              <a:defRPr sz="1400"/>
            </a:lvl1pPr>
            <a:lvl2pPr lvl="1" algn="ctr">
              <a:lnSpc>
                <a:spcPct val="115000"/>
              </a:lnSpc>
              <a:spcBef>
                <a:spcPts val="0"/>
              </a:spcBef>
              <a:spcAft>
                <a:spcPts val="0"/>
              </a:spcAft>
              <a:buSzPts val="1300"/>
              <a:buNone/>
              <a:defRPr sz="1300"/>
            </a:lvl2pPr>
            <a:lvl3pPr lvl="2" algn="ctr">
              <a:lnSpc>
                <a:spcPct val="115000"/>
              </a:lnSpc>
              <a:spcBef>
                <a:spcPts val="1600"/>
              </a:spcBef>
              <a:spcAft>
                <a:spcPts val="0"/>
              </a:spcAft>
              <a:buSzPts val="1300"/>
              <a:buNone/>
              <a:defRPr sz="1300"/>
            </a:lvl3pPr>
            <a:lvl4pPr lvl="3" algn="ctr">
              <a:lnSpc>
                <a:spcPct val="115000"/>
              </a:lnSpc>
              <a:spcBef>
                <a:spcPts val="1600"/>
              </a:spcBef>
              <a:spcAft>
                <a:spcPts val="0"/>
              </a:spcAft>
              <a:buSzPts val="1300"/>
              <a:buNone/>
              <a:defRPr sz="1300"/>
            </a:lvl4pPr>
            <a:lvl5pPr lvl="4" algn="ctr">
              <a:lnSpc>
                <a:spcPct val="115000"/>
              </a:lnSpc>
              <a:spcBef>
                <a:spcPts val="1600"/>
              </a:spcBef>
              <a:spcAft>
                <a:spcPts val="0"/>
              </a:spcAft>
              <a:buSzPts val="1300"/>
              <a:buNone/>
              <a:defRPr sz="1300"/>
            </a:lvl5pPr>
            <a:lvl6pPr lvl="5" algn="ctr">
              <a:lnSpc>
                <a:spcPct val="115000"/>
              </a:lnSpc>
              <a:spcBef>
                <a:spcPts val="1600"/>
              </a:spcBef>
              <a:spcAft>
                <a:spcPts val="0"/>
              </a:spcAft>
              <a:buSzPts val="1300"/>
              <a:buNone/>
              <a:defRPr sz="1300"/>
            </a:lvl6pPr>
            <a:lvl7pPr lvl="6" algn="ctr">
              <a:lnSpc>
                <a:spcPct val="115000"/>
              </a:lnSpc>
              <a:spcBef>
                <a:spcPts val="1600"/>
              </a:spcBef>
              <a:spcAft>
                <a:spcPts val="0"/>
              </a:spcAft>
              <a:buSzPts val="1300"/>
              <a:buNone/>
              <a:defRPr sz="1300"/>
            </a:lvl7pPr>
            <a:lvl8pPr lvl="7" algn="ctr">
              <a:lnSpc>
                <a:spcPct val="115000"/>
              </a:lnSpc>
              <a:spcBef>
                <a:spcPts val="1600"/>
              </a:spcBef>
              <a:spcAft>
                <a:spcPts val="0"/>
              </a:spcAft>
              <a:buSzPts val="1300"/>
              <a:buNone/>
              <a:defRPr sz="1300"/>
            </a:lvl8pPr>
            <a:lvl9pPr lvl="8" algn="ctr">
              <a:lnSpc>
                <a:spcPct val="115000"/>
              </a:lnSpc>
              <a:spcBef>
                <a:spcPts val="1600"/>
              </a:spcBef>
              <a:spcAft>
                <a:spcPts val="1600"/>
              </a:spcAft>
              <a:buSzPts val="1300"/>
              <a:buNone/>
              <a:defRPr sz="1300"/>
            </a:lvl9pPr>
          </a:lstStyle>
          <a:p/>
        </p:txBody>
      </p:sp>
      <p:sp>
        <p:nvSpPr>
          <p:cNvPr id="841" name="Google Shape;841;p62"/>
          <p:cNvSpPr txBox="1"/>
          <p:nvPr>
            <p:ph idx="5" type="subTitle"/>
          </p:nvPr>
        </p:nvSpPr>
        <p:spPr>
          <a:xfrm>
            <a:off x="3570750" y="2238375"/>
            <a:ext cx="21489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300"/>
              <a:buNone/>
              <a:defRPr sz="1400"/>
            </a:lvl1pPr>
            <a:lvl2pPr lvl="1" algn="ctr">
              <a:lnSpc>
                <a:spcPct val="115000"/>
              </a:lnSpc>
              <a:spcBef>
                <a:spcPts val="0"/>
              </a:spcBef>
              <a:spcAft>
                <a:spcPts val="0"/>
              </a:spcAft>
              <a:buSzPts val="1300"/>
              <a:buNone/>
              <a:defRPr sz="1300"/>
            </a:lvl2pPr>
            <a:lvl3pPr lvl="2" algn="ctr">
              <a:lnSpc>
                <a:spcPct val="115000"/>
              </a:lnSpc>
              <a:spcBef>
                <a:spcPts val="1600"/>
              </a:spcBef>
              <a:spcAft>
                <a:spcPts val="0"/>
              </a:spcAft>
              <a:buSzPts val="1300"/>
              <a:buNone/>
              <a:defRPr sz="1300"/>
            </a:lvl3pPr>
            <a:lvl4pPr lvl="3" algn="ctr">
              <a:lnSpc>
                <a:spcPct val="115000"/>
              </a:lnSpc>
              <a:spcBef>
                <a:spcPts val="1600"/>
              </a:spcBef>
              <a:spcAft>
                <a:spcPts val="0"/>
              </a:spcAft>
              <a:buSzPts val="1300"/>
              <a:buNone/>
              <a:defRPr sz="1300"/>
            </a:lvl4pPr>
            <a:lvl5pPr lvl="4" algn="ctr">
              <a:lnSpc>
                <a:spcPct val="115000"/>
              </a:lnSpc>
              <a:spcBef>
                <a:spcPts val="1600"/>
              </a:spcBef>
              <a:spcAft>
                <a:spcPts val="0"/>
              </a:spcAft>
              <a:buSzPts val="1300"/>
              <a:buNone/>
              <a:defRPr sz="1300"/>
            </a:lvl5pPr>
            <a:lvl6pPr lvl="5" algn="ctr">
              <a:lnSpc>
                <a:spcPct val="115000"/>
              </a:lnSpc>
              <a:spcBef>
                <a:spcPts val="1600"/>
              </a:spcBef>
              <a:spcAft>
                <a:spcPts val="0"/>
              </a:spcAft>
              <a:buSzPts val="1300"/>
              <a:buNone/>
              <a:defRPr sz="1300"/>
            </a:lvl6pPr>
            <a:lvl7pPr lvl="6" algn="ctr">
              <a:lnSpc>
                <a:spcPct val="115000"/>
              </a:lnSpc>
              <a:spcBef>
                <a:spcPts val="1600"/>
              </a:spcBef>
              <a:spcAft>
                <a:spcPts val="0"/>
              </a:spcAft>
              <a:buSzPts val="1300"/>
              <a:buNone/>
              <a:defRPr sz="1300"/>
            </a:lvl7pPr>
            <a:lvl8pPr lvl="7" algn="ctr">
              <a:lnSpc>
                <a:spcPct val="115000"/>
              </a:lnSpc>
              <a:spcBef>
                <a:spcPts val="1600"/>
              </a:spcBef>
              <a:spcAft>
                <a:spcPts val="0"/>
              </a:spcAft>
              <a:buSzPts val="1300"/>
              <a:buNone/>
              <a:defRPr sz="1300"/>
            </a:lvl8pPr>
            <a:lvl9pPr lvl="8" algn="ctr">
              <a:lnSpc>
                <a:spcPct val="115000"/>
              </a:lnSpc>
              <a:spcBef>
                <a:spcPts val="1600"/>
              </a:spcBef>
              <a:spcAft>
                <a:spcPts val="1600"/>
              </a:spcAft>
              <a:buSzPts val="1300"/>
              <a:buNone/>
              <a:defRPr sz="1300"/>
            </a:lvl9pPr>
          </a:lstStyle>
          <a:p/>
        </p:txBody>
      </p:sp>
      <p:sp>
        <p:nvSpPr>
          <p:cNvPr id="842" name="Google Shape;842;p62"/>
          <p:cNvSpPr txBox="1"/>
          <p:nvPr>
            <p:ph idx="6" type="subTitle"/>
          </p:nvPr>
        </p:nvSpPr>
        <p:spPr>
          <a:xfrm>
            <a:off x="6143750" y="2238375"/>
            <a:ext cx="21522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300"/>
              <a:buNone/>
              <a:defRPr sz="1400"/>
            </a:lvl1pPr>
            <a:lvl2pPr lvl="1" algn="ctr">
              <a:lnSpc>
                <a:spcPct val="115000"/>
              </a:lnSpc>
              <a:spcBef>
                <a:spcPts val="0"/>
              </a:spcBef>
              <a:spcAft>
                <a:spcPts val="0"/>
              </a:spcAft>
              <a:buSzPts val="1300"/>
              <a:buNone/>
              <a:defRPr sz="1300"/>
            </a:lvl2pPr>
            <a:lvl3pPr lvl="2" algn="ctr">
              <a:lnSpc>
                <a:spcPct val="115000"/>
              </a:lnSpc>
              <a:spcBef>
                <a:spcPts val="1600"/>
              </a:spcBef>
              <a:spcAft>
                <a:spcPts val="0"/>
              </a:spcAft>
              <a:buSzPts val="1300"/>
              <a:buNone/>
              <a:defRPr sz="1300"/>
            </a:lvl3pPr>
            <a:lvl4pPr lvl="3" algn="ctr">
              <a:lnSpc>
                <a:spcPct val="115000"/>
              </a:lnSpc>
              <a:spcBef>
                <a:spcPts val="1600"/>
              </a:spcBef>
              <a:spcAft>
                <a:spcPts val="0"/>
              </a:spcAft>
              <a:buSzPts val="1300"/>
              <a:buNone/>
              <a:defRPr sz="1300"/>
            </a:lvl4pPr>
            <a:lvl5pPr lvl="4" algn="ctr">
              <a:lnSpc>
                <a:spcPct val="115000"/>
              </a:lnSpc>
              <a:spcBef>
                <a:spcPts val="1600"/>
              </a:spcBef>
              <a:spcAft>
                <a:spcPts val="0"/>
              </a:spcAft>
              <a:buSzPts val="1300"/>
              <a:buNone/>
              <a:defRPr sz="1300"/>
            </a:lvl5pPr>
            <a:lvl6pPr lvl="5" algn="ctr">
              <a:lnSpc>
                <a:spcPct val="115000"/>
              </a:lnSpc>
              <a:spcBef>
                <a:spcPts val="1600"/>
              </a:spcBef>
              <a:spcAft>
                <a:spcPts val="0"/>
              </a:spcAft>
              <a:buSzPts val="1300"/>
              <a:buNone/>
              <a:defRPr sz="1300"/>
            </a:lvl6pPr>
            <a:lvl7pPr lvl="6" algn="ctr">
              <a:lnSpc>
                <a:spcPct val="115000"/>
              </a:lnSpc>
              <a:spcBef>
                <a:spcPts val="1600"/>
              </a:spcBef>
              <a:spcAft>
                <a:spcPts val="0"/>
              </a:spcAft>
              <a:buSzPts val="1300"/>
              <a:buNone/>
              <a:defRPr sz="1300"/>
            </a:lvl7pPr>
            <a:lvl8pPr lvl="7" algn="ctr">
              <a:lnSpc>
                <a:spcPct val="115000"/>
              </a:lnSpc>
              <a:spcBef>
                <a:spcPts val="1600"/>
              </a:spcBef>
              <a:spcAft>
                <a:spcPts val="0"/>
              </a:spcAft>
              <a:buSzPts val="1300"/>
              <a:buNone/>
              <a:defRPr sz="1300"/>
            </a:lvl8pPr>
            <a:lvl9pPr lvl="8" algn="ctr">
              <a:lnSpc>
                <a:spcPct val="115000"/>
              </a:lnSpc>
              <a:spcBef>
                <a:spcPts val="1600"/>
              </a:spcBef>
              <a:spcAft>
                <a:spcPts val="1600"/>
              </a:spcAft>
              <a:buSzPts val="1300"/>
              <a:buNone/>
              <a:defRPr sz="1300"/>
            </a:lvl9pPr>
          </a:lstStyle>
          <a:p/>
        </p:txBody>
      </p:sp>
      <p:sp>
        <p:nvSpPr>
          <p:cNvPr id="843" name="Google Shape;843;p62"/>
          <p:cNvSpPr txBox="1"/>
          <p:nvPr>
            <p:ph idx="7" type="subTitle"/>
          </p:nvPr>
        </p:nvSpPr>
        <p:spPr>
          <a:xfrm>
            <a:off x="1496675" y="3609975"/>
            <a:ext cx="1152000" cy="365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Font typeface="Nunito ExtraBold"/>
              <a:buNone/>
              <a:defRPr>
                <a:latin typeface="Nunito ExtraBold"/>
                <a:ea typeface="Nunito ExtraBold"/>
                <a:cs typeface="Nunito ExtraBold"/>
                <a:sym typeface="Nunito ExtraBold"/>
              </a:defRPr>
            </a:lvl1pPr>
            <a:lvl2pPr lvl="1"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2pPr>
            <a:lvl3pPr lvl="2"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algn="ctr">
              <a:lnSpc>
                <a:spcPct val="115000"/>
              </a:lnSpc>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p:txBody>
      </p:sp>
      <p:sp>
        <p:nvSpPr>
          <p:cNvPr id="844" name="Google Shape;844;p62"/>
          <p:cNvSpPr txBox="1"/>
          <p:nvPr>
            <p:ph idx="8" type="subTitle"/>
          </p:nvPr>
        </p:nvSpPr>
        <p:spPr>
          <a:xfrm>
            <a:off x="4069200" y="3609975"/>
            <a:ext cx="1152000" cy="365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Font typeface="Nunito ExtraBold"/>
              <a:buNone/>
              <a:defRPr>
                <a:latin typeface="Nunito ExtraBold"/>
                <a:ea typeface="Nunito ExtraBold"/>
                <a:cs typeface="Nunito ExtraBold"/>
                <a:sym typeface="Nunito ExtraBold"/>
              </a:defRPr>
            </a:lvl1pPr>
            <a:lvl2pPr lvl="1"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2pPr>
            <a:lvl3pPr lvl="2"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algn="ctr">
              <a:lnSpc>
                <a:spcPct val="115000"/>
              </a:lnSpc>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p:txBody>
      </p:sp>
      <p:sp>
        <p:nvSpPr>
          <p:cNvPr id="845" name="Google Shape;845;p62"/>
          <p:cNvSpPr txBox="1"/>
          <p:nvPr>
            <p:ph idx="9" type="subTitle"/>
          </p:nvPr>
        </p:nvSpPr>
        <p:spPr>
          <a:xfrm>
            <a:off x="6643850" y="3609975"/>
            <a:ext cx="1152000" cy="365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Font typeface="Nunito ExtraBold"/>
              <a:buNone/>
              <a:defRPr>
                <a:latin typeface="Nunito ExtraBold"/>
                <a:ea typeface="Nunito ExtraBold"/>
                <a:cs typeface="Nunito ExtraBold"/>
                <a:sym typeface="Nunito ExtraBold"/>
              </a:defRPr>
            </a:lvl1pPr>
            <a:lvl2pPr lvl="1"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2pPr>
            <a:lvl3pPr lvl="2"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algn="ctr">
              <a:lnSpc>
                <a:spcPct val="115000"/>
              </a:lnSpc>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p:txBody>
      </p:sp>
      <p:sp>
        <p:nvSpPr>
          <p:cNvPr id="846" name="Google Shape;846;p62"/>
          <p:cNvSpPr txBox="1"/>
          <p:nvPr>
            <p:ph idx="13" type="subTitle"/>
          </p:nvPr>
        </p:nvSpPr>
        <p:spPr>
          <a:xfrm>
            <a:off x="998225" y="4000500"/>
            <a:ext cx="21489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300"/>
              <a:buNone/>
              <a:defRPr sz="1400"/>
            </a:lvl1pPr>
            <a:lvl2pPr lvl="1" algn="ctr">
              <a:lnSpc>
                <a:spcPct val="115000"/>
              </a:lnSpc>
              <a:spcBef>
                <a:spcPts val="0"/>
              </a:spcBef>
              <a:spcAft>
                <a:spcPts val="0"/>
              </a:spcAft>
              <a:buSzPts val="1300"/>
              <a:buNone/>
              <a:defRPr sz="1300"/>
            </a:lvl2pPr>
            <a:lvl3pPr lvl="2" algn="ctr">
              <a:lnSpc>
                <a:spcPct val="115000"/>
              </a:lnSpc>
              <a:spcBef>
                <a:spcPts val="1600"/>
              </a:spcBef>
              <a:spcAft>
                <a:spcPts val="0"/>
              </a:spcAft>
              <a:buSzPts val="1300"/>
              <a:buNone/>
              <a:defRPr sz="1300"/>
            </a:lvl3pPr>
            <a:lvl4pPr lvl="3" algn="ctr">
              <a:lnSpc>
                <a:spcPct val="115000"/>
              </a:lnSpc>
              <a:spcBef>
                <a:spcPts val="1600"/>
              </a:spcBef>
              <a:spcAft>
                <a:spcPts val="0"/>
              </a:spcAft>
              <a:buSzPts val="1300"/>
              <a:buNone/>
              <a:defRPr sz="1300"/>
            </a:lvl4pPr>
            <a:lvl5pPr lvl="4" algn="ctr">
              <a:lnSpc>
                <a:spcPct val="115000"/>
              </a:lnSpc>
              <a:spcBef>
                <a:spcPts val="1600"/>
              </a:spcBef>
              <a:spcAft>
                <a:spcPts val="0"/>
              </a:spcAft>
              <a:buSzPts val="1300"/>
              <a:buNone/>
              <a:defRPr sz="1300"/>
            </a:lvl5pPr>
            <a:lvl6pPr lvl="5" algn="ctr">
              <a:lnSpc>
                <a:spcPct val="115000"/>
              </a:lnSpc>
              <a:spcBef>
                <a:spcPts val="1600"/>
              </a:spcBef>
              <a:spcAft>
                <a:spcPts val="0"/>
              </a:spcAft>
              <a:buSzPts val="1300"/>
              <a:buNone/>
              <a:defRPr sz="1300"/>
            </a:lvl6pPr>
            <a:lvl7pPr lvl="6" algn="ctr">
              <a:lnSpc>
                <a:spcPct val="115000"/>
              </a:lnSpc>
              <a:spcBef>
                <a:spcPts val="1600"/>
              </a:spcBef>
              <a:spcAft>
                <a:spcPts val="0"/>
              </a:spcAft>
              <a:buSzPts val="1300"/>
              <a:buNone/>
              <a:defRPr sz="1300"/>
            </a:lvl7pPr>
            <a:lvl8pPr lvl="7" algn="ctr">
              <a:lnSpc>
                <a:spcPct val="115000"/>
              </a:lnSpc>
              <a:spcBef>
                <a:spcPts val="1600"/>
              </a:spcBef>
              <a:spcAft>
                <a:spcPts val="0"/>
              </a:spcAft>
              <a:buSzPts val="1300"/>
              <a:buNone/>
              <a:defRPr sz="1300"/>
            </a:lvl8pPr>
            <a:lvl9pPr lvl="8" algn="ctr">
              <a:lnSpc>
                <a:spcPct val="115000"/>
              </a:lnSpc>
              <a:spcBef>
                <a:spcPts val="1600"/>
              </a:spcBef>
              <a:spcAft>
                <a:spcPts val="1600"/>
              </a:spcAft>
              <a:buSzPts val="1300"/>
              <a:buNone/>
              <a:defRPr sz="1300"/>
            </a:lvl9pPr>
          </a:lstStyle>
          <a:p/>
        </p:txBody>
      </p:sp>
      <p:sp>
        <p:nvSpPr>
          <p:cNvPr id="847" name="Google Shape;847;p62"/>
          <p:cNvSpPr txBox="1"/>
          <p:nvPr>
            <p:ph idx="14" type="subTitle"/>
          </p:nvPr>
        </p:nvSpPr>
        <p:spPr>
          <a:xfrm>
            <a:off x="3570750" y="4000500"/>
            <a:ext cx="21489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300"/>
              <a:buNone/>
              <a:defRPr sz="1400"/>
            </a:lvl1pPr>
            <a:lvl2pPr lvl="1" algn="ctr">
              <a:lnSpc>
                <a:spcPct val="115000"/>
              </a:lnSpc>
              <a:spcBef>
                <a:spcPts val="0"/>
              </a:spcBef>
              <a:spcAft>
                <a:spcPts val="0"/>
              </a:spcAft>
              <a:buSzPts val="1300"/>
              <a:buNone/>
              <a:defRPr sz="1300"/>
            </a:lvl2pPr>
            <a:lvl3pPr lvl="2" algn="ctr">
              <a:lnSpc>
                <a:spcPct val="115000"/>
              </a:lnSpc>
              <a:spcBef>
                <a:spcPts val="1600"/>
              </a:spcBef>
              <a:spcAft>
                <a:spcPts val="0"/>
              </a:spcAft>
              <a:buSzPts val="1300"/>
              <a:buNone/>
              <a:defRPr sz="1300"/>
            </a:lvl3pPr>
            <a:lvl4pPr lvl="3" algn="ctr">
              <a:lnSpc>
                <a:spcPct val="115000"/>
              </a:lnSpc>
              <a:spcBef>
                <a:spcPts val="1600"/>
              </a:spcBef>
              <a:spcAft>
                <a:spcPts val="0"/>
              </a:spcAft>
              <a:buSzPts val="1300"/>
              <a:buNone/>
              <a:defRPr sz="1300"/>
            </a:lvl4pPr>
            <a:lvl5pPr lvl="4" algn="ctr">
              <a:lnSpc>
                <a:spcPct val="115000"/>
              </a:lnSpc>
              <a:spcBef>
                <a:spcPts val="1600"/>
              </a:spcBef>
              <a:spcAft>
                <a:spcPts val="0"/>
              </a:spcAft>
              <a:buSzPts val="1300"/>
              <a:buNone/>
              <a:defRPr sz="1300"/>
            </a:lvl5pPr>
            <a:lvl6pPr lvl="5" algn="ctr">
              <a:lnSpc>
                <a:spcPct val="115000"/>
              </a:lnSpc>
              <a:spcBef>
                <a:spcPts val="1600"/>
              </a:spcBef>
              <a:spcAft>
                <a:spcPts val="0"/>
              </a:spcAft>
              <a:buSzPts val="1300"/>
              <a:buNone/>
              <a:defRPr sz="1300"/>
            </a:lvl6pPr>
            <a:lvl7pPr lvl="6" algn="ctr">
              <a:lnSpc>
                <a:spcPct val="115000"/>
              </a:lnSpc>
              <a:spcBef>
                <a:spcPts val="1600"/>
              </a:spcBef>
              <a:spcAft>
                <a:spcPts val="0"/>
              </a:spcAft>
              <a:buSzPts val="1300"/>
              <a:buNone/>
              <a:defRPr sz="1300"/>
            </a:lvl7pPr>
            <a:lvl8pPr lvl="7" algn="ctr">
              <a:lnSpc>
                <a:spcPct val="115000"/>
              </a:lnSpc>
              <a:spcBef>
                <a:spcPts val="1600"/>
              </a:spcBef>
              <a:spcAft>
                <a:spcPts val="0"/>
              </a:spcAft>
              <a:buSzPts val="1300"/>
              <a:buNone/>
              <a:defRPr sz="1300"/>
            </a:lvl8pPr>
            <a:lvl9pPr lvl="8" algn="ctr">
              <a:lnSpc>
                <a:spcPct val="115000"/>
              </a:lnSpc>
              <a:spcBef>
                <a:spcPts val="1600"/>
              </a:spcBef>
              <a:spcAft>
                <a:spcPts val="1600"/>
              </a:spcAft>
              <a:buSzPts val="1300"/>
              <a:buNone/>
              <a:defRPr sz="1300"/>
            </a:lvl9pPr>
          </a:lstStyle>
          <a:p/>
        </p:txBody>
      </p:sp>
      <p:sp>
        <p:nvSpPr>
          <p:cNvPr id="848" name="Google Shape;848;p62"/>
          <p:cNvSpPr txBox="1"/>
          <p:nvPr>
            <p:ph idx="15" type="subTitle"/>
          </p:nvPr>
        </p:nvSpPr>
        <p:spPr>
          <a:xfrm>
            <a:off x="6145400" y="4000500"/>
            <a:ext cx="2148900" cy="478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300"/>
              <a:buNone/>
              <a:defRPr sz="1400"/>
            </a:lvl1pPr>
            <a:lvl2pPr lvl="1" algn="ctr">
              <a:lnSpc>
                <a:spcPct val="115000"/>
              </a:lnSpc>
              <a:spcBef>
                <a:spcPts val="0"/>
              </a:spcBef>
              <a:spcAft>
                <a:spcPts val="0"/>
              </a:spcAft>
              <a:buSzPts val="1300"/>
              <a:buNone/>
              <a:defRPr sz="1300"/>
            </a:lvl2pPr>
            <a:lvl3pPr lvl="2" algn="ctr">
              <a:lnSpc>
                <a:spcPct val="115000"/>
              </a:lnSpc>
              <a:spcBef>
                <a:spcPts val="1600"/>
              </a:spcBef>
              <a:spcAft>
                <a:spcPts val="0"/>
              </a:spcAft>
              <a:buSzPts val="1300"/>
              <a:buNone/>
              <a:defRPr sz="1300"/>
            </a:lvl3pPr>
            <a:lvl4pPr lvl="3" algn="ctr">
              <a:lnSpc>
                <a:spcPct val="115000"/>
              </a:lnSpc>
              <a:spcBef>
                <a:spcPts val="1600"/>
              </a:spcBef>
              <a:spcAft>
                <a:spcPts val="0"/>
              </a:spcAft>
              <a:buSzPts val="1300"/>
              <a:buNone/>
              <a:defRPr sz="1300"/>
            </a:lvl4pPr>
            <a:lvl5pPr lvl="4" algn="ctr">
              <a:lnSpc>
                <a:spcPct val="115000"/>
              </a:lnSpc>
              <a:spcBef>
                <a:spcPts val="1600"/>
              </a:spcBef>
              <a:spcAft>
                <a:spcPts val="0"/>
              </a:spcAft>
              <a:buSzPts val="1300"/>
              <a:buNone/>
              <a:defRPr sz="1300"/>
            </a:lvl5pPr>
            <a:lvl6pPr lvl="5" algn="ctr">
              <a:lnSpc>
                <a:spcPct val="115000"/>
              </a:lnSpc>
              <a:spcBef>
                <a:spcPts val="1600"/>
              </a:spcBef>
              <a:spcAft>
                <a:spcPts val="0"/>
              </a:spcAft>
              <a:buSzPts val="1300"/>
              <a:buNone/>
              <a:defRPr sz="1300"/>
            </a:lvl6pPr>
            <a:lvl7pPr lvl="6" algn="ctr">
              <a:lnSpc>
                <a:spcPct val="115000"/>
              </a:lnSpc>
              <a:spcBef>
                <a:spcPts val="1600"/>
              </a:spcBef>
              <a:spcAft>
                <a:spcPts val="0"/>
              </a:spcAft>
              <a:buSzPts val="1300"/>
              <a:buNone/>
              <a:defRPr sz="1300"/>
            </a:lvl7pPr>
            <a:lvl8pPr lvl="7" algn="ctr">
              <a:lnSpc>
                <a:spcPct val="115000"/>
              </a:lnSpc>
              <a:spcBef>
                <a:spcPts val="1600"/>
              </a:spcBef>
              <a:spcAft>
                <a:spcPts val="0"/>
              </a:spcAft>
              <a:buSzPts val="1300"/>
              <a:buNone/>
              <a:defRPr sz="1300"/>
            </a:lvl8pPr>
            <a:lvl9pPr lvl="8" algn="ctr">
              <a:lnSpc>
                <a:spcPct val="115000"/>
              </a:lnSpc>
              <a:spcBef>
                <a:spcPts val="1600"/>
              </a:spcBef>
              <a:spcAft>
                <a:spcPts val="1600"/>
              </a:spcAft>
              <a:buSzPts val="1300"/>
              <a:buNone/>
              <a:defRPr sz="1300"/>
            </a:lvl9pPr>
          </a:lstStyle>
          <a:p/>
        </p:txBody>
      </p:sp>
      <p:sp>
        <p:nvSpPr>
          <p:cNvPr id="849" name="Google Shape;849;p62"/>
          <p:cNvSpPr/>
          <p:nvPr/>
        </p:nvSpPr>
        <p:spPr>
          <a:xfrm flipH="1">
            <a:off x="321590" y="12038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62"/>
          <p:cNvSpPr/>
          <p:nvPr/>
        </p:nvSpPr>
        <p:spPr>
          <a:xfrm flipH="1">
            <a:off x="1700081" y="4141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62"/>
          <p:cNvSpPr/>
          <p:nvPr/>
        </p:nvSpPr>
        <p:spPr>
          <a:xfrm flipH="1">
            <a:off x="152397" y="16269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62"/>
          <p:cNvSpPr/>
          <p:nvPr/>
        </p:nvSpPr>
        <p:spPr>
          <a:xfrm flipH="1">
            <a:off x="614097" y="9288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62"/>
          <p:cNvSpPr/>
          <p:nvPr/>
        </p:nvSpPr>
        <p:spPr>
          <a:xfrm flipH="1">
            <a:off x="712853" y="5128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62"/>
          <p:cNvSpPr/>
          <p:nvPr/>
        </p:nvSpPr>
        <p:spPr>
          <a:xfrm flipH="1">
            <a:off x="2362920" y="6222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62"/>
          <p:cNvSpPr/>
          <p:nvPr/>
        </p:nvSpPr>
        <p:spPr>
          <a:xfrm>
            <a:off x="8430723" y="56714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62"/>
          <p:cNvSpPr/>
          <p:nvPr/>
        </p:nvSpPr>
        <p:spPr>
          <a:xfrm>
            <a:off x="8561036" y="28146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62"/>
          <p:cNvSpPr/>
          <p:nvPr/>
        </p:nvSpPr>
        <p:spPr>
          <a:xfrm>
            <a:off x="8719860" y="121587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62"/>
          <p:cNvSpPr/>
          <p:nvPr/>
        </p:nvSpPr>
        <p:spPr>
          <a:xfrm>
            <a:off x="8959853" y="61624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62"/>
          <p:cNvSpPr/>
          <p:nvPr/>
        </p:nvSpPr>
        <p:spPr>
          <a:xfrm flipH="1">
            <a:off x="4967668" y="0"/>
            <a:ext cx="4176332" cy="565243"/>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62"/>
          <p:cNvSpPr/>
          <p:nvPr/>
        </p:nvSpPr>
        <p:spPr>
          <a:xfrm>
            <a:off x="6605" y="0"/>
            <a:ext cx="4176332" cy="565243"/>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_1_1_1_1_1_1_1_1_1">
    <p:spTree>
      <p:nvGrpSpPr>
        <p:cNvPr id="861" name="Shape 861"/>
        <p:cNvGrpSpPr/>
        <p:nvPr/>
      </p:nvGrpSpPr>
      <p:grpSpPr>
        <a:xfrm>
          <a:off x="0" y="0"/>
          <a:ext cx="0" cy="0"/>
          <a:chOff x="0" y="0"/>
          <a:chExt cx="0" cy="0"/>
        </a:xfrm>
      </p:grpSpPr>
      <p:sp>
        <p:nvSpPr>
          <p:cNvPr id="862" name="Google Shape;862;p63"/>
          <p:cNvSpPr/>
          <p:nvPr/>
        </p:nvSpPr>
        <p:spPr>
          <a:xfrm>
            <a:off x="6115050"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63"/>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Clr>
                <a:schemeClr val="lt2"/>
              </a:buClr>
              <a:buSzPts val="2800"/>
              <a:buNone/>
              <a:defRPr>
                <a:solidFill>
                  <a:schemeClr val="lt2"/>
                </a:solidFill>
              </a:defRPr>
            </a:lvl2pPr>
            <a:lvl3pPr lvl="2" algn="l">
              <a:lnSpc>
                <a:spcPct val="100000"/>
              </a:lnSpc>
              <a:spcBef>
                <a:spcPts val="0"/>
              </a:spcBef>
              <a:spcAft>
                <a:spcPts val="0"/>
              </a:spcAft>
              <a:buClr>
                <a:schemeClr val="lt2"/>
              </a:buClr>
              <a:buSzPts val="2800"/>
              <a:buNone/>
              <a:defRPr>
                <a:solidFill>
                  <a:schemeClr val="lt2"/>
                </a:solidFill>
              </a:defRPr>
            </a:lvl3pPr>
            <a:lvl4pPr lvl="3" algn="l">
              <a:lnSpc>
                <a:spcPct val="100000"/>
              </a:lnSpc>
              <a:spcBef>
                <a:spcPts val="0"/>
              </a:spcBef>
              <a:spcAft>
                <a:spcPts val="0"/>
              </a:spcAft>
              <a:buClr>
                <a:schemeClr val="lt2"/>
              </a:buClr>
              <a:buSzPts val="2800"/>
              <a:buNone/>
              <a:defRPr>
                <a:solidFill>
                  <a:schemeClr val="lt2"/>
                </a:solidFill>
              </a:defRPr>
            </a:lvl4pPr>
            <a:lvl5pPr lvl="4" algn="l">
              <a:lnSpc>
                <a:spcPct val="100000"/>
              </a:lnSpc>
              <a:spcBef>
                <a:spcPts val="0"/>
              </a:spcBef>
              <a:spcAft>
                <a:spcPts val="0"/>
              </a:spcAft>
              <a:buClr>
                <a:schemeClr val="lt2"/>
              </a:buClr>
              <a:buSzPts val="2800"/>
              <a:buNone/>
              <a:defRPr>
                <a:solidFill>
                  <a:schemeClr val="lt2"/>
                </a:solidFill>
              </a:defRPr>
            </a:lvl5pPr>
            <a:lvl6pPr lvl="5" algn="l">
              <a:lnSpc>
                <a:spcPct val="100000"/>
              </a:lnSpc>
              <a:spcBef>
                <a:spcPts val="0"/>
              </a:spcBef>
              <a:spcAft>
                <a:spcPts val="0"/>
              </a:spcAft>
              <a:buClr>
                <a:schemeClr val="lt2"/>
              </a:buClr>
              <a:buSzPts val="2800"/>
              <a:buNone/>
              <a:defRPr>
                <a:solidFill>
                  <a:schemeClr val="lt2"/>
                </a:solidFill>
              </a:defRPr>
            </a:lvl6pPr>
            <a:lvl7pPr lvl="6" algn="l">
              <a:lnSpc>
                <a:spcPct val="100000"/>
              </a:lnSpc>
              <a:spcBef>
                <a:spcPts val="0"/>
              </a:spcBef>
              <a:spcAft>
                <a:spcPts val="0"/>
              </a:spcAft>
              <a:buClr>
                <a:schemeClr val="lt2"/>
              </a:buClr>
              <a:buSzPts val="2800"/>
              <a:buNone/>
              <a:defRPr>
                <a:solidFill>
                  <a:schemeClr val="lt2"/>
                </a:solidFill>
              </a:defRPr>
            </a:lvl7pPr>
            <a:lvl8pPr lvl="7" algn="l">
              <a:lnSpc>
                <a:spcPct val="100000"/>
              </a:lnSpc>
              <a:spcBef>
                <a:spcPts val="0"/>
              </a:spcBef>
              <a:spcAft>
                <a:spcPts val="0"/>
              </a:spcAft>
              <a:buClr>
                <a:schemeClr val="lt2"/>
              </a:buClr>
              <a:buSzPts val="2800"/>
              <a:buNone/>
              <a:defRPr>
                <a:solidFill>
                  <a:schemeClr val="lt2"/>
                </a:solidFill>
              </a:defRPr>
            </a:lvl8pPr>
            <a:lvl9pPr lvl="8" algn="l">
              <a:lnSpc>
                <a:spcPct val="100000"/>
              </a:lnSpc>
              <a:spcBef>
                <a:spcPts val="0"/>
              </a:spcBef>
              <a:spcAft>
                <a:spcPts val="0"/>
              </a:spcAft>
              <a:buClr>
                <a:schemeClr val="lt2"/>
              </a:buClr>
              <a:buSzPts val="2800"/>
              <a:buNone/>
              <a:defRPr>
                <a:solidFill>
                  <a:schemeClr val="lt2"/>
                </a:solidFill>
              </a:defRPr>
            </a:lvl9pPr>
          </a:lstStyle>
          <a:p/>
        </p:txBody>
      </p:sp>
      <p:sp>
        <p:nvSpPr>
          <p:cNvPr id="864" name="Google Shape;864;p63"/>
          <p:cNvSpPr/>
          <p:nvPr/>
        </p:nvSpPr>
        <p:spPr>
          <a:xfrm>
            <a:off x="7931973" y="61389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63"/>
          <p:cNvSpPr/>
          <p:nvPr/>
        </p:nvSpPr>
        <p:spPr>
          <a:xfrm>
            <a:off x="8062286" y="32821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63"/>
          <p:cNvSpPr/>
          <p:nvPr/>
        </p:nvSpPr>
        <p:spPr>
          <a:xfrm>
            <a:off x="8221110" y="126262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63"/>
          <p:cNvSpPr/>
          <p:nvPr/>
        </p:nvSpPr>
        <p:spPr>
          <a:xfrm>
            <a:off x="8461103" y="66299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63"/>
          <p:cNvSpPr/>
          <p:nvPr/>
        </p:nvSpPr>
        <p:spPr>
          <a:xfrm>
            <a:off x="7636765" y="417293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63"/>
          <p:cNvSpPr/>
          <p:nvPr/>
        </p:nvSpPr>
        <p:spPr>
          <a:xfrm>
            <a:off x="7485508" y="4839164"/>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63"/>
          <p:cNvSpPr/>
          <p:nvPr/>
        </p:nvSpPr>
        <p:spPr>
          <a:xfrm>
            <a:off x="8412926" y="4599423"/>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63"/>
          <p:cNvSpPr/>
          <p:nvPr/>
        </p:nvSpPr>
        <p:spPr>
          <a:xfrm rot="-5400000">
            <a:off x="7033096" y="-403711"/>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63"/>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63"/>
          <p:cNvSpPr/>
          <p:nvPr/>
        </p:nvSpPr>
        <p:spPr>
          <a:xfrm flipH="1">
            <a:off x="34" y="3181350"/>
            <a:ext cx="1332091" cy="196225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63"/>
          <p:cNvSpPr/>
          <p:nvPr/>
        </p:nvSpPr>
        <p:spPr>
          <a:xfrm flipH="1">
            <a:off x="359690" y="10842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63"/>
          <p:cNvSpPr/>
          <p:nvPr/>
        </p:nvSpPr>
        <p:spPr>
          <a:xfrm flipH="1">
            <a:off x="1738181" y="2945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63"/>
          <p:cNvSpPr/>
          <p:nvPr/>
        </p:nvSpPr>
        <p:spPr>
          <a:xfrm flipH="1">
            <a:off x="190497" y="15072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63"/>
          <p:cNvSpPr/>
          <p:nvPr/>
        </p:nvSpPr>
        <p:spPr>
          <a:xfrm flipH="1">
            <a:off x="652197" y="8092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63"/>
          <p:cNvSpPr/>
          <p:nvPr/>
        </p:nvSpPr>
        <p:spPr>
          <a:xfrm flipH="1">
            <a:off x="750953" y="3932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63"/>
          <p:cNvSpPr/>
          <p:nvPr/>
        </p:nvSpPr>
        <p:spPr>
          <a:xfrm flipH="1">
            <a:off x="2401020" y="5026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63"/>
          <p:cNvSpPr txBox="1"/>
          <p:nvPr>
            <p:ph idx="1" type="subTitle"/>
          </p:nvPr>
        </p:nvSpPr>
        <p:spPr>
          <a:xfrm>
            <a:off x="1671600" y="2628900"/>
            <a:ext cx="19527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881" name="Google Shape;881;p63"/>
          <p:cNvSpPr txBox="1"/>
          <p:nvPr>
            <p:ph idx="2" type="subTitle"/>
          </p:nvPr>
        </p:nvSpPr>
        <p:spPr>
          <a:xfrm>
            <a:off x="1158750" y="2952750"/>
            <a:ext cx="2978400" cy="61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882" name="Google Shape;882;p63"/>
          <p:cNvSpPr txBox="1"/>
          <p:nvPr>
            <p:ph idx="3" type="subTitle"/>
          </p:nvPr>
        </p:nvSpPr>
        <p:spPr>
          <a:xfrm>
            <a:off x="5532275" y="2628900"/>
            <a:ext cx="1952700" cy="352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883" name="Google Shape;883;p63"/>
          <p:cNvSpPr txBox="1"/>
          <p:nvPr>
            <p:ph idx="4" type="subTitle"/>
          </p:nvPr>
        </p:nvSpPr>
        <p:spPr>
          <a:xfrm>
            <a:off x="5018225" y="2952750"/>
            <a:ext cx="2980800" cy="61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1_1_1_1_1_1_1_1_1_1_1">
    <p:spTree>
      <p:nvGrpSpPr>
        <p:cNvPr id="884" name="Shape 884"/>
        <p:cNvGrpSpPr/>
        <p:nvPr/>
      </p:nvGrpSpPr>
      <p:grpSpPr>
        <a:xfrm>
          <a:off x="0" y="0"/>
          <a:ext cx="0" cy="0"/>
          <a:chOff x="0" y="0"/>
          <a:chExt cx="0" cy="0"/>
        </a:xfrm>
      </p:grpSpPr>
      <p:sp>
        <p:nvSpPr>
          <p:cNvPr id="885" name="Google Shape;885;p64"/>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Clr>
                <a:schemeClr val="lt2"/>
              </a:buClr>
              <a:buSzPts val="2800"/>
              <a:buNone/>
              <a:defRPr>
                <a:solidFill>
                  <a:schemeClr val="lt2"/>
                </a:solidFill>
              </a:defRPr>
            </a:lvl2pPr>
            <a:lvl3pPr lvl="2" algn="l">
              <a:lnSpc>
                <a:spcPct val="100000"/>
              </a:lnSpc>
              <a:spcBef>
                <a:spcPts val="0"/>
              </a:spcBef>
              <a:spcAft>
                <a:spcPts val="0"/>
              </a:spcAft>
              <a:buClr>
                <a:schemeClr val="lt2"/>
              </a:buClr>
              <a:buSzPts val="2800"/>
              <a:buNone/>
              <a:defRPr>
                <a:solidFill>
                  <a:schemeClr val="lt2"/>
                </a:solidFill>
              </a:defRPr>
            </a:lvl3pPr>
            <a:lvl4pPr lvl="3" algn="l">
              <a:lnSpc>
                <a:spcPct val="100000"/>
              </a:lnSpc>
              <a:spcBef>
                <a:spcPts val="0"/>
              </a:spcBef>
              <a:spcAft>
                <a:spcPts val="0"/>
              </a:spcAft>
              <a:buClr>
                <a:schemeClr val="lt2"/>
              </a:buClr>
              <a:buSzPts val="2800"/>
              <a:buNone/>
              <a:defRPr>
                <a:solidFill>
                  <a:schemeClr val="lt2"/>
                </a:solidFill>
              </a:defRPr>
            </a:lvl4pPr>
            <a:lvl5pPr lvl="4" algn="l">
              <a:lnSpc>
                <a:spcPct val="100000"/>
              </a:lnSpc>
              <a:spcBef>
                <a:spcPts val="0"/>
              </a:spcBef>
              <a:spcAft>
                <a:spcPts val="0"/>
              </a:spcAft>
              <a:buClr>
                <a:schemeClr val="lt2"/>
              </a:buClr>
              <a:buSzPts val="2800"/>
              <a:buNone/>
              <a:defRPr>
                <a:solidFill>
                  <a:schemeClr val="lt2"/>
                </a:solidFill>
              </a:defRPr>
            </a:lvl5pPr>
            <a:lvl6pPr lvl="5" algn="l">
              <a:lnSpc>
                <a:spcPct val="100000"/>
              </a:lnSpc>
              <a:spcBef>
                <a:spcPts val="0"/>
              </a:spcBef>
              <a:spcAft>
                <a:spcPts val="0"/>
              </a:spcAft>
              <a:buClr>
                <a:schemeClr val="lt2"/>
              </a:buClr>
              <a:buSzPts val="2800"/>
              <a:buNone/>
              <a:defRPr>
                <a:solidFill>
                  <a:schemeClr val="lt2"/>
                </a:solidFill>
              </a:defRPr>
            </a:lvl6pPr>
            <a:lvl7pPr lvl="6" algn="l">
              <a:lnSpc>
                <a:spcPct val="100000"/>
              </a:lnSpc>
              <a:spcBef>
                <a:spcPts val="0"/>
              </a:spcBef>
              <a:spcAft>
                <a:spcPts val="0"/>
              </a:spcAft>
              <a:buClr>
                <a:schemeClr val="lt2"/>
              </a:buClr>
              <a:buSzPts val="2800"/>
              <a:buNone/>
              <a:defRPr>
                <a:solidFill>
                  <a:schemeClr val="lt2"/>
                </a:solidFill>
              </a:defRPr>
            </a:lvl7pPr>
            <a:lvl8pPr lvl="7" algn="l">
              <a:lnSpc>
                <a:spcPct val="100000"/>
              </a:lnSpc>
              <a:spcBef>
                <a:spcPts val="0"/>
              </a:spcBef>
              <a:spcAft>
                <a:spcPts val="0"/>
              </a:spcAft>
              <a:buClr>
                <a:schemeClr val="lt2"/>
              </a:buClr>
              <a:buSzPts val="2800"/>
              <a:buNone/>
              <a:defRPr>
                <a:solidFill>
                  <a:schemeClr val="lt2"/>
                </a:solidFill>
              </a:defRPr>
            </a:lvl8pPr>
            <a:lvl9pPr lvl="8" algn="l">
              <a:lnSpc>
                <a:spcPct val="100000"/>
              </a:lnSpc>
              <a:spcBef>
                <a:spcPts val="0"/>
              </a:spcBef>
              <a:spcAft>
                <a:spcPts val="0"/>
              </a:spcAft>
              <a:buClr>
                <a:schemeClr val="lt2"/>
              </a:buClr>
              <a:buSzPts val="2800"/>
              <a:buNone/>
              <a:defRPr>
                <a:solidFill>
                  <a:schemeClr val="lt2"/>
                </a:solidFill>
              </a:defRPr>
            </a:lvl9pPr>
          </a:lstStyle>
          <a:p/>
        </p:txBody>
      </p:sp>
      <p:grpSp>
        <p:nvGrpSpPr>
          <p:cNvPr id="886" name="Google Shape;886;p64"/>
          <p:cNvGrpSpPr/>
          <p:nvPr/>
        </p:nvGrpSpPr>
        <p:grpSpPr>
          <a:xfrm>
            <a:off x="7485508" y="4599423"/>
            <a:ext cx="987293" cy="324364"/>
            <a:chOff x="5694208" y="9209048"/>
            <a:chExt cx="987293" cy="324364"/>
          </a:xfrm>
        </p:grpSpPr>
        <p:sp>
          <p:nvSpPr>
            <p:cNvPr id="887" name="Google Shape;887;p64"/>
            <p:cNvSpPr/>
            <p:nvPr/>
          </p:nvSpPr>
          <p:spPr>
            <a:xfrm>
              <a:off x="6064540" y="932548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64"/>
            <p:cNvSpPr/>
            <p:nvPr/>
          </p:nvSpPr>
          <p:spPr>
            <a:xfrm>
              <a:off x="5694208" y="944878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64"/>
            <p:cNvSpPr/>
            <p:nvPr/>
          </p:nvSpPr>
          <p:spPr>
            <a:xfrm>
              <a:off x="6621626" y="920904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0" name="Google Shape;890;p64"/>
          <p:cNvSpPr/>
          <p:nvPr/>
        </p:nvSpPr>
        <p:spPr>
          <a:xfrm rot="-5400000">
            <a:off x="7033096" y="-403711"/>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64"/>
          <p:cNvSpPr/>
          <p:nvPr/>
        </p:nvSpPr>
        <p:spPr>
          <a:xfrm flipH="1">
            <a:off x="34" y="3181350"/>
            <a:ext cx="1332091" cy="196225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2" name="Google Shape;892;p64"/>
          <p:cNvGrpSpPr/>
          <p:nvPr/>
        </p:nvGrpSpPr>
        <p:grpSpPr>
          <a:xfrm flipH="1">
            <a:off x="190497" y="294520"/>
            <a:ext cx="2270722" cy="1272963"/>
            <a:chOff x="5158247" y="5768045"/>
            <a:chExt cx="2270722" cy="1272963"/>
          </a:xfrm>
        </p:grpSpPr>
        <p:sp>
          <p:nvSpPr>
            <p:cNvPr id="893" name="Google Shape;893;p64"/>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64"/>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64"/>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64"/>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64"/>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64"/>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9" name="Google Shape;899;p64"/>
          <p:cNvSpPr txBox="1"/>
          <p:nvPr>
            <p:ph idx="1" type="subTitle"/>
          </p:nvPr>
        </p:nvSpPr>
        <p:spPr>
          <a:xfrm>
            <a:off x="1666325" y="2590800"/>
            <a:ext cx="19527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900" name="Google Shape;900;p64"/>
          <p:cNvSpPr txBox="1"/>
          <p:nvPr>
            <p:ph idx="2" type="subTitle"/>
          </p:nvPr>
        </p:nvSpPr>
        <p:spPr>
          <a:xfrm>
            <a:off x="713225" y="2915902"/>
            <a:ext cx="3840600" cy="164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l">
              <a:lnSpc>
                <a:spcPct val="115000"/>
              </a:lnSpc>
              <a:spcBef>
                <a:spcPts val="0"/>
              </a:spcBef>
              <a:spcAft>
                <a:spcPts val="0"/>
              </a:spcAft>
              <a:buSzPts val="1200"/>
              <a:buChar char="○"/>
              <a:defRPr/>
            </a:lvl2pPr>
            <a:lvl3pPr lvl="2" algn="l">
              <a:lnSpc>
                <a:spcPct val="115000"/>
              </a:lnSpc>
              <a:spcBef>
                <a:spcPts val="1600"/>
              </a:spcBef>
              <a:spcAft>
                <a:spcPts val="0"/>
              </a:spcAft>
              <a:buSzPts val="1200"/>
              <a:buChar char="■"/>
              <a:defRPr/>
            </a:lvl3pPr>
            <a:lvl4pPr lvl="3" algn="l">
              <a:lnSpc>
                <a:spcPct val="115000"/>
              </a:lnSpc>
              <a:spcBef>
                <a:spcPts val="1600"/>
              </a:spcBef>
              <a:spcAft>
                <a:spcPts val="0"/>
              </a:spcAft>
              <a:buSzPts val="1200"/>
              <a:buChar char="●"/>
              <a:defRPr/>
            </a:lvl4pPr>
            <a:lvl5pPr lvl="4" algn="l">
              <a:lnSpc>
                <a:spcPct val="115000"/>
              </a:lnSpc>
              <a:spcBef>
                <a:spcPts val="1600"/>
              </a:spcBef>
              <a:spcAft>
                <a:spcPts val="0"/>
              </a:spcAft>
              <a:buSzPts val="1200"/>
              <a:buChar char="○"/>
              <a:defRPr/>
            </a:lvl5pPr>
            <a:lvl6pPr lvl="5" algn="l">
              <a:lnSpc>
                <a:spcPct val="115000"/>
              </a:lnSpc>
              <a:spcBef>
                <a:spcPts val="1600"/>
              </a:spcBef>
              <a:spcAft>
                <a:spcPts val="0"/>
              </a:spcAft>
              <a:buSzPts val="1200"/>
              <a:buChar char="■"/>
              <a:defRPr/>
            </a:lvl6pPr>
            <a:lvl7pPr lvl="6" algn="l">
              <a:lnSpc>
                <a:spcPct val="115000"/>
              </a:lnSpc>
              <a:spcBef>
                <a:spcPts val="1600"/>
              </a:spcBef>
              <a:spcAft>
                <a:spcPts val="0"/>
              </a:spcAft>
              <a:buSzPts val="1200"/>
              <a:buChar char="●"/>
              <a:defRPr/>
            </a:lvl7pPr>
            <a:lvl8pPr lvl="7" algn="l">
              <a:lnSpc>
                <a:spcPct val="115000"/>
              </a:lnSpc>
              <a:spcBef>
                <a:spcPts val="1600"/>
              </a:spcBef>
              <a:spcAft>
                <a:spcPts val="0"/>
              </a:spcAft>
              <a:buSzPts val="1200"/>
              <a:buChar char="○"/>
              <a:defRPr/>
            </a:lvl8pPr>
            <a:lvl9pPr lvl="8" algn="l">
              <a:lnSpc>
                <a:spcPct val="115000"/>
              </a:lnSpc>
              <a:spcBef>
                <a:spcPts val="1600"/>
              </a:spcBef>
              <a:spcAft>
                <a:spcPts val="1600"/>
              </a:spcAft>
              <a:buSzPts val="1200"/>
              <a:buChar char="■"/>
              <a:defRPr/>
            </a:lvl9pPr>
          </a:lstStyle>
          <a:p/>
        </p:txBody>
      </p:sp>
      <p:sp>
        <p:nvSpPr>
          <p:cNvPr id="901" name="Google Shape;901;p64"/>
          <p:cNvSpPr txBox="1"/>
          <p:nvPr>
            <p:ph idx="3" type="subTitle"/>
          </p:nvPr>
        </p:nvSpPr>
        <p:spPr>
          <a:xfrm>
            <a:off x="5513825" y="2590800"/>
            <a:ext cx="1956900" cy="356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902" name="Google Shape;902;p64"/>
          <p:cNvSpPr txBox="1"/>
          <p:nvPr>
            <p:ph idx="4" type="subTitle"/>
          </p:nvPr>
        </p:nvSpPr>
        <p:spPr>
          <a:xfrm>
            <a:off x="4572125" y="2915902"/>
            <a:ext cx="3840300" cy="164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sz="1400"/>
            </a:lvl1pPr>
            <a:lvl2pPr lvl="1" algn="l">
              <a:lnSpc>
                <a:spcPct val="115000"/>
              </a:lnSpc>
              <a:spcBef>
                <a:spcPts val="0"/>
              </a:spcBef>
              <a:spcAft>
                <a:spcPts val="0"/>
              </a:spcAft>
              <a:buSzPts val="1200"/>
              <a:buChar char="○"/>
              <a:defRPr/>
            </a:lvl2pPr>
            <a:lvl3pPr lvl="2" algn="l">
              <a:lnSpc>
                <a:spcPct val="115000"/>
              </a:lnSpc>
              <a:spcBef>
                <a:spcPts val="1600"/>
              </a:spcBef>
              <a:spcAft>
                <a:spcPts val="0"/>
              </a:spcAft>
              <a:buSzPts val="1200"/>
              <a:buChar char="■"/>
              <a:defRPr/>
            </a:lvl3pPr>
            <a:lvl4pPr lvl="3" algn="l">
              <a:lnSpc>
                <a:spcPct val="115000"/>
              </a:lnSpc>
              <a:spcBef>
                <a:spcPts val="1600"/>
              </a:spcBef>
              <a:spcAft>
                <a:spcPts val="0"/>
              </a:spcAft>
              <a:buSzPts val="1200"/>
              <a:buChar char="●"/>
              <a:defRPr/>
            </a:lvl4pPr>
            <a:lvl5pPr lvl="4" algn="l">
              <a:lnSpc>
                <a:spcPct val="115000"/>
              </a:lnSpc>
              <a:spcBef>
                <a:spcPts val="1600"/>
              </a:spcBef>
              <a:spcAft>
                <a:spcPts val="0"/>
              </a:spcAft>
              <a:buSzPts val="1200"/>
              <a:buChar char="○"/>
              <a:defRPr/>
            </a:lvl5pPr>
            <a:lvl6pPr lvl="5" algn="l">
              <a:lnSpc>
                <a:spcPct val="115000"/>
              </a:lnSpc>
              <a:spcBef>
                <a:spcPts val="1600"/>
              </a:spcBef>
              <a:spcAft>
                <a:spcPts val="0"/>
              </a:spcAft>
              <a:buSzPts val="1200"/>
              <a:buChar char="■"/>
              <a:defRPr/>
            </a:lvl6pPr>
            <a:lvl7pPr lvl="6" algn="l">
              <a:lnSpc>
                <a:spcPct val="115000"/>
              </a:lnSpc>
              <a:spcBef>
                <a:spcPts val="1600"/>
              </a:spcBef>
              <a:spcAft>
                <a:spcPts val="0"/>
              </a:spcAft>
              <a:buSzPts val="1200"/>
              <a:buChar char="●"/>
              <a:defRPr/>
            </a:lvl7pPr>
            <a:lvl8pPr lvl="7" algn="l">
              <a:lnSpc>
                <a:spcPct val="115000"/>
              </a:lnSpc>
              <a:spcBef>
                <a:spcPts val="1600"/>
              </a:spcBef>
              <a:spcAft>
                <a:spcPts val="0"/>
              </a:spcAft>
              <a:buSzPts val="1200"/>
              <a:buChar char="○"/>
              <a:defRPr/>
            </a:lvl8pPr>
            <a:lvl9pPr lvl="8" algn="l">
              <a:lnSpc>
                <a:spcPct val="115000"/>
              </a:lnSpc>
              <a:spcBef>
                <a:spcPts val="1600"/>
              </a:spcBef>
              <a:spcAft>
                <a:spcPts val="1600"/>
              </a:spcAft>
              <a:buSzPts val="12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_1">
    <p:spTree>
      <p:nvGrpSpPr>
        <p:cNvPr id="903" name="Shape 903"/>
        <p:cNvGrpSpPr/>
        <p:nvPr/>
      </p:nvGrpSpPr>
      <p:grpSpPr>
        <a:xfrm>
          <a:off x="0" y="0"/>
          <a:ext cx="0" cy="0"/>
          <a:chOff x="0" y="0"/>
          <a:chExt cx="0" cy="0"/>
        </a:xfrm>
      </p:grpSpPr>
      <p:sp>
        <p:nvSpPr>
          <p:cNvPr id="904" name="Google Shape;904;p65"/>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Clr>
                <a:schemeClr val="lt2"/>
              </a:buClr>
              <a:buSzPts val="2800"/>
              <a:buNone/>
              <a:defRPr>
                <a:solidFill>
                  <a:schemeClr val="lt2"/>
                </a:solidFill>
              </a:defRPr>
            </a:lvl2pPr>
            <a:lvl3pPr lvl="2" algn="l">
              <a:lnSpc>
                <a:spcPct val="100000"/>
              </a:lnSpc>
              <a:spcBef>
                <a:spcPts val="0"/>
              </a:spcBef>
              <a:spcAft>
                <a:spcPts val="0"/>
              </a:spcAft>
              <a:buClr>
                <a:schemeClr val="lt2"/>
              </a:buClr>
              <a:buSzPts val="2800"/>
              <a:buNone/>
              <a:defRPr>
                <a:solidFill>
                  <a:schemeClr val="lt2"/>
                </a:solidFill>
              </a:defRPr>
            </a:lvl3pPr>
            <a:lvl4pPr lvl="3" algn="l">
              <a:lnSpc>
                <a:spcPct val="100000"/>
              </a:lnSpc>
              <a:spcBef>
                <a:spcPts val="0"/>
              </a:spcBef>
              <a:spcAft>
                <a:spcPts val="0"/>
              </a:spcAft>
              <a:buClr>
                <a:schemeClr val="lt2"/>
              </a:buClr>
              <a:buSzPts val="2800"/>
              <a:buNone/>
              <a:defRPr>
                <a:solidFill>
                  <a:schemeClr val="lt2"/>
                </a:solidFill>
              </a:defRPr>
            </a:lvl4pPr>
            <a:lvl5pPr lvl="4" algn="l">
              <a:lnSpc>
                <a:spcPct val="100000"/>
              </a:lnSpc>
              <a:spcBef>
                <a:spcPts val="0"/>
              </a:spcBef>
              <a:spcAft>
                <a:spcPts val="0"/>
              </a:spcAft>
              <a:buClr>
                <a:schemeClr val="lt2"/>
              </a:buClr>
              <a:buSzPts val="2800"/>
              <a:buNone/>
              <a:defRPr>
                <a:solidFill>
                  <a:schemeClr val="lt2"/>
                </a:solidFill>
              </a:defRPr>
            </a:lvl5pPr>
            <a:lvl6pPr lvl="5" algn="l">
              <a:lnSpc>
                <a:spcPct val="100000"/>
              </a:lnSpc>
              <a:spcBef>
                <a:spcPts val="0"/>
              </a:spcBef>
              <a:spcAft>
                <a:spcPts val="0"/>
              </a:spcAft>
              <a:buClr>
                <a:schemeClr val="lt2"/>
              </a:buClr>
              <a:buSzPts val="2800"/>
              <a:buNone/>
              <a:defRPr>
                <a:solidFill>
                  <a:schemeClr val="lt2"/>
                </a:solidFill>
              </a:defRPr>
            </a:lvl6pPr>
            <a:lvl7pPr lvl="6" algn="l">
              <a:lnSpc>
                <a:spcPct val="100000"/>
              </a:lnSpc>
              <a:spcBef>
                <a:spcPts val="0"/>
              </a:spcBef>
              <a:spcAft>
                <a:spcPts val="0"/>
              </a:spcAft>
              <a:buClr>
                <a:schemeClr val="lt2"/>
              </a:buClr>
              <a:buSzPts val="2800"/>
              <a:buNone/>
              <a:defRPr>
                <a:solidFill>
                  <a:schemeClr val="lt2"/>
                </a:solidFill>
              </a:defRPr>
            </a:lvl7pPr>
            <a:lvl8pPr lvl="7" algn="l">
              <a:lnSpc>
                <a:spcPct val="100000"/>
              </a:lnSpc>
              <a:spcBef>
                <a:spcPts val="0"/>
              </a:spcBef>
              <a:spcAft>
                <a:spcPts val="0"/>
              </a:spcAft>
              <a:buClr>
                <a:schemeClr val="lt2"/>
              </a:buClr>
              <a:buSzPts val="2800"/>
              <a:buNone/>
              <a:defRPr>
                <a:solidFill>
                  <a:schemeClr val="lt2"/>
                </a:solidFill>
              </a:defRPr>
            </a:lvl8pPr>
            <a:lvl9pPr lvl="8" algn="l">
              <a:lnSpc>
                <a:spcPct val="100000"/>
              </a:lnSpc>
              <a:spcBef>
                <a:spcPts val="0"/>
              </a:spcBef>
              <a:spcAft>
                <a:spcPts val="0"/>
              </a:spcAft>
              <a:buClr>
                <a:schemeClr val="lt2"/>
              </a:buClr>
              <a:buSzPts val="2800"/>
              <a:buNone/>
              <a:defRPr>
                <a:solidFill>
                  <a:schemeClr val="lt2"/>
                </a:solidFill>
              </a:defRPr>
            </a:lvl9pPr>
          </a:lstStyle>
          <a:p/>
        </p:txBody>
      </p:sp>
      <p:sp>
        <p:nvSpPr>
          <p:cNvPr id="905" name="Google Shape;905;p65"/>
          <p:cNvSpPr/>
          <p:nvPr/>
        </p:nvSpPr>
        <p:spPr>
          <a:xfrm flipH="1">
            <a:off x="4456895" y="0"/>
            <a:ext cx="4687105" cy="634373"/>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6" name="Google Shape;906;p65"/>
          <p:cNvGrpSpPr/>
          <p:nvPr/>
        </p:nvGrpSpPr>
        <p:grpSpPr>
          <a:xfrm>
            <a:off x="7561808" y="539498"/>
            <a:ext cx="987293" cy="324364"/>
            <a:chOff x="5694208" y="9209048"/>
            <a:chExt cx="987293" cy="324364"/>
          </a:xfrm>
        </p:grpSpPr>
        <p:sp>
          <p:nvSpPr>
            <p:cNvPr id="907" name="Google Shape;907;p65"/>
            <p:cNvSpPr/>
            <p:nvPr/>
          </p:nvSpPr>
          <p:spPr>
            <a:xfrm>
              <a:off x="6064540" y="932548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65"/>
            <p:cNvSpPr/>
            <p:nvPr/>
          </p:nvSpPr>
          <p:spPr>
            <a:xfrm>
              <a:off x="5694208" y="944878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65"/>
            <p:cNvSpPr/>
            <p:nvPr/>
          </p:nvSpPr>
          <p:spPr>
            <a:xfrm>
              <a:off x="6621626" y="920904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0" name="Google Shape;910;p65"/>
          <p:cNvGrpSpPr/>
          <p:nvPr/>
        </p:nvGrpSpPr>
        <p:grpSpPr>
          <a:xfrm>
            <a:off x="713223" y="634368"/>
            <a:ext cx="589264" cy="994280"/>
            <a:chOff x="3236798" y="7559043"/>
            <a:chExt cx="589264" cy="994280"/>
          </a:xfrm>
        </p:grpSpPr>
        <p:sp>
          <p:nvSpPr>
            <p:cNvPr id="911" name="Google Shape;911;p65"/>
            <p:cNvSpPr/>
            <p:nvPr/>
          </p:nvSpPr>
          <p:spPr>
            <a:xfrm>
              <a:off x="3236798" y="784472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65"/>
            <p:cNvSpPr/>
            <p:nvPr/>
          </p:nvSpPr>
          <p:spPr>
            <a:xfrm>
              <a:off x="3367111" y="755904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65"/>
            <p:cNvSpPr/>
            <p:nvPr/>
          </p:nvSpPr>
          <p:spPr>
            <a:xfrm>
              <a:off x="3525935" y="849345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65"/>
            <p:cNvSpPr/>
            <p:nvPr/>
          </p:nvSpPr>
          <p:spPr>
            <a:xfrm>
              <a:off x="3765928" y="789381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5" name="Google Shape;915;p65"/>
          <p:cNvSpPr txBox="1"/>
          <p:nvPr>
            <p:ph idx="1" type="subTitle"/>
          </p:nvPr>
        </p:nvSpPr>
        <p:spPr>
          <a:xfrm>
            <a:off x="5505450" y="1704590"/>
            <a:ext cx="2751300" cy="51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916" name="Google Shape;916;p65"/>
          <p:cNvSpPr txBox="1"/>
          <p:nvPr>
            <p:ph idx="2" type="subTitle"/>
          </p:nvPr>
        </p:nvSpPr>
        <p:spPr>
          <a:xfrm>
            <a:off x="5505450" y="2770340"/>
            <a:ext cx="2751300" cy="52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917" name="Google Shape;917;p65"/>
          <p:cNvSpPr txBox="1"/>
          <p:nvPr>
            <p:ph idx="3" type="subTitle"/>
          </p:nvPr>
        </p:nvSpPr>
        <p:spPr>
          <a:xfrm>
            <a:off x="5505450" y="3837140"/>
            <a:ext cx="2751300" cy="52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918" name="Google Shape;918;p65"/>
          <p:cNvSpPr txBox="1"/>
          <p:nvPr>
            <p:ph idx="4" type="title"/>
          </p:nvPr>
        </p:nvSpPr>
        <p:spPr>
          <a:xfrm>
            <a:off x="4630931" y="1741040"/>
            <a:ext cx="927000" cy="4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3000"/>
            </a:lvl1pPr>
            <a:lvl2pPr lvl="1" algn="ctr">
              <a:lnSpc>
                <a:spcPct val="100000"/>
              </a:lnSpc>
              <a:spcBef>
                <a:spcPts val="0"/>
              </a:spcBef>
              <a:spcAft>
                <a:spcPts val="0"/>
              </a:spcAft>
              <a:buSzPts val="3000"/>
              <a:buFont typeface="Neucha"/>
              <a:buNone/>
              <a:defRPr b="1" sz="3000">
                <a:latin typeface="Neucha"/>
                <a:ea typeface="Neucha"/>
                <a:cs typeface="Neucha"/>
                <a:sym typeface="Neucha"/>
              </a:defRPr>
            </a:lvl2pPr>
            <a:lvl3pPr lvl="2" algn="ctr">
              <a:lnSpc>
                <a:spcPct val="100000"/>
              </a:lnSpc>
              <a:spcBef>
                <a:spcPts val="0"/>
              </a:spcBef>
              <a:spcAft>
                <a:spcPts val="0"/>
              </a:spcAft>
              <a:buSzPts val="3000"/>
              <a:buFont typeface="Neucha"/>
              <a:buNone/>
              <a:defRPr b="1" sz="3000">
                <a:latin typeface="Neucha"/>
                <a:ea typeface="Neucha"/>
                <a:cs typeface="Neucha"/>
                <a:sym typeface="Neucha"/>
              </a:defRPr>
            </a:lvl3pPr>
            <a:lvl4pPr lvl="3" algn="ctr">
              <a:lnSpc>
                <a:spcPct val="100000"/>
              </a:lnSpc>
              <a:spcBef>
                <a:spcPts val="0"/>
              </a:spcBef>
              <a:spcAft>
                <a:spcPts val="0"/>
              </a:spcAft>
              <a:buSzPts val="3000"/>
              <a:buFont typeface="Neucha"/>
              <a:buNone/>
              <a:defRPr b="1" sz="3000">
                <a:latin typeface="Neucha"/>
                <a:ea typeface="Neucha"/>
                <a:cs typeface="Neucha"/>
                <a:sym typeface="Neucha"/>
              </a:defRPr>
            </a:lvl4pPr>
            <a:lvl5pPr lvl="4" algn="ctr">
              <a:lnSpc>
                <a:spcPct val="100000"/>
              </a:lnSpc>
              <a:spcBef>
                <a:spcPts val="0"/>
              </a:spcBef>
              <a:spcAft>
                <a:spcPts val="0"/>
              </a:spcAft>
              <a:buSzPts val="3000"/>
              <a:buFont typeface="Neucha"/>
              <a:buNone/>
              <a:defRPr b="1" sz="3000">
                <a:latin typeface="Neucha"/>
                <a:ea typeface="Neucha"/>
                <a:cs typeface="Neucha"/>
                <a:sym typeface="Neucha"/>
              </a:defRPr>
            </a:lvl5pPr>
            <a:lvl6pPr lvl="5" algn="ctr">
              <a:lnSpc>
                <a:spcPct val="100000"/>
              </a:lnSpc>
              <a:spcBef>
                <a:spcPts val="0"/>
              </a:spcBef>
              <a:spcAft>
                <a:spcPts val="0"/>
              </a:spcAft>
              <a:buSzPts val="3000"/>
              <a:buFont typeface="Neucha"/>
              <a:buNone/>
              <a:defRPr b="1" sz="3000">
                <a:latin typeface="Neucha"/>
                <a:ea typeface="Neucha"/>
                <a:cs typeface="Neucha"/>
                <a:sym typeface="Neucha"/>
              </a:defRPr>
            </a:lvl6pPr>
            <a:lvl7pPr lvl="6" algn="ctr">
              <a:lnSpc>
                <a:spcPct val="100000"/>
              </a:lnSpc>
              <a:spcBef>
                <a:spcPts val="0"/>
              </a:spcBef>
              <a:spcAft>
                <a:spcPts val="0"/>
              </a:spcAft>
              <a:buSzPts val="3000"/>
              <a:buFont typeface="Neucha"/>
              <a:buNone/>
              <a:defRPr b="1" sz="3000">
                <a:latin typeface="Neucha"/>
                <a:ea typeface="Neucha"/>
                <a:cs typeface="Neucha"/>
                <a:sym typeface="Neucha"/>
              </a:defRPr>
            </a:lvl7pPr>
            <a:lvl8pPr lvl="7" algn="ctr">
              <a:lnSpc>
                <a:spcPct val="100000"/>
              </a:lnSpc>
              <a:spcBef>
                <a:spcPts val="0"/>
              </a:spcBef>
              <a:spcAft>
                <a:spcPts val="0"/>
              </a:spcAft>
              <a:buSzPts val="3000"/>
              <a:buFont typeface="Neucha"/>
              <a:buNone/>
              <a:defRPr b="1" sz="3000">
                <a:latin typeface="Neucha"/>
                <a:ea typeface="Neucha"/>
                <a:cs typeface="Neucha"/>
                <a:sym typeface="Neucha"/>
              </a:defRPr>
            </a:lvl8pPr>
            <a:lvl9pPr lvl="8"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919" name="Google Shape;919;p65"/>
          <p:cNvSpPr txBox="1"/>
          <p:nvPr>
            <p:ph idx="5" type="title"/>
          </p:nvPr>
        </p:nvSpPr>
        <p:spPr>
          <a:xfrm>
            <a:off x="4630931" y="2807840"/>
            <a:ext cx="927000" cy="4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3000"/>
            </a:lvl1pPr>
            <a:lvl2pPr lvl="1" algn="ctr">
              <a:lnSpc>
                <a:spcPct val="100000"/>
              </a:lnSpc>
              <a:spcBef>
                <a:spcPts val="0"/>
              </a:spcBef>
              <a:spcAft>
                <a:spcPts val="0"/>
              </a:spcAft>
              <a:buSzPts val="3000"/>
              <a:buFont typeface="Neucha"/>
              <a:buNone/>
              <a:defRPr b="1" sz="3000">
                <a:latin typeface="Neucha"/>
                <a:ea typeface="Neucha"/>
                <a:cs typeface="Neucha"/>
                <a:sym typeface="Neucha"/>
              </a:defRPr>
            </a:lvl2pPr>
            <a:lvl3pPr lvl="2" algn="ctr">
              <a:lnSpc>
                <a:spcPct val="100000"/>
              </a:lnSpc>
              <a:spcBef>
                <a:spcPts val="0"/>
              </a:spcBef>
              <a:spcAft>
                <a:spcPts val="0"/>
              </a:spcAft>
              <a:buSzPts val="3000"/>
              <a:buFont typeface="Neucha"/>
              <a:buNone/>
              <a:defRPr b="1" sz="3000">
                <a:latin typeface="Neucha"/>
                <a:ea typeface="Neucha"/>
                <a:cs typeface="Neucha"/>
                <a:sym typeface="Neucha"/>
              </a:defRPr>
            </a:lvl3pPr>
            <a:lvl4pPr lvl="3" algn="ctr">
              <a:lnSpc>
                <a:spcPct val="100000"/>
              </a:lnSpc>
              <a:spcBef>
                <a:spcPts val="0"/>
              </a:spcBef>
              <a:spcAft>
                <a:spcPts val="0"/>
              </a:spcAft>
              <a:buSzPts val="3000"/>
              <a:buFont typeface="Neucha"/>
              <a:buNone/>
              <a:defRPr b="1" sz="3000">
                <a:latin typeface="Neucha"/>
                <a:ea typeface="Neucha"/>
                <a:cs typeface="Neucha"/>
                <a:sym typeface="Neucha"/>
              </a:defRPr>
            </a:lvl4pPr>
            <a:lvl5pPr lvl="4" algn="ctr">
              <a:lnSpc>
                <a:spcPct val="100000"/>
              </a:lnSpc>
              <a:spcBef>
                <a:spcPts val="0"/>
              </a:spcBef>
              <a:spcAft>
                <a:spcPts val="0"/>
              </a:spcAft>
              <a:buSzPts val="3000"/>
              <a:buFont typeface="Neucha"/>
              <a:buNone/>
              <a:defRPr b="1" sz="3000">
                <a:latin typeface="Neucha"/>
                <a:ea typeface="Neucha"/>
                <a:cs typeface="Neucha"/>
                <a:sym typeface="Neucha"/>
              </a:defRPr>
            </a:lvl5pPr>
            <a:lvl6pPr lvl="5" algn="ctr">
              <a:lnSpc>
                <a:spcPct val="100000"/>
              </a:lnSpc>
              <a:spcBef>
                <a:spcPts val="0"/>
              </a:spcBef>
              <a:spcAft>
                <a:spcPts val="0"/>
              </a:spcAft>
              <a:buSzPts val="3000"/>
              <a:buFont typeface="Neucha"/>
              <a:buNone/>
              <a:defRPr b="1" sz="3000">
                <a:latin typeface="Neucha"/>
                <a:ea typeface="Neucha"/>
                <a:cs typeface="Neucha"/>
                <a:sym typeface="Neucha"/>
              </a:defRPr>
            </a:lvl6pPr>
            <a:lvl7pPr lvl="6" algn="ctr">
              <a:lnSpc>
                <a:spcPct val="100000"/>
              </a:lnSpc>
              <a:spcBef>
                <a:spcPts val="0"/>
              </a:spcBef>
              <a:spcAft>
                <a:spcPts val="0"/>
              </a:spcAft>
              <a:buSzPts val="3000"/>
              <a:buFont typeface="Neucha"/>
              <a:buNone/>
              <a:defRPr b="1" sz="3000">
                <a:latin typeface="Neucha"/>
                <a:ea typeface="Neucha"/>
                <a:cs typeface="Neucha"/>
                <a:sym typeface="Neucha"/>
              </a:defRPr>
            </a:lvl7pPr>
            <a:lvl8pPr lvl="7" algn="ctr">
              <a:lnSpc>
                <a:spcPct val="100000"/>
              </a:lnSpc>
              <a:spcBef>
                <a:spcPts val="0"/>
              </a:spcBef>
              <a:spcAft>
                <a:spcPts val="0"/>
              </a:spcAft>
              <a:buSzPts val="3000"/>
              <a:buFont typeface="Neucha"/>
              <a:buNone/>
              <a:defRPr b="1" sz="3000">
                <a:latin typeface="Neucha"/>
                <a:ea typeface="Neucha"/>
                <a:cs typeface="Neucha"/>
                <a:sym typeface="Neucha"/>
              </a:defRPr>
            </a:lvl8pPr>
            <a:lvl9pPr lvl="8"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920" name="Google Shape;920;p65"/>
          <p:cNvSpPr txBox="1"/>
          <p:nvPr>
            <p:ph idx="6" type="title"/>
          </p:nvPr>
        </p:nvSpPr>
        <p:spPr>
          <a:xfrm>
            <a:off x="4630931" y="3874640"/>
            <a:ext cx="927000" cy="4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3000"/>
            </a:lvl1pPr>
            <a:lvl2pPr lvl="1" algn="ctr">
              <a:lnSpc>
                <a:spcPct val="100000"/>
              </a:lnSpc>
              <a:spcBef>
                <a:spcPts val="0"/>
              </a:spcBef>
              <a:spcAft>
                <a:spcPts val="0"/>
              </a:spcAft>
              <a:buSzPts val="3000"/>
              <a:buFont typeface="Neucha"/>
              <a:buNone/>
              <a:defRPr b="1" sz="3000">
                <a:latin typeface="Neucha"/>
                <a:ea typeface="Neucha"/>
                <a:cs typeface="Neucha"/>
                <a:sym typeface="Neucha"/>
              </a:defRPr>
            </a:lvl2pPr>
            <a:lvl3pPr lvl="2" algn="ctr">
              <a:lnSpc>
                <a:spcPct val="100000"/>
              </a:lnSpc>
              <a:spcBef>
                <a:spcPts val="0"/>
              </a:spcBef>
              <a:spcAft>
                <a:spcPts val="0"/>
              </a:spcAft>
              <a:buSzPts val="3000"/>
              <a:buFont typeface="Neucha"/>
              <a:buNone/>
              <a:defRPr b="1" sz="3000">
                <a:latin typeface="Neucha"/>
                <a:ea typeface="Neucha"/>
                <a:cs typeface="Neucha"/>
                <a:sym typeface="Neucha"/>
              </a:defRPr>
            </a:lvl3pPr>
            <a:lvl4pPr lvl="3" algn="ctr">
              <a:lnSpc>
                <a:spcPct val="100000"/>
              </a:lnSpc>
              <a:spcBef>
                <a:spcPts val="0"/>
              </a:spcBef>
              <a:spcAft>
                <a:spcPts val="0"/>
              </a:spcAft>
              <a:buSzPts val="3000"/>
              <a:buFont typeface="Neucha"/>
              <a:buNone/>
              <a:defRPr b="1" sz="3000">
                <a:latin typeface="Neucha"/>
                <a:ea typeface="Neucha"/>
                <a:cs typeface="Neucha"/>
                <a:sym typeface="Neucha"/>
              </a:defRPr>
            </a:lvl4pPr>
            <a:lvl5pPr lvl="4" algn="ctr">
              <a:lnSpc>
                <a:spcPct val="100000"/>
              </a:lnSpc>
              <a:spcBef>
                <a:spcPts val="0"/>
              </a:spcBef>
              <a:spcAft>
                <a:spcPts val="0"/>
              </a:spcAft>
              <a:buSzPts val="3000"/>
              <a:buFont typeface="Neucha"/>
              <a:buNone/>
              <a:defRPr b="1" sz="3000">
                <a:latin typeface="Neucha"/>
                <a:ea typeface="Neucha"/>
                <a:cs typeface="Neucha"/>
                <a:sym typeface="Neucha"/>
              </a:defRPr>
            </a:lvl5pPr>
            <a:lvl6pPr lvl="5" algn="ctr">
              <a:lnSpc>
                <a:spcPct val="100000"/>
              </a:lnSpc>
              <a:spcBef>
                <a:spcPts val="0"/>
              </a:spcBef>
              <a:spcAft>
                <a:spcPts val="0"/>
              </a:spcAft>
              <a:buSzPts val="3000"/>
              <a:buFont typeface="Neucha"/>
              <a:buNone/>
              <a:defRPr b="1" sz="3000">
                <a:latin typeface="Neucha"/>
                <a:ea typeface="Neucha"/>
                <a:cs typeface="Neucha"/>
                <a:sym typeface="Neucha"/>
              </a:defRPr>
            </a:lvl6pPr>
            <a:lvl7pPr lvl="6" algn="ctr">
              <a:lnSpc>
                <a:spcPct val="100000"/>
              </a:lnSpc>
              <a:spcBef>
                <a:spcPts val="0"/>
              </a:spcBef>
              <a:spcAft>
                <a:spcPts val="0"/>
              </a:spcAft>
              <a:buSzPts val="3000"/>
              <a:buFont typeface="Neucha"/>
              <a:buNone/>
              <a:defRPr b="1" sz="3000">
                <a:latin typeface="Neucha"/>
                <a:ea typeface="Neucha"/>
                <a:cs typeface="Neucha"/>
                <a:sym typeface="Neucha"/>
              </a:defRPr>
            </a:lvl7pPr>
            <a:lvl8pPr lvl="7" algn="ctr">
              <a:lnSpc>
                <a:spcPct val="100000"/>
              </a:lnSpc>
              <a:spcBef>
                <a:spcPts val="0"/>
              </a:spcBef>
              <a:spcAft>
                <a:spcPts val="0"/>
              </a:spcAft>
              <a:buSzPts val="3000"/>
              <a:buFont typeface="Neucha"/>
              <a:buNone/>
              <a:defRPr b="1" sz="3000">
                <a:latin typeface="Neucha"/>
                <a:ea typeface="Neucha"/>
                <a:cs typeface="Neucha"/>
                <a:sym typeface="Neucha"/>
              </a:defRPr>
            </a:lvl8pPr>
            <a:lvl9pPr lvl="8"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921" name="Google Shape;921;p65"/>
          <p:cNvSpPr/>
          <p:nvPr/>
        </p:nvSpPr>
        <p:spPr>
          <a:xfrm rot="10800000">
            <a:off x="44" y="70"/>
            <a:ext cx="2238331" cy="3296905"/>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65"/>
          <p:cNvSpPr/>
          <p:nvPr/>
        </p:nvSpPr>
        <p:spPr>
          <a:xfrm>
            <a:off x="673175" y="1438275"/>
            <a:ext cx="3440938" cy="2686158"/>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23" name="Shape 923"/>
        <p:cNvGrpSpPr/>
        <p:nvPr/>
      </p:nvGrpSpPr>
      <p:grpSpPr>
        <a:xfrm>
          <a:off x="0" y="0"/>
          <a:ext cx="0" cy="0"/>
          <a:chOff x="0" y="0"/>
          <a:chExt cx="0" cy="0"/>
        </a:xfrm>
      </p:grpSpPr>
      <p:sp>
        <p:nvSpPr>
          <p:cNvPr id="924" name="Google Shape;924;p66"/>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25" name="Google Shape;925;p66"/>
          <p:cNvSpPr txBox="1"/>
          <p:nvPr>
            <p:ph idx="1" type="subTitle"/>
          </p:nvPr>
        </p:nvSpPr>
        <p:spPr>
          <a:xfrm>
            <a:off x="1681425" y="3198313"/>
            <a:ext cx="1952700" cy="26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926" name="Google Shape;926;p66"/>
          <p:cNvSpPr txBox="1"/>
          <p:nvPr>
            <p:ph idx="2" type="subTitle"/>
          </p:nvPr>
        </p:nvSpPr>
        <p:spPr>
          <a:xfrm>
            <a:off x="1231275" y="3476625"/>
            <a:ext cx="2853000" cy="616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927" name="Google Shape;927;p66"/>
          <p:cNvSpPr txBox="1"/>
          <p:nvPr>
            <p:ph idx="3" type="subTitle"/>
          </p:nvPr>
        </p:nvSpPr>
        <p:spPr>
          <a:xfrm>
            <a:off x="5530075" y="3198313"/>
            <a:ext cx="1952700" cy="26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928" name="Google Shape;928;p66"/>
          <p:cNvSpPr txBox="1"/>
          <p:nvPr>
            <p:ph idx="4" type="subTitle"/>
          </p:nvPr>
        </p:nvSpPr>
        <p:spPr>
          <a:xfrm>
            <a:off x="5081875" y="3476625"/>
            <a:ext cx="2849100" cy="61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929" name="Google Shape;929;p66"/>
          <p:cNvSpPr/>
          <p:nvPr/>
        </p:nvSpPr>
        <p:spPr>
          <a:xfrm flipH="1">
            <a:off x="0" y="3186075"/>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66"/>
          <p:cNvSpPr/>
          <p:nvPr/>
        </p:nvSpPr>
        <p:spPr>
          <a:xfrm rot="-5400000">
            <a:off x="7057082" y="-399114"/>
            <a:ext cx="1687807" cy="2486022"/>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66"/>
          <p:cNvSpPr/>
          <p:nvPr/>
        </p:nvSpPr>
        <p:spPr>
          <a:xfrm flipH="1">
            <a:off x="1738181" y="1421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66"/>
          <p:cNvSpPr/>
          <p:nvPr/>
        </p:nvSpPr>
        <p:spPr>
          <a:xfrm flipH="1">
            <a:off x="750953" y="2408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66"/>
          <p:cNvSpPr/>
          <p:nvPr/>
        </p:nvSpPr>
        <p:spPr>
          <a:xfrm flipH="1">
            <a:off x="2401020" y="3502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66"/>
          <p:cNvSpPr/>
          <p:nvPr/>
        </p:nvSpPr>
        <p:spPr>
          <a:xfrm flipH="1">
            <a:off x="652197" y="6568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66"/>
          <p:cNvSpPr/>
          <p:nvPr/>
        </p:nvSpPr>
        <p:spPr>
          <a:xfrm flipH="1">
            <a:off x="359690" y="9318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66"/>
          <p:cNvSpPr/>
          <p:nvPr/>
        </p:nvSpPr>
        <p:spPr>
          <a:xfrm flipH="1">
            <a:off x="190497" y="13548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66"/>
          <p:cNvSpPr/>
          <p:nvPr/>
        </p:nvSpPr>
        <p:spPr>
          <a:xfrm>
            <a:off x="8062286" y="32821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66"/>
          <p:cNvSpPr/>
          <p:nvPr/>
        </p:nvSpPr>
        <p:spPr>
          <a:xfrm>
            <a:off x="7931973" y="61389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66"/>
          <p:cNvSpPr/>
          <p:nvPr/>
        </p:nvSpPr>
        <p:spPr>
          <a:xfrm>
            <a:off x="8461103" y="66299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66"/>
          <p:cNvSpPr/>
          <p:nvPr/>
        </p:nvSpPr>
        <p:spPr>
          <a:xfrm>
            <a:off x="8221110" y="126262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41" name="Google Shape;941;p66"/>
          <p:cNvGrpSpPr/>
          <p:nvPr/>
        </p:nvGrpSpPr>
        <p:grpSpPr>
          <a:xfrm>
            <a:off x="379450" y="4291775"/>
            <a:ext cx="480225" cy="615300"/>
            <a:chOff x="912850" y="4743425"/>
            <a:chExt cx="480225" cy="615300"/>
          </a:xfrm>
        </p:grpSpPr>
        <p:sp>
          <p:nvSpPr>
            <p:cNvPr id="942" name="Google Shape;942;p66"/>
            <p:cNvSpPr/>
            <p:nvPr/>
          </p:nvSpPr>
          <p:spPr>
            <a:xfrm>
              <a:off x="912850" y="4825175"/>
              <a:ext cx="480225" cy="533550"/>
            </a:xfrm>
            <a:custGeom>
              <a:rect b="b" l="l" r="r" t="t"/>
              <a:pathLst>
                <a:path extrusionOk="0" h="21342" w="19209">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66"/>
            <p:cNvSpPr/>
            <p:nvPr/>
          </p:nvSpPr>
          <p:spPr>
            <a:xfrm>
              <a:off x="1055900" y="4825175"/>
              <a:ext cx="291200" cy="71525"/>
            </a:xfrm>
            <a:custGeom>
              <a:rect b="b" l="l" r="r" t="t"/>
              <a:pathLst>
                <a:path extrusionOk="0" h="2861" w="11648">
                  <a:moveTo>
                    <a:pt x="205" y="0"/>
                  </a:moveTo>
                  <a:lnTo>
                    <a:pt x="0" y="613"/>
                  </a:lnTo>
                  <a:lnTo>
                    <a:pt x="11549" y="2861"/>
                  </a:lnTo>
                  <a:lnTo>
                    <a:pt x="11647" y="2248"/>
                  </a:lnTo>
                  <a:lnTo>
                    <a:pt x="205"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66"/>
            <p:cNvSpPr/>
            <p:nvPr/>
          </p:nvSpPr>
          <p:spPr>
            <a:xfrm>
              <a:off x="1038125" y="4743425"/>
              <a:ext cx="344725" cy="143075"/>
            </a:xfrm>
            <a:custGeom>
              <a:rect b="b" l="l" r="r" t="t"/>
              <a:pathLst>
                <a:path extrusionOk="0" h="5723" w="13789">
                  <a:moveTo>
                    <a:pt x="613" y="1"/>
                  </a:moveTo>
                  <a:lnTo>
                    <a:pt x="0" y="3066"/>
                  </a:lnTo>
                  <a:lnTo>
                    <a:pt x="13176" y="5722"/>
                  </a:lnTo>
                  <a:lnTo>
                    <a:pt x="13789" y="2657"/>
                  </a:lnTo>
                  <a:lnTo>
                    <a:pt x="613" y="1"/>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66"/>
            <p:cNvSpPr/>
            <p:nvPr/>
          </p:nvSpPr>
          <p:spPr>
            <a:xfrm>
              <a:off x="1050775" y="4745900"/>
              <a:ext cx="28225" cy="79300"/>
            </a:xfrm>
            <a:custGeom>
              <a:rect b="b" l="l" r="r" t="t"/>
              <a:pathLst>
                <a:path extrusionOk="0" h="3172" w="1129">
                  <a:moveTo>
                    <a:pt x="614" y="0"/>
                  </a:moveTo>
                  <a:lnTo>
                    <a:pt x="1" y="3065"/>
                  </a:lnTo>
                  <a:lnTo>
                    <a:pt x="516" y="3171"/>
                  </a:lnTo>
                  <a:lnTo>
                    <a:pt x="1129" y="106"/>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66"/>
            <p:cNvSpPr/>
            <p:nvPr/>
          </p:nvSpPr>
          <p:spPr>
            <a:xfrm>
              <a:off x="1078975" y="4751000"/>
              <a:ext cx="30675" cy="81750"/>
            </a:xfrm>
            <a:custGeom>
              <a:rect b="b" l="l" r="r" t="t"/>
              <a:pathLst>
                <a:path extrusionOk="0" h="3270" w="1227">
                  <a:moveTo>
                    <a:pt x="614" y="0"/>
                  </a:moveTo>
                  <a:lnTo>
                    <a:pt x="1" y="3172"/>
                  </a:lnTo>
                  <a:lnTo>
                    <a:pt x="614" y="3270"/>
                  </a:lnTo>
                  <a:lnTo>
                    <a:pt x="1227" y="107"/>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66"/>
            <p:cNvSpPr/>
            <p:nvPr/>
          </p:nvSpPr>
          <p:spPr>
            <a:xfrm>
              <a:off x="1109625" y="4756100"/>
              <a:ext cx="28025" cy="81775"/>
            </a:xfrm>
            <a:custGeom>
              <a:rect b="b" l="l" r="r" t="t"/>
              <a:pathLst>
                <a:path extrusionOk="0" h="3271" w="1121">
                  <a:moveTo>
                    <a:pt x="614" y="1"/>
                  </a:moveTo>
                  <a:lnTo>
                    <a:pt x="1" y="3172"/>
                  </a:lnTo>
                  <a:lnTo>
                    <a:pt x="508" y="3270"/>
                  </a:lnTo>
                  <a:lnTo>
                    <a:pt x="1121" y="107"/>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66"/>
            <p:cNvSpPr/>
            <p:nvPr/>
          </p:nvSpPr>
          <p:spPr>
            <a:xfrm>
              <a:off x="1137625" y="4763875"/>
              <a:ext cx="30675" cy="79100"/>
            </a:xfrm>
            <a:custGeom>
              <a:rect b="b" l="l" r="r" t="t"/>
              <a:pathLst>
                <a:path extrusionOk="0" h="3164" w="1227">
                  <a:moveTo>
                    <a:pt x="614" y="0"/>
                  </a:moveTo>
                  <a:lnTo>
                    <a:pt x="1" y="3065"/>
                  </a:lnTo>
                  <a:lnTo>
                    <a:pt x="516" y="3163"/>
                  </a:lnTo>
                  <a:lnTo>
                    <a:pt x="1227" y="98"/>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66"/>
            <p:cNvSpPr/>
            <p:nvPr/>
          </p:nvSpPr>
          <p:spPr>
            <a:xfrm>
              <a:off x="1165825" y="4768975"/>
              <a:ext cx="30675" cy="79100"/>
            </a:xfrm>
            <a:custGeom>
              <a:rect b="b" l="l" r="r" t="t"/>
              <a:pathLst>
                <a:path extrusionOk="0" h="3164" w="1227">
                  <a:moveTo>
                    <a:pt x="712" y="1"/>
                  </a:moveTo>
                  <a:lnTo>
                    <a:pt x="1" y="3066"/>
                  </a:lnTo>
                  <a:lnTo>
                    <a:pt x="614" y="3164"/>
                  </a:lnTo>
                  <a:lnTo>
                    <a:pt x="1227" y="99"/>
                  </a:lnTo>
                  <a:lnTo>
                    <a:pt x="712"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66"/>
            <p:cNvSpPr/>
            <p:nvPr/>
          </p:nvSpPr>
          <p:spPr>
            <a:xfrm>
              <a:off x="1196475" y="4774075"/>
              <a:ext cx="28025" cy="81775"/>
            </a:xfrm>
            <a:custGeom>
              <a:rect b="b" l="l" r="r" t="t"/>
              <a:pathLst>
                <a:path extrusionOk="0" h="3271" w="1121">
                  <a:moveTo>
                    <a:pt x="614" y="1"/>
                  </a:moveTo>
                  <a:lnTo>
                    <a:pt x="1" y="3164"/>
                  </a:lnTo>
                  <a:lnTo>
                    <a:pt x="507" y="3270"/>
                  </a:lnTo>
                  <a:lnTo>
                    <a:pt x="1120"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66"/>
            <p:cNvSpPr/>
            <p:nvPr/>
          </p:nvSpPr>
          <p:spPr>
            <a:xfrm>
              <a:off x="1224475" y="4779200"/>
              <a:ext cx="30675" cy="81750"/>
            </a:xfrm>
            <a:custGeom>
              <a:rect b="b" l="l" r="r" t="t"/>
              <a:pathLst>
                <a:path extrusionOk="0" h="3270" w="1227">
                  <a:moveTo>
                    <a:pt x="613" y="0"/>
                  </a:moveTo>
                  <a:lnTo>
                    <a:pt x="0" y="3163"/>
                  </a:lnTo>
                  <a:lnTo>
                    <a:pt x="613" y="3270"/>
                  </a:lnTo>
                  <a:lnTo>
                    <a:pt x="1226" y="98"/>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66"/>
            <p:cNvSpPr/>
            <p:nvPr/>
          </p:nvSpPr>
          <p:spPr>
            <a:xfrm>
              <a:off x="1255125" y="4786750"/>
              <a:ext cx="28225" cy="79300"/>
            </a:xfrm>
            <a:custGeom>
              <a:rect b="b" l="l" r="r" t="t"/>
              <a:pathLst>
                <a:path extrusionOk="0" h="3172" w="1129">
                  <a:moveTo>
                    <a:pt x="613" y="1"/>
                  </a:moveTo>
                  <a:lnTo>
                    <a:pt x="0" y="3066"/>
                  </a:lnTo>
                  <a:lnTo>
                    <a:pt x="515" y="3172"/>
                  </a:lnTo>
                  <a:lnTo>
                    <a:pt x="1128" y="107"/>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66"/>
            <p:cNvSpPr/>
            <p:nvPr/>
          </p:nvSpPr>
          <p:spPr>
            <a:xfrm>
              <a:off x="1283325" y="4791875"/>
              <a:ext cx="30675" cy="81750"/>
            </a:xfrm>
            <a:custGeom>
              <a:rect b="b" l="l" r="r" t="t"/>
              <a:pathLst>
                <a:path extrusionOk="0" h="3270" w="1227">
                  <a:moveTo>
                    <a:pt x="613" y="0"/>
                  </a:moveTo>
                  <a:lnTo>
                    <a:pt x="0" y="3171"/>
                  </a:lnTo>
                  <a:lnTo>
                    <a:pt x="613" y="3269"/>
                  </a:lnTo>
                  <a:lnTo>
                    <a:pt x="1226" y="106"/>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66"/>
            <p:cNvSpPr/>
            <p:nvPr/>
          </p:nvSpPr>
          <p:spPr>
            <a:xfrm>
              <a:off x="1313975" y="4796975"/>
              <a:ext cx="28000" cy="81750"/>
            </a:xfrm>
            <a:custGeom>
              <a:rect b="b" l="l" r="r" t="t"/>
              <a:pathLst>
                <a:path extrusionOk="0" h="3270" w="1120">
                  <a:moveTo>
                    <a:pt x="613" y="0"/>
                  </a:moveTo>
                  <a:lnTo>
                    <a:pt x="0" y="3172"/>
                  </a:lnTo>
                  <a:lnTo>
                    <a:pt x="507" y="3270"/>
                  </a:lnTo>
                  <a:lnTo>
                    <a:pt x="1120" y="107"/>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66"/>
            <p:cNvSpPr/>
            <p:nvPr/>
          </p:nvSpPr>
          <p:spPr>
            <a:xfrm>
              <a:off x="1341950" y="4804725"/>
              <a:ext cx="30675" cy="79125"/>
            </a:xfrm>
            <a:custGeom>
              <a:rect b="b" l="l" r="r" t="t"/>
              <a:pathLst>
                <a:path extrusionOk="0" h="3165" w="1227">
                  <a:moveTo>
                    <a:pt x="614" y="1"/>
                  </a:moveTo>
                  <a:lnTo>
                    <a:pt x="1" y="3066"/>
                  </a:lnTo>
                  <a:lnTo>
                    <a:pt x="516" y="3164"/>
                  </a:lnTo>
                  <a:lnTo>
                    <a:pt x="1227"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66"/>
            <p:cNvSpPr/>
            <p:nvPr/>
          </p:nvSpPr>
          <p:spPr>
            <a:xfrm>
              <a:off x="935950" y="4963100"/>
              <a:ext cx="441800" cy="260550"/>
            </a:xfrm>
            <a:custGeom>
              <a:rect b="b" l="l" r="r" t="t"/>
              <a:pathLst>
                <a:path extrusionOk="0" h="10422" w="17672">
                  <a:moveTo>
                    <a:pt x="1431" y="0"/>
                  </a:moveTo>
                  <a:lnTo>
                    <a:pt x="0" y="7250"/>
                  </a:lnTo>
                  <a:lnTo>
                    <a:pt x="16241" y="10421"/>
                  </a:lnTo>
                  <a:lnTo>
                    <a:pt x="17671" y="3163"/>
                  </a:lnTo>
                  <a:lnTo>
                    <a:pt x="1431" y="0"/>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66"/>
            <p:cNvSpPr/>
            <p:nvPr/>
          </p:nvSpPr>
          <p:spPr>
            <a:xfrm>
              <a:off x="912850" y="5169875"/>
              <a:ext cx="424025" cy="188850"/>
            </a:xfrm>
            <a:custGeom>
              <a:rect b="b" l="l" r="r" t="t"/>
              <a:pathLst>
                <a:path extrusionOk="0" h="7554" w="16961">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66"/>
            <p:cNvSpPr/>
            <p:nvPr/>
          </p:nvSpPr>
          <p:spPr>
            <a:xfrm>
              <a:off x="963950" y="4963100"/>
              <a:ext cx="413800" cy="112400"/>
            </a:xfrm>
            <a:custGeom>
              <a:rect b="b" l="l" r="r" t="t"/>
              <a:pathLst>
                <a:path extrusionOk="0" h="4496" w="16552">
                  <a:moveTo>
                    <a:pt x="311" y="0"/>
                  </a:moveTo>
                  <a:lnTo>
                    <a:pt x="0" y="1324"/>
                  </a:lnTo>
                  <a:lnTo>
                    <a:pt x="16249" y="4496"/>
                  </a:lnTo>
                  <a:lnTo>
                    <a:pt x="16551" y="3163"/>
                  </a:lnTo>
                  <a:lnTo>
                    <a:pt x="311"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66"/>
            <p:cNvSpPr/>
            <p:nvPr/>
          </p:nvSpPr>
          <p:spPr>
            <a:xfrm>
              <a:off x="984375" y="5034625"/>
              <a:ext cx="94625" cy="94425"/>
            </a:xfrm>
            <a:custGeom>
              <a:rect b="b" l="l" r="r" t="t"/>
              <a:pathLst>
                <a:path extrusionOk="0" h="3777" w="3785">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66"/>
            <p:cNvSpPr/>
            <p:nvPr/>
          </p:nvSpPr>
          <p:spPr>
            <a:xfrm>
              <a:off x="1178500" y="5075475"/>
              <a:ext cx="145700" cy="43350"/>
            </a:xfrm>
            <a:custGeom>
              <a:rect b="b" l="l" r="r" t="t"/>
              <a:pathLst>
                <a:path extrusionOk="0" h="1734" w="5828">
                  <a:moveTo>
                    <a:pt x="205" y="1"/>
                  </a:moveTo>
                  <a:lnTo>
                    <a:pt x="0" y="614"/>
                  </a:lnTo>
                  <a:lnTo>
                    <a:pt x="5722" y="1733"/>
                  </a:lnTo>
                  <a:lnTo>
                    <a:pt x="5828" y="1120"/>
                  </a:lnTo>
                  <a:lnTo>
                    <a:pt x="205"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66"/>
            <p:cNvSpPr/>
            <p:nvPr/>
          </p:nvSpPr>
          <p:spPr>
            <a:xfrm>
              <a:off x="1170925" y="5113700"/>
              <a:ext cx="145525" cy="43550"/>
            </a:xfrm>
            <a:custGeom>
              <a:rect b="b" l="l" r="r" t="t"/>
              <a:pathLst>
                <a:path extrusionOk="0" h="1742" w="5821">
                  <a:moveTo>
                    <a:pt x="205" y="0"/>
                  </a:moveTo>
                  <a:lnTo>
                    <a:pt x="1" y="719"/>
                  </a:lnTo>
                  <a:lnTo>
                    <a:pt x="5722" y="1741"/>
                  </a:lnTo>
                  <a:lnTo>
                    <a:pt x="5820" y="1128"/>
                  </a:lnTo>
                  <a:lnTo>
                    <a:pt x="205"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2" name="Google Shape;962;p66"/>
          <p:cNvSpPr/>
          <p:nvPr/>
        </p:nvSpPr>
        <p:spPr>
          <a:xfrm>
            <a:off x="8412926" y="4599423"/>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66"/>
          <p:cNvSpPr/>
          <p:nvPr/>
        </p:nvSpPr>
        <p:spPr>
          <a:xfrm>
            <a:off x="7855840" y="4715859"/>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66"/>
          <p:cNvSpPr/>
          <p:nvPr/>
        </p:nvSpPr>
        <p:spPr>
          <a:xfrm>
            <a:off x="7485508" y="4839164"/>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 list">
  <p:cSld name="CUSTOM_2">
    <p:spTree>
      <p:nvGrpSpPr>
        <p:cNvPr id="965" name="Shape 965"/>
        <p:cNvGrpSpPr/>
        <p:nvPr/>
      </p:nvGrpSpPr>
      <p:grpSpPr>
        <a:xfrm>
          <a:off x="0" y="0"/>
          <a:ext cx="0" cy="0"/>
          <a:chOff x="0" y="0"/>
          <a:chExt cx="0" cy="0"/>
        </a:xfrm>
      </p:grpSpPr>
      <p:sp>
        <p:nvSpPr>
          <p:cNvPr id="966" name="Google Shape;966;p67"/>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sp>
        <p:nvSpPr>
          <p:cNvPr id="967" name="Google Shape;967;p67"/>
          <p:cNvSpPr txBox="1"/>
          <p:nvPr>
            <p:ph idx="1" type="body"/>
          </p:nvPr>
        </p:nvSpPr>
        <p:spPr>
          <a:xfrm>
            <a:off x="704850" y="1513203"/>
            <a:ext cx="7717500" cy="2945100"/>
          </a:xfrm>
          <a:prstGeom prst="rect">
            <a:avLst/>
          </a:prstGeom>
          <a:noFill/>
          <a:ln>
            <a:noFill/>
          </a:ln>
        </p:spPr>
        <p:txBody>
          <a:bodyPr anchorCtr="0" anchor="t" bIns="91425" lIns="91425" spcFirstLastPara="1" rIns="91425" wrap="square" tIns="91425">
            <a:noAutofit/>
          </a:bodyPr>
          <a:lstStyle>
            <a:lvl1pPr indent="-342900" lvl="0" marL="457200" algn="ctr">
              <a:lnSpc>
                <a:spcPct val="100000"/>
              </a:lnSpc>
              <a:spcBef>
                <a:spcPts val="0"/>
              </a:spcBef>
              <a:spcAft>
                <a:spcPts val="0"/>
              </a:spcAft>
              <a:buSzPts val="1800"/>
              <a:buChar char="●"/>
              <a:defRPr sz="1400"/>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grpSp>
        <p:nvGrpSpPr>
          <p:cNvPr id="968" name="Google Shape;968;p67"/>
          <p:cNvGrpSpPr/>
          <p:nvPr/>
        </p:nvGrpSpPr>
        <p:grpSpPr>
          <a:xfrm>
            <a:off x="6873272" y="4066120"/>
            <a:ext cx="2270722" cy="1272963"/>
            <a:chOff x="5158247" y="5768045"/>
            <a:chExt cx="2270722" cy="1272963"/>
          </a:xfrm>
        </p:grpSpPr>
        <p:sp>
          <p:nvSpPr>
            <p:cNvPr id="969" name="Google Shape;969;p67"/>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rgbClr val="EA54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67"/>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67"/>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67"/>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67"/>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67"/>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5" name="Google Shape;975;p67"/>
          <p:cNvGrpSpPr/>
          <p:nvPr/>
        </p:nvGrpSpPr>
        <p:grpSpPr>
          <a:xfrm flipH="1">
            <a:off x="6873272" y="-5"/>
            <a:ext cx="2270722" cy="1272963"/>
            <a:chOff x="5158247" y="5768045"/>
            <a:chExt cx="2270722" cy="1272963"/>
          </a:xfrm>
        </p:grpSpPr>
        <p:sp>
          <p:nvSpPr>
            <p:cNvPr id="976" name="Google Shape;976;p67"/>
            <p:cNvSpPr/>
            <p:nvPr/>
          </p:nvSpPr>
          <p:spPr>
            <a:xfrm>
              <a:off x="55546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67"/>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67"/>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67"/>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67"/>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67"/>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2" name="Google Shape;982;p67"/>
          <p:cNvSpPr/>
          <p:nvPr/>
        </p:nvSpPr>
        <p:spPr>
          <a:xfrm>
            <a:off x="6115050"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67"/>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4" name="Shape 114"/>
        <p:cNvGrpSpPr/>
        <p:nvPr/>
      </p:nvGrpSpPr>
      <p:grpSpPr>
        <a:xfrm>
          <a:off x="0" y="0"/>
          <a:ext cx="0" cy="0"/>
          <a:chOff x="0" y="0"/>
          <a:chExt cx="0" cy="0"/>
        </a:xfrm>
      </p:grpSpPr>
      <p:sp>
        <p:nvSpPr>
          <p:cNvPr id="115" name="Google Shape;115;p50"/>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6" name="Google Shape;116;p50"/>
          <p:cNvSpPr txBox="1"/>
          <p:nvPr>
            <p:ph idx="1" type="body"/>
          </p:nvPr>
        </p:nvSpPr>
        <p:spPr>
          <a:xfrm>
            <a:off x="713225" y="1076275"/>
            <a:ext cx="7717500" cy="3523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AutoNum type="arabicPeriod"/>
              <a:defRPr sz="1100"/>
            </a:lvl1pPr>
            <a:lvl2pPr indent="-317500" lvl="1" marL="914400" algn="l">
              <a:lnSpc>
                <a:spcPct val="115000"/>
              </a:lnSpc>
              <a:spcBef>
                <a:spcPts val="1600"/>
              </a:spcBef>
              <a:spcAft>
                <a:spcPts val="0"/>
              </a:spcAft>
              <a:buSzPts val="1400"/>
              <a:buAutoNum type="alphaLcPeriod"/>
              <a:defRPr/>
            </a:lvl2pPr>
            <a:lvl3pPr indent="-317500" lvl="2" marL="1371600" algn="l">
              <a:lnSpc>
                <a:spcPct val="115000"/>
              </a:lnSpc>
              <a:spcBef>
                <a:spcPts val="1600"/>
              </a:spcBef>
              <a:spcAft>
                <a:spcPts val="0"/>
              </a:spcAft>
              <a:buSzPts val="1400"/>
              <a:buAutoNum type="romanLcPeriod"/>
              <a:defRPr/>
            </a:lvl3pPr>
            <a:lvl4pPr indent="-317500" lvl="3" marL="1828800" algn="l">
              <a:lnSpc>
                <a:spcPct val="115000"/>
              </a:lnSpc>
              <a:spcBef>
                <a:spcPts val="1600"/>
              </a:spcBef>
              <a:spcAft>
                <a:spcPts val="0"/>
              </a:spcAft>
              <a:buSzPts val="1400"/>
              <a:buAutoNum type="arabicPeriod"/>
              <a:defRPr/>
            </a:lvl4pPr>
            <a:lvl5pPr indent="-317500" lvl="4" marL="2286000" algn="l">
              <a:lnSpc>
                <a:spcPct val="115000"/>
              </a:lnSpc>
              <a:spcBef>
                <a:spcPts val="1600"/>
              </a:spcBef>
              <a:spcAft>
                <a:spcPts val="0"/>
              </a:spcAft>
              <a:buSzPts val="1400"/>
              <a:buAutoNum type="alphaLcPeriod"/>
              <a:defRPr/>
            </a:lvl5pPr>
            <a:lvl6pPr indent="-317500" lvl="5" marL="2743200" algn="l">
              <a:lnSpc>
                <a:spcPct val="115000"/>
              </a:lnSpc>
              <a:spcBef>
                <a:spcPts val="1600"/>
              </a:spcBef>
              <a:spcAft>
                <a:spcPts val="0"/>
              </a:spcAft>
              <a:buSzPts val="1400"/>
              <a:buAutoNum type="romanLcPeriod"/>
              <a:defRPr/>
            </a:lvl6pPr>
            <a:lvl7pPr indent="-317500" lvl="6" marL="3200400" algn="l">
              <a:lnSpc>
                <a:spcPct val="115000"/>
              </a:lnSpc>
              <a:spcBef>
                <a:spcPts val="1600"/>
              </a:spcBef>
              <a:spcAft>
                <a:spcPts val="0"/>
              </a:spcAft>
              <a:buSzPts val="1400"/>
              <a:buAutoNum type="arabicPeriod"/>
              <a:defRPr/>
            </a:lvl7pPr>
            <a:lvl8pPr indent="-317500" lvl="7" marL="3657600" algn="l">
              <a:lnSpc>
                <a:spcPct val="115000"/>
              </a:lnSpc>
              <a:spcBef>
                <a:spcPts val="1600"/>
              </a:spcBef>
              <a:spcAft>
                <a:spcPts val="0"/>
              </a:spcAft>
              <a:buSzPts val="1400"/>
              <a:buAutoNum type="alphaLcPeriod"/>
              <a:defRPr/>
            </a:lvl8pPr>
            <a:lvl9pPr indent="-317500" lvl="8" marL="4114800" algn="l">
              <a:lnSpc>
                <a:spcPct val="115000"/>
              </a:lnSpc>
              <a:spcBef>
                <a:spcPts val="1600"/>
              </a:spcBef>
              <a:spcAft>
                <a:spcPts val="1600"/>
              </a:spcAft>
              <a:buSzPts val="1400"/>
              <a:buAutoNum type="romanLcPeriod"/>
              <a:defRPr/>
            </a:lvl9pPr>
          </a:lstStyle>
          <a:p/>
        </p:txBody>
      </p:sp>
      <p:sp>
        <p:nvSpPr>
          <p:cNvPr id="117" name="Google Shape;117;p50"/>
          <p:cNvSpPr/>
          <p:nvPr/>
        </p:nvSpPr>
        <p:spPr>
          <a:xfrm>
            <a:off x="6619463" y="1445974"/>
            <a:ext cx="2524525" cy="3718449"/>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0"/>
          <p:cNvSpPr/>
          <p:nvPr/>
        </p:nvSpPr>
        <p:spPr>
          <a:xfrm rot="10800000">
            <a:off x="1" y="-1"/>
            <a:ext cx="2524525" cy="3718449"/>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9" name="Google Shape;119;p50"/>
          <p:cNvGrpSpPr/>
          <p:nvPr/>
        </p:nvGrpSpPr>
        <p:grpSpPr>
          <a:xfrm>
            <a:off x="5744381" y="4698442"/>
            <a:ext cx="966103" cy="469115"/>
            <a:chOff x="7362156" y="4422542"/>
            <a:chExt cx="966103" cy="469115"/>
          </a:xfrm>
        </p:grpSpPr>
        <p:sp>
          <p:nvSpPr>
            <p:cNvPr id="120" name="Google Shape;120;p50"/>
            <p:cNvSpPr/>
            <p:nvPr/>
          </p:nvSpPr>
          <p:spPr>
            <a:xfrm>
              <a:off x="7552538" y="4422542"/>
              <a:ext cx="260950" cy="257560"/>
            </a:xfrm>
            <a:custGeom>
              <a:rect b="b" l="l" r="r" t="t"/>
              <a:pathLst>
                <a:path extrusionOk="0" h="3975" w="4027">
                  <a:moveTo>
                    <a:pt x="2016" y="1"/>
                  </a:moveTo>
                  <a:lnTo>
                    <a:pt x="1633" y="1198"/>
                  </a:lnTo>
                  <a:lnTo>
                    <a:pt x="436" y="762"/>
                  </a:lnTo>
                  <a:lnTo>
                    <a:pt x="0" y="1959"/>
                  </a:lnTo>
                  <a:lnTo>
                    <a:pt x="1197" y="2395"/>
                  </a:lnTo>
                  <a:lnTo>
                    <a:pt x="819" y="3592"/>
                  </a:lnTo>
                  <a:lnTo>
                    <a:pt x="2016" y="3975"/>
                  </a:lnTo>
                  <a:lnTo>
                    <a:pt x="2394" y="2778"/>
                  </a:lnTo>
                  <a:lnTo>
                    <a:pt x="3591" y="3213"/>
                  </a:lnTo>
                  <a:lnTo>
                    <a:pt x="4027" y="2016"/>
                  </a:lnTo>
                  <a:lnTo>
                    <a:pt x="2830" y="1581"/>
                  </a:lnTo>
                  <a:lnTo>
                    <a:pt x="3213" y="384"/>
                  </a:lnTo>
                  <a:lnTo>
                    <a:pt x="201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0"/>
            <p:cNvSpPr/>
            <p:nvPr/>
          </p:nvSpPr>
          <p:spPr>
            <a:xfrm>
              <a:off x="8268384" y="4496732"/>
              <a:ext cx="59875" cy="56436"/>
            </a:xfrm>
            <a:custGeom>
              <a:rect b="b" l="l" r="r" t="t"/>
              <a:pathLst>
                <a:path extrusionOk="0" h="871" w="924">
                  <a:moveTo>
                    <a:pt x="436" y="0"/>
                  </a:moveTo>
                  <a:cubicBezTo>
                    <a:pt x="219" y="0"/>
                    <a:pt x="1" y="161"/>
                    <a:pt x="1" y="436"/>
                  </a:cubicBezTo>
                  <a:cubicBezTo>
                    <a:pt x="1" y="653"/>
                    <a:pt x="219" y="871"/>
                    <a:pt x="436" y="871"/>
                  </a:cubicBezTo>
                  <a:cubicBezTo>
                    <a:pt x="706" y="871"/>
                    <a:pt x="924" y="653"/>
                    <a:pt x="924" y="436"/>
                  </a:cubicBezTo>
                  <a:cubicBezTo>
                    <a:pt x="924" y="161"/>
                    <a:pt x="706" y="0"/>
                    <a:pt x="43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0"/>
            <p:cNvSpPr/>
            <p:nvPr/>
          </p:nvSpPr>
          <p:spPr>
            <a:xfrm>
              <a:off x="7362156" y="4835156"/>
              <a:ext cx="60134" cy="56501"/>
            </a:xfrm>
            <a:custGeom>
              <a:rect b="b" l="l" r="r" t="t"/>
              <a:pathLst>
                <a:path extrusionOk="0" h="872" w="928">
                  <a:moveTo>
                    <a:pt x="492" y="1"/>
                  </a:moveTo>
                  <a:cubicBezTo>
                    <a:pt x="218" y="1"/>
                    <a:pt x="0" y="162"/>
                    <a:pt x="0" y="436"/>
                  </a:cubicBezTo>
                  <a:cubicBezTo>
                    <a:pt x="0" y="706"/>
                    <a:pt x="218" y="872"/>
                    <a:pt x="492" y="872"/>
                  </a:cubicBezTo>
                  <a:cubicBezTo>
                    <a:pt x="710" y="872"/>
                    <a:pt x="927" y="706"/>
                    <a:pt x="927" y="436"/>
                  </a:cubicBezTo>
                  <a:cubicBezTo>
                    <a:pt x="927" y="162"/>
                    <a:pt x="710" y="1"/>
                    <a:pt x="4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3" name="Google Shape;123;p50"/>
          <p:cNvSpPr/>
          <p:nvPr/>
        </p:nvSpPr>
        <p:spPr>
          <a:xfrm>
            <a:off x="5734176" y="4658062"/>
            <a:ext cx="60134" cy="56501"/>
          </a:xfrm>
          <a:custGeom>
            <a:rect b="b" l="l" r="r" t="t"/>
            <a:pathLst>
              <a:path extrusionOk="0" h="872" w="928">
                <a:moveTo>
                  <a:pt x="435" y="1"/>
                </a:moveTo>
                <a:cubicBezTo>
                  <a:pt x="218" y="1"/>
                  <a:pt x="0" y="166"/>
                  <a:pt x="0" y="436"/>
                </a:cubicBezTo>
                <a:cubicBezTo>
                  <a:pt x="0" y="710"/>
                  <a:pt x="218" y="871"/>
                  <a:pt x="435" y="871"/>
                </a:cubicBezTo>
                <a:cubicBezTo>
                  <a:pt x="710" y="871"/>
                  <a:pt x="927" y="710"/>
                  <a:pt x="927" y="436"/>
                </a:cubicBezTo>
                <a:cubicBezTo>
                  <a:pt x="927" y="166"/>
                  <a:pt x="710"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4" name="Google Shape;124;p50"/>
          <p:cNvGrpSpPr/>
          <p:nvPr/>
        </p:nvGrpSpPr>
        <p:grpSpPr>
          <a:xfrm>
            <a:off x="8061938" y="4275213"/>
            <a:ext cx="985925" cy="744150"/>
            <a:chOff x="1666700" y="5967688"/>
            <a:chExt cx="985925" cy="744150"/>
          </a:xfrm>
        </p:grpSpPr>
        <p:sp>
          <p:nvSpPr>
            <p:cNvPr id="125" name="Google Shape;125;p50"/>
            <p:cNvSpPr/>
            <p:nvPr/>
          </p:nvSpPr>
          <p:spPr>
            <a:xfrm>
              <a:off x="1666700" y="5967688"/>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50"/>
            <p:cNvSpPr/>
            <p:nvPr/>
          </p:nvSpPr>
          <p:spPr>
            <a:xfrm>
              <a:off x="1758650" y="6363863"/>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50"/>
            <p:cNvSpPr/>
            <p:nvPr/>
          </p:nvSpPr>
          <p:spPr>
            <a:xfrm>
              <a:off x="1735750" y="6361013"/>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0"/>
            <p:cNvSpPr/>
            <p:nvPr/>
          </p:nvSpPr>
          <p:spPr>
            <a:xfrm>
              <a:off x="1766400" y="6369163"/>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0"/>
            <p:cNvSpPr/>
            <p:nvPr/>
          </p:nvSpPr>
          <p:spPr>
            <a:xfrm>
              <a:off x="1751075" y="6397163"/>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0"/>
            <p:cNvSpPr/>
            <p:nvPr/>
          </p:nvSpPr>
          <p:spPr>
            <a:xfrm>
              <a:off x="1748425" y="6392063"/>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0"/>
            <p:cNvSpPr/>
            <p:nvPr/>
          </p:nvSpPr>
          <p:spPr>
            <a:xfrm>
              <a:off x="1911900" y="6282113"/>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0"/>
            <p:cNvSpPr/>
            <p:nvPr/>
          </p:nvSpPr>
          <p:spPr>
            <a:xfrm>
              <a:off x="1889000" y="6279288"/>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0"/>
            <p:cNvSpPr/>
            <p:nvPr/>
          </p:nvSpPr>
          <p:spPr>
            <a:xfrm>
              <a:off x="1922125" y="6287438"/>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0"/>
            <p:cNvSpPr/>
            <p:nvPr/>
          </p:nvSpPr>
          <p:spPr>
            <a:xfrm>
              <a:off x="1906800" y="6315438"/>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50"/>
            <p:cNvSpPr/>
            <p:nvPr/>
          </p:nvSpPr>
          <p:spPr>
            <a:xfrm>
              <a:off x="1904325" y="6310313"/>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50"/>
            <p:cNvSpPr/>
            <p:nvPr/>
          </p:nvSpPr>
          <p:spPr>
            <a:xfrm>
              <a:off x="2067800" y="62003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50"/>
            <p:cNvSpPr/>
            <p:nvPr/>
          </p:nvSpPr>
          <p:spPr>
            <a:xfrm>
              <a:off x="2044725" y="6197563"/>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50"/>
            <p:cNvSpPr/>
            <p:nvPr/>
          </p:nvSpPr>
          <p:spPr>
            <a:xfrm>
              <a:off x="2078025" y="6205713"/>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50"/>
            <p:cNvSpPr/>
            <p:nvPr/>
          </p:nvSpPr>
          <p:spPr>
            <a:xfrm>
              <a:off x="2060050" y="6233688"/>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50"/>
            <p:cNvSpPr/>
            <p:nvPr/>
          </p:nvSpPr>
          <p:spPr>
            <a:xfrm>
              <a:off x="2060050" y="6228588"/>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50"/>
            <p:cNvSpPr/>
            <p:nvPr/>
          </p:nvSpPr>
          <p:spPr>
            <a:xfrm>
              <a:off x="2221050" y="6118663"/>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50"/>
            <p:cNvSpPr/>
            <p:nvPr/>
          </p:nvSpPr>
          <p:spPr>
            <a:xfrm>
              <a:off x="2197975" y="6115813"/>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0"/>
            <p:cNvSpPr/>
            <p:nvPr/>
          </p:nvSpPr>
          <p:spPr>
            <a:xfrm>
              <a:off x="2231275" y="6123963"/>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50"/>
            <p:cNvSpPr/>
            <p:nvPr/>
          </p:nvSpPr>
          <p:spPr>
            <a:xfrm>
              <a:off x="2215950" y="6151963"/>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50"/>
            <p:cNvSpPr/>
            <p:nvPr/>
          </p:nvSpPr>
          <p:spPr>
            <a:xfrm>
              <a:off x="2213300" y="6146863"/>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50"/>
            <p:cNvSpPr/>
            <p:nvPr/>
          </p:nvSpPr>
          <p:spPr>
            <a:xfrm>
              <a:off x="2376750" y="6036913"/>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50"/>
            <p:cNvSpPr/>
            <p:nvPr/>
          </p:nvSpPr>
          <p:spPr>
            <a:xfrm>
              <a:off x="2353875" y="6034013"/>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50"/>
            <p:cNvSpPr/>
            <p:nvPr/>
          </p:nvSpPr>
          <p:spPr>
            <a:xfrm>
              <a:off x="2386975" y="6042238"/>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50"/>
            <p:cNvSpPr/>
            <p:nvPr/>
          </p:nvSpPr>
          <p:spPr>
            <a:xfrm>
              <a:off x="2371650" y="6070238"/>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50"/>
            <p:cNvSpPr/>
            <p:nvPr/>
          </p:nvSpPr>
          <p:spPr>
            <a:xfrm>
              <a:off x="2369200" y="6065113"/>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50"/>
            <p:cNvSpPr/>
            <p:nvPr/>
          </p:nvSpPr>
          <p:spPr>
            <a:xfrm>
              <a:off x="1832825" y="6506888"/>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50"/>
            <p:cNvSpPr/>
            <p:nvPr/>
          </p:nvSpPr>
          <p:spPr>
            <a:xfrm>
              <a:off x="1809725" y="6504063"/>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50"/>
            <p:cNvSpPr/>
            <p:nvPr/>
          </p:nvSpPr>
          <p:spPr>
            <a:xfrm>
              <a:off x="1843025" y="6512213"/>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50"/>
            <p:cNvSpPr/>
            <p:nvPr/>
          </p:nvSpPr>
          <p:spPr>
            <a:xfrm>
              <a:off x="1827700" y="6540188"/>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50"/>
            <p:cNvSpPr/>
            <p:nvPr/>
          </p:nvSpPr>
          <p:spPr>
            <a:xfrm>
              <a:off x="1825050" y="6535088"/>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0"/>
            <p:cNvSpPr/>
            <p:nvPr/>
          </p:nvSpPr>
          <p:spPr>
            <a:xfrm>
              <a:off x="1988525" y="6425163"/>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50"/>
            <p:cNvSpPr/>
            <p:nvPr/>
          </p:nvSpPr>
          <p:spPr>
            <a:xfrm>
              <a:off x="1965625" y="6422313"/>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50"/>
            <p:cNvSpPr/>
            <p:nvPr/>
          </p:nvSpPr>
          <p:spPr>
            <a:xfrm>
              <a:off x="1998750" y="6430463"/>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50"/>
            <p:cNvSpPr/>
            <p:nvPr/>
          </p:nvSpPr>
          <p:spPr>
            <a:xfrm>
              <a:off x="1980950" y="6458463"/>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50"/>
            <p:cNvSpPr/>
            <p:nvPr/>
          </p:nvSpPr>
          <p:spPr>
            <a:xfrm>
              <a:off x="1980950" y="6453363"/>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50"/>
            <p:cNvSpPr/>
            <p:nvPr/>
          </p:nvSpPr>
          <p:spPr>
            <a:xfrm>
              <a:off x="2141775" y="6343413"/>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50"/>
            <p:cNvSpPr/>
            <p:nvPr/>
          </p:nvSpPr>
          <p:spPr>
            <a:xfrm>
              <a:off x="2118900" y="6340513"/>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50"/>
            <p:cNvSpPr/>
            <p:nvPr/>
          </p:nvSpPr>
          <p:spPr>
            <a:xfrm>
              <a:off x="2152000" y="6348738"/>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50"/>
            <p:cNvSpPr/>
            <p:nvPr/>
          </p:nvSpPr>
          <p:spPr>
            <a:xfrm>
              <a:off x="2136675" y="6376738"/>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0"/>
            <p:cNvSpPr/>
            <p:nvPr/>
          </p:nvSpPr>
          <p:spPr>
            <a:xfrm>
              <a:off x="2134225" y="6371613"/>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0"/>
            <p:cNvSpPr/>
            <p:nvPr/>
          </p:nvSpPr>
          <p:spPr>
            <a:xfrm>
              <a:off x="2297675" y="62616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50"/>
            <p:cNvSpPr/>
            <p:nvPr/>
          </p:nvSpPr>
          <p:spPr>
            <a:xfrm>
              <a:off x="2274600" y="6258788"/>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0"/>
            <p:cNvSpPr/>
            <p:nvPr/>
          </p:nvSpPr>
          <p:spPr>
            <a:xfrm>
              <a:off x="2307900" y="6267013"/>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0"/>
            <p:cNvSpPr/>
            <p:nvPr/>
          </p:nvSpPr>
          <p:spPr>
            <a:xfrm>
              <a:off x="2292575" y="6292538"/>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0"/>
            <p:cNvSpPr/>
            <p:nvPr/>
          </p:nvSpPr>
          <p:spPr>
            <a:xfrm>
              <a:off x="2289925" y="6289888"/>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0"/>
            <p:cNvSpPr/>
            <p:nvPr/>
          </p:nvSpPr>
          <p:spPr>
            <a:xfrm>
              <a:off x="2453375" y="6179963"/>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0"/>
            <p:cNvSpPr/>
            <p:nvPr/>
          </p:nvSpPr>
          <p:spPr>
            <a:xfrm>
              <a:off x="2430500" y="6177038"/>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0"/>
            <p:cNvSpPr/>
            <p:nvPr/>
          </p:nvSpPr>
          <p:spPr>
            <a:xfrm>
              <a:off x="2461150" y="6182613"/>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0"/>
            <p:cNvSpPr/>
            <p:nvPr/>
          </p:nvSpPr>
          <p:spPr>
            <a:xfrm>
              <a:off x="2445825" y="6210813"/>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50"/>
            <p:cNvSpPr/>
            <p:nvPr/>
          </p:nvSpPr>
          <p:spPr>
            <a:xfrm>
              <a:off x="2443175" y="6208163"/>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6" name="Google Shape;176;p50"/>
          <p:cNvSpPr/>
          <p:nvPr/>
        </p:nvSpPr>
        <p:spPr>
          <a:xfrm>
            <a:off x="1083565" y="4715859"/>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0"/>
          <p:cNvSpPr/>
          <p:nvPr/>
        </p:nvSpPr>
        <p:spPr>
          <a:xfrm>
            <a:off x="713233" y="4839164"/>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0"/>
          <p:cNvSpPr/>
          <p:nvPr/>
        </p:nvSpPr>
        <p:spPr>
          <a:xfrm>
            <a:off x="1640651" y="4599423"/>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9" name="Google Shape;179;p50"/>
          <p:cNvGrpSpPr/>
          <p:nvPr/>
        </p:nvGrpSpPr>
        <p:grpSpPr>
          <a:xfrm>
            <a:off x="179825" y="158500"/>
            <a:ext cx="674325" cy="1173675"/>
            <a:chOff x="4266275" y="6869625"/>
            <a:chExt cx="674325" cy="1173675"/>
          </a:xfrm>
        </p:grpSpPr>
        <p:sp>
          <p:nvSpPr>
            <p:cNvPr id="180" name="Google Shape;180;p50"/>
            <p:cNvSpPr/>
            <p:nvPr/>
          </p:nvSpPr>
          <p:spPr>
            <a:xfrm>
              <a:off x="4754025" y="7408475"/>
              <a:ext cx="186575" cy="194125"/>
            </a:xfrm>
            <a:custGeom>
              <a:rect b="b" l="l" r="r" t="t"/>
              <a:pathLst>
                <a:path extrusionOk="0" h="7765" w="7463">
                  <a:moveTo>
                    <a:pt x="2044" y="0"/>
                  </a:moveTo>
                  <a:lnTo>
                    <a:pt x="0" y="1945"/>
                  </a:lnTo>
                  <a:lnTo>
                    <a:pt x="5419" y="7765"/>
                  </a:lnTo>
                  <a:lnTo>
                    <a:pt x="7463" y="5828"/>
                  </a:lnTo>
                  <a:lnTo>
                    <a:pt x="204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0"/>
            <p:cNvSpPr/>
            <p:nvPr/>
          </p:nvSpPr>
          <p:spPr>
            <a:xfrm>
              <a:off x="4759125" y="7416225"/>
              <a:ext cx="58875" cy="53575"/>
            </a:xfrm>
            <a:custGeom>
              <a:rect b="b" l="l" r="r" t="t"/>
              <a:pathLst>
                <a:path extrusionOk="0" h="2143" w="2355">
                  <a:moveTo>
                    <a:pt x="2044" y="1"/>
                  </a:moveTo>
                  <a:lnTo>
                    <a:pt x="1" y="1840"/>
                  </a:lnTo>
                  <a:lnTo>
                    <a:pt x="311" y="2142"/>
                  </a:lnTo>
                  <a:lnTo>
                    <a:pt x="2354" y="205"/>
                  </a:lnTo>
                  <a:lnTo>
                    <a:pt x="2044"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0"/>
            <p:cNvSpPr/>
            <p:nvPr/>
          </p:nvSpPr>
          <p:spPr>
            <a:xfrm>
              <a:off x="4774450" y="7428900"/>
              <a:ext cx="56225" cy="56225"/>
            </a:xfrm>
            <a:custGeom>
              <a:rect b="b" l="l" r="r" t="t"/>
              <a:pathLst>
                <a:path extrusionOk="0" h="2249" w="2249">
                  <a:moveTo>
                    <a:pt x="2044" y="0"/>
                  </a:moveTo>
                  <a:lnTo>
                    <a:pt x="1" y="1946"/>
                  </a:lnTo>
                  <a:lnTo>
                    <a:pt x="205" y="2248"/>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0"/>
            <p:cNvSpPr/>
            <p:nvPr/>
          </p:nvSpPr>
          <p:spPr>
            <a:xfrm>
              <a:off x="4787325" y="7444225"/>
              <a:ext cx="56225" cy="53750"/>
            </a:xfrm>
            <a:custGeom>
              <a:rect b="b" l="l" r="r" t="t"/>
              <a:pathLst>
                <a:path extrusionOk="0" h="2150" w="2249">
                  <a:moveTo>
                    <a:pt x="2044" y="0"/>
                  </a:moveTo>
                  <a:lnTo>
                    <a:pt x="0" y="1839"/>
                  </a:lnTo>
                  <a:lnTo>
                    <a:pt x="205" y="2150"/>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0"/>
            <p:cNvSpPr/>
            <p:nvPr/>
          </p:nvSpPr>
          <p:spPr>
            <a:xfrm>
              <a:off x="4800000" y="7457100"/>
              <a:ext cx="58875" cy="56200"/>
            </a:xfrm>
            <a:custGeom>
              <a:rect b="b" l="l" r="r" t="t"/>
              <a:pathLst>
                <a:path extrusionOk="0" h="2248" w="2355">
                  <a:moveTo>
                    <a:pt x="2044" y="0"/>
                  </a:moveTo>
                  <a:lnTo>
                    <a:pt x="0" y="1937"/>
                  </a:lnTo>
                  <a:lnTo>
                    <a:pt x="311" y="2248"/>
                  </a:lnTo>
                  <a:lnTo>
                    <a:pt x="2354" y="303"/>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0"/>
            <p:cNvSpPr/>
            <p:nvPr/>
          </p:nvSpPr>
          <p:spPr>
            <a:xfrm>
              <a:off x="4812875" y="7472425"/>
              <a:ext cx="58650" cy="53550"/>
            </a:xfrm>
            <a:custGeom>
              <a:rect b="b" l="l" r="r" t="t"/>
              <a:pathLst>
                <a:path extrusionOk="0" h="2142" w="2346">
                  <a:moveTo>
                    <a:pt x="2043" y="0"/>
                  </a:moveTo>
                  <a:lnTo>
                    <a:pt x="0" y="1937"/>
                  </a:lnTo>
                  <a:lnTo>
                    <a:pt x="303" y="2142"/>
                  </a:lnTo>
                  <a:lnTo>
                    <a:pt x="2346" y="303"/>
                  </a:lnTo>
                  <a:lnTo>
                    <a:pt x="2043"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0"/>
            <p:cNvSpPr/>
            <p:nvPr/>
          </p:nvSpPr>
          <p:spPr>
            <a:xfrm>
              <a:off x="4825525" y="7487750"/>
              <a:ext cx="58875" cy="53550"/>
            </a:xfrm>
            <a:custGeom>
              <a:rect b="b" l="l" r="r" t="t"/>
              <a:pathLst>
                <a:path extrusionOk="0" h="2142" w="2355">
                  <a:moveTo>
                    <a:pt x="2044" y="0"/>
                  </a:moveTo>
                  <a:lnTo>
                    <a:pt x="1" y="1839"/>
                  </a:lnTo>
                  <a:lnTo>
                    <a:pt x="311" y="2142"/>
                  </a:lnTo>
                  <a:lnTo>
                    <a:pt x="2355" y="205"/>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0"/>
            <p:cNvSpPr/>
            <p:nvPr/>
          </p:nvSpPr>
          <p:spPr>
            <a:xfrm>
              <a:off x="4840850" y="7500425"/>
              <a:ext cx="56225" cy="56200"/>
            </a:xfrm>
            <a:custGeom>
              <a:rect b="b" l="l" r="r" t="t"/>
              <a:pathLst>
                <a:path extrusionOk="0" h="2248" w="2249">
                  <a:moveTo>
                    <a:pt x="2044" y="0"/>
                  </a:moveTo>
                  <a:lnTo>
                    <a:pt x="1" y="1945"/>
                  </a:lnTo>
                  <a:lnTo>
                    <a:pt x="205" y="2248"/>
                  </a:lnTo>
                  <a:lnTo>
                    <a:pt x="2249"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50"/>
            <p:cNvSpPr/>
            <p:nvPr/>
          </p:nvSpPr>
          <p:spPr>
            <a:xfrm>
              <a:off x="4853725" y="7515750"/>
              <a:ext cx="56225" cy="53750"/>
            </a:xfrm>
            <a:custGeom>
              <a:rect b="b" l="l" r="r" t="t"/>
              <a:pathLst>
                <a:path extrusionOk="0" h="2150" w="2249">
                  <a:moveTo>
                    <a:pt x="2044" y="0"/>
                  </a:moveTo>
                  <a:lnTo>
                    <a:pt x="1" y="1839"/>
                  </a:lnTo>
                  <a:lnTo>
                    <a:pt x="205" y="2150"/>
                  </a:lnTo>
                  <a:lnTo>
                    <a:pt x="2249" y="204"/>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0"/>
            <p:cNvSpPr/>
            <p:nvPr/>
          </p:nvSpPr>
          <p:spPr>
            <a:xfrm>
              <a:off x="4866400" y="7528625"/>
              <a:ext cx="58875" cy="56200"/>
            </a:xfrm>
            <a:custGeom>
              <a:rect b="b" l="l" r="r" t="t"/>
              <a:pathLst>
                <a:path extrusionOk="0" h="2248" w="2355">
                  <a:moveTo>
                    <a:pt x="2044" y="0"/>
                  </a:moveTo>
                  <a:lnTo>
                    <a:pt x="1" y="1937"/>
                  </a:lnTo>
                  <a:lnTo>
                    <a:pt x="311" y="2248"/>
                  </a:lnTo>
                  <a:lnTo>
                    <a:pt x="2355"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0"/>
            <p:cNvSpPr/>
            <p:nvPr/>
          </p:nvSpPr>
          <p:spPr>
            <a:xfrm>
              <a:off x="4879275" y="7543950"/>
              <a:ext cx="58675" cy="53550"/>
            </a:xfrm>
            <a:custGeom>
              <a:rect b="b" l="l" r="r" t="t"/>
              <a:pathLst>
                <a:path extrusionOk="0" h="2142" w="2347">
                  <a:moveTo>
                    <a:pt x="2044" y="0"/>
                  </a:moveTo>
                  <a:lnTo>
                    <a:pt x="0" y="1937"/>
                  </a:lnTo>
                  <a:lnTo>
                    <a:pt x="303" y="2141"/>
                  </a:lnTo>
                  <a:lnTo>
                    <a:pt x="2346"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0"/>
            <p:cNvSpPr/>
            <p:nvPr/>
          </p:nvSpPr>
          <p:spPr>
            <a:xfrm>
              <a:off x="4266275" y="7482625"/>
              <a:ext cx="597700" cy="560675"/>
            </a:xfrm>
            <a:custGeom>
              <a:rect b="b" l="l" r="r" t="t"/>
              <a:pathLst>
                <a:path extrusionOk="0" h="22427" w="23908">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0"/>
            <p:cNvSpPr/>
            <p:nvPr/>
          </p:nvSpPr>
          <p:spPr>
            <a:xfrm>
              <a:off x="4294275" y="7615450"/>
              <a:ext cx="429125" cy="403000"/>
            </a:xfrm>
            <a:custGeom>
              <a:rect b="b" l="l" r="r" t="t"/>
              <a:pathLst>
                <a:path extrusionOk="0" h="16120" w="17165">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0"/>
            <p:cNvSpPr/>
            <p:nvPr/>
          </p:nvSpPr>
          <p:spPr>
            <a:xfrm>
              <a:off x="4736250" y="7454450"/>
              <a:ext cx="155725" cy="166150"/>
            </a:xfrm>
            <a:custGeom>
              <a:rect b="b" l="l" r="r" t="t"/>
              <a:pathLst>
                <a:path extrusionOk="0" h="6646" w="6229">
                  <a:moveTo>
                    <a:pt x="817" y="0"/>
                  </a:moveTo>
                  <a:lnTo>
                    <a:pt x="0" y="817"/>
                  </a:lnTo>
                  <a:lnTo>
                    <a:pt x="5313" y="6645"/>
                  </a:lnTo>
                  <a:lnTo>
                    <a:pt x="6228" y="5828"/>
                  </a:lnTo>
                  <a:lnTo>
                    <a:pt x="817" y="0"/>
                  </a:ln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0"/>
            <p:cNvSpPr/>
            <p:nvPr/>
          </p:nvSpPr>
          <p:spPr>
            <a:xfrm>
              <a:off x="4294275" y="7881100"/>
              <a:ext cx="143050" cy="137350"/>
            </a:xfrm>
            <a:custGeom>
              <a:rect b="b" l="l" r="r" t="t"/>
              <a:pathLst>
                <a:path extrusionOk="0" h="5494" w="5722">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0"/>
            <p:cNvSpPr/>
            <p:nvPr/>
          </p:nvSpPr>
          <p:spPr>
            <a:xfrm>
              <a:off x="4577875" y="7543950"/>
              <a:ext cx="125075" cy="112400"/>
            </a:xfrm>
            <a:custGeom>
              <a:rect b="b" l="l" r="r" t="t"/>
              <a:pathLst>
                <a:path extrusionOk="0" h="4496" w="5003">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0"/>
            <p:cNvSpPr/>
            <p:nvPr/>
          </p:nvSpPr>
          <p:spPr>
            <a:xfrm>
              <a:off x="4600775" y="7615450"/>
              <a:ext cx="66425" cy="43350"/>
            </a:xfrm>
            <a:custGeom>
              <a:rect b="b" l="l" r="r" t="t"/>
              <a:pathLst>
                <a:path extrusionOk="0" h="1734" w="2657">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rgbClr val="E86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0"/>
            <p:cNvSpPr/>
            <p:nvPr/>
          </p:nvSpPr>
          <p:spPr>
            <a:xfrm>
              <a:off x="4268725" y="6869625"/>
              <a:ext cx="209475" cy="130200"/>
            </a:xfrm>
            <a:custGeom>
              <a:rect b="b" l="l" r="r" t="t"/>
              <a:pathLst>
                <a:path extrusionOk="0" h="5208" w="8379">
                  <a:moveTo>
                    <a:pt x="7463" y="1"/>
                  </a:moveTo>
                  <a:lnTo>
                    <a:pt x="0" y="2551"/>
                  </a:lnTo>
                  <a:lnTo>
                    <a:pt x="924" y="5207"/>
                  </a:lnTo>
                  <a:lnTo>
                    <a:pt x="8378" y="2551"/>
                  </a:lnTo>
                  <a:lnTo>
                    <a:pt x="746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50"/>
            <p:cNvSpPr/>
            <p:nvPr/>
          </p:nvSpPr>
          <p:spPr>
            <a:xfrm>
              <a:off x="4276475" y="6928275"/>
              <a:ext cx="30675" cy="69100"/>
            </a:xfrm>
            <a:custGeom>
              <a:rect b="b" l="l" r="r" t="t"/>
              <a:pathLst>
                <a:path extrusionOk="0" h="2764" w="1227">
                  <a:moveTo>
                    <a:pt x="303" y="1"/>
                  </a:moveTo>
                  <a:lnTo>
                    <a:pt x="1" y="107"/>
                  </a:lnTo>
                  <a:lnTo>
                    <a:pt x="916" y="2763"/>
                  </a:lnTo>
                  <a:lnTo>
                    <a:pt x="1227"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0"/>
            <p:cNvSpPr/>
            <p:nvPr/>
          </p:nvSpPr>
          <p:spPr>
            <a:xfrm>
              <a:off x="4294275" y="6920725"/>
              <a:ext cx="30675" cy="68875"/>
            </a:xfrm>
            <a:custGeom>
              <a:rect b="b" l="l" r="r" t="t"/>
              <a:pathLst>
                <a:path extrusionOk="0" h="2755" w="1227">
                  <a:moveTo>
                    <a:pt x="311" y="0"/>
                  </a:moveTo>
                  <a:lnTo>
                    <a:pt x="0" y="205"/>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0"/>
            <p:cNvSpPr/>
            <p:nvPr/>
          </p:nvSpPr>
          <p:spPr>
            <a:xfrm>
              <a:off x="4312250" y="6915600"/>
              <a:ext cx="30675" cy="68900"/>
            </a:xfrm>
            <a:custGeom>
              <a:rect b="b" l="l" r="r" t="t"/>
              <a:pathLst>
                <a:path extrusionOk="0" h="2756" w="1227">
                  <a:moveTo>
                    <a:pt x="303" y="1"/>
                  </a:moveTo>
                  <a:lnTo>
                    <a:pt x="0" y="99"/>
                  </a:lnTo>
                  <a:lnTo>
                    <a:pt x="916" y="2755"/>
                  </a:lnTo>
                  <a:lnTo>
                    <a:pt x="1226"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50"/>
            <p:cNvSpPr/>
            <p:nvPr/>
          </p:nvSpPr>
          <p:spPr>
            <a:xfrm>
              <a:off x="4330025" y="6907850"/>
              <a:ext cx="33325" cy="69075"/>
            </a:xfrm>
            <a:custGeom>
              <a:rect b="b" l="l" r="r" t="t"/>
              <a:pathLst>
                <a:path extrusionOk="0" h="2763" w="1333">
                  <a:moveTo>
                    <a:pt x="409" y="0"/>
                  </a:moveTo>
                  <a:lnTo>
                    <a:pt x="0" y="205"/>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50"/>
            <p:cNvSpPr/>
            <p:nvPr/>
          </p:nvSpPr>
          <p:spPr>
            <a:xfrm>
              <a:off x="4348000" y="6902725"/>
              <a:ext cx="33125" cy="69100"/>
            </a:xfrm>
            <a:custGeom>
              <a:rect b="b" l="l" r="r" t="t"/>
              <a:pathLst>
                <a:path extrusionOk="0" h="2764" w="1325">
                  <a:moveTo>
                    <a:pt x="409" y="1"/>
                  </a:moveTo>
                  <a:lnTo>
                    <a:pt x="1" y="107"/>
                  </a:lnTo>
                  <a:lnTo>
                    <a:pt x="916" y="2764"/>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50"/>
            <p:cNvSpPr/>
            <p:nvPr/>
          </p:nvSpPr>
          <p:spPr>
            <a:xfrm>
              <a:off x="4368450" y="6895175"/>
              <a:ext cx="30675" cy="68875"/>
            </a:xfrm>
            <a:custGeom>
              <a:rect b="b" l="l" r="r" t="t"/>
              <a:pathLst>
                <a:path extrusionOk="0" h="2755" w="1227">
                  <a:moveTo>
                    <a:pt x="302" y="1"/>
                  </a:moveTo>
                  <a:lnTo>
                    <a:pt x="0" y="205"/>
                  </a:lnTo>
                  <a:lnTo>
                    <a:pt x="915" y="2755"/>
                  </a:lnTo>
                  <a:lnTo>
                    <a:pt x="1226" y="2657"/>
                  </a:lnTo>
                  <a:lnTo>
                    <a:pt x="302"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50"/>
            <p:cNvSpPr/>
            <p:nvPr/>
          </p:nvSpPr>
          <p:spPr>
            <a:xfrm>
              <a:off x="4386225" y="6890075"/>
              <a:ext cx="30675" cy="68875"/>
            </a:xfrm>
            <a:custGeom>
              <a:rect b="b" l="l" r="r" t="t"/>
              <a:pathLst>
                <a:path extrusionOk="0" h="2755" w="1227">
                  <a:moveTo>
                    <a:pt x="311" y="0"/>
                  </a:moveTo>
                  <a:lnTo>
                    <a:pt x="0" y="98"/>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50"/>
            <p:cNvSpPr/>
            <p:nvPr/>
          </p:nvSpPr>
          <p:spPr>
            <a:xfrm>
              <a:off x="4404200" y="6882300"/>
              <a:ext cx="33125" cy="69100"/>
            </a:xfrm>
            <a:custGeom>
              <a:rect b="b" l="l" r="r" t="t"/>
              <a:pathLst>
                <a:path extrusionOk="0" h="2764" w="1325">
                  <a:moveTo>
                    <a:pt x="409" y="1"/>
                  </a:moveTo>
                  <a:lnTo>
                    <a:pt x="0" y="205"/>
                  </a:lnTo>
                  <a:lnTo>
                    <a:pt x="916" y="2763"/>
                  </a:lnTo>
                  <a:lnTo>
                    <a:pt x="1324"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50"/>
            <p:cNvSpPr/>
            <p:nvPr/>
          </p:nvSpPr>
          <p:spPr>
            <a:xfrm>
              <a:off x="4421975" y="6877200"/>
              <a:ext cx="33325" cy="69075"/>
            </a:xfrm>
            <a:custGeom>
              <a:rect b="b" l="l" r="r" t="t"/>
              <a:pathLst>
                <a:path extrusionOk="0" h="2763" w="1333">
                  <a:moveTo>
                    <a:pt x="409" y="0"/>
                  </a:moveTo>
                  <a:lnTo>
                    <a:pt x="0" y="107"/>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50"/>
            <p:cNvSpPr/>
            <p:nvPr/>
          </p:nvSpPr>
          <p:spPr>
            <a:xfrm>
              <a:off x="4439950" y="6869625"/>
              <a:ext cx="33125" cy="68900"/>
            </a:xfrm>
            <a:custGeom>
              <a:rect b="b" l="l" r="r" t="t"/>
              <a:pathLst>
                <a:path extrusionOk="0" h="2756" w="1325">
                  <a:moveTo>
                    <a:pt x="409" y="1"/>
                  </a:moveTo>
                  <a:lnTo>
                    <a:pt x="1" y="99"/>
                  </a:lnTo>
                  <a:lnTo>
                    <a:pt x="1022" y="2755"/>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50"/>
            <p:cNvSpPr/>
            <p:nvPr/>
          </p:nvSpPr>
          <p:spPr>
            <a:xfrm>
              <a:off x="4314700" y="6956475"/>
              <a:ext cx="367825" cy="694425"/>
            </a:xfrm>
            <a:custGeom>
              <a:rect b="b" l="l" r="r" t="t"/>
              <a:pathLst>
                <a:path extrusionOk="0" h="27777" w="14713">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50"/>
            <p:cNvSpPr/>
            <p:nvPr/>
          </p:nvSpPr>
          <p:spPr>
            <a:xfrm>
              <a:off x="4391325" y="7125050"/>
              <a:ext cx="265650" cy="498700"/>
            </a:xfrm>
            <a:custGeom>
              <a:rect b="b" l="l" r="r" t="t"/>
              <a:pathLst>
                <a:path extrusionOk="0" h="19948" w="10626">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50"/>
            <p:cNvSpPr/>
            <p:nvPr/>
          </p:nvSpPr>
          <p:spPr>
            <a:xfrm>
              <a:off x="4289150" y="6933375"/>
              <a:ext cx="196800" cy="91975"/>
            </a:xfrm>
            <a:custGeom>
              <a:rect b="b" l="l" r="r" t="t"/>
              <a:pathLst>
                <a:path extrusionOk="0" h="3679" w="7872">
                  <a:moveTo>
                    <a:pt x="7561" y="1"/>
                  </a:moveTo>
                  <a:lnTo>
                    <a:pt x="1" y="2559"/>
                  </a:lnTo>
                  <a:lnTo>
                    <a:pt x="409" y="3679"/>
                  </a:lnTo>
                  <a:lnTo>
                    <a:pt x="7872" y="1023"/>
                  </a:lnTo>
                  <a:lnTo>
                    <a:pt x="7561" y="1"/>
                  </a:ln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50"/>
            <p:cNvSpPr/>
            <p:nvPr/>
          </p:nvSpPr>
          <p:spPr>
            <a:xfrm>
              <a:off x="4519025" y="7495300"/>
              <a:ext cx="137950" cy="128450"/>
            </a:xfrm>
            <a:custGeom>
              <a:rect b="b" l="l" r="r" t="t"/>
              <a:pathLst>
                <a:path extrusionOk="0" h="5138" w="5518">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2" name="Google Shape;212;p50"/>
          <p:cNvSpPr/>
          <p:nvPr/>
        </p:nvSpPr>
        <p:spPr>
          <a:xfrm>
            <a:off x="8554680" y="9627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50"/>
          <p:cNvSpPr/>
          <p:nvPr/>
        </p:nvSpPr>
        <p:spPr>
          <a:xfrm>
            <a:off x="7189992" y="1730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50"/>
          <p:cNvSpPr/>
          <p:nvPr/>
        </p:nvSpPr>
        <p:spPr>
          <a:xfrm>
            <a:off x="8924753" y="13857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50"/>
          <p:cNvSpPr/>
          <p:nvPr/>
        </p:nvSpPr>
        <p:spPr>
          <a:xfrm>
            <a:off x="8462988" y="6877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50"/>
          <p:cNvSpPr/>
          <p:nvPr/>
        </p:nvSpPr>
        <p:spPr>
          <a:xfrm>
            <a:off x="8364298" y="2717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50"/>
          <p:cNvSpPr/>
          <p:nvPr/>
        </p:nvSpPr>
        <p:spPr>
          <a:xfrm>
            <a:off x="6710472" y="3811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2">
  <p:cSld name="CUSTOM_2_1">
    <p:spTree>
      <p:nvGrpSpPr>
        <p:cNvPr id="984" name="Shape 984"/>
        <p:cNvGrpSpPr/>
        <p:nvPr/>
      </p:nvGrpSpPr>
      <p:grpSpPr>
        <a:xfrm>
          <a:off x="0" y="0"/>
          <a:ext cx="0" cy="0"/>
          <a:chOff x="0" y="0"/>
          <a:chExt cx="0" cy="0"/>
        </a:xfrm>
      </p:grpSpPr>
      <p:sp>
        <p:nvSpPr>
          <p:cNvPr id="985" name="Google Shape;985;p68"/>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grpSp>
        <p:nvGrpSpPr>
          <p:cNvPr id="986" name="Google Shape;986;p68"/>
          <p:cNvGrpSpPr/>
          <p:nvPr/>
        </p:nvGrpSpPr>
        <p:grpSpPr>
          <a:xfrm>
            <a:off x="6873272" y="4066120"/>
            <a:ext cx="2270722" cy="1272963"/>
            <a:chOff x="5158247" y="5768045"/>
            <a:chExt cx="2270722" cy="1272963"/>
          </a:xfrm>
        </p:grpSpPr>
        <p:sp>
          <p:nvSpPr>
            <p:cNvPr id="987" name="Google Shape;987;p68"/>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rgbClr val="EA54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68"/>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68"/>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68"/>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68"/>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68"/>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93" name="Google Shape;993;p68"/>
          <p:cNvGrpSpPr/>
          <p:nvPr/>
        </p:nvGrpSpPr>
        <p:grpSpPr>
          <a:xfrm flipH="1">
            <a:off x="6873272" y="-5"/>
            <a:ext cx="2270722" cy="1272963"/>
            <a:chOff x="5158247" y="5768045"/>
            <a:chExt cx="2270722" cy="1272963"/>
          </a:xfrm>
        </p:grpSpPr>
        <p:sp>
          <p:nvSpPr>
            <p:cNvPr id="994" name="Google Shape;994;p68"/>
            <p:cNvSpPr/>
            <p:nvPr/>
          </p:nvSpPr>
          <p:spPr>
            <a:xfrm>
              <a:off x="55546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68"/>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68"/>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68"/>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68"/>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68"/>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0" name="Google Shape;1000;p68"/>
          <p:cNvSpPr/>
          <p:nvPr/>
        </p:nvSpPr>
        <p:spPr>
          <a:xfrm>
            <a:off x="6115050"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68"/>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68"/>
          <p:cNvSpPr txBox="1"/>
          <p:nvPr>
            <p:ph idx="1" type="subTitle"/>
          </p:nvPr>
        </p:nvSpPr>
        <p:spPr>
          <a:xfrm>
            <a:off x="1152525" y="2030000"/>
            <a:ext cx="2943000" cy="1362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5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wesome Words">
  <p:cSld name="CUSTOM_1_1_1_1_1_1_1">
    <p:spTree>
      <p:nvGrpSpPr>
        <p:cNvPr id="1003" name="Shape 1003"/>
        <p:cNvGrpSpPr/>
        <p:nvPr/>
      </p:nvGrpSpPr>
      <p:grpSpPr>
        <a:xfrm>
          <a:off x="0" y="0"/>
          <a:ext cx="0" cy="0"/>
          <a:chOff x="0" y="0"/>
          <a:chExt cx="0" cy="0"/>
        </a:xfrm>
      </p:grpSpPr>
      <p:sp>
        <p:nvSpPr>
          <p:cNvPr id="1004" name="Google Shape;1004;p69"/>
          <p:cNvSpPr txBox="1"/>
          <p:nvPr>
            <p:ph type="title"/>
          </p:nvPr>
        </p:nvSpPr>
        <p:spPr>
          <a:xfrm>
            <a:off x="955800" y="2012850"/>
            <a:ext cx="7232400" cy="111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8000"/>
            </a:lvl1pPr>
            <a:lvl2pPr lvl="1" algn="l">
              <a:lnSpc>
                <a:spcPct val="100000"/>
              </a:lnSpc>
              <a:spcBef>
                <a:spcPts val="0"/>
              </a:spcBef>
              <a:spcAft>
                <a:spcPts val="0"/>
              </a:spcAft>
              <a:buClr>
                <a:schemeClr val="lt2"/>
              </a:buClr>
              <a:buSzPts val="2800"/>
              <a:buNone/>
              <a:defRPr>
                <a:solidFill>
                  <a:schemeClr val="lt2"/>
                </a:solidFill>
              </a:defRPr>
            </a:lvl2pPr>
            <a:lvl3pPr lvl="2" algn="l">
              <a:lnSpc>
                <a:spcPct val="100000"/>
              </a:lnSpc>
              <a:spcBef>
                <a:spcPts val="0"/>
              </a:spcBef>
              <a:spcAft>
                <a:spcPts val="0"/>
              </a:spcAft>
              <a:buClr>
                <a:schemeClr val="lt2"/>
              </a:buClr>
              <a:buSzPts val="2800"/>
              <a:buNone/>
              <a:defRPr>
                <a:solidFill>
                  <a:schemeClr val="lt2"/>
                </a:solidFill>
              </a:defRPr>
            </a:lvl3pPr>
            <a:lvl4pPr lvl="3" algn="l">
              <a:lnSpc>
                <a:spcPct val="100000"/>
              </a:lnSpc>
              <a:spcBef>
                <a:spcPts val="0"/>
              </a:spcBef>
              <a:spcAft>
                <a:spcPts val="0"/>
              </a:spcAft>
              <a:buClr>
                <a:schemeClr val="lt2"/>
              </a:buClr>
              <a:buSzPts val="2800"/>
              <a:buNone/>
              <a:defRPr>
                <a:solidFill>
                  <a:schemeClr val="lt2"/>
                </a:solidFill>
              </a:defRPr>
            </a:lvl4pPr>
            <a:lvl5pPr lvl="4" algn="l">
              <a:lnSpc>
                <a:spcPct val="100000"/>
              </a:lnSpc>
              <a:spcBef>
                <a:spcPts val="0"/>
              </a:spcBef>
              <a:spcAft>
                <a:spcPts val="0"/>
              </a:spcAft>
              <a:buClr>
                <a:schemeClr val="lt2"/>
              </a:buClr>
              <a:buSzPts val="2800"/>
              <a:buNone/>
              <a:defRPr>
                <a:solidFill>
                  <a:schemeClr val="lt2"/>
                </a:solidFill>
              </a:defRPr>
            </a:lvl5pPr>
            <a:lvl6pPr lvl="5" algn="l">
              <a:lnSpc>
                <a:spcPct val="100000"/>
              </a:lnSpc>
              <a:spcBef>
                <a:spcPts val="0"/>
              </a:spcBef>
              <a:spcAft>
                <a:spcPts val="0"/>
              </a:spcAft>
              <a:buClr>
                <a:schemeClr val="lt2"/>
              </a:buClr>
              <a:buSzPts val="2800"/>
              <a:buNone/>
              <a:defRPr>
                <a:solidFill>
                  <a:schemeClr val="lt2"/>
                </a:solidFill>
              </a:defRPr>
            </a:lvl6pPr>
            <a:lvl7pPr lvl="6" algn="l">
              <a:lnSpc>
                <a:spcPct val="100000"/>
              </a:lnSpc>
              <a:spcBef>
                <a:spcPts val="0"/>
              </a:spcBef>
              <a:spcAft>
                <a:spcPts val="0"/>
              </a:spcAft>
              <a:buClr>
                <a:schemeClr val="lt2"/>
              </a:buClr>
              <a:buSzPts val="2800"/>
              <a:buNone/>
              <a:defRPr>
                <a:solidFill>
                  <a:schemeClr val="lt2"/>
                </a:solidFill>
              </a:defRPr>
            </a:lvl7pPr>
            <a:lvl8pPr lvl="7" algn="l">
              <a:lnSpc>
                <a:spcPct val="100000"/>
              </a:lnSpc>
              <a:spcBef>
                <a:spcPts val="0"/>
              </a:spcBef>
              <a:spcAft>
                <a:spcPts val="0"/>
              </a:spcAft>
              <a:buClr>
                <a:schemeClr val="lt2"/>
              </a:buClr>
              <a:buSzPts val="2800"/>
              <a:buNone/>
              <a:defRPr>
                <a:solidFill>
                  <a:schemeClr val="lt2"/>
                </a:solidFill>
              </a:defRPr>
            </a:lvl8pPr>
            <a:lvl9pPr lvl="8" algn="l">
              <a:lnSpc>
                <a:spcPct val="100000"/>
              </a:lnSpc>
              <a:spcBef>
                <a:spcPts val="0"/>
              </a:spcBef>
              <a:spcAft>
                <a:spcPts val="0"/>
              </a:spcAft>
              <a:buClr>
                <a:schemeClr val="lt2"/>
              </a:buClr>
              <a:buSzPts val="2800"/>
              <a:buNone/>
              <a:defRPr>
                <a:solidFill>
                  <a:schemeClr val="lt2"/>
                </a:solidFill>
              </a:defRPr>
            </a:lvl9pPr>
          </a:lstStyle>
          <a:p/>
        </p:txBody>
      </p:sp>
      <p:grpSp>
        <p:nvGrpSpPr>
          <p:cNvPr id="1005" name="Google Shape;1005;p69"/>
          <p:cNvGrpSpPr/>
          <p:nvPr/>
        </p:nvGrpSpPr>
        <p:grpSpPr>
          <a:xfrm flipH="1">
            <a:off x="190497" y="142120"/>
            <a:ext cx="2270722" cy="1272963"/>
            <a:chOff x="5158247" y="5768045"/>
            <a:chExt cx="2270722" cy="1272963"/>
          </a:xfrm>
        </p:grpSpPr>
        <p:sp>
          <p:nvSpPr>
            <p:cNvPr id="1006" name="Google Shape;1006;p69"/>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69"/>
            <p:cNvSpPr/>
            <p:nvPr/>
          </p:nvSpPr>
          <p:spPr>
            <a:xfrm>
              <a:off x="54091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69"/>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69"/>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69"/>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69"/>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2" name="Google Shape;1012;p69"/>
          <p:cNvGrpSpPr/>
          <p:nvPr/>
        </p:nvGrpSpPr>
        <p:grpSpPr>
          <a:xfrm>
            <a:off x="7931973" y="328218"/>
            <a:ext cx="589264" cy="994280"/>
            <a:chOff x="3236798" y="7559043"/>
            <a:chExt cx="589264" cy="994280"/>
          </a:xfrm>
        </p:grpSpPr>
        <p:sp>
          <p:nvSpPr>
            <p:cNvPr id="1013" name="Google Shape;1013;p69"/>
            <p:cNvSpPr/>
            <p:nvPr/>
          </p:nvSpPr>
          <p:spPr>
            <a:xfrm>
              <a:off x="3236798" y="784472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69"/>
            <p:cNvSpPr/>
            <p:nvPr/>
          </p:nvSpPr>
          <p:spPr>
            <a:xfrm>
              <a:off x="3367111" y="755904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69"/>
            <p:cNvSpPr/>
            <p:nvPr/>
          </p:nvSpPr>
          <p:spPr>
            <a:xfrm>
              <a:off x="3525935" y="849345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69"/>
            <p:cNvSpPr/>
            <p:nvPr/>
          </p:nvSpPr>
          <p:spPr>
            <a:xfrm>
              <a:off x="3765928" y="789381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7" name="Google Shape;1017;p69"/>
          <p:cNvGrpSpPr/>
          <p:nvPr/>
        </p:nvGrpSpPr>
        <p:grpSpPr>
          <a:xfrm>
            <a:off x="7485508" y="4599423"/>
            <a:ext cx="987293" cy="324364"/>
            <a:chOff x="5694208" y="9209048"/>
            <a:chExt cx="987293" cy="324364"/>
          </a:xfrm>
        </p:grpSpPr>
        <p:sp>
          <p:nvSpPr>
            <p:cNvPr id="1018" name="Google Shape;1018;p69"/>
            <p:cNvSpPr/>
            <p:nvPr/>
          </p:nvSpPr>
          <p:spPr>
            <a:xfrm>
              <a:off x="6064540" y="932548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rgbClr val="EA54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69"/>
            <p:cNvSpPr/>
            <p:nvPr/>
          </p:nvSpPr>
          <p:spPr>
            <a:xfrm>
              <a:off x="5694208" y="944878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69"/>
            <p:cNvSpPr/>
            <p:nvPr/>
          </p:nvSpPr>
          <p:spPr>
            <a:xfrm>
              <a:off x="6621626" y="920904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1" name="Google Shape;1021;p69"/>
          <p:cNvSpPr/>
          <p:nvPr/>
        </p:nvSpPr>
        <p:spPr>
          <a:xfrm rot="-5400000">
            <a:off x="7033096" y="-403711"/>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69"/>
          <p:cNvSpPr/>
          <p:nvPr/>
        </p:nvSpPr>
        <p:spPr>
          <a:xfrm>
            <a:off x="6115050"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69"/>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69"/>
          <p:cNvSpPr/>
          <p:nvPr/>
        </p:nvSpPr>
        <p:spPr>
          <a:xfrm flipH="1">
            <a:off x="34" y="3181350"/>
            <a:ext cx="1332091" cy="196225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_1_1_1_1_1_1_1">
    <p:spTree>
      <p:nvGrpSpPr>
        <p:cNvPr id="1025" name="Shape 1025"/>
        <p:cNvGrpSpPr/>
        <p:nvPr/>
      </p:nvGrpSpPr>
      <p:grpSpPr>
        <a:xfrm>
          <a:off x="0" y="0"/>
          <a:ext cx="0" cy="0"/>
          <a:chOff x="0" y="0"/>
          <a:chExt cx="0" cy="0"/>
        </a:xfrm>
      </p:grpSpPr>
      <p:sp>
        <p:nvSpPr>
          <p:cNvPr id="1026" name="Google Shape;1026;p70"/>
          <p:cNvSpPr txBox="1"/>
          <p:nvPr>
            <p:ph type="title"/>
          </p:nvPr>
        </p:nvSpPr>
        <p:spPr>
          <a:xfrm>
            <a:off x="713225" y="920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5500"/>
            </a:lvl1pPr>
            <a:lvl2pPr lvl="1" algn="l">
              <a:lnSpc>
                <a:spcPct val="100000"/>
              </a:lnSpc>
              <a:spcBef>
                <a:spcPts val="0"/>
              </a:spcBef>
              <a:spcAft>
                <a:spcPts val="0"/>
              </a:spcAft>
              <a:buClr>
                <a:schemeClr val="lt2"/>
              </a:buClr>
              <a:buSzPts val="2800"/>
              <a:buNone/>
              <a:defRPr>
                <a:solidFill>
                  <a:schemeClr val="lt2"/>
                </a:solidFill>
              </a:defRPr>
            </a:lvl2pPr>
            <a:lvl3pPr lvl="2" algn="l">
              <a:lnSpc>
                <a:spcPct val="100000"/>
              </a:lnSpc>
              <a:spcBef>
                <a:spcPts val="0"/>
              </a:spcBef>
              <a:spcAft>
                <a:spcPts val="0"/>
              </a:spcAft>
              <a:buClr>
                <a:schemeClr val="lt2"/>
              </a:buClr>
              <a:buSzPts val="2800"/>
              <a:buNone/>
              <a:defRPr>
                <a:solidFill>
                  <a:schemeClr val="lt2"/>
                </a:solidFill>
              </a:defRPr>
            </a:lvl3pPr>
            <a:lvl4pPr lvl="3" algn="l">
              <a:lnSpc>
                <a:spcPct val="100000"/>
              </a:lnSpc>
              <a:spcBef>
                <a:spcPts val="0"/>
              </a:spcBef>
              <a:spcAft>
                <a:spcPts val="0"/>
              </a:spcAft>
              <a:buClr>
                <a:schemeClr val="lt2"/>
              </a:buClr>
              <a:buSzPts val="2800"/>
              <a:buNone/>
              <a:defRPr>
                <a:solidFill>
                  <a:schemeClr val="lt2"/>
                </a:solidFill>
              </a:defRPr>
            </a:lvl4pPr>
            <a:lvl5pPr lvl="4" algn="l">
              <a:lnSpc>
                <a:spcPct val="100000"/>
              </a:lnSpc>
              <a:spcBef>
                <a:spcPts val="0"/>
              </a:spcBef>
              <a:spcAft>
                <a:spcPts val="0"/>
              </a:spcAft>
              <a:buClr>
                <a:schemeClr val="lt2"/>
              </a:buClr>
              <a:buSzPts val="2800"/>
              <a:buNone/>
              <a:defRPr>
                <a:solidFill>
                  <a:schemeClr val="lt2"/>
                </a:solidFill>
              </a:defRPr>
            </a:lvl5pPr>
            <a:lvl6pPr lvl="5" algn="l">
              <a:lnSpc>
                <a:spcPct val="100000"/>
              </a:lnSpc>
              <a:spcBef>
                <a:spcPts val="0"/>
              </a:spcBef>
              <a:spcAft>
                <a:spcPts val="0"/>
              </a:spcAft>
              <a:buClr>
                <a:schemeClr val="lt2"/>
              </a:buClr>
              <a:buSzPts val="2800"/>
              <a:buNone/>
              <a:defRPr>
                <a:solidFill>
                  <a:schemeClr val="lt2"/>
                </a:solidFill>
              </a:defRPr>
            </a:lvl6pPr>
            <a:lvl7pPr lvl="6" algn="l">
              <a:lnSpc>
                <a:spcPct val="100000"/>
              </a:lnSpc>
              <a:spcBef>
                <a:spcPts val="0"/>
              </a:spcBef>
              <a:spcAft>
                <a:spcPts val="0"/>
              </a:spcAft>
              <a:buClr>
                <a:schemeClr val="lt2"/>
              </a:buClr>
              <a:buSzPts val="2800"/>
              <a:buNone/>
              <a:defRPr>
                <a:solidFill>
                  <a:schemeClr val="lt2"/>
                </a:solidFill>
              </a:defRPr>
            </a:lvl7pPr>
            <a:lvl8pPr lvl="7" algn="l">
              <a:lnSpc>
                <a:spcPct val="100000"/>
              </a:lnSpc>
              <a:spcBef>
                <a:spcPts val="0"/>
              </a:spcBef>
              <a:spcAft>
                <a:spcPts val="0"/>
              </a:spcAft>
              <a:buClr>
                <a:schemeClr val="lt2"/>
              </a:buClr>
              <a:buSzPts val="2800"/>
              <a:buNone/>
              <a:defRPr>
                <a:solidFill>
                  <a:schemeClr val="lt2"/>
                </a:solidFill>
              </a:defRPr>
            </a:lvl8pPr>
            <a:lvl9pPr lvl="8" algn="l">
              <a:lnSpc>
                <a:spcPct val="100000"/>
              </a:lnSpc>
              <a:spcBef>
                <a:spcPts val="0"/>
              </a:spcBef>
              <a:spcAft>
                <a:spcPts val="0"/>
              </a:spcAft>
              <a:buClr>
                <a:schemeClr val="lt2"/>
              </a:buClr>
              <a:buSzPts val="2800"/>
              <a:buNone/>
              <a:defRPr>
                <a:solidFill>
                  <a:schemeClr val="lt2"/>
                </a:solidFill>
              </a:defRPr>
            </a:lvl9pPr>
          </a:lstStyle>
          <a:p/>
        </p:txBody>
      </p:sp>
      <p:grpSp>
        <p:nvGrpSpPr>
          <p:cNvPr id="1027" name="Google Shape;1027;p70"/>
          <p:cNvGrpSpPr/>
          <p:nvPr/>
        </p:nvGrpSpPr>
        <p:grpSpPr>
          <a:xfrm flipH="1">
            <a:off x="190497" y="65920"/>
            <a:ext cx="2270722" cy="1349163"/>
            <a:chOff x="5158247" y="5691845"/>
            <a:chExt cx="2270722" cy="1349163"/>
          </a:xfrm>
        </p:grpSpPr>
        <p:sp>
          <p:nvSpPr>
            <p:cNvPr id="1028" name="Google Shape;1028;p70"/>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70"/>
            <p:cNvSpPr/>
            <p:nvPr/>
          </p:nvSpPr>
          <p:spPr>
            <a:xfrm>
              <a:off x="5332967" y="56918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70"/>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70"/>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70"/>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70"/>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4" name="Google Shape;1034;p70"/>
          <p:cNvGrpSpPr/>
          <p:nvPr/>
        </p:nvGrpSpPr>
        <p:grpSpPr>
          <a:xfrm>
            <a:off x="8554648" y="1707199"/>
            <a:ext cx="589312" cy="962674"/>
            <a:chOff x="3236798" y="7844724"/>
            <a:chExt cx="589312" cy="962674"/>
          </a:xfrm>
        </p:grpSpPr>
        <p:sp>
          <p:nvSpPr>
            <p:cNvPr id="1035" name="Google Shape;1035;p70"/>
            <p:cNvSpPr/>
            <p:nvPr/>
          </p:nvSpPr>
          <p:spPr>
            <a:xfrm>
              <a:off x="3236798" y="784472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70"/>
            <p:cNvSpPr/>
            <p:nvPr/>
          </p:nvSpPr>
          <p:spPr>
            <a:xfrm>
              <a:off x="3765911" y="874726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70"/>
            <p:cNvSpPr/>
            <p:nvPr/>
          </p:nvSpPr>
          <p:spPr>
            <a:xfrm>
              <a:off x="3525935" y="849345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70"/>
            <p:cNvSpPr/>
            <p:nvPr/>
          </p:nvSpPr>
          <p:spPr>
            <a:xfrm>
              <a:off x="3765928" y="789381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9" name="Google Shape;1039;p70"/>
          <p:cNvGrpSpPr/>
          <p:nvPr/>
        </p:nvGrpSpPr>
        <p:grpSpPr>
          <a:xfrm>
            <a:off x="5123308" y="4675623"/>
            <a:ext cx="987293" cy="324364"/>
            <a:chOff x="5694208" y="9209048"/>
            <a:chExt cx="987293" cy="324364"/>
          </a:xfrm>
        </p:grpSpPr>
        <p:sp>
          <p:nvSpPr>
            <p:cNvPr id="1040" name="Google Shape;1040;p70"/>
            <p:cNvSpPr/>
            <p:nvPr/>
          </p:nvSpPr>
          <p:spPr>
            <a:xfrm>
              <a:off x="6064540" y="932548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70"/>
            <p:cNvSpPr/>
            <p:nvPr/>
          </p:nvSpPr>
          <p:spPr>
            <a:xfrm>
              <a:off x="5694208" y="944878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70"/>
            <p:cNvSpPr/>
            <p:nvPr/>
          </p:nvSpPr>
          <p:spPr>
            <a:xfrm>
              <a:off x="6621626" y="920904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3" name="Google Shape;1043;p70"/>
          <p:cNvSpPr/>
          <p:nvPr/>
        </p:nvSpPr>
        <p:spPr>
          <a:xfrm rot="-5400000">
            <a:off x="7033096" y="-403711"/>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70"/>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70"/>
          <p:cNvSpPr/>
          <p:nvPr/>
        </p:nvSpPr>
        <p:spPr>
          <a:xfrm flipH="1">
            <a:off x="34" y="3181350"/>
            <a:ext cx="1332091" cy="196225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70"/>
          <p:cNvSpPr txBox="1"/>
          <p:nvPr>
            <p:ph idx="1" type="subTitle"/>
          </p:nvPr>
        </p:nvSpPr>
        <p:spPr>
          <a:xfrm>
            <a:off x="713225" y="1500375"/>
            <a:ext cx="7717500" cy="872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3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047" name="Google Shape;1047;p70"/>
          <p:cNvSpPr txBox="1"/>
          <p:nvPr>
            <p:ph idx="2" type="subTitle"/>
          </p:nvPr>
        </p:nvSpPr>
        <p:spPr>
          <a:xfrm>
            <a:off x="2171700" y="4127375"/>
            <a:ext cx="4800600" cy="34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2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048" name="Google Shape;1048;p70"/>
          <p:cNvSpPr txBox="1"/>
          <p:nvPr/>
        </p:nvSpPr>
        <p:spPr>
          <a:xfrm>
            <a:off x="2209625" y="3289175"/>
            <a:ext cx="4724700" cy="64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Nunito"/>
                <a:ea typeface="Nunito"/>
                <a:cs typeface="Nunito"/>
                <a:sym typeface="Nunito"/>
              </a:rPr>
              <a:t>CREDITS: </a:t>
            </a:r>
            <a:r>
              <a:rPr b="0" i="0" lang="en" sz="1200" u="none" cap="none" strike="noStrike">
                <a:solidFill>
                  <a:srgbClr val="FFFFFF"/>
                </a:solidFill>
                <a:latin typeface="Nunito"/>
                <a:ea typeface="Nunito"/>
                <a:cs typeface="Nunito"/>
                <a:sym typeface="Nunito"/>
              </a:rPr>
              <a:t>This presentation template was created by </a:t>
            </a:r>
            <a:r>
              <a:rPr b="0" i="0" lang="en" sz="1200" u="none" cap="none" strike="noStrike">
                <a:solidFill>
                  <a:srgbClr val="FFFFFF"/>
                </a:solidFill>
                <a:uFill>
                  <a:noFill/>
                </a:uFill>
                <a:latin typeface="Nunito"/>
                <a:ea typeface="Nunito"/>
                <a:cs typeface="Nunito"/>
                <a:sym typeface="Nunito"/>
                <a:hlinkClick r:id="rId2">
                  <a:extLst>
                    <a:ext uri="{A12FA001-AC4F-418D-AE19-62706E023703}">
                      <ahyp:hlinkClr val="tx"/>
                    </a:ext>
                  </a:extLst>
                </a:hlinkClick>
              </a:rPr>
              <a:t>Slidesgo</a:t>
            </a:r>
            <a:r>
              <a:rPr b="0" i="0" lang="en" sz="1200" u="none" cap="none" strike="noStrike">
                <a:solidFill>
                  <a:srgbClr val="FFFFFF"/>
                </a:solidFill>
                <a:latin typeface="Nunito"/>
                <a:ea typeface="Nunito"/>
                <a:cs typeface="Nunito"/>
                <a:sym typeface="Nunito"/>
              </a:rPr>
              <a:t>, including icons by </a:t>
            </a:r>
            <a:r>
              <a:rPr b="0" i="0" lang="en" sz="1200" u="none" cap="none" strike="noStrike">
                <a:solidFill>
                  <a:srgbClr val="FFFFFF"/>
                </a:solidFill>
                <a:uFill>
                  <a:noFill/>
                </a:uFill>
                <a:latin typeface="Nunito"/>
                <a:ea typeface="Nunito"/>
                <a:cs typeface="Nunito"/>
                <a:sym typeface="Nunito"/>
                <a:hlinkClick r:id="rId3">
                  <a:extLst>
                    <a:ext uri="{A12FA001-AC4F-418D-AE19-62706E023703}">
                      <ahyp:hlinkClr val="tx"/>
                    </a:ext>
                  </a:extLst>
                </a:hlinkClick>
              </a:rPr>
              <a:t>Flaticon</a:t>
            </a:r>
            <a:r>
              <a:rPr b="0" i="0" lang="en" sz="1200" u="none" cap="none" strike="noStrike">
                <a:solidFill>
                  <a:srgbClr val="FFFFFF"/>
                </a:solidFill>
                <a:latin typeface="Nunito"/>
                <a:ea typeface="Nunito"/>
                <a:cs typeface="Nunito"/>
                <a:sym typeface="Nunito"/>
              </a:rPr>
              <a:t>, and infographics &amp; images by </a:t>
            </a:r>
            <a:r>
              <a:rPr b="0" i="0" lang="en" sz="1200" u="none" cap="none" strike="noStrike">
                <a:solidFill>
                  <a:srgbClr val="FFFFFF"/>
                </a:solidFill>
                <a:uFill>
                  <a:noFill/>
                </a:uFill>
                <a:latin typeface="Nunito"/>
                <a:ea typeface="Nunito"/>
                <a:cs typeface="Nunito"/>
                <a:sym typeface="Nunito"/>
                <a:hlinkClick r:id="rId4">
                  <a:extLst>
                    <a:ext uri="{A12FA001-AC4F-418D-AE19-62706E023703}">
                      <ahyp:hlinkClr val="tx"/>
                    </a:ext>
                  </a:extLst>
                </a:hlinkClick>
              </a:rPr>
              <a:t>Freepik</a:t>
            </a:r>
            <a:endParaRPr b="0" i="0" sz="1200" u="none" cap="none" strike="noStrike">
              <a:solidFill>
                <a:srgbClr val="FFFFFF"/>
              </a:solidFill>
              <a:latin typeface="Nunito"/>
              <a:ea typeface="Nunito"/>
              <a:cs typeface="Nunito"/>
              <a:sym typeface="Nunito"/>
            </a:endParaRPr>
          </a:p>
        </p:txBody>
      </p:sp>
      <p:grpSp>
        <p:nvGrpSpPr>
          <p:cNvPr id="1049" name="Google Shape;1049;p70"/>
          <p:cNvGrpSpPr/>
          <p:nvPr/>
        </p:nvGrpSpPr>
        <p:grpSpPr>
          <a:xfrm>
            <a:off x="7127363" y="2515738"/>
            <a:ext cx="1795725" cy="2292400"/>
            <a:chOff x="3962225" y="1536275"/>
            <a:chExt cx="1795725" cy="2292400"/>
          </a:xfrm>
        </p:grpSpPr>
        <p:sp>
          <p:nvSpPr>
            <p:cNvPr id="1050" name="Google Shape;1050;p70"/>
            <p:cNvSpPr/>
            <p:nvPr/>
          </p:nvSpPr>
          <p:spPr>
            <a:xfrm>
              <a:off x="3962225" y="1655850"/>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70"/>
            <p:cNvSpPr/>
            <p:nvPr/>
          </p:nvSpPr>
          <p:spPr>
            <a:xfrm>
              <a:off x="4054175" y="2052025"/>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70"/>
            <p:cNvSpPr/>
            <p:nvPr/>
          </p:nvSpPr>
          <p:spPr>
            <a:xfrm>
              <a:off x="4031275" y="2049175"/>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70"/>
            <p:cNvSpPr/>
            <p:nvPr/>
          </p:nvSpPr>
          <p:spPr>
            <a:xfrm>
              <a:off x="4061925" y="2057325"/>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70"/>
            <p:cNvSpPr/>
            <p:nvPr/>
          </p:nvSpPr>
          <p:spPr>
            <a:xfrm>
              <a:off x="4046600" y="2085325"/>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70"/>
            <p:cNvSpPr/>
            <p:nvPr/>
          </p:nvSpPr>
          <p:spPr>
            <a:xfrm>
              <a:off x="4043950" y="2080225"/>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70"/>
            <p:cNvSpPr/>
            <p:nvPr/>
          </p:nvSpPr>
          <p:spPr>
            <a:xfrm>
              <a:off x="4207425" y="1970275"/>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70"/>
            <p:cNvSpPr/>
            <p:nvPr/>
          </p:nvSpPr>
          <p:spPr>
            <a:xfrm>
              <a:off x="4184525" y="1967450"/>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70"/>
            <p:cNvSpPr/>
            <p:nvPr/>
          </p:nvSpPr>
          <p:spPr>
            <a:xfrm>
              <a:off x="4217650" y="1975600"/>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70"/>
            <p:cNvSpPr/>
            <p:nvPr/>
          </p:nvSpPr>
          <p:spPr>
            <a:xfrm>
              <a:off x="4202325" y="2003600"/>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70"/>
            <p:cNvSpPr/>
            <p:nvPr/>
          </p:nvSpPr>
          <p:spPr>
            <a:xfrm>
              <a:off x="4199850" y="1998475"/>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70"/>
            <p:cNvSpPr/>
            <p:nvPr/>
          </p:nvSpPr>
          <p:spPr>
            <a:xfrm>
              <a:off x="4363325" y="1888550"/>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70"/>
            <p:cNvSpPr/>
            <p:nvPr/>
          </p:nvSpPr>
          <p:spPr>
            <a:xfrm>
              <a:off x="4340250" y="1885725"/>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70"/>
            <p:cNvSpPr/>
            <p:nvPr/>
          </p:nvSpPr>
          <p:spPr>
            <a:xfrm>
              <a:off x="4373550" y="1893875"/>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70"/>
            <p:cNvSpPr/>
            <p:nvPr/>
          </p:nvSpPr>
          <p:spPr>
            <a:xfrm>
              <a:off x="4355575" y="1921850"/>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70"/>
            <p:cNvSpPr/>
            <p:nvPr/>
          </p:nvSpPr>
          <p:spPr>
            <a:xfrm>
              <a:off x="4355575" y="1916750"/>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70"/>
            <p:cNvSpPr/>
            <p:nvPr/>
          </p:nvSpPr>
          <p:spPr>
            <a:xfrm>
              <a:off x="4516575" y="1806825"/>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70"/>
            <p:cNvSpPr/>
            <p:nvPr/>
          </p:nvSpPr>
          <p:spPr>
            <a:xfrm>
              <a:off x="4493500" y="1803975"/>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70"/>
            <p:cNvSpPr/>
            <p:nvPr/>
          </p:nvSpPr>
          <p:spPr>
            <a:xfrm>
              <a:off x="4526800" y="1812125"/>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70"/>
            <p:cNvSpPr/>
            <p:nvPr/>
          </p:nvSpPr>
          <p:spPr>
            <a:xfrm>
              <a:off x="4511475" y="1840125"/>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70"/>
            <p:cNvSpPr/>
            <p:nvPr/>
          </p:nvSpPr>
          <p:spPr>
            <a:xfrm>
              <a:off x="4508825" y="1835025"/>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70"/>
            <p:cNvSpPr/>
            <p:nvPr/>
          </p:nvSpPr>
          <p:spPr>
            <a:xfrm>
              <a:off x="4672275" y="1725075"/>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70"/>
            <p:cNvSpPr/>
            <p:nvPr/>
          </p:nvSpPr>
          <p:spPr>
            <a:xfrm>
              <a:off x="4649400" y="1722175"/>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70"/>
            <p:cNvSpPr/>
            <p:nvPr/>
          </p:nvSpPr>
          <p:spPr>
            <a:xfrm>
              <a:off x="4682500" y="1730400"/>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70"/>
            <p:cNvSpPr/>
            <p:nvPr/>
          </p:nvSpPr>
          <p:spPr>
            <a:xfrm>
              <a:off x="4667175" y="1758400"/>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70"/>
            <p:cNvSpPr/>
            <p:nvPr/>
          </p:nvSpPr>
          <p:spPr>
            <a:xfrm>
              <a:off x="4664725" y="1753275"/>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70"/>
            <p:cNvSpPr/>
            <p:nvPr/>
          </p:nvSpPr>
          <p:spPr>
            <a:xfrm>
              <a:off x="4128350" y="2195050"/>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70"/>
            <p:cNvSpPr/>
            <p:nvPr/>
          </p:nvSpPr>
          <p:spPr>
            <a:xfrm>
              <a:off x="4105250" y="2192225"/>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70"/>
            <p:cNvSpPr/>
            <p:nvPr/>
          </p:nvSpPr>
          <p:spPr>
            <a:xfrm>
              <a:off x="4138550" y="2200375"/>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70"/>
            <p:cNvSpPr/>
            <p:nvPr/>
          </p:nvSpPr>
          <p:spPr>
            <a:xfrm>
              <a:off x="4123225" y="2228350"/>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70"/>
            <p:cNvSpPr/>
            <p:nvPr/>
          </p:nvSpPr>
          <p:spPr>
            <a:xfrm>
              <a:off x="4120575" y="2223250"/>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70"/>
            <p:cNvSpPr/>
            <p:nvPr/>
          </p:nvSpPr>
          <p:spPr>
            <a:xfrm>
              <a:off x="4284050" y="2113325"/>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70"/>
            <p:cNvSpPr/>
            <p:nvPr/>
          </p:nvSpPr>
          <p:spPr>
            <a:xfrm>
              <a:off x="4261150" y="2110475"/>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70"/>
            <p:cNvSpPr/>
            <p:nvPr/>
          </p:nvSpPr>
          <p:spPr>
            <a:xfrm>
              <a:off x="4294275" y="2118625"/>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70"/>
            <p:cNvSpPr/>
            <p:nvPr/>
          </p:nvSpPr>
          <p:spPr>
            <a:xfrm>
              <a:off x="4276475" y="2146625"/>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70"/>
            <p:cNvSpPr/>
            <p:nvPr/>
          </p:nvSpPr>
          <p:spPr>
            <a:xfrm>
              <a:off x="4276475" y="2141525"/>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70"/>
            <p:cNvSpPr/>
            <p:nvPr/>
          </p:nvSpPr>
          <p:spPr>
            <a:xfrm>
              <a:off x="4437300" y="2031575"/>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70"/>
            <p:cNvSpPr/>
            <p:nvPr/>
          </p:nvSpPr>
          <p:spPr>
            <a:xfrm>
              <a:off x="4414425" y="2028675"/>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70"/>
            <p:cNvSpPr/>
            <p:nvPr/>
          </p:nvSpPr>
          <p:spPr>
            <a:xfrm>
              <a:off x="4447525" y="2036900"/>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70"/>
            <p:cNvSpPr/>
            <p:nvPr/>
          </p:nvSpPr>
          <p:spPr>
            <a:xfrm>
              <a:off x="4432200" y="2064900"/>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70"/>
            <p:cNvSpPr/>
            <p:nvPr/>
          </p:nvSpPr>
          <p:spPr>
            <a:xfrm>
              <a:off x="4429750" y="2059775"/>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70"/>
            <p:cNvSpPr/>
            <p:nvPr/>
          </p:nvSpPr>
          <p:spPr>
            <a:xfrm>
              <a:off x="4593200" y="1949850"/>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70"/>
            <p:cNvSpPr/>
            <p:nvPr/>
          </p:nvSpPr>
          <p:spPr>
            <a:xfrm>
              <a:off x="4570125" y="1946950"/>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70"/>
            <p:cNvSpPr/>
            <p:nvPr/>
          </p:nvSpPr>
          <p:spPr>
            <a:xfrm>
              <a:off x="4603425" y="1955175"/>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70"/>
            <p:cNvSpPr/>
            <p:nvPr/>
          </p:nvSpPr>
          <p:spPr>
            <a:xfrm>
              <a:off x="4588100" y="1980700"/>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70"/>
            <p:cNvSpPr/>
            <p:nvPr/>
          </p:nvSpPr>
          <p:spPr>
            <a:xfrm>
              <a:off x="4585450" y="1978050"/>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70"/>
            <p:cNvSpPr/>
            <p:nvPr/>
          </p:nvSpPr>
          <p:spPr>
            <a:xfrm>
              <a:off x="4748900" y="1868125"/>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70"/>
            <p:cNvSpPr/>
            <p:nvPr/>
          </p:nvSpPr>
          <p:spPr>
            <a:xfrm>
              <a:off x="4726025" y="1865200"/>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70"/>
            <p:cNvSpPr/>
            <p:nvPr/>
          </p:nvSpPr>
          <p:spPr>
            <a:xfrm>
              <a:off x="4756675" y="1870775"/>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70"/>
            <p:cNvSpPr/>
            <p:nvPr/>
          </p:nvSpPr>
          <p:spPr>
            <a:xfrm>
              <a:off x="4741350" y="1898975"/>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70"/>
            <p:cNvSpPr/>
            <p:nvPr/>
          </p:nvSpPr>
          <p:spPr>
            <a:xfrm>
              <a:off x="4738700" y="1896325"/>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70"/>
            <p:cNvSpPr/>
            <p:nvPr/>
          </p:nvSpPr>
          <p:spPr>
            <a:xfrm>
              <a:off x="4830650" y="2448025"/>
              <a:ext cx="482850" cy="533550"/>
            </a:xfrm>
            <a:custGeom>
              <a:rect b="b" l="l" r="r" t="t"/>
              <a:pathLst>
                <a:path extrusionOk="0" h="21342" w="19314">
                  <a:moveTo>
                    <a:pt x="5926" y="0"/>
                  </a:moveTo>
                  <a:lnTo>
                    <a:pt x="5722" y="1022"/>
                  </a:lnTo>
                  <a:cubicBezTo>
                    <a:pt x="4291" y="1128"/>
                    <a:pt x="3065" y="1945"/>
                    <a:pt x="2763" y="3270"/>
                  </a:cubicBezTo>
                  <a:lnTo>
                    <a:pt x="311" y="15840"/>
                  </a:lnTo>
                  <a:cubicBezTo>
                    <a:pt x="0" y="17475"/>
                    <a:pt x="1332" y="19003"/>
                    <a:pt x="3172" y="19412"/>
                  </a:cubicBezTo>
                  <a:lnTo>
                    <a:pt x="12571" y="21251"/>
                  </a:lnTo>
                  <a:cubicBezTo>
                    <a:pt x="12860" y="21312"/>
                    <a:pt x="13145" y="21341"/>
                    <a:pt x="13421" y="21341"/>
                  </a:cubicBezTo>
                  <a:cubicBezTo>
                    <a:pt x="14996" y="21341"/>
                    <a:pt x="16294" y="20394"/>
                    <a:pt x="16551" y="19003"/>
                  </a:cubicBezTo>
                  <a:lnTo>
                    <a:pt x="19003" y="6539"/>
                  </a:lnTo>
                  <a:cubicBezTo>
                    <a:pt x="19314" y="5215"/>
                    <a:pt x="18497" y="3883"/>
                    <a:pt x="17164" y="3270"/>
                  </a:cubicBezTo>
                  <a:lnTo>
                    <a:pt x="17369" y="2248"/>
                  </a:lnTo>
                  <a:lnTo>
                    <a:pt x="5926"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70"/>
            <p:cNvSpPr/>
            <p:nvPr/>
          </p:nvSpPr>
          <p:spPr>
            <a:xfrm>
              <a:off x="4976325" y="2448025"/>
              <a:ext cx="288550" cy="71525"/>
            </a:xfrm>
            <a:custGeom>
              <a:rect b="b" l="l" r="r" t="t"/>
              <a:pathLst>
                <a:path extrusionOk="0" h="2861" w="11542">
                  <a:moveTo>
                    <a:pt x="99" y="0"/>
                  </a:moveTo>
                  <a:lnTo>
                    <a:pt x="1" y="613"/>
                  </a:lnTo>
                  <a:lnTo>
                    <a:pt x="11444" y="2861"/>
                  </a:lnTo>
                  <a:lnTo>
                    <a:pt x="11542" y="2248"/>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70"/>
            <p:cNvSpPr/>
            <p:nvPr/>
          </p:nvSpPr>
          <p:spPr>
            <a:xfrm>
              <a:off x="4958350" y="2366275"/>
              <a:ext cx="344950" cy="143075"/>
            </a:xfrm>
            <a:custGeom>
              <a:rect b="b" l="l" r="r" t="t"/>
              <a:pathLst>
                <a:path extrusionOk="0" h="5723" w="13798">
                  <a:moveTo>
                    <a:pt x="614" y="1"/>
                  </a:moveTo>
                  <a:lnTo>
                    <a:pt x="1" y="3066"/>
                  </a:lnTo>
                  <a:lnTo>
                    <a:pt x="13184" y="5722"/>
                  </a:lnTo>
                  <a:lnTo>
                    <a:pt x="13797" y="2559"/>
                  </a:lnTo>
                  <a:lnTo>
                    <a:pt x="614" y="1"/>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70"/>
            <p:cNvSpPr/>
            <p:nvPr/>
          </p:nvSpPr>
          <p:spPr>
            <a:xfrm>
              <a:off x="4968575" y="2366275"/>
              <a:ext cx="30675" cy="81775"/>
            </a:xfrm>
            <a:custGeom>
              <a:rect b="b" l="l" r="r" t="t"/>
              <a:pathLst>
                <a:path extrusionOk="0" h="3271" w="1227">
                  <a:moveTo>
                    <a:pt x="613" y="1"/>
                  </a:moveTo>
                  <a:lnTo>
                    <a:pt x="0" y="3172"/>
                  </a:lnTo>
                  <a:lnTo>
                    <a:pt x="613" y="3270"/>
                  </a:lnTo>
                  <a:lnTo>
                    <a:pt x="1226" y="205"/>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70"/>
            <p:cNvSpPr/>
            <p:nvPr/>
          </p:nvSpPr>
          <p:spPr>
            <a:xfrm>
              <a:off x="4999225" y="2374050"/>
              <a:ext cx="28225" cy="79100"/>
            </a:xfrm>
            <a:custGeom>
              <a:rect b="b" l="l" r="r" t="t"/>
              <a:pathLst>
                <a:path extrusionOk="0" h="3164" w="1129">
                  <a:moveTo>
                    <a:pt x="613" y="0"/>
                  </a:moveTo>
                  <a:lnTo>
                    <a:pt x="0" y="3065"/>
                  </a:lnTo>
                  <a:lnTo>
                    <a:pt x="515" y="3164"/>
                  </a:lnTo>
                  <a:lnTo>
                    <a:pt x="1128" y="99"/>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70"/>
            <p:cNvSpPr/>
            <p:nvPr/>
          </p:nvSpPr>
          <p:spPr>
            <a:xfrm>
              <a:off x="5027425" y="2379150"/>
              <a:ext cx="30675" cy="81775"/>
            </a:xfrm>
            <a:custGeom>
              <a:rect b="b" l="l" r="r" t="t"/>
              <a:pathLst>
                <a:path extrusionOk="0" h="3271" w="1227">
                  <a:moveTo>
                    <a:pt x="613" y="1"/>
                  </a:moveTo>
                  <a:lnTo>
                    <a:pt x="0" y="3164"/>
                  </a:lnTo>
                  <a:lnTo>
                    <a:pt x="613" y="3270"/>
                  </a:lnTo>
                  <a:lnTo>
                    <a:pt x="1226" y="99"/>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70"/>
            <p:cNvSpPr/>
            <p:nvPr/>
          </p:nvSpPr>
          <p:spPr>
            <a:xfrm>
              <a:off x="5058075" y="2384275"/>
              <a:ext cx="28000" cy="81750"/>
            </a:xfrm>
            <a:custGeom>
              <a:rect b="b" l="l" r="r" t="t"/>
              <a:pathLst>
                <a:path extrusionOk="0" h="3270" w="1120">
                  <a:moveTo>
                    <a:pt x="613" y="0"/>
                  </a:moveTo>
                  <a:lnTo>
                    <a:pt x="0" y="3163"/>
                  </a:lnTo>
                  <a:lnTo>
                    <a:pt x="507" y="3269"/>
                  </a:lnTo>
                  <a:lnTo>
                    <a:pt x="1120" y="98"/>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70"/>
            <p:cNvSpPr/>
            <p:nvPr/>
          </p:nvSpPr>
          <p:spPr>
            <a:xfrm>
              <a:off x="5086050" y="2391825"/>
              <a:ext cx="30675" cy="79300"/>
            </a:xfrm>
            <a:custGeom>
              <a:rect b="b" l="l" r="r" t="t"/>
              <a:pathLst>
                <a:path extrusionOk="0" h="3172" w="1227">
                  <a:moveTo>
                    <a:pt x="614" y="1"/>
                  </a:moveTo>
                  <a:lnTo>
                    <a:pt x="1" y="3066"/>
                  </a:lnTo>
                  <a:lnTo>
                    <a:pt x="516" y="3172"/>
                  </a:lnTo>
                  <a:lnTo>
                    <a:pt x="1227" y="107"/>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70"/>
            <p:cNvSpPr/>
            <p:nvPr/>
          </p:nvSpPr>
          <p:spPr>
            <a:xfrm>
              <a:off x="5114250" y="2396925"/>
              <a:ext cx="30675" cy="81775"/>
            </a:xfrm>
            <a:custGeom>
              <a:rect b="b" l="l" r="r" t="t"/>
              <a:pathLst>
                <a:path extrusionOk="0" h="3271" w="1227">
                  <a:moveTo>
                    <a:pt x="712" y="1"/>
                  </a:moveTo>
                  <a:lnTo>
                    <a:pt x="1" y="3066"/>
                  </a:lnTo>
                  <a:lnTo>
                    <a:pt x="614" y="3270"/>
                  </a:lnTo>
                  <a:lnTo>
                    <a:pt x="1227" y="107"/>
                  </a:lnTo>
                  <a:lnTo>
                    <a:pt x="712"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70"/>
            <p:cNvSpPr/>
            <p:nvPr/>
          </p:nvSpPr>
          <p:spPr>
            <a:xfrm>
              <a:off x="5144900" y="2402050"/>
              <a:ext cx="28025" cy="81750"/>
            </a:xfrm>
            <a:custGeom>
              <a:rect b="b" l="l" r="r" t="t"/>
              <a:pathLst>
                <a:path extrusionOk="0" h="3270" w="1121">
                  <a:moveTo>
                    <a:pt x="614" y="0"/>
                  </a:moveTo>
                  <a:lnTo>
                    <a:pt x="1" y="3171"/>
                  </a:lnTo>
                  <a:lnTo>
                    <a:pt x="508" y="3270"/>
                  </a:lnTo>
                  <a:lnTo>
                    <a:pt x="1121" y="106"/>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70"/>
            <p:cNvSpPr/>
            <p:nvPr/>
          </p:nvSpPr>
          <p:spPr>
            <a:xfrm>
              <a:off x="5172900" y="2407150"/>
              <a:ext cx="30675" cy="81750"/>
            </a:xfrm>
            <a:custGeom>
              <a:rect b="b" l="l" r="r" t="t"/>
              <a:pathLst>
                <a:path extrusionOk="0" h="3270" w="1227">
                  <a:moveTo>
                    <a:pt x="614" y="1"/>
                  </a:moveTo>
                  <a:lnTo>
                    <a:pt x="1" y="3172"/>
                  </a:lnTo>
                  <a:lnTo>
                    <a:pt x="614" y="3270"/>
                  </a:lnTo>
                  <a:lnTo>
                    <a:pt x="1227" y="205"/>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70"/>
            <p:cNvSpPr/>
            <p:nvPr/>
          </p:nvSpPr>
          <p:spPr>
            <a:xfrm>
              <a:off x="5203550" y="2414925"/>
              <a:ext cx="28225" cy="79100"/>
            </a:xfrm>
            <a:custGeom>
              <a:rect b="b" l="l" r="r" t="t"/>
              <a:pathLst>
                <a:path extrusionOk="0" h="3164" w="1129">
                  <a:moveTo>
                    <a:pt x="614" y="0"/>
                  </a:moveTo>
                  <a:lnTo>
                    <a:pt x="1" y="3065"/>
                  </a:lnTo>
                  <a:lnTo>
                    <a:pt x="516" y="3163"/>
                  </a:lnTo>
                  <a:lnTo>
                    <a:pt x="1129" y="98"/>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70"/>
            <p:cNvSpPr/>
            <p:nvPr/>
          </p:nvSpPr>
          <p:spPr>
            <a:xfrm>
              <a:off x="5231750" y="2420025"/>
              <a:ext cx="30675" cy="81750"/>
            </a:xfrm>
            <a:custGeom>
              <a:rect b="b" l="l" r="r" t="t"/>
              <a:pathLst>
                <a:path extrusionOk="0" h="3270" w="1227">
                  <a:moveTo>
                    <a:pt x="614" y="0"/>
                  </a:moveTo>
                  <a:lnTo>
                    <a:pt x="1" y="3164"/>
                  </a:lnTo>
                  <a:lnTo>
                    <a:pt x="614" y="3270"/>
                  </a:lnTo>
                  <a:lnTo>
                    <a:pt x="1227" y="99"/>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70"/>
            <p:cNvSpPr/>
            <p:nvPr/>
          </p:nvSpPr>
          <p:spPr>
            <a:xfrm>
              <a:off x="5262400" y="2425125"/>
              <a:ext cx="28025" cy="81775"/>
            </a:xfrm>
            <a:custGeom>
              <a:rect b="b" l="l" r="r" t="t"/>
              <a:pathLst>
                <a:path extrusionOk="0" h="3271" w="1121">
                  <a:moveTo>
                    <a:pt x="614" y="1"/>
                  </a:moveTo>
                  <a:lnTo>
                    <a:pt x="1" y="3164"/>
                  </a:lnTo>
                  <a:lnTo>
                    <a:pt x="507" y="3270"/>
                  </a:lnTo>
                  <a:lnTo>
                    <a:pt x="1120"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70"/>
            <p:cNvSpPr/>
            <p:nvPr/>
          </p:nvSpPr>
          <p:spPr>
            <a:xfrm>
              <a:off x="4853725" y="2585950"/>
              <a:ext cx="441800" cy="260550"/>
            </a:xfrm>
            <a:custGeom>
              <a:rect b="b" l="l" r="r" t="t"/>
              <a:pathLst>
                <a:path extrusionOk="0" h="10422" w="17672">
                  <a:moveTo>
                    <a:pt x="1431" y="0"/>
                  </a:moveTo>
                  <a:lnTo>
                    <a:pt x="1" y="7152"/>
                  </a:lnTo>
                  <a:lnTo>
                    <a:pt x="16241" y="10421"/>
                  </a:lnTo>
                  <a:lnTo>
                    <a:pt x="17672" y="3172"/>
                  </a:lnTo>
                  <a:lnTo>
                    <a:pt x="1431" y="0"/>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70"/>
            <p:cNvSpPr/>
            <p:nvPr/>
          </p:nvSpPr>
          <p:spPr>
            <a:xfrm>
              <a:off x="4830650" y="2792925"/>
              <a:ext cx="424025" cy="188650"/>
            </a:xfrm>
            <a:custGeom>
              <a:rect b="b" l="l" r="r" t="t"/>
              <a:pathLst>
                <a:path extrusionOk="0" h="7546" w="16961">
                  <a:moveTo>
                    <a:pt x="16960" y="3164"/>
                  </a:moveTo>
                  <a:lnTo>
                    <a:pt x="16945" y="3241"/>
                  </a:lnTo>
                  <a:lnTo>
                    <a:pt x="16945" y="3241"/>
                  </a:lnTo>
                  <a:cubicBezTo>
                    <a:pt x="16950" y="3215"/>
                    <a:pt x="16955" y="3190"/>
                    <a:pt x="16960" y="3164"/>
                  </a:cubicBezTo>
                  <a:close/>
                  <a:moveTo>
                    <a:pt x="719" y="1"/>
                  </a:moveTo>
                  <a:lnTo>
                    <a:pt x="311" y="2044"/>
                  </a:lnTo>
                  <a:cubicBezTo>
                    <a:pt x="0" y="3679"/>
                    <a:pt x="1332" y="5207"/>
                    <a:pt x="3172" y="5616"/>
                  </a:cubicBezTo>
                  <a:lnTo>
                    <a:pt x="12571" y="7455"/>
                  </a:lnTo>
                  <a:cubicBezTo>
                    <a:pt x="12860" y="7516"/>
                    <a:pt x="13145" y="7545"/>
                    <a:pt x="13421" y="7545"/>
                  </a:cubicBezTo>
                  <a:cubicBezTo>
                    <a:pt x="14996" y="7545"/>
                    <a:pt x="16294" y="6598"/>
                    <a:pt x="16551" y="5207"/>
                  </a:cubicBezTo>
                  <a:lnTo>
                    <a:pt x="16945" y="3241"/>
                  </a:lnTo>
                  <a:lnTo>
                    <a:pt x="16945" y="3241"/>
                  </a:lnTo>
                  <a:cubicBezTo>
                    <a:pt x="16655" y="4590"/>
                    <a:pt x="15375" y="5502"/>
                    <a:pt x="13829" y="5502"/>
                  </a:cubicBezTo>
                  <a:cubicBezTo>
                    <a:pt x="13553" y="5502"/>
                    <a:pt x="13269" y="5473"/>
                    <a:pt x="12980" y="5412"/>
                  </a:cubicBezTo>
                  <a:lnTo>
                    <a:pt x="3580" y="3573"/>
                  </a:lnTo>
                  <a:cubicBezTo>
                    <a:pt x="1741" y="3164"/>
                    <a:pt x="409" y="1636"/>
                    <a:pt x="719"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70"/>
            <p:cNvSpPr/>
            <p:nvPr/>
          </p:nvSpPr>
          <p:spPr>
            <a:xfrm>
              <a:off x="4884375" y="2585950"/>
              <a:ext cx="411150" cy="112400"/>
            </a:xfrm>
            <a:custGeom>
              <a:rect b="b" l="l" r="r" t="t"/>
              <a:pathLst>
                <a:path extrusionOk="0" h="4496" w="16446">
                  <a:moveTo>
                    <a:pt x="205" y="0"/>
                  </a:moveTo>
                  <a:lnTo>
                    <a:pt x="1" y="1333"/>
                  </a:lnTo>
                  <a:lnTo>
                    <a:pt x="16241" y="4496"/>
                  </a:lnTo>
                  <a:lnTo>
                    <a:pt x="16446" y="3172"/>
                  </a:lnTo>
                  <a:lnTo>
                    <a:pt x="205"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70"/>
            <p:cNvSpPr/>
            <p:nvPr/>
          </p:nvSpPr>
          <p:spPr>
            <a:xfrm>
              <a:off x="4902150" y="2657450"/>
              <a:ext cx="97100" cy="94650"/>
            </a:xfrm>
            <a:custGeom>
              <a:rect b="b" l="l" r="r" t="t"/>
              <a:pathLst>
                <a:path extrusionOk="0" h="3786" w="3884">
                  <a:moveTo>
                    <a:pt x="1538" y="1"/>
                  </a:moveTo>
                  <a:lnTo>
                    <a:pt x="1333" y="1023"/>
                  </a:lnTo>
                  <a:lnTo>
                    <a:pt x="312" y="818"/>
                  </a:lnTo>
                  <a:lnTo>
                    <a:pt x="1" y="2249"/>
                  </a:lnTo>
                  <a:lnTo>
                    <a:pt x="1129" y="2453"/>
                  </a:lnTo>
                  <a:lnTo>
                    <a:pt x="925" y="3475"/>
                  </a:lnTo>
                  <a:lnTo>
                    <a:pt x="2355" y="3785"/>
                  </a:lnTo>
                  <a:lnTo>
                    <a:pt x="2559" y="2764"/>
                  </a:lnTo>
                  <a:lnTo>
                    <a:pt x="3581" y="2968"/>
                  </a:lnTo>
                  <a:lnTo>
                    <a:pt x="3883" y="1538"/>
                  </a:lnTo>
                  <a:lnTo>
                    <a:pt x="2862" y="1333"/>
                  </a:lnTo>
                  <a:lnTo>
                    <a:pt x="3066" y="205"/>
                  </a:lnTo>
                  <a:lnTo>
                    <a:pt x="1538"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70"/>
            <p:cNvSpPr/>
            <p:nvPr/>
          </p:nvSpPr>
          <p:spPr>
            <a:xfrm>
              <a:off x="5098925" y="2698325"/>
              <a:ext cx="145525" cy="43550"/>
            </a:xfrm>
            <a:custGeom>
              <a:rect b="b" l="l" r="r" t="t"/>
              <a:pathLst>
                <a:path extrusionOk="0" h="1742" w="5821">
                  <a:moveTo>
                    <a:pt x="99" y="1"/>
                  </a:moveTo>
                  <a:lnTo>
                    <a:pt x="1" y="614"/>
                  </a:lnTo>
                  <a:lnTo>
                    <a:pt x="5722" y="1742"/>
                  </a:lnTo>
                  <a:lnTo>
                    <a:pt x="5820" y="1129"/>
                  </a:lnTo>
                  <a:lnTo>
                    <a:pt x="99"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70"/>
            <p:cNvSpPr/>
            <p:nvPr/>
          </p:nvSpPr>
          <p:spPr>
            <a:xfrm>
              <a:off x="5091175" y="2736750"/>
              <a:ext cx="145700" cy="43325"/>
            </a:xfrm>
            <a:custGeom>
              <a:rect b="b" l="l" r="r" t="t"/>
              <a:pathLst>
                <a:path extrusionOk="0" h="1733" w="5828">
                  <a:moveTo>
                    <a:pt x="107" y="0"/>
                  </a:moveTo>
                  <a:lnTo>
                    <a:pt x="0" y="613"/>
                  </a:lnTo>
                  <a:lnTo>
                    <a:pt x="5722" y="1733"/>
                  </a:lnTo>
                  <a:lnTo>
                    <a:pt x="5828" y="1120"/>
                  </a:lnTo>
                  <a:lnTo>
                    <a:pt x="107"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70"/>
            <p:cNvSpPr/>
            <p:nvPr/>
          </p:nvSpPr>
          <p:spPr>
            <a:xfrm>
              <a:off x="4754025" y="3193850"/>
              <a:ext cx="186575" cy="194125"/>
            </a:xfrm>
            <a:custGeom>
              <a:rect b="b" l="l" r="r" t="t"/>
              <a:pathLst>
                <a:path extrusionOk="0" h="7765" w="7463">
                  <a:moveTo>
                    <a:pt x="2044" y="0"/>
                  </a:moveTo>
                  <a:lnTo>
                    <a:pt x="0" y="1945"/>
                  </a:lnTo>
                  <a:lnTo>
                    <a:pt x="5419" y="7765"/>
                  </a:lnTo>
                  <a:lnTo>
                    <a:pt x="7463" y="5828"/>
                  </a:lnTo>
                  <a:lnTo>
                    <a:pt x="2044" y="0"/>
                  </a:lnTo>
                  <a:close/>
                </a:path>
              </a:pathLst>
            </a:custGeom>
            <a:solidFill>
              <a:srgbClr val="2854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70"/>
            <p:cNvSpPr/>
            <p:nvPr/>
          </p:nvSpPr>
          <p:spPr>
            <a:xfrm>
              <a:off x="4759125" y="3201600"/>
              <a:ext cx="58875" cy="53575"/>
            </a:xfrm>
            <a:custGeom>
              <a:rect b="b" l="l" r="r" t="t"/>
              <a:pathLst>
                <a:path extrusionOk="0" h="2143" w="2355">
                  <a:moveTo>
                    <a:pt x="2044" y="1"/>
                  </a:moveTo>
                  <a:lnTo>
                    <a:pt x="1" y="1840"/>
                  </a:lnTo>
                  <a:lnTo>
                    <a:pt x="311" y="2142"/>
                  </a:lnTo>
                  <a:lnTo>
                    <a:pt x="2354" y="205"/>
                  </a:lnTo>
                  <a:lnTo>
                    <a:pt x="2044" y="1"/>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70"/>
            <p:cNvSpPr/>
            <p:nvPr/>
          </p:nvSpPr>
          <p:spPr>
            <a:xfrm>
              <a:off x="4774450" y="3214275"/>
              <a:ext cx="56225" cy="56225"/>
            </a:xfrm>
            <a:custGeom>
              <a:rect b="b" l="l" r="r" t="t"/>
              <a:pathLst>
                <a:path extrusionOk="0" h="2249" w="2249">
                  <a:moveTo>
                    <a:pt x="2044" y="0"/>
                  </a:moveTo>
                  <a:lnTo>
                    <a:pt x="1" y="1946"/>
                  </a:lnTo>
                  <a:lnTo>
                    <a:pt x="205" y="2248"/>
                  </a:lnTo>
                  <a:lnTo>
                    <a:pt x="2248" y="311"/>
                  </a:lnTo>
                  <a:lnTo>
                    <a:pt x="2044"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70"/>
            <p:cNvSpPr/>
            <p:nvPr/>
          </p:nvSpPr>
          <p:spPr>
            <a:xfrm>
              <a:off x="4787325" y="3229600"/>
              <a:ext cx="56225" cy="53750"/>
            </a:xfrm>
            <a:custGeom>
              <a:rect b="b" l="l" r="r" t="t"/>
              <a:pathLst>
                <a:path extrusionOk="0" h="2150" w="2249">
                  <a:moveTo>
                    <a:pt x="2044" y="0"/>
                  </a:moveTo>
                  <a:lnTo>
                    <a:pt x="0" y="1839"/>
                  </a:lnTo>
                  <a:lnTo>
                    <a:pt x="205" y="2150"/>
                  </a:lnTo>
                  <a:lnTo>
                    <a:pt x="2248" y="311"/>
                  </a:lnTo>
                  <a:lnTo>
                    <a:pt x="2044"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70"/>
            <p:cNvSpPr/>
            <p:nvPr/>
          </p:nvSpPr>
          <p:spPr>
            <a:xfrm>
              <a:off x="4800000" y="3242475"/>
              <a:ext cx="58875" cy="56200"/>
            </a:xfrm>
            <a:custGeom>
              <a:rect b="b" l="l" r="r" t="t"/>
              <a:pathLst>
                <a:path extrusionOk="0" h="2248" w="2355">
                  <a:moveTo>
                    <a:pt x="2044" y="0"/>
                  </a:moveTo>
                  <a:lnTo>
                    <a:pt x="0" y="1937"/>
                  </a:lnTo>
                  <a:lnTo>
                    <a:pt x="311" y="2248"/>
                  </a:lnTo>
                  <a:lnTo>
                    <a:pt x="2354" y="303"/>
                  </a:lnTo>
                  <a:lnTo>
                    <a:pt x="2044"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70"/>
            <p:cNvSpPr/>
            <p:nvPr/>
          </p:nvSpPr>
          <p:spPr>
            <a:xfrm>
              <a:off x="4812875" y="3257800"/>
              <a:ext cx="58650" cy="53550"/>
            </a:xfrm>
            <a:custGeom>
              <a:rect b="b" l="l" r="r" t="t"/>
              <a:pathLst>
                <a:path extrusionOk="0" h="2142" w="2346">
                  <a:moveTo>
                    <a:pt x="2043" y="0"/>
                  </a:moveTo>
                  <a:lnTo>
                    <a:pt x="0" y="1937"/>
                  </a:lnTo>
                  <a:lnTo>
                    <a:pt x="303" y="2142"/>
                  </a:lnTo>
                  <a:lnTo>
                    <a:pt x="2346" y="303"/>
                  </a:lnTo>
                  <a:lnTo>
                    <a:pt x="2043"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70"/>
            <p:cNvSpPr/>
            <p:nvPr/>
          </p:nvSpPr>
          <p:spPr>
            <a:xfrm>
              <a:off x="4825525" y="3273125"/>
              <a:ext cx="58875" cy="53550"/>
            </a:xfrm>
            <a:custGeom>
              <a:rect b="b" l="l" r="r" t="t"/>
              <a:pathLst>
                <a:path extrusionOk="0" h="2142" w="2355">
                  <a:moveTo>
                    <a:pt x="2044" y="0"/>
                  </a:moveTo>
                  <a:lnTo>
                    <a:pt x="1" y="1839"/>
                  </a:lnTo>
                  <a:lnTo>
                    <a:pt x="311" y="2142"/>
                  </a:lnTo>
                  <a:lnTo>
                    <a:pt x="2355" y="205"/>
                  </a:lnTo>
                  <a:lnTo>
                    <a:pt x="2044"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70"/>
            <p:cNvSpPr/>
            <p:nvPr/>
          </p:nvSpPr>
          <p:spPr>
            <a:xfrm>
              <a:off x="4840850" y="3285800"/>
              <a:ext cx="56225" cy="56200"/>
            </a:xfrm>
            <a:custGeom>
              <a:rect b="b" l="l" r="r" t="t"/>
              <a:pathLst>
                <a:path extrusionOk="0" h="2248" w="2249">
                  <a:moveTo>
                    <a:pt x="2044" y="0"/>
                  </a:moveTo>
                  <a:lnTo>
                    <a:pt x="1" y="1945"/>
                  </a:lnTo>
                  <a:lnTo>
                    <a:pt x="205" y="2248"/>
                  </a:lnTo>
                  <a:lnTo>
                    <a:pt x="2249" y="311"/>
                  </a:lnTo>
                  <a:lnTo>
                    <a:pt x="2044"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70"/>
            <p:cNvSpPr/>
            <p:nvPr/>
          </p:nvSpPr>
          <p:spPr>
            <a:xfrm>
              <a:off x="4853725" y="3301125"/>
              <a:ext cx="56225" cy="53750"/>
            </a:xfrm>
            <a:custGeom>
              <a:rect b="b" l="l" r="r" t="t"/>
              <a:pathLst>
                <a:path extrusionOk="0" h="2150" w="2249">
                  <a:moveTo>
                    <a:pt x="2044" y="0"/>
                  </a:moveTo>
                  <a:lnTo>
                    <a:pt x="1" y="1839"/>
                  </a:lnTo>
                  <a:lnTo>
                    <a:pt x="205" y="2150"/>
                  </a:lnTo>
                  <a:lnTo>
                    <a:pt x="2249" y="204"/>
                  </a:lnTo>
                  <a:lnTo>
                    <a:pt x="2044"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70"/>
            <p:cNvSpPr/>
            <p:nvPr/>
          </p:nvSpPr>
          <p:spPr>
            <a:xfrm>
              <a:off x="4866400" y="3314000"/>
              <a:ext cx="58875" cy="56200"/>
            </a:xfrm>
            <a:custGeom>
              <a:rect b="b" l="l" r="r" t="t"/>
              <a:pathLst>
                <a:path extrusionOk="0" h="2248" w="2355">
                  <a:moveTo>
                    <a:pt x="2044" y="0"/>
                  </a:moveTo>
                  <a:lnTo>
                    <a:pt x="1" y="1937"/>
                  </a:lnTo>
                  <a:lnTo>
                    <a:pt x="311" y="2248"/>
                  </a:lnTo>
                  <a:lnTo>
                    <a:pt x="2355" y="302"/>
                  </a:lnTo>
                  <a:lnTo>
                    <a:pt x="2044"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70"/>
            <p:cNvSpPr/>
            <p:nvPr/>
          </p:nvSpPr>
          <p:spPr>
            <a:xfrm>
              <a:off x="4879275" y="3329325"/>
              <a:ext cx="58675" cy="53550"/>
            </a:xfrm>
            <a:custGeom>
              <a:rect b="b" l="l" r="r" t="t"/>
              <a:pathLst>
                <a:path extrusionOk="0" h="2142" w="2347">
                  <a:moveTo>
                    <a:pt x="2044" y="0"/>
                  </a:moveTo>
                  <a:lnTo>
                    <a:pt x="0" y="1937"/>
                  </a:lnTo>
                  <a:lnTo>
                    <a:pt x="303" y="2141"/>
                  </a:lnTo>
                  <a:lnTo>
                    <a:pt x="2346" y="302"/>
                  </a:lnTo>
                  <a:lnTo>
                    <a:pt x="2044"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70"/>
            <p:cNvSpPr/>
            <p:nvPr/>
          </p:nvSpPr>
          <p:spPr>
            <a:xfrm>
              <a:off x="4266275" y="3268000"/>
              <a:ext cx="597700" cy="560675"/>
            </a:xfrm>
            <a:custGeom>
              <a:rect b="b" l="l" r="r" t="t"/>
              <a:pathLst>
                <a:path extrusionOk="0" h="22427" w="23908">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rgbClr val="FAFD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70"/>
            <p:cNvSpPr/>
            <p:nvPr/>
          </p:nvSpPr>
          <p:spPr>
            <a:xfrm>
              <a:off x="4294275" y="3400825"/>
              <a:ext cx="429125" cy="403000"/>
            </a:xfrm>
            <a:custGeom>
              <a:rect b="b" l="l" r="r" t="t"/>
              <a:pathLst>
                <a:path extrusionOk="0" h="16120" w="17165">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70"/>
            <p:cNvSpPr/>
            <p:nvPr/>
          </p:nvSpPr>
          <p:spPr>
            <a:xfrm>
              <a:off x="4736250" y="3239825"/>
              <a:ext cx="155725" cy="166150"/>
            </a:xfrm>
            <a:custGeom>
              <a:rect b="b" l="l" r="r" t="t"/>
              <a:pathLst>
                <a:path extrusionOk="0" h="6646" w="6229">
                  <a:moveTo>
                    <a:pt x="817" y="0"/>
                  </a:moveTo>
                  <a:lnTo>
                    <a:pt x="0" y="817"/>
                  </a:lnTo>
                  <a:lnTo>
                    <a:pt x="5313" y="6645"/>
                  </a:lnTo>
                  <a:lnTo>
                    <a:pt x="6228" y="5828"/>
                  </a:lnTo>
                  <a:lnTo>
                    <a:pt x="817" y="0"/>
                  </a:ln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70"/>
            <p:cNvSpPr/>
            <p:nvPr/>
          </p:nvSpPr>
          <p:spPr>
            <a:xfrm>
              <a:off x="4294275" y="3666475"/>
              <a:ext cx="143050" cy="137350"/>
            </a:xfrm>
            <a:custGeom>
              <a:rect b="b" l="l" r="r" t="t"/>
              <a:pathLst>
                <a:path extrusionOk="0" h="5494" w="5722">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70"/>
            <p:cNvSpPr/>
            <p:nvPr/>
          </p:nvSpPr>
          <p:spPr>
            <a:xfrm>
              <a:off x="4891950" y="3559200"/>
              <a:ext cx="201900" cy="178800"/>
            </a:xfrm>
            <a:custGeom>
              <a:rect b="b" l="l" r="r" t="t"/>
              <a:pathLst>
                <a:path extrusionOk="0" h="7152" w="8076">
                  <a:moveTo>
                    <a:pt x="7561" y="0"/>
                  </a:moveTo>
                  <a:lnTo>
                    <a:pt x="0" y="6637"/>
                  </a:lnTo>
                  <a:lnTo>
                    <a:pt x="515" y="7152"/>
                  </a:lnTo>
                  <a:lnTo>
                    <a:pt x="8076" y="507"/>
                  </a:lnTo>
                  <a:lnTo>
                    <a:pt x="7561" y="0"/>
                  </a:ln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70"/>
            <p:cNvSpPr/>
            <p:nvPr/>
          </p:nvSpPr>
          <p:spPr>
            <a:xfrm>
              <a:off x="5068275" y="3559200"/>
              <a:ext cx="25575" cy="22900"/>
            </a:xfrm>
            <a:custGeom>
              <a:rect b="b" l="l" r="r" t="t"/>
              <a:pathLst>
                <a:path extrusionOk="0" h="916" w="1023">
                  <a:moveTo>
                    <a:pt x="508" y="0"/>
                  </a:moveTo>
                  <a:lnTo>
                    <a:pt x="1" y="507"/>
                  </a:lnTo>
                  <a:lnTo>
                    <a:pt x="508" y="915"/>
                  </a:lnTo>
                  <a:lnTo>
                    <a:pt x="1023" y="507"/>
                  </a:lnTo>
                  <a:lnTo>
                    <a:pt x="508" y="0"/>
                  </a:lnTo>
                  <a:close/>
                </a:path>
              </a:pathLst>
            </a:custGeom>
            <a:solidFill>
              <a:srgbClr val="C1C0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70"/>
            <p:cNvSpPr/>
            <p:nvPr/>
          </p:nvSpPr>
          <p:spPr>
            <a:xfrm>
              <a:off x="5065625" y="3119875"/>
              <a:ext cx="510875" cy="470000"/>
            </a:xfrm>
            <a:custGeom>
              <a:rect b="b" l="l" r="r" t="t"/>
              <a:pathLst>
                <a:path extrusionOk="0" h="18800" w="20435">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rgbClr val="FAFD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70"/>
            <p:cNvSpPr/>
            <p:nvPr/>
          </p:nvSpPr>
          <p:spPr>
            <a:xfrm>
              <a:off x="5499850" y="3004825"/>
              <a:ext cx="217225" cy="207025"/>
            </a:xfrm>
            <a:custGeom>
              <a:rect b="b" l="l" r="r" t="t"/>
              <a:pathLst>
                <a:path extrusionOk="0" h="8281" w="8689">
                  <a:moveTo>
                    <a:pt x="6539" y="1"/>
                  </a:moveTo>
                  <a:lnTo>
                    <a:pt x="0" y="5828"/>
                  </a:lnTo>
                  <a:lnTo>
                    <a:pt x="2150" y="8280"/>
                  </a:lnTo>
                  <a:lnTo>
                    <a:pt x="8688" y="2453"/>
                  </a:lnTo>
                  <a:lnTo>
                    <a:pt x="6539" y="1"/>
                  </a:ln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70"/>
            <p:cNvSpPr/>
            <p:nvPr/>
          </p:nvSpPr>
          <p:spPr>
            <a:xfrm>
              <a:off x="5499850" y="3127425"/>
              <a:ext cx="79300" cy="84425"/>
            </a:xfrm>
            <a:custGeom>
              <a:rect b="b" l="l" r="r" t="t"/>
              <a:pathLst>
                <a:path extrusionOk="0" h="3377" w="3172">
                  <a:moveTo>
                    <a:pt x="1022" y="1"/>
                  </a:moveTo>
                  <a:lnTo>
                    <a:pt x="0" y="924"/>
                  </a:lnTo>
                  <a:lnTo>
                    <a:pt x="2150" y="3376"/>
                  </a:lnTo>
                  <a:lnTo>
                    <a:pt x="3171" y="2453"/>
                  </a:lnTo>
                  <a:lnTo>
                    <a:pt x="1022" y="1"/>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70"/>
            <p:cNvSpPr/>
            <p:nvPr/>
          </p:nvSpPr>
          <p:spPr>
            <a:xfrm>
              <a:off x="5650650" y="2966625"/>
              <a:ext cx="107300" cy="114850"/>
            </a:xfrm>
            <a:custGeom>
              <a:rect b="b" l="l" r="r" t="t"/>
              <a:pathLst>
                <a:path extrusionOk="0" h="4594" w="4292">
                  <a:moveTo>
                    <a:pt x="1120" y="0"/>
                  </a:moveTo>
                  <a:lnTo>
                    <a:pt x="0" y="1022"/>
                  </a:lnTo>
                  <a:lnTo>
                    <a:pt x="3163" y="4594"/>
                  </a:lnTo>
                  <a:lnTo>
                    <a:pt x="4291" y="3678"/>
                  </a:lnTo>
                  <a:lnTo>
                    <a:pt x="1120"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70"/>
            <p:cNvSpPr/>
            <p:nvPr/>
          </p:nvSpPr>
          <p:spPr>
            <a:xfrm>
              <a:off x="5425875" y="3099425"/>
              <a:ext cx="176150" cy="189050"/>
            </a:xfrm>
            <a:custGeom>
              <a:rect b="b" l="l" r="r" t="t"/>
              <a:pathLst>
                <a:path extrusionOk="0" h="7562" w="7046">
                  <a:moveTo>
                    <a:pt x="1733" y="1"/>
                  </a:moveTo>
                  <a:lnTo>
                    <a:pt x="0" y="1529"/>
                  </a:lnTo>
                  <a:lnTo>
                    <a:pt x="5313" y="7561"/>
                  </a:lnTo>
                  <a:lnTo>
                    <a:pt x="7046" y="6025"/>
                  </a:lnTo>
                  <a:lnTo>
                    <a:pt x="1733" y="1"/>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70"/>
            <p:cNvSpPr/>
            <p:nvPr/>
          </p:nvSpPr>
          <p:spPr>
            <a:xfrm>
              <a:off x="5443650" y="3257800"/>
              <a:ext cx="69100" cy="74000"/>
            </a:xfrm>
            <a:custGeom>
              <a:rect b="b" l="l" r="r" t="t"/>
              <a:pathLst>
                <a:path extrusionOk="0" h="2960" w="2764">
                  <a:moveTo>
                    <a:pt x="409" y="0"/>
                  </a:moveTo>
                  <a:lnTo>
                    <a:pt x="0" y="303"/>
                  </a:lnTo>
                  <a:lnTo>
                    <a:pt x="2354" y="2959"/>
                  </a:lnTo>
                  <a:lnTo>
                    <a:pt x="2763" y="2657"/>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70"/>
            <p:cNvSpPr/>
            <p:nvPr/>
          </p:nvSpPr>
          <p:spPr>
            <a:xfrm>
              <a:off x="5395225" y="3301125"/>
              <a:ext cx="66425" cy="74200"/>
            </a:xfrm>
            <a:custGeom>
              <a:rect b="b" l="l" r="r" t="t"/>
              <a:pathLst>
                <a:path extrusionOk="0" h="2968" w="2657">
                  <a:moveTo>
                    <a:pt x="409" y="0"/>
                  </a:moveTo>
                  <a:lnTo>
                    <a:pt x="0" y="311"/>
                  </a:lnTo>
                  <a:lnTo>
                    <a:pt x="2346" y="2967"/>
                  </a:lnTo>
                  <a:lnTo>
                    <a:pt x="2657"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70"/>
            <p:cNvSpPr/>
            <p:nvPr/>
          </p:nvSpPr>
          <p:spPr>
            <a:xfrm>
              <a:off x="5346600" y="3344650"/>
              <a:ext cx="66425" cy="73975"/>
            </a:xfrm>
            <a:custGeom>
              <a:rect b="b" l="l" r="r" t="t"/>
              <a:pathLst>
                <a:path extrusionOk="0" h="2959" w="2657">
                  <a:moveTo>
                    <a:pt x="409" y="0"/>
                  </a:moveTo>
                  <a:lnTo>
                    <a:pt x="0" y="302"/>
                  </a:lnTo>
                  <a:lnTo>
                    <a:pt x="2248" y="2959"/>
                  </a:lnTo>
                  <a:lnTo>
                    <a:pt x="2656"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70"/>
            <p:cNvSpPr/>
            <p:nvPr/>
          </p:nvSpPr>
          <p:spPr>
            <a:xfrm>
              <a:off x="5088725" y="3316450"/>
              <a:ext cx="268100" cy="252975"/>
            </a:xfrm>
            <a:custGeom>
              <a:rect b="b" l="l" r="r" t="t"/>
              <a:pathLst>
                <a:path extrusionOk="0" h="10119" w="10724">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70"/>
            <p:cNvSpPr/>
            <p:nvPr/>
          </p:nvSpPr>
          <p:spPr>
            <a:xfrm>
              <a:off x="5088725" y="3421275"/>
              <a:ext cx="268100" cy="148150"/>
            </a:xfrm>
            <a:custGeom>
              <a:rect b="b" l="l" r="r" t="t"/>
              <a:pathLst>
                <a:path extrusionOk="0" h="5926" w="10724">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70"/>
            <p:cNvSpPr/>
            <p:nvPr/>
          </p:nvSpPr>
          <p:spPr>
            <a:xfrm>
              <a:off x="4577875" y="3329325"/>
              <a:ext cx="125075" cy="112400"/>
            </a:xfrm>
            <a:custGeom>
              <a:rect b="b" l="l" r="r" t="t"/>
              <a:pathLst>
                <a:path extrusionOk="0" h="4496" w="5003">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70"/>
            <p:cNvSpPr/>
            <p:nvPr/>
          </p:nvSpPr>
          <p:spPr>
            <a:xfrm>
              <a:off x="4600775" y="3400825"/>
              <a:ext cx="66425" cy="43350"/>
            </a:xfrm>
            <a:custGeom>
              <a:rect b="b" l="l" r="r" t="t"/>
              <a:pathLst>
                <a:path extrusionOk="0" h="1734" w="2657">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rgbClr val="E86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70"/>
            <p:cNvSpPr/>
            <p:nvPr/>
          </p:nvSpPr>
          <p:spPr>
            <a:xfrm>
              <a:off x="4268725" y="2655000"/>
              <a:ext cx="209475" cy="130200"/>
            </a:xfrm>
            <a:custGeom>
              <a:rect b="b" l="l" r="r" t="t"/>
              <a:pathLst>
                <a:path extrusionOk="0" h="5208" w="8379">
                  <a:moveTo>
                    <a:pt x="7463" y="1"/>
                  </a:moveTo>
                  <a:lnTo>
                    <a:pt x="0" y="2551"/>
                  </a:lnTo>
                  <a:lnTo>
                    <a:pt x="924" y="5207"/>
                  </a:lnTo>
                  <a:lnTo>
                    <a:pt x="8378" y="2551"/>
                  </a:lnTo>
                  <a:lnTo>
                    <a:pt x="7463" y="1"/>
                  </a:lnTo>
                  <a:close/>
                </a:path>
              </a:pathLst>
            </a:custGeom>
            <a:solidFill>
              <a:srgbClr val="2854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70"/>
            <p:cNvSpPr/>
            <p:nvPr/>
          </p:nvSpPr>
          <p:spPr>
            <a:xfrm>
              <a:off x="4276475" y="2713650"/>
              <a:ext cx="30675" cy="69100"/>
            </a:xfrm>
            <a:custGeom>
              <a:rect b="b" l="l" r="r" t="t"/>
              <a:pathLst>
                <a:path extrusionOk="0" h="2764" w="1227">
                  <a:moveTo>
                    <a:pt x="303" y="1"/>
                  </a:moveTo>
                  <a:lnTo>
                    <a:pt x="1" y="107"/>
                  </a:lnTo>
                  <a:lnTo>
                    <a:pt x="916" y="2763"/>
                  </a:lnTo>
                  <a:lnTo>
                    <a:pt x="1227" y="2657"/>
                  </a:lnTo>
                  <a:lnTo>
                    <a:pt x="303" y="1"/>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70"/>
            <p:cNvSpPr/>
            <p:nvPr/>
          </p:nvSpPr>
          <p:spPr>
            <a:xfrm>
              <a:off x="4294275" y="2706100"/>
              <a:ext cx="30675" cy="68875"/>
            </a:xfrm>
            <a:custGeom>
              <a:rect b="b" l="l" r="r" t="t"/>
              <a:pathLst>
                <a:path extrusionOk="0" h="2755" w="1227">
                  <a:moveTo>
                    <a:pt x="311" y="0"/>
                  </a:moveTo>
                  <a:lnTo>
                    <a:pt x="0" y="205"/>
                  </a:lnTo>
                  <a:lnTo>
                    <a:pt x="924" y="2755"/>
                  </a:lnTo>
                  <a:lnTo>
                    <a:pt x="1226" y="2657"/>
                  </a:lnTo>
                  <a:lnTo>
                    <a:pt x="311"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70"/>
            <p:cNvSpPr/>
            <p:nvPr/>
          </p:nvSpPr>
          <p:spPr>
            <a:xfrm>
              <a:off x="4312250" y="2700975"/>
              <a:ext cx="30675" cy="68900"/>
            </a:xfrm>
            <a:custGeom>
              <a:rect b="b" l="l" r="r" t="t"/>
              <a:pathLst>
                <a:path extrusionOk="0" h="2756" w="1227">
                  <a:moveTo>
                    <a:pt x="303" y="1"/>
                  </a:moveTo>
                  <a:lnTo>
                    <a:pt x="0" y="99"/>
                  </a:lnTo>
                  <a:lnTo>
                    <a:pt x="916" y="2755"/>
                  </a:lnTo>
                  <a:lnTo>
                    <a:pt x="1226" y="2657"/>
                  </a:lnTo>
                  <a:lnTo>
                    <a:pt x="303" y="1"/>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70"/>
            <p:cNvSpPr/>
            <p:nvPr/>
          </p:nvSpPr>
          <p:spPr>
            <a:xfrm>
              <a:off x="4330025" y="2693225"/>
              <a:ext cx="33325" cy="69075"/>
            </a:xfrm>
            <a:custGeom>
              <a:rect b="b" l="l" r="r" t="t"/>
              <a:pathLst>
                <a:path extrusionOk="0" h="2763" w="1333">
                  <a:moveTo>
                    <a:pt x="409" y="0"/>
                  </a:moveTo>
                  <a:lnTo>
                    <a:pt x="0" y="205"/>
                  </a:lnTo>
                  <a:lnTo>
                    <a:pt x="924" y="2763"/>
                  </a:lnTo>
                  <a:lnTo>
                    <a:pt x="1333" y="2657"/>
                  </a:lnTo>
                  <a:lnTo>
                    <a:pt x="409"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70"/>
            <p:cNvSpPr/>
            <p:nvPr/>
          </p:nvSpPr>
          <p:spPr>
            <a:xfrm>
              <a:off x="4348000" y="2688100"/>
              <a:ext cx="33125" cy="69100"/>
            </a:xfrm>
            <a:custGeom>
              <a:rect b="b" l="l" r="r" t="t"/>
              <a:pathLst>
                <a:path extrusionOk="0" h="2764" w="1325">
                  <a:moveTo>
                    <a:pt x="409" y="1"/>
                  </a:moveTo>
                  <a:lnTo>
                    <a:pt x="1" y="107"/>
                  </a:lnTo>
                  <a:lnTo>
                    <a:pt x="916" y="2764"/>
                  </a:lnTo>
                  <a:lnTo>
                    <a:pt x="1325" y="2657"/>
                  </a:lnTo>
                  <a:lnTo>
                    <a:pt x="409" y="1"/>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70"/>
            <p:cNvSpPr/>
            <p:nvPr/>
          </p:nvSpPr>
          <p:spPr>
            <a:xfrm>
              <a:off x="4368450" y="2680550"/>
              <a:ext cx="30675" cy="68875"/>
            </a:xfrm>
            <a:custGeom>
              <a:rect b="b" l="l" r="r" t="t"/>
              <a:pathLst>
                <a:path extrusionOk="0" h="2755" w="1227">
                  <a:moveTo>
                    <a:pt x="302" y="1"/>
                  </a:moveTo>
                  <a:lnTo>
                    <a:pt x="0" y="205"/>
                  </a:lnTo>
                  <a:lnTo>
                    <a:pt x="915" y="2755"/>
                  </a:lnTo>
                  <a:lnTo>
                    <a:pt x="1226" y="2657"/>
                  </a:lnTo>
                  <a:lnTo>
                    <a:pt x="302" y="1"/>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70"/>
            <p:cNvSpPr/>
            <p:nvPr/>
          </p:nvSpPr>
          <p:spPr>
            <a:xfrm>
              <a:off x="4386225" y="2675450"/>
              <a:ext cx="30675" cy="68875"/>
            </a:xfrm>
            <a:custGeom>
              <a:rect b="b" l="l" r="r" t="t"/>
              <a:pathLst>
                <a:path extrusionOk="0" h="2755" w="1227">
                  <a:moveTo>
                    <a:pt x="311" y="0"/>
                  </a:moveTo>
                  <a:lnTo>
                    <a:pt x="0" y="98"/>
                  </a:lnTo>
                  <a:lnTo>
                    <a:pt x="924" y="2755"/>
                  </a:lnTo>
                  <a:lnTo>
                    <a:pt x="1226" y="2657"/>
                  </a:lnTo>
                  <a:lnTo>
                    <a:pt x="311"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70"/>
            <p:cNvSpPr/>
            <p:nvPr/>
          </p:nvSpPr>
          <p:spPr>
            <a:xfrm>
              <a:off x="4404200" y="2667675"/>
              <a:ext cx="33125" cy="69100"/>
            </a:xfrm>
            <a:custGeom>
              <a:rect b="b" l="l" r="r" t="t"/>
              <a:pathLst>
                <a:path extrusionOk="0" h="2764" w="1325">
                  <a:moveTo>
                    <a:pt x="409" y="1"/>
                  </a:moveTo>
                  <a:lnTo>
                    <a:pt x="0" y="205"/>
                  </a:lnTo>
                  <a:lnTo>
                    <a:pt x="916" y="2763"/>
                  </a:lnTo>
                  <a:lnTo>
                    <a:pt x="1324" y="2657"/>
                  </a:lnTo>
                  <a:lnTo>
                    <a:pt x="409" y="1"/>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70"/>
            <p:cNvSpPr/>
            <p:nvPr/>
          </p:nvSpPr>
          <p:spPr>
            <a:xfrm>
              <a:off x="4421975" y="2662575"/>
              <a:ext cx="33325" cy="69075"/>
            </a:xfrm>
            <a:custGeom>
              <a:rect b="b" l="l" r="r" t="t"/>
              <a:pathLst>
                <a:path extrusionOk="0" h="2763" w="1333">
                  <a:moveTo>
                    <a:pt x="409" y="0"/>
                  </a:moveTo>
                  <a:lnTo>
                    <a:pt x="0" y="107"/>
                  </a:lnTo>
                  <a:lnTo>
                    <a:pt x="924" y="2763"/>
                  </a:lnTo>
                  <a:lnTo>
                    <a:pt x="1333" y="2657"/>
                  </a:lnTo>
                  <a:lnTo>
                    <a:pt x="409"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70"/>
            <p:cNvSpPr/>
            <p:nvPr/>
          </p:nvSpPr>
          <p:spPr>
            <a:xfrm>
              <a:off x="4439950" y="2655000"/>
              <a:ext cx="33125" cy="68900"/>
            </a:xfrm>
            <a:custGeom>
              <a:rect b="b" l="l" r="r" t="t"/>
              <a:pathLst>
                <a:path extrusionOk="0" h="2756" w="1325">
                  <a:moveTo>
                    <a:pt x="409" y="1"/>
                  </a:moveTo>
                  <a:lnTo>
                    <a:pt x="1" y="99"/>
                  </a:lnTo>
                  <a:lnTo>
                    <a:pt x="1022" y="2755"/>
                  </a:lnTo>
                  <a:lnTo>
                    <a:pt x="1325" y="2657"/>
                  </a:lnTo>
                  <a:lnTo>
                    <a:pt x="409" y="1"/>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70"/>
            <p:cNvSpPr/>
            <p:nvPr/>
          </p:nvSpPr>
          <p:spPr>
            <a:xfrm>
              <a:off x="4314700" y="2741850"/>
              <a:ext cx="367825" cy="694425"/>
            </a:xfrm>
            <a:custGeom>
              <a:rect b="b" l="l" r="r" t="t"/>
              <a:pathLst>
                <a:path extrusionOk="0" h="27777" w="14713">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rgbClr val="FAFD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70"/>
            <p:cNvSpPr/>
            <p:nvPr/>
          </p:nvSpPr>
          <p:spPr>
            <a:xfrm>
              <a:off x="4391325" y="2910425"/>
              <a:ext cx="265650" cy="498700"/>
            </a:xfrm>
            <a:custGeom>
              <a:rect b="b" l="l" r="r" t="t"/>
              <a:pathLst>
                <a:path extrusionOk="0" h="19948" w="10626">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70"/>
            <p:cNvSpPr/>
            <p:nvPr/>
          </p:nvSpPr>
          <p:spPr>
            <a:xfrm>
              <a:off x="4289150" y="2718750"/>
              <a:ext cx="196800" cy="91975"/>
            </a:xfrm>
            <a:custGeom>
              <a:rect b="b" l="l" r="r" t="t"/>
              <a:pathLst>
                <a:path extrusionOk="0" h="3679" w="7872">
                  <a:moveTo>
                    <a:pt x="7561" y="1"/>
                  </a:moveTo>
                  <a:lnTo>
                    <a:pt x="1" y="2559"/>
                  </a:lnTo>
                  <a:lnTo>
                    <a:pt x="409" y="3679"/>
                  </a:lnTo>
                  <a:lnTo>
                    <a:pt x="7872" y="1023"/>
                  </a:lnTo>
                  <a:lnTo>
                    <a:pt x="7561" y="1"/>
                  </a:ln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70"/>
            <p:cNvSpPr/>
            <p:nvPr/>
          </p:nvSpPr>
          <p:spPr>
            <a:xfrm>
              <a:off x="4519025" y="3280675"/>
              <a:ext cx="137950" cy="128450"/>
            </a:xfrm>
            <a:custGeom>
              <a:rect b="b" l="l" r="r" t="t"/>
              <a:pathLst>
                <a:path extrusionOk="0" h="5138" w="5518">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70"/>
            <p:cNvSpPr/>
            <p:nvPr/>
          </p:nvSpPr>
          <p:spPr>
            <a:xfrm>
              <a:off x="5469200" y="1536275"/>
              <a:ext cx="199250" cy="176175"/>
            </a:xfrm>
            <a:custGeom>
              <a:rect b="b" l="l" r="r" t="t"/>
              <a:pathLst>
                <a:path extrusionOk="0" h="7047" w="7970">
                  <a:moveTo>
                    <a:pt x="1741" y="1"/>
                  </a:moveTo>
                  <a:lnTo>
                    <a:pt x="0" y="2248"/>
                  </a:lnTo>
                  <a:lnTo>
                    <a:pt x="6334" y="7046"/>
                  </a:lnTo>
                  <a:lnTo>
                    <a:pt x="7969" y="4798"/>
                  </a:lnTo>
                  <a:lnTo>
                    <a:pt x="1741" y="1"/>
                  </a:lnTo>
                  <a:close/>
                </a:path>
              </a:pathLst>
            </a:custGeom>
            <a:solidFill>
              <a:srgbClr val="2854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70"/>
            <p:cNvSpPr/>
            <p:nvPr/>
          </p:nvSpPr>
          <p:spPr>
            <a:xfrm>
              <a:off x="5476950" y="1541375"/>
              <a:ext cx="48450" cy="61325"/>
            </a:xfrm>
            <a:custGeom>
              <a:rect b="b" l="l" r="r" t="t"/>
              <a:pathLst>
                <a:path extrusionOk="0" h="2453" w="1938">
                  <a:moveTo>
                    <a:pt x="1635" y="1"/>
                  </a:moveTo>
                  <a:lnTo>
                    <a:pt x="1" y="2249"/>
                  </a:lnTo>
                  <a:lnTo>
                    <a:pt x="205" y="2453"/>
                  </a:lnTo>
                  <a:lnTo>
                    <a:pt x="1938" y="205"/>
                  </a:lnTo>
                  <a:lnTo>
                    <a:pt x="1635" y="1"/>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70"/>
            <p:cNvSpPr/>
            <p:nvPr/>
          </p:nvSpPr>
          <p:spPr>
            <a:xfrm>
              <a:off x="5492275" y="1554050"/>
              <a:ext cx="48450" cy="61325"/>
            </a:xfrm>
            <a:custGeom>
              <a:rect b="b" l="l" r="r" t="t"/>
              <a:pathLst>
                <a:path extrusionOk="0" h="2453" w="1938">
                  <a:moveTo>
                    <a:pt x="1635" y="1"/>
                  </a:moveTo>
                  <a:lnTo>
                    <a:pt x="1" y="2150"/>
                  </a:lnTo>
                  <a:lnTo>
                    <a:pt x="303" y="2453"/>
                  </a:lnTo>
                  <a:lnTo>
                    <a:pt x="1938" y="205"/>
                  </a:lnTo>
                  <a:lnTo>
                    <a:pt x="1635" y="1"/>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70"/>
            <p:cNvSpPr/>
            <p:nvPr/>
          </p:nvSpPr>
          <p:spPr>
            <a:xfrm>
              <a:off x="5507600" y="1564275"/>
              <a:ext cx="48450" cy="61325"/>
            </a:xfrm>
            <a:custGeom>
              <a:rect b="b" l="l" r="r" t="t"/>
              <a:pathLst>
                <a:path extrusionOk="0" h="2453" w="1938">
                  <a:moveTo>
                    <a:pt x="1635" y="0"/>
                  </a:moveTo>
                  <a:lnTo>
                    <a:pt x="1" y="2248"/>
                  </a:lnTo>
                  <a:lnTo>
                    <a:pt x="303" y="2452"/>
                  </a:lnTo>
                  <a:lnTo>
                    <a:pt x="1938" y="311"/>
                  </a:lnTo>
                  <a:lnTo>
                    <a:pt x="1635"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70"/>
            <p:cNvSpPr/>
            <p:nvPr/>
          </p:nvSpPr>
          <p:spPr>
            <a:xfrm>
              <a:off x="5522925" y="1577150"/>
              <a:ext cx="48450" cy="61325"/>
            </a:xfrm>
            <a:custGeom>
              <a:rect b="b" l="l" r="r" t="t"/>
              <a:pathLst>
                <a:path extrusionOk="0" h="2453" w="1938">
                  <a:moveTo>
                    <a:pt x="1635" y="0"/>
                  </a:moveTo>
                  <a:lnTo>
                    <a:pt x="1" y="2248"/>
                  </a:lnTo>
                  <a:lnTo>
                    <a:pt x="303" y="2452"/>
                  </a:lnTo>
                  <a:lnTo>
                    <a:pt x="1938" y="205"/>
                  </a:lnTo>
                  <a:lnTo>
                    <a:pt x="1635"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70"/>
            <p:cNvSpPr/>
            <p:nvPr/>
          </p:nvSpPr>
          <p:spPr>
            <a:xfrm>
              <a:off x="5538250" y="1589825"/>
              <a:ext cx="48450" cy="61325"/>
            </a:xfrm>
            <a:custGeom>
              <a:rect b="b" l="l" r="r" t="t"/>
              <a:pathLst>
                <a:path extrusionOk="0" h="2453" w="1938">
                  <a:moveTo>
                    <a:pt x="1635" y="0"/>
                  </a:moveTo>
                  <a:lnTo>
                    <a:pt x="1" y="2150"/>
                  </a:lnTo>
                  <a:lnTo>
                    <a:pt x="303" y="2452"/>
                  </a:lnTo>
                  <a:lnTo>
                    <a:pt x="1938" y="204"/>
                  </a:lnTo>
                  <a:lnTo>
                    <a:pt x="1635"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70"/>
            <p:cNvSpPr/>
            <p:nvPr/>
          </p:nvSpPr>
          <p:spPr>
            <a:xfrm>
              <a:off x="5553575" y="1600025"/>
              <a:ext cx="48450" cy="61325"/>
            </a:xfrm>
            <a:custGeom>
              <a:rect b="b" l="l" r="r" t="t"/>
              <a:pathLst>
                <a:path extrusionOk="0" h="2453" w="1938">
                  <a:moveTo>
                    <a:pt x="1733" y="1"/>
                  </a:moveTo>
                  <a:lnTo>
                    <a:pt x="1" y="2248"/>
                  </a:lnTo>
                  <a:lnTo>
                    <a:pt x="303" y="2453"/>
                  </a:lnTo>
                  <a:lnTo>
                    <a:pt x="1938" y="311"/>
                  </a:lnTo>
                  <a:lnTo>
                    <a:pt x="1733" y="1"/>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70"/>
            <p:cNvSpPr/>
            <p:nvPr/>
          </p:nvSpPr>
          <p:spPr>
            <a:xfrm>
              <a:off x="5568900" y="1612900"/>
              <a:ext cx="51125" cy="61325"/>
            </a:xfrm>
            <a:custGeom>
              <a:rect b="b" l="l" r="r" t="t"/>
              <a:pathLst>
                <a:path extrusionOk="0" h="2453" w="2045">
                  <a:moveTo>
                    <a:pt x="1733" y="1"/>
                  </a:moveTo>
                  <a:lnTo>
                    <a:pt x="1" y="2248"/>
                  </a:lnTo>
                  <a:lnTo>
                    <a:pt x="303" y="2453"/>
                  </a:lnTo>
                  <a:lnTo>
                    <a:pt x="2044" y="205"/>
                  </a:lnTo>
                  <a:lnTo>
                    <a:pt x="1733" y="1"/>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70"/>
            <p:cNvSpPr/>
            <p:nvPr/>
          </p:nvSpPr>
          <p:spPr>
            <a:xfrm>
              <a:off x="5584225" y="1625575"/>
              <a:ext cx="51125" cy="61325"/>
            </a:xfrm>
            <a:custGeom>
              <a:rect b="b" l="l" r="r" t="t"/>
              <a:pathLst>
                <a:path extrusionOk="0" h="2453" w="2045">
                  <a:moveTo>
                    <a:pt x="1733" y="0"/>
                  </a:moveTo>
                  <a:lnTo>
                    <a:pt x="1" y="2150"/>
                  </a:lnTo>
                  <a:lnTo>
                    <a:pt x="303" y="2452"/>
                  </a:lnTo>
                  <a:lnTo>
                    <a:pt x="2044" y="205"/>
                  </a:lnTo>
                  <a:lnTo>
                    <a:pt x="1733"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70"/>
            <p:cNvSpPr/>
            <p:nvPr/>
          </p:nvSpPr>
          <p:spPr>
            <a:xfrm>
              <a:off x="5599550" y="1635800"/>
              <a:ext cx="51125" cy="61325"/>
            </a:xfrm>
            <a:custGeom>
              <a:rect b="b" l="l" r="r" t="t"/>
              <a:pathLst>
                <a:path extrusionOk="0" h="2453" w="2045">
                  <a:moveTo>
                    <a:pt x="1733" y="0"/>
                  </a:moveTo>
                  <a:lnTo>
                    <a:pt x="1" y="2248"/>
                  </a:lnTo>
                  <a:lnTo>
                    <a:pt x="303" y="2452"/>
                  </a:lnTo>
                  <a:lnTo>
                    <a:pt x="2044" y="204"/>
                  </a:lnTo>
                  <a:lnTo>
                    <a:pt x="1733"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70"/>
            <p:cNvSpPr/>
            <p:nvPr/>
          </p:nvSpPr>
          <p:spPr>
            <a:xfrm>
              <a:off x="5614875" y="1648650"/>
              <a:ext cx="51125" cy="61325"/>
            </a:xfrm>
            <a:custGeom>
              <a:rect b="b" l="l" r="r" t="t"/>
              <a:pathLst>
                <a:path extrusionOk="0" h="2453" w="2045">
                  <a:moveTo>
                    <a:pt x="1733" y="1"/>
                  </a:moveTo>
                  <a:lnTo>
                    <a:pt x="1" y="2249"/>
                  </a:lnTo>
                  <a:lnTo>
                    <a:pt x="303" y="2453"/>
                  </a:lnTo>
                  <a:lnTo>
                    <a:pt x="2044" y="205"/>
                  </a:lnTo>
                  <a:lnTo>
                    <a:pt x="1733" y="1"/>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70"/>
            <p:cNvSpPr/>
            <p:nvPr/>
          </p:nvSpPr>
          <p:spPr>
            <a:xfrm>
              <a:off x="5070725" y="1618000"/>
              <a:ext cx="531300" cy="621250"/>
            </a:xfrm>
            <a:custGeom>
              <a:rect b="b" l="l" r="r" t="t"/>
              <a:pathLst>
                <a:path extrusionOk="0" h="24850" w="21252">
                  <a:moveTo>
                    <a:pt x="16143" y="1"/>
                  </a:moveTo>
                  <a:lnTo>
                    <a:pt x="1023" y="19715"/>
                  </a:lnTo>
                  <a:cubicBezTo>
                    <a:pt x="1" y="21047"/>
                    <a:pt x="205" y="23091"/>
                    <a:pt x="1636" y="24211"/>
                  </a:cubicBezTo>
                  <a:cubicBezTo>
                    <a:pt x="2232" y="24636"/>
                    <a:pt x="2917" y="24849"/>
                    <a:pt x="3595" y="24849"/>
                  </a:cubicBezTo>
                  <a:cubicBezTo>
                    <a:pt x="4544" y="24849"/>
                    <a:pt x="5478" y="24432"/>
                    <a:pt x="6131" y="23598"/>
                  </a:cubicBezTo>
                  <a:lnTo>
                    <a:pt x="21252" y="3883"/>
                  </a:lnTo>
                  <a:lnTo>
                    <a:pt x="16143" y="1"/>
                  </a:lnTo>
                  <a:close/>
                </a:path>
              </a:pathLst>
            </a:custGeom>
            <a:solidFill>
              <a:srgbClr val="FAFD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70"/>
            <p:cNvSpPr/>
            <p:nvPr/>
          </p:nvSpPr>
          <p:spPr>
            <a:xfrm>
              <a:off x="5096275" y="1766150"/>
              <a:ext cx="383150" cy="446850"/>
            </a:xfrm>
            <a:custGeom>
              <a:rect b="b" l="l" r="r" t="t"/>
              <a:pathLst>
                <a:path extrusionOk="0" h="17874" w="15326">
                  <a:moveTo>
                    <a:pt x="11648" y="1"/>
                  </a:moveTo>
                  <a:lnTo>
                    <a:pt x="818" y="14100"/>
                  </a:lnTo>
                  <a:cubicBezTo>
                    <a:pt x="1" y="15121"/>
                    <a:pt x="205" y="16650"/>
                    <a:pt x="1227" y="17369"/>
                  </a:cubicBezTo>
                  <a:cubicBezTo>
                    <a:pt x="1653" y="17710"/>
                    <a:pt x="2169" y="17873"/>
                    <a:pt x="2678" y="17873"/>
                  </a:cubicBezTo>
                  <a:cubicBezTo>
                    <a:pt x="3387" y="17873"/>
                    <a:pt x="4082" y="17556"/>
                    <a:pt x="4496" y="16960"/>
                  </a:cubicBezTo>
                  <a:lnTo>
                    <a:pt x="15326" y="2861"/>
                  </a:lnTo>
                  <a:lnTo>
                    <a:pt x="11648" y="1"/>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70"/>
            <p:cNvSpPr/>
            <p:nvPr/>
          </p:nvSpPr>
          <p:spPr>
            <a:xfrm>
              <a:off x="5453875" y="1589825"/>
              <a:ext cx="173700" cy="143050"/>
            </a:xfrm>
            <a:custGeom>
              <a:rect b="b" l="l" r="r" t="t"/>
              <a:pathLst>
                <a:path extrusionOk="0" h="5722" w="6948">
                  <a:moveTo>
                    <a:pt x="719" y="0"/>
                  </a:moveTo>
                  <a:lnTo>
                    <a:pt x="0" y="924"/>
                  </a:lnTo>
                  <a:lnTo>
                    <a:pt x="6236" y="5721"/>
                  </a:lnTo>
                  <a:lnTo>
                    <a:pt x="6947" y="4806"/>
                  </a:lnTo>
                  <a:lnTo>
                    <a:pt x="719" y="0"/>
                  </a:ln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70"/>
            <p:cNvSpPr/>
            <p:nvPr/>
          </p:nvSpPr>
          <p:spPr>
            <a:xfrm>
              <a:off x="5096275" y="2075100"/>
              <a:ext cx="145725" cy="137900"/>
            </a:xfrm>
            <a:custGeom>
              <a:rect b="b" l="l" r="r" t="t"/>
              <a:pathLst>
                <a:path extrusionOk="0" h="5516" w="5829">
                  <a:moveTo>
                    <a:pt x="2150" y="1"/>
                  </a:moveTo>
                  <a:lnTo>
                    <a:pt x="2150" y="1"/>
                  </a:lnTo>
                  <a:cubicBezTo>
                    <a:pt x="2130" y="27"/>
                    <a:pt x="2110" y="53"/>
                    <a:pt x="2090" y="79"/>
                  </a:cubicBezTo>
                  <a:lnTo>
                    <a:pt x="2090" y="79"/>
                  </a:lnTo>
                  <a:lnTo>
                    <a:pt x="2150" y="1"/>
                  </a:lnTo>
                  <a:close/>
                  <a:moveTo>
                    <a:pt x="5828" y="2861"/>
                  </a:moveTo>
                  <a:lnTo>
                    <a:pt x="5728" y="2992"/>
                  </a:lnTo>
                  <a:lnTo>
                    <a:pt x="5728" y="2992"/>
                  </a:lnTo>
                  <a:cubicBezTo>
                    <a:pt x="5763" y="2950"/>
                    <a:pt x="5797" y="2907"/>
                    <a:pt x="5828" y="2861"/>
                  </a:cubicBezTo>
                  <a:close/>
                  <a:moveTo>
                    <a:pt x="2090" y="79"/>
                  </a:moveTo>
                  <a:lnTo>
                    <a:pt x="818" y="1742"/>
                  </a:lnTo>
                  <a:cubicBezTo>
                    <a:pt x="1" y="2763"/>
                    <a:pt x="205" y="4292"/>
                    <a:pt x="1227" y="5011"/>
                  </a:cubicBezTo>
                  <a:cubicBezTo>
                    <a:pt x="1653" y="5352"/>
                    <a:pt x="2169" y="5515"/>
                    <a:pt x="2678" y="5515"/>
                  </a:cubicBezTo>
                  <a:cubicBezTo>
                    <a:pt x="3387" y="5515"/>
                    <a:pt x="4082" y="5198"/>
                    <a:pt x="4496" y="4602"/>
                  </a:cubicBezTo>
                  <a:lnTo>
                    <a:pt x="5728" y="2992"/>
                  </a:lnTo>
                  <a:lnTo>
                    <a:pt x="5728" y="2992"/>
                  </a:lnTo>
                  <a:cubicBezTo>
                    <a:pt x="5304" y="3503"/>
                    <a:pt x="4662" y="3774"/>
                    <a:pt x="4008" y="3774"/>
                  </a:cubicBezTo>
                  <a:cubicBezTo>
                    <a:pt x="3500" y="3774"/>
                    <a:pt x="2985" y="3611"/>
                    <a:pt x="2559" y="3270"/>
                  </a:cubicBezTo>
                  <a:cubicBezTo>
                    <a:pt x="1563" y="2577"/>
                    <a:pt x="1344" y="1100"/>
                    <a:pt x="2090" y="79"/>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_1_1_1_1_1_1_1_1">
    <p:spTree>
      <p:nvGrpSpPr>
        <p:cNvPr id="1180" name="Shape 1180"/>
        <p:cNvGrpSpPr/>
        <p:nvPr/>
      </p:nvGrpSpPr>
      <p:grpSpPr>
        <a:xfrm>
          <a:off x="0" y="0"/>
          <a:ext cx="0" cy="0"/>
          <a:chOff x="0" y="0"/>
          <a:chExt cx="0" cy="0"/>
        </a:xfrm>
      </p:grpSpPr>
      <p:sp>
        <p:nvSpPr>
          <p:cNvPr id="1181" name="Google Shape;1181;p71"/>
          <p:cNvSpPr/>
          <p:nvPr/>
        </p:nvSpPr>
        <p:spPr>
          <a:xfrm>
            <a:off x="6115050"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71"/>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Clr>
                <a:schemeClr val="lt2"/>
              </a:buClr>
              <a:buSzPts val="2800"/>
              <a:buNone/>
              <a:defRPr>
                <a:solidFill>
                  <a:schemeClr val="lt2"/>
                </a:solidFill>
              </a:defRPr>
            </a:lvl2pPr>
            <a:lvl3pPr lvl="2" algn="l">
              <a:lnSpc>
                <a:spcPct val="100000"/>
              </a:lnSpc>
              <a:spcBef>
                <a:spcPts val="0"/>
              </a:spcBef>
              <a:spcAft>
                <a:spcPts val="0"/>
              </a:spcAft>
              <a:buClr>
                <a:schemeClr val="lt2"/>
              </a:buClr>
              <a:buSzPts val="2800"/>
              <a:buNone/>
              <a:defRPr>
                <a:solidFill>
                  <a:schemeClr val="lt2"/>
                </a:solidFill>
              </a:defRPr>
            </a:lvl3pPr>
            <a:lvl4pPr lvl="3" algn="l">
              <a:lnSpc>
                <a:spcPct val="100000"/>
              </a:lnSpc>
              <a:spcBef>
                <a:spcPts val="0"/>
              </a:spcBef>
              <a:spcAft>
                <a:spcPts val="0"/>
              </a:spcAft>
              <a:buClr>
                <a:schemeClr val="lt2"/>
              </a:buClr>
              <a:buSzPts val="2800"/>
              <a:buNone/>
              <a:defRPr>
                <a:solidFill>
                  <a:schemeClr val="lt2"/>
                </a:solidFill>
              </a:defRPr>
            </a:lvl4pPr>
            <a:lvl5pPr lvl="4" algn="l">
              <a:lnSpc>
                <a:spcPct val="100000"/>
              </a:lnSpc>
              <a:spcBef>
                <a:spcPts val="0"/>
              </a:spcBef>
              <a:spcAft>
                <a:spcPts val="0"/>
              </a:spcAft>
              <a:buClr>
                <a:schemeClr val="lt2"/>
              </a:buClr>
              <a:buSzPts val="2800"/>
              <a:buNone/>
              <a:defRPr>
                <a:solidFill>
                  <a:schemeClr val="lt2"/>
                </a:solidFill>
              </a:defRPr>
            </a:lvl5pPr>
            <a:lvl6pPr lvl="5" algn="l">
              <a:lnSpc>
                <a:spcPct val="100000"/>
              </a:lnSpc>
              <a:spcBef>
                <a:spcPts val="0"/>
              </a:spcBef>
              <a:spcAft>
                <a:spcPts val="0"/>
              </a:spcAft>
              <a:buClr>
                <a:schemeClr val="lt2"/>
              </a:buClr>
              <a:buSzPts val="2800"/>
              <a:buNone/>
              <a:defRPr>
                <a:solidFill>
                  <a:schemeClr val="lt2"/>
                </a:solidFill>
              </a:defRPr>
            </a:lvl6pPr>
            <a:lvl7pPr lvl="6" algn="l">
              <a:lnSpc>
                <a:spcPct val="100000"/>
              </a:lnSpc>
              <a:spcBef>
                <a:spcPts val="0"/>
              </a:spcBef>
              <a:spcAft>
                <a:spcPts val="0"/>
              </a:spcAft>
              <a:buClr>
                <a:schemeClr val="lt2"/>
              </a:buClr>
              <a:buSzPts val="2800"/>
              <a:buNone/>
              <a:defRPr>
                <a:solidFill>
                  <a:schemeClr val="lt2"/>
                </a:solidFill>
              </a:defRPr>
            </a:lvl7pPr>
            <a:lvl8pPr lvl="7" algn="l">
              <a:lnSpc>
                <a:spcPct val="100000"/>
              </a:lnSpc>
              <a:spcBef>
                <a:spcPts val="0"/>
              </a:spcBef>
              <a:spcAft>
                <a:spcPts val="0"/>
              </a:spcAft>
              <a:buClr>
                <a:schemeClr val="lt2"/>
              </a:buClr>
              <a:buSzPts val="2800"/>
              <a:buNone/>
              <a:defRPr>
                <a:solidFill>
                  <a:schemeClr val="lt2"/>
                </a:solidFill>
              </a:defRPr>
            </a:lvl8pPr>
            <a:lvl9pPr lvl="8" algn="l">
              <a:lnSpc>
                <a:spcPct val="100000"/>
              </a:lnSpc>
              <a:spcBef>
                <a:spcPts val="0"/>
              </a:spcBef>
              <a:spcAft>
                <a:spcPts val="0"/>
              </a:spcAft>
              <a:buClr>
                <a:schemeClr val="lt2"/>
              </a:buClr>
              <a:buSzPts val="2800"/>
              <a:buNone/>
              <a:defRPr>
                <a:solidFill>
                  <a:schemeClr val="lt2"/>
                </a:solidFill>
              </a:defRPr>
            </a:lvl9pPr>
          </a:lstStyle>
          <a:p/>
        </p:txBody>
      </p:sp>
      <p:sp>
        <p:nvSpPr>
          <p:cNvPr id="1183" name="Google Shape;1183;p71"/>
          <p:cNvSpPr/>
          <p:nvPr/>
        </p:nvSpPr>
        <p:spPr>
          <a:xfrm>
            <a:off x="7931973" y="61389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71"/>
          <p:cNvSpPr/>
          <p:nvPr/>
        </p:nvSpPr>
        <p:spPr>
          <a:xfrm>
            <a:off x="8062286" y="32821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71"/>
          <p:cNvSpPr/>
          <p:nvPr/>
        </p:nvSpPr>
        <p:spPr>
          <a:xfrm>
            <a:off x="8221110" y="126262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71"/>
          <p:cNvSpPr/>
          <p:nvPr/>
        </p:nvSpPr>
        <p:spPr>
          <a:xfrm>
            <a:off x="8461103" y="66299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71"/>
          <p:cNvSpPr/>
          <p:nvPr/>
        </p:nvSpPr>
        <p:spPr>
          <a:xfrm>
            <a:off x="6179440" y="4715859"/>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71"/>
          <p:cNvSpPr/>
          <p:nvPr/>
        </p:nvSpPr>
        <p:spPr>
          <a:xfrm>
            <a:off x="7485508" y="4839164"/>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71"/>
          <p:cNvSpPr/>
          <p:nvPr/>
        </p:nvSpPr>
        <p:spPr>
          <a:xfrm>
            <a:off x="8412926" y="4599423"/>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71"/>
          <p:cNvSpPr/>
          <p:nvPr/>
        </p:nvSpPr>
        <p:spPr>
          <a:xfrm rot="-5400000">
            <a:off x="7033096" y="-403711"/>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71"/>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71"/>
          <p:cNvSpPr/>
          <p:nvPr/>
        </p:nvSpPr>
        <p:spPr>
          <a:xfrm flipH="1">
            <a:off x="34" y="3181350"/>
            <a:ext cx="1332091" cy="196225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71"/>
          <p:cNvSpPr txBox="1"/>
          <p:nvPr>
            <p:ph idx="1" type="subTitle"/>
          </p:nvPr>
        </p:nvSpPr>
        <p:spPr>
          <a:xfrm>
            <a:off x="1958400" y="1654350"/>
            <a:ext cx="10584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latin typeface="Nunito ExtraBold"/>
                <a:ea typeface="Nunito ExtraBold"/>
                <a:cs typeface="Nunito ExtraBold"/>
                <a:sym typeface="Nunito ExtraBol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194" name="Google Shape;1194;p71"/>
          <p:cNvSpPr txBox="1"/>
          <p:nvPr>
            <p:ph idx="2" type="subTitle"/>
          </p:nvPr>
        </p:nvSpPr>
        <p:spPr>
          <a:xfrm>
            <a:off x="5906875" y="1655700"/>
            <a:ext cx="1060800" cy="475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a:latin typeface="Nunito ExtraBold"/>
                <a:ea typeface="Nunito ExtraBold"/>
                <a:cs typeface="Nunito ExtraBold"/>
                <a:sym typeface="Nunito ExtraBol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195" name="Google Shape;1195;p71"/>
          <p:cNvSpPr txBox="1"/>
          <p:nvPr>
            <p:ph idx="3" type="subTitle"/>
          </p:nvPr>
        </p:nvSpPr>
        <p:spPr>
          <a:xfrm>
            <a:off x="713250" y="2129875"/>
            <a:ext cx="3548700" cy="254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Char char="●"/>
              <a:defRPr sz="1200"/>
            </a:lvl1pPr>
            <a:lvl2pPr lvl="1" algn="l">
              <a:lnSpc>
                <a:spcPct val="115000"/>
              </a:lnSpc>
              <a:spcBef>
                <a:spcPts val="1600"/>
              </a:spcBef>
              <a:spcAft>
                <a:spcPts val="0"/>
              </a:spcAft>
              <a:buSzPts val="1400"/>
              <a:buChar char="○"/>
              <a:defRPr/>
            </a:lvl2pPr>
            <a:lvl3pPr lvl="2" algn="l">
              <a:lnSpc>
                <a:spcPct val="115000"/>
              </a:lnSpc>
              <a:spcBef>
                <a:spcPts val="1600"/>
              </a:spcBef>
              <a:spcAft>
                <a:spcPts val="0"/>
              </a:spcAft>
              <a:buSzPts val="1400"/>
              <a:buChar char="■"/>
              <a:defRPr/>
            </a:lvl3pPr>
            <a:lvl4pPr lvl="3" algn="l">
              <a:lnSpc>
                <a:spcPct val="115000"/>
              </a:lnSpc>
              <a:spcBef>
                <a:spcPts val="1600"/>
              </a:spcBef>
              <a:spcAft>
                <a:spcPts val="0"/>
              </a:spcAft>
              <a:buSzPts val="1400"/>
              <a:buChar char="●"/>
              <a:defRPr/>
            </a:lvl4pPr>
            <a:lvl5pPr lvl="4" algn="l">
              <a:lnSpc>
                <a:spcPct val="115000"/>
              </a:lnSpc>
              <a:spcBef>
                <a:spcPts val="1600"/>
              </a:spcBef>
              <a:spcAft>
                <a:spcPts val="0"/>
              </a:spcAft>
              <a:buSzPts val="1400"/>
              <a:buChar char="○"/>
              <a:defRPr/>
            </a:lvl5pPr>
            <a:lvl6pPr lvl="5" algn="l">
              <a:lnSpc>
                <a:spcPct val="115000"/>
              </a:lnSpc>
              <a:spcBef>
                <a:spcPts val="1600"/>
              </a:spcBef>
              <a:spcAft>
                <a:spcPts val="0"/>
              </a:spcAft>
              <a:buSzPts val="1400"/>
              <a:buChar char="■"/>
              <a:defRPr/>
            </a:lvl6pPr>
            <a:lvl7pPr lvl="6" algn="l">
              <a:lnSpc>
                <a:spcPct val="115000"/>
              </a:lnSpc>
              <a:spcBef>
                <a:spcPts val="1600"/>
              </a:spcBef>
              <a:spcAft>
                <a:spcPts val="0"/>
              </a:spcAft>
              <a:buSzPts val="1400"/>
              <a:buChar char="●"/>
              <a:defRPr/>
            </a:lvl7pPr>
            <a:lvl8pPr lvl="7" algn="l">
              <a:lnSpc>
                <a:spcPct val="115000"/>
              </a:lnSpc>
              <a:spcBef>
                <a:spcPts val="1600"/>
              </a:spcBef>
              <a:spcAft>
                <a:spcPts val="0"/>
              </a:spcAft>
              <a:buSzPts val="1400"/>
              <a:buChar char="○"/>
              <a:defRPr/>
            </a:lvl8pPr>
            <a:lvl9pPr lvl="8" algn="l">
              <a:lnSpc>
                <a:spcPct val="115000"/>
              </a:lnSpc>
              <a:spcBef>
                <a:spcPts val="1600"/>
              </a:spcBef>
              <a:spcAft>
                <a:spcPts val="1600"/>
              </a:spcAft>
              <a:buSzPts val="1400"/>
              <a:buChar char="■"/>
              <a:defRPr/>
            </a:lvl9pPr>
          </a:lstStyle>
          <a:p/>
        </p:txBody>
      </p:sp>
      <p:sp>
        <p:nvSpPr>
          <p:cNvPr id="1196" name="Google Shape;1196;p71"/>
          <p:cNvSpPr txBox="1"/>
          <p:nvPr>
            <p:ph idx="4" type="subTitle"/>
          </p:nvPr>
        </p:nvSpPr>
        <p:spPr>
          <a:xfrm>
            <a:off x="4663375" y="2128525"/>
            <a:ext cx="3547800" cy="254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Char char="●"/>
              <a:defRPr sz="1200"/>
            </a:lvl1pPr>
            <a:lvl2pPr lvl="1" algn="l">
              <a:lnSpc>
                <a:spcPct val="115000"/>
              </a:lnSpc>
              <a:spcBef>
                <a:spcPts val="0"/>
              </a:spcBef>
              <a:spcAft>
                <a:spcPts val="0"/>
              </a:spcAft>
              <a:buSzPts val="1400"/>
              <a:buChar char="○"/>
              <a:defRPr/>
            </a:lvl2pPr>
            <a:lvl3pPr lvl="2" algn="l">
              <a:lnSpc>
                <a:spcPct val="115000"/>
              </a:lnSpc>
              <a:spcBef>
                <a:spcPts val="1600"/>
              </a:spcBef>
              <a:spcAft>
                <a:spcPts val="0"/>
              </a:spcAft>
              <a:buSzPts val="1400"/>
              <a:buChar char="■"/>
              <a:defRPr/>
            </a:lvl3pPr>
            <a:lvl4pPr lvl="3" algn="l">
              <a:lnSpc>
                <a:spcPct val="115000"/>
              </a:lnSpc>
              <a:spcBef>
                <a:spcPts val="1600"/>
              </a:spcBef>
              <a:spcAft>
                <a:spcPts val="0"/>
              </a:spcAft>
              <a:buSzPts val="1400"/>
              <a:buChar char="●"/>
              <a:defRPr/>
            </a:lvl4pPr>
            <a:lvl5pPr lvl="4" algn="l">
              <a:lnSpc>
                <a:spcPct val="115000"/>
              </a:lnSpc>
              <a:spcBef>
                <a:spcPts val="1600"/>
              </a:spcBef>
              <a:spcAft>
                <a:spcPts val="0"/>
              </a:spcAft>
              <a:buSzPts val="1400"/>
              <a:buChar char="○"/>
              <a:defRPr/>
            </a:lvl5pPr>
            <a:lvl6pPr lvl="5" algn="l">
              <a:lnSpc>
                <a:spcPct val="115000"/>
              </a:lnSpc>
              <a:spcBef>
                <a:spcPts val="1600"/>
              </a:spcBef>
              <a:spcAft>
                <a:spcPts val="0"/>
              </a:spcAft>
              <a:buSzPts val="1400"/>
              <a:buChar char="■"/>
              <a:defRPr/>
            </a:lvl6pPr>
            <a:lvl7pPr lvl="6" algn="l">
              <a:lnSpc>
                <a:spcPct val="115000"/>
              </a:lnSpc>
              <a:spcBef>
                <a:spcPts val="1600"/>
              </a:spcBef>
              <a:spcAft>
                <a:spcPts val="0"/>
              </a:spcAft>
              <a:buSzPts val="1400"/>
              <a:buChar char="●"/>
              <a:defRPr/>
            </a:lvl7pPr>
            <a:lvl8pPr lvl="7" algn="l">
              <a:lnSpc>
                <a:spcPct val="115000"/>
              </a:lnSpc>
              <a:spcBef>
                <a:spcPts val="1600"/>
              </a:spcBef>
              <a:spcAft>
                <a:spcPts val="0"/>
              </a:spcAft>
              <a:buSzPts val="1400"/>
              <a:buChar char="○"/>
              <a:defRPr/>
            </a:lvl8pPr>
            <a:lvl9pPr lvl="8" algn="l">
              <a:lnSpc>
                <a:spcPct val="115000"/>
              </a:lnSpc>
              <a:spcBef>
                <a:spcPts val="1600"/>
              </a:spcBef>
              <a:spcAft>
                <a:spcPts val="1600"/>
              </a:spcAft>
              <a:buSzPts val="1400"/>
              <a:buChar char="■"/>
              <a:defRPr/>
            </a:lvl9pPr>
          </a:lstStyle>
          <a:p/>
        </p:txBody>
      </p:sp>
      <p:sp>
        <p:nvSpPr>
          <p:cNvPr id="1197" name="Google Shape;1197;p71"/>
          <p:cNvSpPr txBox="1"/>
          <p:nvPr>
            <p:ph idx="5" type="subTitle"/>
          </p:nvPr>
        </p:nvSpPr>
        <p:spPr>
          <a:xfrm>
            <a:off x="713250" y="1212725"/>
            <a:ext cx="7717500" cy="30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1198" name="Google Shape;1198;p71"/>
          <p:cNvSpPr/>
          <p:nvPr/>
        </p:nvSpPr>
        <p:spPr>
          <a:xfrm flipH="1">
            <a:off x="359690" y="10842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71"/>
          <p:cNvSpPr/>
          <p:nvPr/>
        </p:nvSpPr>
        <p:spPr>
          <a:xfrm flipH="1">
            <a:off x="1738181" y="2945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71"/>
          <p:cNvSpPr/>
          <p:nvPr/>
        </p:nvSpPr>
        <p:spPr>
          <a:xfrm flipH="1">
            <a:off x="190497" y="15072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71"/>
          <p:cNvSpPr/>
          <p:nvPr/>
        </p:nvSpPr>
        <p:spPr>
          <a:xfrm flipH="1">
            <a:off x="652197" y="8092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71"/>
          <p:cNvSpPr/>
          <p:nvPr/>
        </p:nvSpPr>
        <p:spPr>
          <a:xfrm flipH="1">
            <a:off x="750953" y="3932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71"/>
          <p:cNvSpPr/>
          <p:nvPr/>
        </p:nvSpPr>
        <p:spPr>
          <a:xfrm flipH="1">
            <a:off x="2401020" y="5026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04" name="Shape 1204"/>
        <p:cNvGrpSpPr/>
        <p:nvPr/>
      </p:nvGrpSpPr>
      <p:grpSpPr>
        <a:xfrm>
          <a:off x="0" y="0"/>
          <a:ext cx="0" cy="0"/>
          <a:chOff x="0" y="0"/>
          <a:chExt cx="0" cy="0"/>
        </a:xfrm>
      </p:grpSpPr>
      <p:sp>
        <p:nvSpPr>
          <p:cNvPr id="1205" name="Google Shape;1205;p74"/>
          <p:cNvSpPr/>
          <p:nvPr/>
        </p:nvSpPr>
        <p:spPr>
          <a:xfrm>
            <a:off x="7172325" y="2239350"/>
            <a:ext cx="1971667" cy="290412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6" name="Google Shape;1206;p74"/>
          <p:cNvGrpSpPr/>
          <p:nvPr/>
        </p:nvGrpSpPr>
        <p:grpSpPr>
          <a:xfrm>
            <a:off x="7172313" y="4341638"/>
            <a:ext cx="985925" cy="744150"/>
            <a:chOff x="1666700" y="5967688"/>
            <a:chExt cx="985925" cy="744150"/>
          </a:xfrm>
        </p:grpSpPr>
        <p:sp>
          <p:nvSpPr>
            <p:cNvPr id="1207" name="Google Shape;1207;p74"/>
            <p:cNvSpPr/>
            <p:nvPr/>
          </p:nvSpPr>
          <p:spPr>
            <a:xfrm>
              <a:off x="1666700" y="5967688"/>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74"/>
            <p:cNvSpPr/>
            <p:nvPr/>
          </p:nvSpPr>
          <p:spPr>
            <a:xfrm>
              <a:off x="1758650" y="6363863"/>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74"/>
            <p:cNvSpPr/>
            <p:nvPr/>
          </p:nvSpPr>
          <p:spPr>
            <a:xfrm>
              <a:off x="1735750" y="6361013"/>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74"/>
            <p:cNvSpPr/>
            <p:nvPr/>
          </p:nvSpPr>
          <p:spPr>
            <a:xfrm>
              <a:off x="1766400" y="6369163"/>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74"/>
            <p:cNvSpPr/>
            <p:nvPr/>
          </p:nvSpPr>
          <p:spPr>
            <a:xfrm>
              <a:off x="1751075" y="6397163"/>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74"/>
            <p:cNvSpPr/>
            <p:nvPr/>
          </p:nvSpPr>
          <p:spPr>
            <a:xfrm>
              <a:off x="1748425" y="6392063"/>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74"/>
            <p:cNvSpPr/>
            <p:nvPr/>
          </p:nvSpPr>
          <p:spPr>
            <a:xfrm>
              <a:off x="1911900" y="6282113"/>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74"/>
            <p:cNvSpPr/>
            <p:nvPr/>
          </p:nvSpPr>
          <p:spPr>
            <a:xfrm>
              <a:off x="1889000" y="6279288"/>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74"/>
            <p:cNvSpPr/>
            <p:nvPr/>
          </p:nvSpPr>
          <p:spPr>
            <a:xfrm>
              <a:off x="1922125" y="6287438"/>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74"/>
            <p:cNvSpPr/>
            <p:nvPr/>
          </p:nvSpPr>
          <p:spPr>
            <a:xfrm>
              <a:off x="1906800" y="6315438"/>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74"/>
            <p:cNvSpPr/>
            <p:nvPr/>
          </p:nvSpPr>
          <p:spPr>
            <a:xfrm>
              <a:off x="1904325" y="6310313"/>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74"/>
            <p:cNvSpPr/>
            <p:nvPr/>
          </p:nvSpPr>
          <p:spPr>
            <a:xfrm>
              <a:off x="2067800" y="62003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74"/>
            <p:cNvSpPr/>
            <p:nvPr/>
          </p:nvSpPr>
          <p:spPr>
            <a:xfrm>
              <a:off x="2044725" y="6197563"/>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74"/>
            <p:cNvSpPr/>
            <p:nvPr/>
          </p:nvSpPr>
          <p:spPr>
            <a:xfrm>
              <a:off x="2078025" y="6205713"/>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74"/>
            <p:cNvSpPr/>
            <p:nvPr/>
          </p:nvSpPr>
          <p:spPr>
            <a:xfrm>
              <a:off x="2060050" y="6233688"/>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74"/>
            <p:cNvSpPr/>
            <p:nvPr/>
          </p:nvSpPr>
          <p:spPr>
            <a:xfrm>
              <a:off x="2060050" y="6228588"/>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74"/>
            <p:cNvSpPr/>
            <p:nvPr/>
          </p:nvSpPr>
          <p:spPr>
            <a:xfrm>
              <a:off x="2221050" y="6118663"/>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74"/>
            <p:cNvSpPr/>
            <p:nvPr/>
          </p:nvSpPr>
          <p:spPr>
            <a:xfrm>
              <a:off x="2197975" y="6115813"/>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74"/>
            <p:cNvSpPr/>
            <p:nvPr/>
          </p:nvSpPr>
          <p:spPr>
            <a:xfrm>
              <a:off x="2231275" y="6123963"/>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74"/>
            <p:cNvSpPr/>
            <p:nvPr/>
          </p:nvSpPr>
          <p:spPr>
            <a:xfrm>
              <a:off x="2215950" y="6151963"/>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74"/>
            <p:cNvSpPr/>
            <p:nvPr/>
          </p:nvSpPr>
          <p:spPr>
            <a:xfrm>
              <a:off x="2213300" y="6146863"/>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74"/>
            <p:cNvSpPr/>
            <p:nvPr/>
          </p:nvSpPr>
          <p:spPr>
            <a:xfrm>
              <a:off x="2376750" y="6036913"/>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74"/>
            <p:cNvSpPr/>
            <p:nvPr/>
          </p:nvSpPr>
          <p:spPr>
            <a:xfrm>
              <a:off x="2353875" y="6034013"/>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74"/>
            <p:cNvSpPr/>
            <p:nvPr/>
          </p:nvSpPr>
          <p:spPr>
            <a:xfrm>
              <a:off x="2386975" y="6042238"/>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74"/>
            <p:cNvSpPr/>
            <p:nvPr/>
          </p:nvSpPr>
          <p:spPr>
            <a:xfrm>
              <a:off x="2371650" y="6070238"/>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74"/>
            <p:cNvSpPr/>
            <p:nvPr/>
          </p:nvSpPr>
          <p:spPr>
            <a:xfrm>
              <a:off x="2369200" y="6065113"/>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74"/>
            <p:cNvSpPr/>
            <p:nvPr/>
          </p:nvSpPr>
          <p:spPr>
            <a:xfrm>
              <a:off x="1832825" y="6506888"/>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74"/>
            <p:cNvSpPr/>
            <p:nvPr/>
          </p:nvSpPr>
          <p:spPr>
            <a:xfrm>
              <a:off x="1809725" y="6504063"/>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74"/>
            <p:cNvSpPr/>
            <p:nvPr/>
          </p:nvSpPr>
          <p:spPr>
            <a:xfrm>
              <a:off x="1843025" y="6512213"/>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74"/>
            <p:cNvSpPr/>
            <p:nvPr/>
          </p:nvSpPr>
          <p:spPr>
            <a:xfrm>
              <a:off x="1827700" y="6540188"/>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74"/>
            <p:cNvSpPr/>
            <p:nvPr/>
          </p:nvSpPr>
          <p:spPr>
            <a:xfrm>
              <a:off x="1825050" y="6535088"/>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74"/>
            <p:cNvSpPr/>
            <p:nvPr/>
          </p:nvSpPr>
          <p:spPr>
            <a:xfrm>
              <a:off x="1988525" y="6425163"/>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74"/>
            <p:cNvSpPr/>
            <p:nvPr/>
          </p:nvSpPr>
          <p:spPr>
            <a:xfrm>
              <a:off x="1965625" y="6422313"/>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74"/>
            <p:cNvSpPr/>
            <p:nvPr/>
          </p:nvSpPr>
          <p:spPr>
            <a:xfrm>
              <a:off x="1998750" y="6430463"/>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74"/>
            <p:cNvSpPr/>
            <p:nvPr/>
          </p:nvSpPr>
          <p:spPr>
            <a:xfrm>
              <a:off x="1980950" y="6458463"/>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74"/>
            <p:cNvSpPr/>
            <p:nvPr/>
          </p:nvSpPr>
          <p:spPr>
            <a:xfrm>
              <a:off x="1980950" y="6453363"/>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74"/>
            <p:cNvSpPr/>
            <p:nvPr/>
          </p:nvSpPr>
          <p:spPr>
            <a:xfrm>
              <a:off x="2141775" y="6343413"/>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74"/>
            <p:cNvSpPr/>
            <p:nvPr/>
          </p:nvSpPr>
          <p:spPr>
            <a:xfrm>
              <a:off x="2118900" y="6340513"/>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74"/>
            <p:cNvSpPr/>
            <p:nvPr/>
          </p:nvSpPr>
          <p:spPr>
            <a:xfrm>
              <a:off x="2152000" y="6348738"/>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74"/>
            <p:cNvSpPr/>
            <p:nvPr/>
          </p:nvSpPr>
          <p:spPr>
            <a:xfrm>
              <a:off x="2136675" y="6376738"/>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74"/>
            <p:cNvSpPr/>
            <p:nvPr/>
          </p:nvSpPr>
          <p:spPr>
            <a:xfrm>
              <a:off x="2134225" y="6371613"/>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74"/>
            <p:cNvSpPr/>
            <p:nvPr/>
          </p:nvSpPr>
          <p:spPr>
            <a:xfrm>
              <a:off x="2297675" y="62616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74"/>
            <p:cNvSpPr/>
            <p:nvPr/>
          </p:nvSpPr>
          <p:spPr>
            <a:xfrm>
              <a:off x="2274600" y="6258788"/>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74"/>
            <p:cNvSpPr/>
            <p:nvPr/>
          </p:nvSpPr>
          <p:spPr>
            <a:xfrm>
              <a:off x="2307900" y="6267013"/>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74"/>
            <p:cNvSpPr/>
            <p:nvPr/>
          </p:nvSpPr>
          <p:spPr>
            <a:xfrm>
              <a:off x="2292575" y="6292538"/>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74"/>
            <p:cNvSpPr/>
            <p:nvPr/>
          </p:nvSpPr>
          <p:spPr>
            <a:xfrm>
              <a:off x="2289925" y="6289888"/>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74"/>
            <p:cNvSpPr/>
            <p:nvPr/>
          </p:nvSpPr>
          <p:spPr>
            <a:xfrm>
              <a:off x="2453375" y="6179963"/>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74"/>
            <p:cNvSpPr/>
            <p:nvPr/>
          </p:nvSpPr>
          <p:spPr>
            <a:xfrm>
              <a:off x="2430500" y="6177038"/>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74"/>
            <p:cNvSpPr/>
            <p:nvPr/>
          </p:nvSpPr>
          <p:spPr>
            <a:xfrm>
              <a:off x="2461150" y="6182613"/>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74"/>
            <p:cNvSpPr/>
            <p:nvPr/>
          </p:nvSpPr>
          <p:spPr>
            <a:xfrm>
              <a:off x="2445825" y="6210813"/>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74"/>
            <p:cNvSpPr/>
            <p:nvPr/>
          </p:nvSpPr>
          <p:spPr>
            <a:xfrm>
              <a:off x="2443175" y="6208163"/>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8" name="Google Shape;1258;p74"/>
          <p:cNvGrpSpPr/>
          <p:nvPr/>
        </p:nvGrpSpPr>
        <p:grpSpPr>
          <a:xfrm>
            <a:off x="8430725" y="4291775"/>
            <a:ext cx="480225" cy="615300"/>
            <a:chOff x="912850" y="4743425"/>
            <a:chExt cx="480225" cy="615300"/>
          </a:xfrm>
        </p:grpSpPr>
        <p:sp>
          <p:nvSpPr>
            <p:cNvPr id="1259" name="Google Shape;1259;p74"/>
            <p:cNvSpPr/>
            <p:nvPr/>
          </p:nvSpPr>
          <p:spPr>
            <a:xfrm>
              <a:off x="912850" y="4825175"/>
              <a:ext cx="480225" cy="533550"/>
            </a:xfrm>
            <a:custGeom>
              <a:rect b="b" l="l" r="r" t="t"/>
              <a:pathLst>
                <a:path extrusionOk="0" h="21342" w="19209">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74"/>
            <p:cNvSpPr/>
            <p:nvPr/>
          </p:nvSpPr>
          <p:spPr>
            <a:xfrm>
              <a:off x="1055900" y="4825175"/>
              <a:ext cx="291200" cy="71525"/>
            </a:xfrm>
            <a:custGeom>
              <a:rect b="b" l="l" r="r" t="t"/>
              <a:pathLst>
                <a:path extrusionOk="0" h="2861" w="11648">
                  <a:moveTo>
                    <a:pt x="205" y="0"/>
                  </a:moveTo>
                  <a:lnTo>
                    <a:pt x="0" y="613"/>
                  </a:lnTo>
                  <a:lnTo>
                    <a:pt x="11549" y="2861"/>
                  </a:lnTo>
                  <a:lnTo>
                    <a:pt x="11647" y="2248"/>
                  </a:lnTo>
                  <a:lnTo>
                    <a:pt x="205"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74"/>
            <p:cNvSpPr/>
            <p:nvPr/>
          </p:nvSpPr>
          <p:spPr>
            <a:xfrm>
              <a:off x="1038125" y="4743425"/>
              <a:ext cx="344725" cy="143075"/>
            </a:xfrm>
            <a:custGeom>
              <a:rect b="b" l="l" r="r" t="t"/>
              <a:pathLst>
                <a:path extrusionOk="0" h="5723" w="13789">
                  <a:moveTo>
                    <a:pt x="613" y="1"/>
                  </a:moveTo>
                  <a:lnTo>
                    <a:pt x="0" y="3066"/>
                  </a:lnTo>
                  <a:lnTo>
                    <a:pt x="13176" y="5722"/>
                  </a:lnTo>
                  <a:lnTo>
                    <a:pt x="13789" y="2657"/>
                  </a:lnTo>
                  <a:lnTo>
                    <a:pt x="613" y="1"/>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74"/>
            <p:cNvSpPr/>
            <p:nvPr/>
          </p:nvSpPr>
          <p:spPr>
            <a:xfrm>
              <a:off x="1050775" y="4745900"/>
              <a:ext cx="28225" cy="79300"/>
            </a:xfrm>
            <a:custGeom>
              <a:rect b="b" l="l" r="r" t="t"/>
              <a:pathLst>
                <a:path extrusionOk="0" h="3172" w="1129">
                  <a:moveTo>
                    <a:pt x="614" y="0"/>
                  </a:moveTo>
                  <a:lnTo>
                    <a:pt x="1" y="3065"/>
                  </a:lnTo>
                  <a:lnTo>
                    <a:pt x="516" y="3171"/>
                  </a:lnTo>
                  <a:lnTo>
                    <a:pt x="1129" y="106"/>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74"/>
            <p:cNvSpPr/>
            <p:nvPr/>
          </p:nvSpPr>
          <p:spPr>
            <a:xfrm>
              <a:off x="1078975" y="4751000"/>
              <a:ext cx="30675" cy="81750"/>
            </a:xfrm>
            <a:custGeom>
              <a:rect b="b" l="l" r="r" t="t"/>
              <a:pathLst>
                <a:path extrusionOk="0" h="3270" w="1227">
                  <a:moveTo>
                    <a:pt x="614" y="0"/>
                  </a:moveTo>
                  <a:lnTo>
                    <a:pt x="1" y="3172"/>
                  </a:lnTo>
                  <a:lnTo>
                    <a:pt x="614" y="3270"/>
                  </a:lnTo>
                  <a:lnTo>
                    <a:pt x="1227" y="107"/>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74"/>
            <p:cNvSpPr/>
            <p:nvPr/>
          </p:nvSpPr>
          <p:spPr>
            <a:xfrm>
              <a:off x="1109625" y="4756100"/>
              <a:ext cx="28025" cy="81775"/>
            </a:xfrm>
            <a:custGeom>
              <a:rect b="b" l="l" r="r" t="t"/>
              <a:pathLst>
                <a:path extrusionOk="0" h="3271" w="1121">
                  <a:moveTo>
                    <a:pt x="614" y="1"/>
                  </a:moveTo>
                  <a:lnTo>
                    <a:pt x="1" y="3172"/>
                  </a:lnTo>
                  <a:lnTo>
                    <a:pt x="508" y="3270"/>
                  </a:lnTo>
                  <a:lnTo>
                    <a:pt x="1121" y="107"/>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74"/>
            <p:cNvSpPr/>
            <p:nvPr/>
          </p:nvSpPr>
          <p:spPr>
            <a:xfrm>
              <a:off x="1137625" y="4763875"/>
              <a:ext cx="30675" cy="79100"/>
            </a:xfrm>
            <a:custGeom>
              <a:rect b="b" l="l" r="r" t="t"/>
              <a:pathLst>
                <a:path extrusionOk="0" h="3164" w="1227">
                  <a:moveTo>
                    <a:pt x="614" y="0"/>
                  </a:moveTo>
                  <a:lnTo>
                    <a:pt x="1" y="3065"/>
                  </a:lnTo>
                  <a:lnTo>
                    <a:pt x="516" y="3163"/>
                  </a:lnTo>
                  <a:lnTo>
                    <a:pt x="1227" y="98"/>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74"/>
            <p:cNvSpPr/>
            <p:nvPr/>
          </p:nvSpPr>
          <p:spPr>
            <a:xfrm>
              <a:off x="1165825" y="4768975"/>
              <a:ext cx="30675" cy="79100"/>
            </a:xfrm>
            <a:custGeom>
              <a:rect b="b" l="l" r="r" t="t"/>
              <a:pathLst>
                <a:path extrusionOk="0" h="3164" w="1227">
                  <a:moveTo>
                    <a:pt x="712" y="1"/>
                  </a:moveTo>
                  <a:lnTo>
                    <a:pt x="1" y="3066"/>
                  </a:lnTo>
                  <a:lnTo>
                    <a:pt x="614" y="3164"/>
                  </a:lnTo>
                  <a:lnTo>
                    <a:pt x="1227" y="99"/>
                  </a:lnTo>
                  <a:lnTo>
                    <a:pt x="712"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74"/>
            <p:cNvSpPr/>
            <p:nvPr/>
          </p:nvSpPr>
          <p:spPr>
            <a:xfrm>
              <a:off x="1196475" y="4774075"/>
              <a:ext cx="28025" cy="81775"/>
            </a:xfrm>
            <a:custGeom>
              <a:rect b="b" l="l" r="r" t="t"/>
              <a:pathLst>
                <a:path extrusionOk="0" h="3271" w="1121">
                  <a:moveTo>
                    <a:pt x="614" y="1"/>
                  </a:moveTo>
                  <a:lnTo>
                    <a:pt x="1" y="3164"/>
                  </a:lnTo>
                  <a:lnTo>
                    <a:pt x="507" y="3270"/>
                  </a:lnTo>
                  <a:lnTo>
                    <a:pt x="1120"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74"/>
            <p:cNvSpPr/>
            <p:nvPr/>
          </p:nvSpPr>
          <p:spPr>
            <a:xfrm>
              <a:off x="1224475" y="4779200"/>
              <a:ext cx="30675" cy="81750"/>
            </a:xfrm>
            <a:custGeom>
              <a:rect b="b" l="l" r="r" t="t"/>
              <a:pathLst>
                <a:path extrusionOk="0" h="3270" w="1227">
                  <a:moveTo>
                    <a:pt x="613" y="0"/>
                  </a:moveTo>
                  <a:lnTo>
                    <a:pt x="0" y="3163"/>
                  </a:lnTo>
                  <a:lnTo>
                    <a:pt x="613" y="3270"/>
                  </a:lnTo>
                  <a:lnTo>
                    <a:pt x="1226" y="98"/>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74"/>
            <p:cNvSpPr/>
            <p:nvPr/>
          </p:nvSpPr>
          <p:spPr>
            <a:xfrm>
              <a:off x="1255125" y="4786750"/>
              <a:ext cx="28225" cy="79300"/>
            </a:xfrm>
            <a:custGeom>
              <a:rect b="b" l="l" r="r" t="t"/>
              <a:pathLst>
                <a:path extrusionOk="0" h="3172" w="1129">
                  <a:moveTo>
                    <a:pt x="613" y="1"/>
                  </a:moveTo>
                  <a:lnTo>
                    <a:pt x="0" y="3066"/>
                  </a:lnTo>
                  <a:lnTo>
                    <a:pt x="515" y="3172"/>
                  </a:lnTo>
                  <a:lnTo>
                    <a:pt x="1128" y="107"/>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74"/>
            <p:cNvSpPr/>
            <p:nvPr/>
          </p:nvSpPr>
          <p:spPr>
            <a:xfrm>
              <a:off x="1283325" y="4791875"/>
              <a:ext cx="30675" cy="81750"/>
            </a:xfrm>
            <a:custGeom>
              <a:rect b="b" l="l" r="r" t="t"/>
              <a:pathLst>
                <a:path extrusionOk="0" h="3270" w="1227">
                  <a:moveTo>
                    <a:pt x="613" y="0"/>
                  </a:moveTo>
                  <a:lnTo>
                    <a:pt x="0" y="3171"/>
                  </a:lnTo>
                  <a:lnTo>
                    <a:pt x="613" y="3269"/>
                  </a:lnTo>
                  <a:lnTo>
                    <a:pt x="1226" y="106"/>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74"/>
            <p:cNvSpPr/>
            <p:nvPr/>
          </p:nvSpPr>
          <p:spPr>
            <a:xfrm>
              <a:off x="1313975" y="4796975"/>
              <a:ext cx="28000" cy="81750"/>
            </a:xfrm>
            <a:custGeom>
              <a:rect b="b" l="l" r="r" t="t"/>
              <a:pathLst>
                <a:path extrusionOk="0" h="3270" w="1120">
                  <a:moveTo>
                    <a:pt x="613" y="0"/>
                  </a:moveTo>
                  <a:lnTo>
                    <a:pt x="0" y="3172"/>
                  </a:lnTo>
                  <a:lnTo>
                    <a:pt x="507" y="3270"/>
                  </a:lnTo>
                  <a:lnTo>
                    <a:pt x="1120" y="107"/>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74"/>
            <p:cNvSpPr/>
            <p:nvPr/>
          </p:nvSpPr>
          <p:spPr>
            <a:xfrm>
              <a:off x="1341950" y="4804725"/>
              <a:ext cx="30675" cy="79125"/>
            </a:xfrm>
            <a:custGeom>
              <a:rect b="b" l="l" r="r" t="t"/>
              <a:pathLst>
                <a:path extrusionOk="0" h="3165" w="1227">
                  <a:moveTo>
                    <a:pt x="614" y="1"/>
                  </a:moveTo>
                  <a:lnTo>
                    <a:pt x="1" y="3066"/>
                  </a:lnTo>
                  <a:lnTo>
                    <a:pt x="516" y="3164"/>
                  </a:lnTo>
                  <a:lnTo>
                    <a:pt x="1227"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74"/>
            <p:cNvSpPr/>
            <p:nvPr/>
          </p:nvSpPr>
          <p:spPr>
            <a:xfrm>
              <a:off x="935950" y="4963100"/>
              <a:ext cx="441800" cy="260550"/>
            </a:xfrm>
            <a:custGeom>
              <a:rect b="b" l="l" r="r" t="t"/>
              <a:pathLst>
                <a:path extrusionOk="0" h="10422" w="17672">
                  <a:moveTo>
                    <a:pt x="1431" y="0"/>
                  </a:moveTo>
                  <a:lnTo>
                    <a:pt x="0" y="7250"/>
                  </a:lnTo>
                  <a:lnTo>
                    <a:pt x="16241" y="10421"/>
                  </a:lnTo>
                  <a:lnTo>
                    <a:pt x="17671" y="3163"/>
                  </a:lnTo>
                  <a:lnTo>
                    <a:pt x="1431" y="0"/>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74"/>
            <p:cNvSpPr/>
            <p:nvPr/>
          </p:nvSpPr>
          <p:spPr>
            <a:xfrm>
              <a:off x="912850" y="5169875"/>
              <a:ext cx="424025" cy="188850"/>
            </a:xfrm>
            <a:custGeom>
              <a:rect b="b" l="l" r="r" t="t"/>
              <a:pathLst>
                <a:path extrusionOk="0" h="7554" w="16961">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74"/>
            <p:cNvSpPr/>
            <p:nvPr/>
          </p:nvSpPr>
          <p:spPr>
            <a:xfrm>
              <a:off x="963950" y="4963100"/>
              <a:ext cx="413800" cy="112400"/>
            </a:xfrm>
            <a:custGeom>
              <a:rect b="b" l="l" r="r" t="t"/>
              <a:pathLst>
                <a:path extrusionOk="0" h="4496" w="16552">
                  <a:moveTo>
                    <a:pt x="311" y="0"/>
                  </a:moveTo>
                  <a:lnTo>
                    <a:pt x="0" y="1324"/>
                  </a:lnTo>
                  <a:lnTo>
                    <a:pt x="16249" y="4496"/>
                  </a:lnTo>
                  <a:lnTo>
                    <a:pt x="16551" y="3163"/>
                  </a:lnTo>
                  <a:lnTo>
                    <a:pt x="311"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74"/>
            <p:cNvSpPr/>
            <p:nvPr/>
          </p:nvSpPr>
          <p:spPr>
            <a:xfrm>
              <a:off x="984375" y="5034625"/>
              <a:ext cx="94625" cy="94425"/>
            </a:xfrm>
            <a:custGeom>
              <a:rect b="b" l="l" r="r" t="t"/>
              <a:pathLst>
                <a:path extrusionOk="0" h="3777" w="3785">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74"/>
            <p:cNvSpPr/>
            <p:nvPr/>
          </p:nvSpPr>
          <p:spPr>
            <a:xfrm>
              <a:off x="1178500" y="5075475"/>
              <a:ext cx="145700" cy="43350"/>
            </a:xfrm>
            <a:custGeom>
              <a:rect b="b" l="l" r="r" t="t"/>
              <a:pathLst>
                <a:path extrusionOk="0" h="1734" w="5828">
                  <a:moveTo>
                    <a:pt x="205" y="1"/>
                  </a:moveTo>
                  <a:lnTo>
                    <a:pt x="0" y="614"/>
                  </a:lnTo>
                  <a:lnTo>
                    <a:pt x="5722" y="1733"/>
                  </a:lnTo>
                  <a:lnTo>
                    <a:pt x="5828" y="1120"/>
                  </a:lnTo>
                  <a:lnTo>
                    <a:pt x="205"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74"/>
            <p:cNvSpPr/>
            <p:nvPr/>
          </p:nvSpPr>
          <p:spPr>
            <a:xfrm>
              <a:off x="1170925" y="5113700"/>
              <a:ext cx="145525" cy="43550"/>
            </a:xfrm>
            <a:custGeom>
              <a:rect b="b" l="l" r="r" t="t"/>
              <a:pathLst>
                <a:path extrusionOk="0" h="1742" w="5821">
                  <a:moveTo>
                    <a:pt x="205" y="0"/>
                  </a:moveTo>
                  <a:lnTo>
                    <a:pt x="1" y="719"/>
                  </a:lnTo>
                  <a:lnTo>
                    <a:pt x="5722" y="1741"/>
                  </a:lnTo>
                  <a:lnTo>
                    <a:pt x="5820" y="1128"/>
                  </a:lnTo>
                  <a:lnTo>
                    <a:pt x="205"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9" name="Google Shape;1279;p74"/>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80" name="Google Shape;1280;p74"/>
          <p:cNvSpPr txBox="1"/>
          <p:nvPr>
            <p:ph idx="1" type="subTitle"/>
          </p:nvPr>
        </p:nvSpPr>
        <p:spPr>
          <a:xfrm>
            <a:off x="933450" y="1400175"/>
            <a:ext cx="3028800" cy="352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None/>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1281" name="Google Shape;1281;p74"/>
          <p:cNvSpPr txBox="1"/>
          <p:nvPr>
            <p:ph idx="2" type="subTitle"/>
          </p:nvPr>
        </p:nvSpPr>
        <p:spPr>
          <a:xfrm>
            <a:off x="933450" y="2276475"/>
            <a:ext cx="3028800" cy="352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None/>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1282" name="Google Shape;1282;p74"/>
          <p:cNvSpPr txBox="1"/>
          <p:nvPr>
            <p:ph idx="3" type="subTitle"/>
          </p:nvPr>
        </p:nvSpPr>
        <p:spPr>
          <a:xfrm>
            <a:off x="5124450" y="1400175"/>
            <a:ext cx="3028800" cy="352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None/>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1283" name="Google Shape;1283;p74"/>
          <p:cNvSpPr txBox="1"/>
          <p:nvPr>
            <p:ph idx="4" type="subTitle"/>
          </p:nvPr>
        </p:nvSpPr>
        <p:spPr>
          <a:xfrm>
            <a:off x="5124450" y="2276475"/>
            <a:ext cx="3028800" cy="3525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None/>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1284" name="Google Shape;1284;p74"/>
          <p:cNvSpPr/>
          <p:nvPr/>
        </p:nvSpPr>
        <p:spPr>
          <a:xfrm flipH="1" rot="5400000">
            <a:off x="466225" y="-456625"/>
            <a:ext cx="1971667" cy="290412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74"/>
          <p:cNvSpPr/>
          <p:nvPr/>
        </p:nvSpPr>
        <p:spPr>
          <a:xfrm>
            <a:off x="8554680" y="9627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74"/>
          <p:cNvSpPr/>
          <p:nvPr/>
        </p:nvSpPr>
        <p:spPr>
          <a:xfrm>
            <a:off x="7189992" y="1730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74"/>
          <p:cNvSpPr/>
          <p:nvPr/>
        </p:nvSpPr>
        <p:spPr>
          <a:xfrm>
            <a:off x="8924753" y="13857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74"/>
          <p:cNvSpPr/>
          <p:nvPr/>
        </p:nvSpPr>
        <p:spPr>
          <a:xfrm>
            <a:off x="8462988" y="6877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74"/>
          <p:cNvSpPr/>
          <p:nvPr/>
        </p:nvSpPr>
        <p:spPr>
          <a:xfrm>
            <a:off x="8364298" y="2717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74"/>
          <p:cNvSpPr/>
          <p:nvPr/>
        </p:nvSpPr>
        <p:spPr>
          <a:xfrm>
            <a:off x="6710472" y="3811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74"/>
          <p:cNvSpPr/>
          <p:nvPr/>
        </p:nvSpPr>
        <p:spPr>
          <a:xfrm>
            <a:off x="1083565" y="4715859"/>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74"/>
          <p:cNvSpPr/>
          <p:nvPr/>
        </p:nvSpPr>
        <p:spPr>
          <a:xfrm>
            <a:off x="713233" y="4839164"/>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74"/>
          <p:cNvSpPr/>
          <p:nvPr/>
        </p:nvSpPr>
        <p:spPr>
          <a:xfrm>
            <a:off x="1640651" y="4599423"/>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94" name="Google Shape;1294;p74"/>
          <p:cNvGrpSpPr/>
          <p:nvPr/>
        </p:nvGrpSpPr>
        <p:grpSpPr>
          <a:xfrm>
            <a:off x="179825" y="158500"/>
            <a:ext cx="674325" cy="1173675"/>
            <a:chOff x="4266275" y="6869625"/>
            <a:chExt cx="674325" cy="1173675"/>
          </a:xfrm>
        </p:grpSpPr>
        <p:sp>
          <p:nvSpPr>
            <p:cNvPr id="1295" name="Google Shape;1295;p74"/>
            <p:cNvSpPr/>
            <p:nvPr/>
          </p:nvSpPr>
          <p:spPr>
            <a:xfrm>
              <a:off x="4754025" y="7408475"/>
              <a:ext cx="186575" cy="194125"/>
            </a:xfrm>
            <a:custGeom>
              <a:rect b="b" l="l" r="r" t="t"/>
              <a:pathLst>
                <a:path extrusionOk="0" h="7765" w="7463">
                  <a:moveTo>
                    <a:pt x="2044" y="0"/>
                  </a:moveTo>
                  <a:lnTo>
                    <a:pt x="0" y="1945"/>
                  </a:lnTo>
                  <a:lnTo>
                    <a:pt x="5419" y="7765"/>
                  </a:lnTo>
                  <a:lnTo>
                    <a:pt x="7463" y="5828"/>
                  </a:lnTo>
                  <a:lnTo>
                    <a:pt x="204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74"/>
            <p:cNvSpPr/>
            <p:nvPr/>
          </p:nvSpPr>
          <p:spPr>
            <a:xfrm>
              <a:off x="4759125" y="7416225"/>
              <a:ext cx="58875" cy="53575"/>
            </a:xfrm>
            <a:custGeom>
              <a:rect b="b" l="l" r="r" t="t"/>
              <a:pathLst>
                <a:path extrusionOk="0" h="2143" w="2355">
                  <a:moveTo>
                    <a:pt x="2044" y="1"/>
                  </a:moveTo>
                  <a:lnTo>
                    <a:pt x="1" y="1840"/>
                  </a:lnTo>
                  <a:lnTo>
                    <a:pt x="311" y="2142"/>
                  </a:lnTo>
                  <a:lnTo>
                    <a:pt x="2354" y="205"/>
                  </a:lnTo>
                  <a:lnTo>
                    <a:pt x="2044"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74"/>
            <p:cNvSpPr/>
            <p:nvPr/>
          </p:nvSpPr>
          <p:spPr>
            <a:xfrm>
              <a:off x="4774450" y="7428900"/>
              <a:ext cx="56225" cy="56225"/>
            </a:xfrm>
            <a:custGeom>
              <a:rect b="b" l="l" r="r" t="t"/>
              <a:pathLst>
                <a:path extrusionOk="0" h="2249" w="2249">
                  <a:moveTo>
                    <a:pt x="2044" y="0"/>
                  </a:moveTo>
                  <a:lnTo>
                    <a:pt x="1" y="1946"/>
                  </a:lnTo>
                  <a:lnTo>
                    <a:pt x="205" y="2248"/>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74"/>
            <p:cNvSpPr/>
            <p:nvPr/>
          </p:nvSpPr>
          <p:spPr>
            <a:xfrm>
              <a:off x="4787325" y="7444225"/>
              <a:ext cx="56225" cy="53750"/>
            </a:xfrm>
            <a:custGeom>
              <a:rect b="b" l="l" r="r" t="t"/>
              <a:pathLst>
                <a:path extrusionOk="0" h="2150" w="2249">
                  <a:moveTo>
                    <a:pt x="2044" y="0"/>
                  </a:moveTo>
                  <a:lnTo>
                    <a:pt x="0" y="1839"/>
                  </a:lnTo>
                  <a:lnTo>
                    <a:pt x="205" y="2150"/>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74"/>
            <p:cNvSpPr/>
            <p:nvPr/>
          </p:nvSpPr>
          <p:spPr>
            <a:xfrm>
              <a:off x="4800000" y="7457100"/>
              <a:ext cx="58875" cy="56200"/>
            </a:xfrm>
            <a:custGeom>
              <a:rect b="b" l="l" r="r" t="t"/>
              <a:pathLst>
                <a:path extrusionOk="0" h="2248" w="2355">
                  <a:moveTo>
                    <a:pt x="2044" y="0"/>
                  </a:moveTo>
                  <a:lnTo>
                    <a:pt x="0" y="1937"/>
                  </a:lnTo>
                  <a:lnTo>
                    <a:pt x="311" y="2248"/>
                  </a:lnTo>
                  <a:lnTo>
                    <a:pt x="2354" y="303"/>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74"/>
            <p:cNvSpPr/>
            <p:nvPr/>
          </p:nvSpPr>
          <p:spPr>
            <a:xfrm>
              <a:off x="4812875" y="7472425"/>
              <a:ext cx="58650" cy="53550"/>
            </a:xfrm>
            <a:custGeom>
              <a:rect b="b" l="l" r="r" t="t"/>
              <a:pathLst>
                <a:path extrusionOk="0" h="2142" w="2346">
                  <a:moveTo>
                    <a:pt x="2043" y="0"/>
                  </a:moveTo>
                  <a:lnTo>
                    <a:pt x="0" y="1937"/>
                  </a:lnTo>
                  <a:lnTo>
                    <a:pt x="303" y="2142"/>
                  </a:lnTo>
                  <a:lnTo>
                    <a:pt x="2346" y="303"/>
                  </a:lnTo>
                  <a:lnTo>
                    <a:pt x="2043"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74"/>
            <p:cNvSpPr/>
            <p:nvPr/>
          </p:nvSpPr>
          <p:spPr>
            <a:xfrm>
              <a:off x="4825525" y="7487750"/>
              <a:ext cx="58875" cy="53550"/>
            </a:xfrm>
            <a:custGeom>
              <a:rect b="b" l="l" r="r" t="t"/>
              <a:pathLst>
                <a:path extrusionOk="0" h="2142" w="2355">
                  <a:moveTo>
                    <a:pt x="2044" y="0"/>
                  </a:moveTo>
                  <a:lnTo>
                    <a:pt x="1" y="1839"/>
                  </a:lnTo>
                  <a:lnTo>
                    <a:pt x="311" y="2142"/>
                  </a:lnTo>
                  <a:lnTo>
                    <a:pt x="2355" y="205"/>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74"/>
            <p:cNvSpPr/>
            <p:nvPr/>
          </p:nvSpPr>
          <p:spPr>
            <a:xfrm>
              <a:off x="4840850" y="7500425"/>
              <a:ext cx="56225" cy="56200"/>
            </a:xfrm>
            <a:custGeom>
              <a:rect b="b" l="l" r="r" t="t"/>
              <a:pathLst>
                <a:path extrusionOk="0" h="2248" w="2249">
                  <a:moveTo>
                    <a:pt x="2044" y="0"/>
                  </a:moveTo>
                  <a:lnTo>
                    <a:pt x="1" y="1945"/>
                  </a:lnTo>
                  <a:lnTo>
                    <a:pt x="205" y="2248"/>
                  </a:lnTo>
                  <a:lnTo>
                    <a:pt x="2249"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74"/>
            <p:cNvSpPr/>
            <p:nvPr/>
          </p:nvSpPr>
          <p:spPr>
            <a:xfrm>
              <a:off x="4853725" y="7515750"/>
              <a:ext cx="56225" cy="53750"/>
            </a:xfrm>
            <a:custGeom>
              <a:rect b="b" l="l" r="r" t="t"/>
              <a:pathLst>
                <a:path extrusionOk="0" h="2150" w="2249">
                  <a:moveTo>
                    <a:pt x="2044" y="0"/>
                  </a:moveTo>
                  <a:lnTo>
                    <a:pt x="1" y="1839"/>
                  </a:lnTo>
                  <a:lnTo>
                    <a:pt x="205" y="2150"/>
                  </a:lnTo>
                  <a:lnTo>
                    <a:pt x="2249" y="204"/>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74"/>
            <p:cNvSpPr/>
            <p:nvPr/>
          </p:nvSpPr>
          <p:spPr>
            <a:xfrm>
              <a:off x="4866400" y="7528625"/>
              <a:ext cx="58875" cy="56200"/>
            </a:xfrm>
            <a:custGeom>
              <a:rect b="b" l="l" r="r" t="t"/>
              <a:pathLst>
                <a:path extrusionOk="0" h="2248" w="2355">
                  <a:moveTo>
                    <a:pt x="2044" y="0"/>
                  </a:moveTo>
                  <a:lnTo>
                    <a:pt x="1" y="1937"/>
                  </a:lnTo>
                  <a:lnTo>
                    <a:pt x="311" y="2248"/>
                  </a:lnTo>
                  <a:lnTo>
                    <a:pt x="2355"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74"/>
            <p:cNvSpPr/>
            <p:nvPr/>
          </p:nvSpPr>
          <p:spPr>
            <a:xfrm>
              <a:off x="4879275" y="7543950"/>
              <a:ext cx="58675" cy="53550"/>
            </a:xfrm>
            <a:custGeom>
              <a:rect b="b" l="l" r="r" t="t"/>
              <a:pathLst>
                <a:path extrusionOk="0" h="2142" w="2347">
                  <a:moveTo>
                    <a:pt x="2044" y="0"/>
                  </a:moveTo>
                  <a:lnTo>
                    <a:pt x="0" y="1937"/>
                  </a:lnTo>
                  <a:lnTo>
                    <a:pt x="303" y="2141"/>
                  </a:lnTo>
                  <a:lnTo>
                    <a:pt x="2346"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74"/>
            <p:cNvSpPr/>
            <p:nvPr/>
          </p:nvSpPr>
          <p:spPr>
            <a:xfrm>
              <a:off x="4266275" y="7482625"/>
              <a:ext cx="597700" cy="560675"/>
            </a:xfrm>
            <a:custGeom>
              <a:rect b="b" l="l" r="r" t="t"/>
              <a:pathLst>
                <a:path extrusionOk="0" h="22427" w="23908">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74"/>
            <p:cNvSpPr/>
            <p:nvPr/>
          </p:nvSpPr>
          <p:spPr>
            <a:xfrm>
              <a:off x="4294275" y="7615450"/>
              <a:ext cx="429125" cy="403000"/>
            </a:xfrm>
            <a:custGeom>
              <a:rect b="b" l="l" r="r" t="t"/>
              <a:pathLst>
                <a:path extrusionOk="0" h="16120" w="17165">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74"/>
            <p:cNvSpPr/>
            <p:nvPr/>
          </p:nvSpPr>
          <p:spPr>
            <a:xfrm>
              <a:off x="4736250" y="7454450"/>
              <a:ext cx="155725" cy="166150"/>
            </a:xfrm>
            <a:custGeom>
              <a:rect b="b" l="l" r="r" t="t"/>
              <a:pathLst>
                <a:path extrusionOk="0" h="6646" w="6229">
                  <a:moveTo>
                    <a:pt x="817" y="0"/>
                  </a:moveTo>
                  <a:lnTo>
                    <a:pt x="0" y="817"/>
                  </a:lnTo>
                  <a:lnTo>
                    <a:pt x="5313" y="6645"/>
                  </a:lnTo>
                  <a:lnTo>
                    <a:pt x="6228" y="5828"/>
                  </a:lnTo>
                  <a:lnTo>
                    <a:pt x="817" y="0"/>
                  </a:ln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74"/>
            <p:cNvSpPr/>
            <p:nvPr/>
          </p:nvSpPr>
          <p:spPr>
            <a:xfrm>
              <a:off x="4294275" y="7881100"/>
              <a:ext cx="143050" cy="137350"/>
            </a:xfrm>
            <a:custGeom>
              <a:rect b="b" l="l" r="r" t="t"/>
              <a:pathLst>
                <a:path extrusionOk="0" h="5494" w="5722">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74"/>
            <p:cNvSpPr/>
            <p:nvPr/>
          </p:nvSpPr>
          <p:spPr>
            <a:xfrm>
              <a:off x="4577875" y="7543950"/>
              <a:ext cx="125075" cy="112400"/>
            </a:xfrm>
            <a:custGeom>
              <a:rect b="b" l="l" r="r" t="t"/>
              <a:pathLst>
                <a:path extrusionOk="0" h="4496" w="5003">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74"/>
            <p:cNvSpPr/>
            <p:nvPr/>
          </p:nvSpPr>
          <p:spPr>
            <a:xfrm>
              <a:off x="4600775" y="7615450"/>
              <a:ext cx="66425" cy="43350"/>
            </a:xfrm>
            <a:custGeom>
              <a:rect b="b" l="l" r="r" t="t"/>
              <a:pathLst>
                <a:path extrusionOk="0" h="1734" w="2657">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rgbClr val="E86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74"/>
            <p:cNvSpPr/>
            <p:nvPr/>
          </p:nvSpPr>
          <p:spPr>
            <a:xfrm>
              <a:off x="4268725" y="6869625"/>
              <a:ext cx="209475" cy="130200"/>
            </a:xfrm>
            <a:custGeom>
              <a:rect b="b" l="l" r="r" t="t"/>
              <a:pathLst>
                <a:path extrusionOk="0" h="5208" w="8379">
                  <a:moveTo>
                    <a:pt x="7463" y="1"/>
                  </a:moveTo>
                  <a:lnTo>
                    <a:pt x="0" y="2551"/>
                  </a:lnTo>
                  <a:lnTo>
                    <a:pt x="924" y="5207"/>
                  </a:lnTo>
                  <a:lnTo>
                    <a:pt x="8378" y="2551"/>
                  </a:lnTo>
                  <a:lnTo>
                    <a:pt x="746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74"/>
            <p:cNvSpPr/>
            <p:nvPr/>
          </p:nvSpPr>
          <p:spPr>
            <a:xfrm>
              <a:off x="4276475" y="6928275"/>
              <a:ext cx="30675" cy="69100"/>
            </a:xfrm>
            <a:custGeom>
              <a:rect b="b" l="l" r="r" t="t"/>
              <a:pathLst>
                <a:path extrusionOk="0" h="2764" w="1227">
                  <a:moveTo>
                    <a:pt x="303" y="1"/>
                  </a:moveTo>
                  <a:lnTo>
                    <a:pt x="1" y="107"/>
                  </a:lnTo>
                  <a:lnTo>
                    <a:pt x="916" y="2763"/>
                  </a:lnTo>
                  <a:lnTo>
                    <a:pt x="1227"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74"/>
            <p:cNvSpPr/>
            <p:nvPr/>
          </p:nvSpPr>
          <p:spPr>
            <a:xfrm>
              <a:off x="4294275" y="6920725"/>
              <a:ext cx="30675" cy="68875"/>
            </a:xfrm>
            <a:custGeom>
              <a:rect b="b" l="l" r="r" t="t"/>
              <a:pathLst>
                <a:path extrusionOk="0" h="2755" w="1227">
                  <a:moveTo>
                    <a:pt x="311" y="0"/>
                  </a:moveTo>
                  <a:lnTo>
                    <a:pt x="0" y="205"/>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74"/>
            <p:cNvSpPr/>
            <p:nvPr/>
          </p:nvSpPr>
          <p:spPr>
            <a:xfrm>
              <a:off x="4312250" y="6915600"/>
              <a:ext cx="30675" cy="68900"/>
            </a:xfrm>
            <a:custGeom>
              <a:rect b="b" l="l" r="r" t="t"/>
              <a:pathLst>
                <a:path extrusionOk="0" h="2756" w="1227">
                  <a:moveTo>
                    <a:pt x="303" y="1"/>
                  </a:moveTo>
                  <a:lnTo>
                    <a:pt x="0" y="99"/>
                  </a:lnTo>
                  <a:lnTo>
                    <a:pt x="916" y="2755"/>
                  </a:lnTo>
                  <a:lnTo>
                    <a:pt x="1226"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74"/>
            <p:cNvSpPr/>
            <p:nvPr/>
          </p:nvSpPr>
          <p:spPr>
            <a:xfrm>
              <a:off x="4330025" y="6907850"/>
              <a:ext cx="33325" cy="69075"/>
            </a:xfrm>
            <a:custGeom>
              <a:rect b="b" l="l" r="r" t="t"/>
              <a:pathLst>
                <a:path extrusionOk="0" h="2763" w="1333">
                  <a:moveTo>
                    <a:pt x="409" y="0"/>
                  </a:moveTo>
                  <a:lnTo>
                    <a:pt x="0" y="205"/>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74"/>
            <p:cNvSpPr/>
            <p:nvPr/>
          </p:nvSpPr>
          <p:spPr>
            <a:xfrm>
              <a:off x="4348000" y="6902725"/>
              <a:ext cx="33125" cy="69100"/>
            </a:xfrm>
            <a:custGeom>
              <a:rect b="b" l="l" r="r" t="t"/>
              <a:pathLst>
                <a:path extrusionOk="0" h="2764" w="1325">
                  <a:moveTo>
                    <a:pt x="409" y="1"/>
                  </a:moveTo>
                  <a:lnTo>
                    <a:pt x="1" y="107"/>
                  </a:lnTo>
                  <a:lnTo>
                    <a:pt x="916" y="2764"/>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74"/>
            <p:cNvSpPr/>
            <p:nvPr/>
          </p:nvSpPr>
          <p:spPr>
            <a:xfrm>
              <a:off x="4368450" y="6895175"/>
              <a:ext cx="30675" cy="68875"/>
            </a:xfrm>
            <a:custGeom>
              <a:rect b="b" l="l" r="r" t="t"/>
              <a:pathLst>
                <a:path extrusionOk="0" h="2755" w="1227">
                  <a:moveTo>
                    <a:pt x="302" y="1"/>
                  </a:moveTo>
                  <a:lnTo>
                    <a:pt x="0" y="205"/>
                  </a:lnTo>
                  <a:lnTo>
                    <a:pt x="915" y="2755"/>
                  </a:lnTo>
                  <a:lnTo>
                    <a:pt x="1226" y="2657"/>
                  </a:lnTo>
                  <a:lnTo>
                    <a:pt x="302"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74"/>
            <p:cNvSpPr/>
            <p:nvPr/>
          </p:nvSpPr>
          <p:spPr>
            <a:xfrm>
              <a:off x="4386225" y="6890075"/>
              <a:ext cx="30675" cy="68875"/>
            </a:xfrm>
            <a:custGeom>
              <a:rect b="b" l="l" r="r" t="t"/>
              <a:pathLst>
                <a:path extrusionOk="0" h="2755" w="1227">
                  <a:moveTo>
                    <a:pt x="311" y="0"/>
                  </a:moveTo>
                  <a:lnTo>
                    <a:pt x="0" y="98"/>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74"/>
            <p:cNvSpPr/>
            <p:nvPr/>
          </p:nvSpPr>
          <p:spPr>
            <a:xfrm>
              <a:off x="4404200" y="6882300"/>
              <a:ext cx="33125" cy="69100"/>
            </a:xfrm>
            <a:custGeom>
              <a:rect b="b" l="l" r="r" t="t"/>
              <a:pathLst>
                <a:path extrusionOk="0" h="2764" w="1325">
                  <a:moveTo>
                    <a:pt x="409" y="1"/>
                  </a:moveTo>
                  <a:lnTo>
                    <a:pt x="0" y="205"/>
                  </a:lnTo>
                  <a:lnTo>
                    <a:pt x="916" y="2763"/>
                  </a:lnTo>
                  <a:lnTo>
                    <a:pt x="1324"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74"/>
            <p:cNvSpPr/>
            <p:nvPr/>
          </p:nvSpPr>
          <p:spPr>
            <a:xfrm>
              <a:off x="4421975" y="6877200"/>
              <a:ext cx="33325" cy="69075"/>
            </a:xfrm>
            <a:custGeom>
              <a:rect b="b" l="l" r="r" t="t"/>
              <a:pathLst>
                <a:path extrusionOk="0" h="2763" w="1333">
                  <a:moveTo>
                    <a:pt x="409" y="0"/>
                  </a:moveTo>
                  <a:lnTo>
                    <a:pt x="0" y="107"/>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74"/>
            <p:cNvSpPr/>
            <p:nvPr/>
          </p:nvSpPr>
          <p:spPr>
            <a:xfrm>
              <a:off x="4439950" y="6869625"/>
              <a:ext cx="33125" cy="68900"/>
            </a:xfrm>
            <a:custGeom>
              <a:rect b="b" l="l" r="r" t="t"/>
              <a:pathLst>
                <a:path extrusionOk="0" h="2756" w="1325">
                  <a:moveTo>
                    <a:pt x="409" y="1"/>
                  </a:moveTo>
                  <a:lnTo>
                    <a:pt x="1" y="99"/>
                  </a:lnTo>
                  <a:lnTo>
                    <a:pt x="1022" y="2755"/>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74"/>
            <p:cNvSpPr/>
            <p:nvPr/>
          </p:nvSpPr>
          <p:spPr>
            <a:xfrm>
              <a:off x="4314700" y="6956475"/>
              <a:ext cx="367825" cy="694425"/>
            </a:xfrm>
            <a:custGeom>
              <a:rect b="b" l="l" r="r" t="t"/>
              <a:pathLst>
                <a:path extrusionOk="0" h="27777" w="14713">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74"/>
            <p:cNvSpPr/>
            <p:nvPr/>
          </p:nvSpPr>
          <p:spPr>
            <a:xfrm>
              <a:off x="4391325" y="7125050"/>
              <a:ext cx="265650" cy="498700"/>
            </a:xfrm>
            <a:custGeom>
              <a:rect b="b" l="l" r="r" t="t"/>
              <a:pathLst>
                <a:path extrusionOk="0" h="19948" w="10626">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74"/>
            <p:cNvSpPr/>
            <p:nvPr/>
          </p:nvSpPr>
          <p:spPr>
            <a:xfrm>
              <a:off x="4289150" y="6933375"/>
              <a:ext cx="196800" cy="91975"/>
            </a:xfrm>
            <a:custGeom>
              <a:rect b="b" l="l" r="r" t="t"/>
              <a:pathLst>
                <a:path extrusionOk="0" h="3679" w="7872">
                  <a:moveTo>
                    <a:pt x="7561" y="1"/>
                  </a:moveTo>
                  <a:lnTo>
                    <a:pt x="1" y="2559"/>
                  </a:lnTo>
                  <a:lnTo>
                    <a:pt x="409" y="3679"/>
                  </a:lnTo>
                  <a:lnTo>
                    <a:pt x="7872" y="1023"/>
                  </a:lnTo>
                  <a:lnTo>
                    <a:pt x="7561" y="1"/>
                  </a:ln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74"/>
            <p:cNvSpPr/>
            <p:nvPr/>
          </p:nvSpPr>
          <p:spPr>
            <a:xfrm>
              <a:off x="4519025" y="7495300"/>
              <a:ext cx="137950" cy="128450"/>
            </a:xfrm>
            <a:custGeom>
              <a:rect b="b" l="l" r="r" t="t"/>
              <a:pathLst>
                <a:path extrusionOk="0" h="5138" w="5518">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1327" name="Shape 1327"/>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spTree>
      <p:nvGrpSpPr>
        <p:cNvPr id="1328" name="Shape 1328"/>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ackground1">
  <p:cSld name="CUSTOM_3">
    <p:spTree>
      <p:nvGrpSpPr>
        <p:cNvPr id="1329" name="Shape 1329"/>
        <p:cNvGrpSpPr/>
        <p:nvPr/>
      </p:nvGrpSpPr>
      <p:grpSpPr>
        <a:xfrm>
          <a:off x="0" y="0"/>
          <a:ext cx="0" cy="0"/>
          <a:chOff x="0" y="0"/>
          <a:chExt cx="0" cy="0"/>
        </a:xfrm>
      </p:grpSpPr>
      <p:sp>
        <p:nvSpPr>
          <p:cNvPr id="1330" name="Google Shape;1330;p77"/>
          <p:cNvSpPr/>
          <p:nvPr/>
        </p:nvSpPr>
        <p:spPr>
          <a:xfrm>
            <a:off x="6115050"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77"/>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32" name="Google Shape;1332;p77"/>
          <p:cNvGrpSpPr/>
          <p:nvPr/>
        </p:nvGrpSpPr>
        <p:grpSpPr>
          <a:xfrm>
            <a:off x="6873272" y="2960366"/>
            <a:ext cx="2214279" cy="2073917"/>
            <a:chOff x="5158247" y="4662291"/>
            <a:chExt cx="2214279" cy="2073917"/>
          </a:xfrm>
        </p:grpSpPr>
        <p:sp>
          <p:nvSpPr>
            <p:cNvPr id="1333" name="Google Shape;1333;p77"/>
            <p:cNvSpPr/>
            <p:nvPr/>
          </p:nvSpPr>
          <p:spPr>
            <a:xfrm>
              <a:off x="7115205" y="466229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rgbClr val="EA54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77"/>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77"/>
            <p:cNvSpPr/>
            <p:nvPr/>
          </p:nvSpPr>
          <p:spPr>
            <a:xfrm>
              <a:off x="6458128" y="66760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77"/>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77"/>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77"/>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39" name="Google Shape;1339;p77"/>
          <p:cNvGrpSpPr/>
          <p:nvPr/>
        </p:nvGrpSpPr>
        <p:grpSpPr>
          <a:xfrm flipH="1">
            <a:off x="6873272" y="-5"/>
            <a:ext cx="2270722" cy="1272963"/>
            <a:chOff x="5158247" y="5768045"/>
            <a:chExt cx="2270722" cy="1272963"/>
          </a:xfrm>
        </p:grpSpPr>
        <p:sp>
          <p:nvSpPr>
            <p:cNvPr id="1340" name="Google Shape;1340;p77"/>
            <p:cNvSpPr/>
            <p:nvPr/>
          </p:nvSpPr>
          <p:spPr>
            <a:xfrm>
              <a:off x="55546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77"/>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77"/>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77"/>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77"/>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77"/>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ackground2">
  <p:cSld name="CUSTOM_3_1">
    <p:spTree>
      <p:nvGrpSpPr>
        <p:cNvPr id="1346" name="Shape 1346"/>
        <p:cNvGrpSpPr/>
        <p:nvPr/>
      </p:nvGrpSpPr>
      <p:grpSpPr>
        <a:xfrm>
          <a:off x="0" y="0"/>
          <a:ext cx="0" cy="0"/>
          <a:chOff x="0" y="0"/>
          <a:chExt cx="0" cy="0"/>
        </a:xfrm>
      </p:grpSpPr>
      <p:sp>
        <p:nvSpPr>
          <p:cNvPr id="1347" name="Google Shape;1347;p78"/>
          <p:cNvSpPr/>
          <p:nvPr/>
        </p:nvSpPr>
        <p:spPr>
          <a:xfrm>
            <a:off x="5726630" y="4669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78"/>
          <p:cNvSpPr/>
          <p:nvPr/>
        </p:nvSpPr>
        <p:spPr>
          <a:xfrm>
            <a:off x="4285742" y="47182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78"/>
          <p:cNvSpPr/>
          <p:nvPr/>
        </p:nvSpPr>
        <p:spPr>
          <a:xfrm>
            <a:off x="6096703" y="5092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78"/>
          <p:cNvSpPr/>
          <p:nvPr/>
        </p:nvSpPr>
        <p:spPr>
          <a:xfrm>
            <a:off x="5634938" y="4394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78"/>
          <p:cNvSpPr/>
          <p:nvPr/>
        </p:nvSpPr>
        <p:spPr>
          <a:xfrm>
            <a:off x="5383848" y="46645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78"/>
          <p:cNvSpPr/>
          <p:nvPr/>
        </p:nvSpPr>
        <p:spPr>
          <a:xfrm>
            <a:off x="3882422" y="4088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78"/>
          <p:cNvSpPr/>
          <p:nvPr/>
        </p:nvSpPr>
        <p:spPr>
          <a:xfrm rot="-5400000">
            <a:off x="379925" y="2820412"/>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78"/>
          <p:cNvSpPr/>
          <p:nvPr/>
        </p:nvSpPr>
        <p:spPr>
          <a:xfrm rot="-5400000">
            <a:off x="6696375" y="5622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78"/>
          <p:cNvSpPr/>
          <p:nvPr/>
        </p:nvSpPr>
        <p:spPr>
          <a:xfrm>
            <a:off x="-9525" y="-9525"/>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78"/>
          <p:cNvSpPr/>
          <p:nvPr/>
        </p:nvSpPr>
        <p:spPr>
          <a:xfrm flipH="1" rot="-5400000">
            <a:off x="7042571" y="3042089"/>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78"/>
          <p:cNvSpPr/>
          <p:nvPr/>
        </p:nvSpPr>
        <p:spPr>
          <a:xfrm flipH="1">
            <a:off x="6427115" y="3100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78"/>
          <p:cNvSpPr/>
          <p:nvPr/>
        </p:nvSpPr>
        <p:spPr>
          <a:xfrm flipH="1">
            <a:off x="4810122" y="11140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78"/>
          <p:cNvSpPr/>
          <p:nvPr/>
        </p:nvSpPr>
        <p:spPr>
          <a:xfrm flipH="1">
            <a:off x="5271822" y="4160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78"/>
          <p:cNvSpPr/>
          <p:nvPr/>
        </p:nvSpPr>
        <p:spPr>
          <a:xfrm flipH="1">
            <a:off x="5370578" y="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78"/>
          <p:cNvSpPr/>
          <p:nvPr/>
        </p:nvSpPr>
        <p:spPr>
          <a:xfrm flipH="1">
            <a:off x="7020645" y="1094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ackground3">
  <p:cSld name="CUSTOM_3_1_1">
    <p:spTree>
      <p:nvGrpSpPr>
        <p:cNvPr id="1362" name="Shape 1362"/>
        <p:cNvGrpSpPr/>
        <p:nvPr/>
      </p:nvGrpSpPr>
      <p:grpSpPr>
        <a:xfrm>
          <a:off x="0" y="0"/>
          <a:ext cx="0" cy="0"/>
          <a:chOff x="0" y="0"/>
          <a:chExt cx="0" cy="0"/>
        </a:xfrm>
      </p:grpSpPr>
      <p:sp>
        <p:nvSpPr>
          <p:cNvPr id="1363" name="Google Shape;1363;p79"/>
          <p:cNvSpPr/>
          <p:nvPr/>
        </p:nvSpPr>
        <p:spPr>
          <a:xfrm>
            <a:off x="8317430" y="449831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79"/>
          <p:cNvSpPr/>
          <p:nvPr/>
        </p:nvSpPr>
        <p:spPr>
          <a:xfrm>
            <a:off x="6876542" y="454679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79"/>
          <p:cNvSpPr/>
          <p:nvPr/>
        </p:nvSpPr>
        <p:spPr>
          <a:xfrm>
            <a:off x="8687503" y="492136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79"/>
          <p:cNvSpPr/>
          <p:nvPr/>
        </p:nvSpPr>
        <p:spPr>
          <a:xfrm>
            <a:off x="8225738" y="422332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79"/>
          <p:cNvSpPr/>
          <p:nvPr/>
        </p:nvSpPr>
        <p:spPr>
          <a:xfrm>
            <a:off x="7974648" y="449307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79"/>
          <p:cNvSpPr/>
          <p:nvPr/>
        </p:nvSpPr>
        <p:spPr>
          <a:xfrm>
            <a:off x="6473222" y="391671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79"/>
          <p:cNvSpPr/>
          <p:nvPr/>
        </p:nvSpPr>
        <p:spPr>
          <a:xfrm flipH="1">
            <a:off x="8490265" y="3100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79"/>
          <p:cNvSpPr/>
          <p:nvPr/>
        </p:nvSpPr>
        <p:spPr>
          <a:xfrm flipH="1">
            <a:off x="6873272" y="11140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79"/>
          <p:cNvSpPr/>
          <p:nvPr/>
        </p:nvSpPr>
        <p:spPr>
          <a:xfrm flipH="1">
            <a:off x="7334972" y="4160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79"/>
          <p:cNvSpPr/>
          <p:nvPr/>
        </p:nvSpPr>
        <p:spPr>
          <a:xfrm flipH="1">
            <a:off x="7433728" y="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79"/>
          <p:cNvSpPr/>
          <p:nvPr/>
        </p:nvSpPr>
        <p:spPr>
          <a:xfrm flipH="1">
            <a:off x="9083795" y="1094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79"/>
          <p:cNvSpPr/>
          <p:nvPr/>
        </p:nvSpPr>
        <p:spPr>
          <a:xfrm rot="5400000">
            <a:off x="-571851" y="2686210"/>
            <a:ext cx="3029130" cy="1885434"/>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79"/>
          <p:cNvSpPr/>
          <p:nvPr/>
        </p:nvSpPr>
        <p:spPr>
          <a:xfrm flipH="1" rot="-5400000">
            <a:off x="7042571" y="3042089"/>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79"/>
          <p:cNvSpPr/>
          <p:nvPr/>
        </p:nvSpPr>
        <p:spPr>
          <a:xfrm>
            <a:off x="0" y="-9525"/>
            <a:ext cx="4687105" cy="634373"/>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18" name="Shape 218"/>
        <p:cNvGrpSpPr/>
        <p:nvPr/>
      </p:nvGrpSpPr>
      <p:grpSpPr>
        <a:xfrm>
          <a:off x="0" y="0"/>
          <a:ext cx="0" cy="0"/>
          <a:chOff x="0" y="0"/>
          <a:chExt cx="0" cy="0"/>
        </a:xfrm>
      </p:grpSpPr>
      <p:sp>
        <p:nvSpPr>
          <p:cNvPr id="219" name="Google Shape;219;p51"/>
          <p:cNvSpPr/>
          <p:nvPr/>
        </p:nvSpPr>
        <p:spPr>
          <a:xfrm>
            <a:off x="7915700" y="3334300"/>
            <a:ext cx="1228300" cy="1809200"/>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51"/>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1" name="Google Shape;221;p51"/>
          <p:cNvSpPr/>
          <p:nvPr/>
        </p:nvSpPr>
        <p:spPr>
          <a:xfrm rot="10800000">
            <a:off x="-9537" y="-7300"/>
            <a:ext cx="2222725" cy="1383500"/>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51"/>
          <p:cNvSpPr/>
          <p:nvPr/>
        </p:nvSpPr>
        <p:spPr>
          <a:xfrm>
            <a:off x="7823198" y="472987"/>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51"/>
          <p:cNvSpPr/>
          <p:nvPr/>
        </p:nvSpPr>
        <p:spPr>
          <a:xfrm>
            <a:off x="7953511" y="187306"/>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51"/>
          <p:cNvSpPr/>
          <p:nvPr/>
        </p:nvSpPr>
        <p:spPr>
          <a:xfrm>
            <a:off x="8112335" y="1121714"/>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1"/>
          <p:cNvSpPr/>
          <p:nvPr/>
        </p:nvSpPr>
        <p:spPr>
          <a:xfrm>
            <a:off x="8352328" y="522082"/>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6" name="Google Shape;226;p51"/>
          <p:cNvGrpSpPr/>
          <p:nvPr/>
        </p:nvGrpSpPr>
        <p:grpSpPr>
          <a:xfrm>
            <a:off x="188950" y="4381475"/>
            <a:ext cx="480225" cy="615300"/>
            <a:chOff x="912850" y="4743425"/>
            <a:chExt cx="480225" cy="615300"/>
          </a:xfrm>
        </p:grpSpPr>
        <p:sp>
          <p:nvSpPr>
            <p:cNvPr id="227" name="Google Shape;227;p51"/>
            <p:cNvSpPr/>
            <p:nvPr/>
          </p:nvSpPr>
          <p:spPr>
            <a:xfrm>
              <a:off x="912850" y="4825175"/>
              <a:ext cx="480225" cy="533550"/>
            </a:xfrm>
            <a:custGeom>
              <a:rect b="b" l="l" r="r" t="t"/>
              <a:pathLst>
                <a:path extrusionOk="0" h="21342" w="19209">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51"/>
            <p:cNvSpPr/>
            <p:nvPr/>
          </p:nvSpPr>
          <p:spPr>
            <a:xfrm>
              <a:off x="1055900" y="4825175"/>
              <a:ext cx="291200" cy="71525"/>
            </a:xfrm>
            <a:custGeom>
              <a:rect b="b" l="l" r="r" t="t"/>
              <a:pathLst>
                <a:path extrusionOk="0" h="2861" w="11648">
                  <a:moveTo>
                    <a:pt x="205" y="0"/>
                  </a:moveTo>
                  <a:lnTo>
                    <a:pt x="0" y="613"/>
                  </a:lnTo>
                  <a:lnTo>
                    <a:pt x="11549" y="2861"/>
                  </a:lnTo>
                  <a:lnTo>
                    <a:pt x="11647" y="2248"/>
                  </a:lnTo>
                  <a:lnTo>
                    <a:pt x="205"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1"/>
            <p:cNvSpPr/>
            <p:nvPr/>
          </p:nvSpPr>
          <p:spPr>
            <a:xfrm>
              <a:off x="1038125" y="4743425"/>
              <a:ext cx="344725" cy="143075"/>
            </a:xfrm>
            <a:custGeom>
              <a:rect b="b" l="l" r="r" t="t"/>
              <a:pathLst>
                <a:path extrusionOk="0" h="5723" w="13789">
                  <a:moveTo>
                    <a:pt x="613" y="1"/>
                  </a:moveTo>
                  <a:lnTo>
                    <a:pt x="0" y="3066"/>
                  </a:lnTo>
                  <a:lnTo>
                    <a:pt x="13176" y="5722"/>
                  </a:lnTo>
                  <a:lnTo>
                    <a:pt x="13789" y="2657"/>
                  </a:lnTo>
                  <a:lnTo>
                    <a:pt x="613" y="1"/>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1"/>
            <p:cNvSpPr/>
            <p:nvPr/>
          </p:nvSpPr>
          <p:spPr>
            <a:xfrm>
              <a:off x="1050775" y="4745900"/>
              <a:ext cx="28225" cy="79300"/>
            </a:xfrm>
            <a:custGeom>
              <a:rect b="b" l="l" r="r" t="t"/>
              <a:pathLst>
                <a:path extrusionOk="0" h="3172" w="1129">
                  <a:moveTo>
                    <a:pt x="614" y="0"/>
                  </a:moveTo>
                  <a:lnTo>
                    <a:pt x="1" y="3065"/>
                  </a:lnTo>
                  <a:lnTo>
                    <a:pt x="516" y="3171"/>
                  </a:lnTo>
                  <a:lnTo>
                    <a:pt x="1129" y="106"/>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1"/>
            <p:cNvSpPr/>
            <p:nvPr/>
          </p:nvSpPr>
          <p:spPr>
            <a:xfrm>
              <a:off x="1078975" y="4751000"/>
              <a:ext cx="30675" cy="81750"/>
            </a:xfrm>
            <a:custGeom>
              <a:rect b="b" l="l" r="r" t="t"/>
              <a:pathLst>
                <a:path extrusionOk="0" h="3270" w="1227">
                  <a:moveTo>
                    <a:pt x="614" y="0"/>
                  </a:moveTo>
                  <a:lnTo>
                    <a:pt x="1" y="3172"/>
                  </a:lnTo>
                  <a:lnTo>
                    <a:pt x="614" y="3270"/>
                  </a:lnTo>
                  <a:lnTo>
                    <a:pt x="1227" y="107"/>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51"/>
            <p:cNvSpPr/>
            <p:nvPr/>
          </p:nvSpPr>
          <p:spPr>
            <a:xfrm>
              <a:off x="1109625" y="4756100"/>
              <a:ext cx="28025" cy="81775"/>
            </a:xfrm>
            <a:custGeom>
              <a:rect b="b" l="l" r="r" t="t"/>
              <a:pathLst>
                <a:path extrusionOk="0" h="3271" w="1121">
                  <a:moveTo>
                    <a:pt x="614" y="1"/>
                  </a:moveTo>
                  <a:lnTo>
                    <a:pt x="1" y="3172"/>
                  </a:lnTo>
                  <a:lnTo>
                    <a:pt x="508" y="3270"/>
                  </a:lnTo>
                  <a:lnTo>
                    <a:pt x="1121" y="107"/>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51"/>
            <p:cNvSpPr/>
            <p:nvPr/>
          </p:nvSpPr>
          <p:spPr>
            <a:xfrm>
              <a:off x="1137625" y="4763875"/>
              <a:ext cx="30675" cy="79100"/>
            </a:xfrm>
            <a:custGeom>
              <a:rect b="b" l="l" r="r" t="t"/>
              <a:pathLst>
                <a:path extrusionOk="0" h="3164" w="1227">
                  <a:moveTo>
                    <a:pt x="614" y="0"/>
                  </a:moveTo>
                  <a:lnTo>
                    <a:pt x="1" y="3065"/>
                  </a:lnTo>
                  <a:lnTo>
                    <a:pt x="516" y="3163"/>
                  </a:lnTo>
                  <a:lnTo>
                    <a:pt x="1227" y="98"/>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51"/>
            <p:cNvSpPr/>
            <p:nvPr/>
          </p:nvSpPr>
          <p:spPr>
            <a:xfrm>
              <a:off x="1165825" y="4768975"/>
              <a:ext cx="30675" cy="79100"/>
            </a:xfrm>
            <a:custGeom>
              <a:rect b="b" l="l" r="r" t="t"/>
              <a:pathLst>
                <a:path extrusionOk="0" h="3164" w="1227">
                  <a:moveTo>
                    <a:pt x="712" y="1"/>
                  </a:moveTo>
                  <a:lnTo>
                    <a:pt x="1" y="3066"/>
                  </a:lnTo>
                  <a:lnTo>
                    <a:pt x="614" y="3164"/>
                  </a:lnTo>
                  <a:lnTo>
                    <a:pt x="1227" y="99"/>
                  </a:lnTo>
                  <a:lnTo>
                    <a:pt x="712"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51"/>
            <p:cNvSpPr/>
            <p:nvPr/>
          </p:nvSpPr>
          <p:spPr>
            <a:xfrm>
              <a:off x="1196475" y="4774075"/>
              <a:ext cx="28025" cy="81775"/>
            </a:xfrm>
            <a:custGeom>
              <a:rect b="b" l="l" r="r" t="t"/>
              <a:pathLst>
                <a:path extrusionOk="0" h="3271" w="1121">
                  <a:moveTo>
                    <a:pt x="614" y="1"/>
                  </a:moveTo>
                  <a:lnTo>
                    <a:pt x="1" y="3164"/>
                  </a:lnTo>
                  <a:lnTo>
                    <a:pt x="507" y="3270"/>
                  </a:lnTo>
                  <a:lnTo>
                    <a:pt x="1120"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51"/>
            <p:cNvSpPr/>
            <p:nvPr/>
          </p:nvSpPr>
          <p:spPr>
            <a:xfrm>
              <a:off x="1224475" y="4779200"/>
              <a:ext cx="30675" cy="81750"/>
            </a:xfrm>
            <a:custGeom>
              <a:rect b="b" l="l" r="r" t="t"/>
              <a:pathLst>
                <a:path extrusionOk="0" h="3270" w="1227">
                  <a:moveTo>
                    <a:pt x="613" y="0"/>
                  </a:moveTo>
                  <a:lnTo>
                    <a:pt x="0" y="3163"/>
                  </a:lnTo>
                  <a:lnTo>
                    <a:pt x="613" y="3270"/>
                  </a:lnTo>
                  <a:lnTo>
                    <a:pt x="1226" y="98"/>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51"/>
            <p:cNvSpPr/>
            <p:nvPr/>
          </p:nvSpPr>
          <p:spPr>
            <a:xfrm>
              <a:off x="1255125" y="4786750"/>
              <a:ext cx="28225" cy="79300"/>
            </a:xfrm>
            <a:custGeom>
              <a:rect b="b" l="l" r="r" t="t"/>
              <a:pathLst>
                <a:path extrusionOk="0" h="3172" w="1129">
                  <a:moveTo>
                    <a:pt x="613" y="1"/>
                  </a:moveTo>
                  <a:lnTo>
                    <a:pt x="0" y="3066"/>
                  </a:lnTo>
                  <a:lnTo>
                    <a:pt x="515" y="3172"/>
                  </a:lnTo>
                  <a:lnTo>
                    <a:pt x="1128" y="107"/>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51"/>
            <p:cNvSpPr/>
            <p:nvPr/>
          </p:nvSpPr>
          <p:spPr>
            <a:xfrm>
              <a:off x="1283325" y="4791875"/>
              <a:ext cx="30675" cy="81750"/>
            </a:xfrm>
            <a:custGeom>
              <a:rect b="b" l="l" r="r" t="t"/>
              <a:pathLst>
                <a:path extrusionOk="0" h="3270" w="1227">
                  <a:moveTo>
                    <a:pt x="613" y="0"/>
                  </a:moveTo>
                  <a:lnTo>
                    <a:pt x="0" y="3171"/>
                  </a:lnTo>
                  <a:lnTo>
                    <a:pt x="613" y="3269"/>
                  </a:lnTo>
                  <a:lnTo>
                    <a:pt x="1226" y="106"/>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51"/>
            <p:cNvSpPr/>
            <p:nvPr/>
          </p:nvSpPr>
          <p:spPr>
            <a:xfrm>
              <a:off x="1313975" y="4796975"/>
              <a:ext cx="28000" cy="81750"/>
            </a:xfrm>
            <a:custGeom>
              <a:rect b="b" l="l" r="r" t="t"/>
              <a:pathLst>
                <a:path extrusionOk="0" h="3270" w="1120">
                  <a:moveTo>
                    <a:pt x="613" y="0"/>
                  </a:moveTo>
                  <a:lnTo>
                    <a:pt x="0" y="3172"/>
                  </a:lnTo>
                  <a:lnTo>
                    <a:pt x="507" y="3270"/>
                  </a:lnTo>
                  <a:lnTo>
                    <a:pt x="1120" y="107"/>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51"/>
            <p:cNvSpPr/>
            <p:nvPr/>
          </p:nvSpPr>
          <p:spPr>
            <a:xfrm>
              <a:off x="1341950" y="4804725"/>
              <a:ext cx="30675" cy="79125"/>
            </a:xfrm>
            <a:custGeom>
              <a:rect b="b" l="l" r="r" t="t"/>
              <a:pathLst>
                <a:path extrusionOk="0" h="3165" w="1227">
                  <a:moveTo>
                    <a:pt x="614" y="1"/>
                  </a:moveTo>
                  <a:lnTo>
                    <a:pt x="1" y="3066"/>
                  </a:lnTo>
                  <a:lnTo>
                    <a:pt x="516" y="3164"/>
                  </a:lnTo>
                  <a:lnTo>
                    <a:pt x="1227"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51"/>
            <p:cNvSpPr/>
            <p:nvPr/>
          </p:nvSpPr>
          <p:spPr>
            <a:xfrm>
              <a:off x="935950" y="4963100"/>
              <a:ext cx="441800" cy="260550"/>
            </a:xfrm>
            <a:custGeom>
              <a:rect b="b" l="l" r="r" t="t"/>
              <a:pathLst>
                <a:path extrusionOk="0" h="10422" w="17672">
                  <a:moveTo>
                    <a:pt x="1431" y="0"/>
                  </a:moveTo>
                  <a:lnTo>
                    <a:pt x="0" y="7250"/>
                  </a:lnTo>
                  <a:lnTo>
                    <a:pt x="16241" y="10421"/>
                  </a:lnTo>
                  <a:lnTo>
                    <a:pt x="17671" y="3163"/>
                  </a:lnTo>
                  <a:lnTo>
                    <a:pt x="1431" y="0"/>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51"/>
            <p:cNvSpPr/>
            <p:nvPr/>
          </p:nvSpPr>
          <p:spPr>
            <a:xfrm>
              <a:off x="912850" y="5169875"/>
              <a:ext cx="424025" cy="188850"/>
            </a:xfrm>
            <a:custGeom>
              <a:rect b="b" l="l" r="r" t="t"/>
              <a:pathLst>
                <a:path extrusionOk="0" h="7554" w="16961">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51"/>
            <p:cNvSpPr/>
            <p:nvPr/>
          </p:nvSpPr>
          <p:spPr>
            <a:xfrm>
              <a:off x="963950" y="4963100"/>
              <a:ext cx="413800" cy="112400"/>
            </a:xfrm>
            <a:custGeom>
              <a:rect b="b" l="l" r="r" t="t"/>
              <a:pathLst>
                <a:path extrusionOk="0" h="4496" w="16552">
                  <a:moveTo>
                    <a:pt x="311" y="0"/>
                  </a:moveTo>
                  <a:lnTo>
                    <a:pt x="0" y="1324"/>
                  </a:lnTo>
                  <a:lnTo>
                    <a:pt x="16249" y="4496"/>
                  </a:lnTo>
                  <a:lnTo>
                    <a:pt x="16551" y="3163"/>
                  </a:lnTo>
                  <a:lnTo>
                    <a:pt x="311"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51"/>
            <p:cNvSpPr/>
            <p:nvPr/>
          </p:nvSpPr>
          <p:spPr>
            <a:xfrm>
              <a:off x="984375" y="5034625"/>
              <a:ext cx="94625" cy="94425"/>
            </a:xfrm>
            <a:custGeom>
              <a:rect b="b" l="l" r="r" t="t"/>
              <a:pathLst>
                <a:path extrusionOk="0" h="3777" w="3785">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1"/>
            <p:cNvSpPr/>
            <p:nvPr/>
          </p:nvSpPr>
          <p:spPr>
            <a:xfrm>
              <a:off x="1178500" y="5075475"/>
              <a:ext cx="145700" cy="43350"/>
            </a:xfrm>
            <a:custGeom>
              <a:rect b="b" l="l" r="r" t="t"/>
              <a:pathLst>
                <a:path extrusionOk="0" h="1734" w="5828">
                  <a:moveTo>
                    <a:pt x="205" y="1"/>
                  </a:moveTo>
                  <a:lnTo>
                    <a:pt x="0" y="614"/>
                  </a:lnTo>
                  <a:lnTo>
                    <a:pt x="5722" y="1733"/>
                  </a:lnTo>
                  <a:lnTo>
                    <a:pt x="5828" y="1120"/>
                  </a:lnTo>
                  <a:lnTo>
                    <a:pt x="205"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1"/>
            <p:cNvSpPr/>
            <p:nvPr/>
          </p:nvSpPr>
          <p:spPr>
            <a:xfrm>
              <a:off x="1170925" y="5113700"/>
              <a:ext cx="145525" cy="43550"/>
            </a:xfrm>
            <a:custGeom>
              <a:rect b="b" l="l" r="r" t="t"/>
              <a:pathLst>
                <a:path extrusionOk="0" h="1742" w="5821">
                  <a:moveTo>
                    <a:pt x="205" y="0"/>
                  </a:moveTo>
                  <a:lnTo>
                    <a:pt x="1" y="719"/>
                  </a:lnTo>
                  <a:lnTo>
                    <a:pt x="5722" y="1741"/>
                  </a:lnTo>
                  <a:lnTo>
                    <a:pt x="5820" y="1128"/>
                  </a:lnTo>
                  <a:lnTo>
                    <a:pt x="205"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7" name="Google Shape;247;p51"/>
          <p:cNvSpPr txBox="1"/>
          <p:nvPr>
            <p:ph idx="1" type="subTitle"/>
          </p:nvPr>
        </p:nvSpPr>
        <p:spPr>
          <a:xfrm>
            <a:off x="724560" y="3642656"/>
            <a:ext cx="2094000" cy="39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300"/>
              <a:buNone/>
              <a:defRPr>
                <a:latin typeface="Nunito ExtraBold"/>
                <a:ea typeface="Nunito ExtraBold"/>
                <a:cs typeface="Nunito ExtraBold"/>
                <a:sym typeface="Nunito ExtraBold"/>
              </a:defRPr>
            </a:lvl1pPr>
            <a:lvl2pPr lvl="1" algn="l">
              <a:lnSpc>
                <a:spcPct val="115000"/>
              </a:lnSpc>
              <a:spcBef>
                <a:spcPts val="0"/>
              </a:spcBef>
              <a:spcAft>
                <a:spcPts val="0"/>
              </a:spcAft>
              <a:buSzPts val="1300"/>
              <a:buNone/>
              <a:defRPr sz="1300"/>
            </a:lvl2pPr>
            <a:lvl3pPr lvl="2" algn="l">
              <a:lnSpc>
                <a:spcPct val="115000"/>
              </a:lnSpc>
              <a:spcBef>
                <a:spcPts val="1600"/>
              </a:spcBef>
              <a:spcAft>
                <a:spcPts val="0"/>
              </a:spcAft>
              <a:buSzPts val="1300"/>
              <a:buNone/>
              <a:defRPr sz="1300"/>
            </a:lvl3pPr>
            <a:lvl4pPr lvl="3" algn="l">
              <a:lnSpc>
                <a:spcPct val="115000"/>
              </a:lnSpc>
              <a:spcBef>
                <a:spcPts val="1600"/>
              </a:spcBef>
              <a:spcAft>
                <a:spcPts val="0"/>
              </a:spcAft>
              <a:buSzPts val="1300"/>
              <a:buNone/>
              <a:defRPr sz="1300"/>
            </a:lvl4pPr>
            <a:lvl5pPr lvl="4" algn="l">
              <a:lnSpc>
                <a:spcPct val="115000"/>
              </a:lnSpc>
              <a:spcBef>
                <a:spcPts val="1600"/>
              </a:spcBef>
              <a:spcAft>
                <a:spcPts val="0"/>
              </a:spcAft>
              <a:buSzPts val="1300"/>
              <a:buNone/>
              <a:defRPr sz="1300"/>
            </a:lvl5pPr>
            <a:lvl6pPr lvl="5" algn="l">
              <a:lnSpc>
                <a:spcPct val="115000"/>
              </a:lnSpc>
              <a:spcBef>
                <a:spcPts val="1600"/>
              </a:spcBef>
              <a:spcAft>
                <a:spcPts val="0"/>
              </a:spcAft>
              <a:buSzPts val="1300"/>
              <a:buNone/>
              <a:defRPr sz="1300"/>
            </a:lvl6pPr>
            <a:lvl7pPr lvl="6" algn="l">
              <a:lnSpc>
                <a:spcPct val="115000"/>
              </a:lnSpc>
              <a:spcBef>
                <a:spcPts val="1600"/>
              </a:spcBef>
              <a:spcAft>
                <a:spcPts val="0"/>
              </a:spcAft>
              <a:buSzPts val="1300"/>
              <a:buNone/>
              <a:defRPr sz="1300"/>
            </a:lvl7pPr>
            <a:lvl8pPr lvl="7" algn="l">
              <a:lnSpc>
                <a:spcPct val="115000"/>
              </a:lnSpc>
              <a:spcBef>
                <a:spcPts val="1600"/>
              </a:spcBef>
              <a:spcAft>
                <a:spcPts val="0"/>
              </a:spcAft>
              <a:buSzPts val="1300"/>
              <a:buNone/>
              <a:defRPr sz="1300"/>
            </a:lvl8pPr>
            <a:lvl9pPr lvl="8" algn="l">
              <a:lnSpc>
                <a:spcPct val="115000"/>
              </a:lnSpc>
              <a:spcBef>
                <a:spcPts val="1600"/>
              </a:spcBef>
              <a:spcAft>
                <a:spcPts val="1600"/>
              </a:spcAft>
              <a:buSzPts val="1300"/>
              <a:buNone/>
              <a:defRPr sz="1300"/>
            </a:lvl9pPr>
          </a:lstStyle>
          <a:p/>
        </p:txBody>
      </p:sp>
      <p:sp>
        <p:nvSpPr>
          <p:cNvPr id="248" name="Google Shape;248;p51"/>
          <p:cNvSpPr txBox="1"/>
          <p:nvPr>
            <p:ph idx="2" type="subTitle"/>
          </p:nvPr>
        </p:nvSpPr>
        <p:spPr>
          <a:xfrm>
            <a:off x="724560" y="4027495"/>
            <a:ext cx="2194500" cy="60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300"/>
              <a:buNone/>
              <a:defRPr sz="1400"/>
            </a:lvl1pPr>
            <a:lvl2pPr lvl="1" algn="l">
              <a:lnSpc>
                <a:spcPct val="115000"/>
              </a:lnSpc>
              <a:spcBef>
                <a:spcPts val="0"/>
              </a:spcBef>
              <a:spcAft>
                <a:spcPts val="0"/>
              </a:spcAft>
              <a:buSzPts val="1300"/>
              <a:buNone/>
              <a:defRPr sz="1300"/>
            </a:lvl2pPr>
            <a:lvl3pPr lvl="2" algn="l">
              <a:lnSpc>
                <a:spcPct val="115000"/>
              </a:lnSpc>
              <a:spcBef>
                <a:spcPts val="1600"/>
              </a:spcBef>
              <a:spcAft>
                <a:spcPts val="0"/>
              </a:spcAft>
              <a:buSzPts val="1300"/>
              <a:buNone/>
              <a:defRPr sz="1300"/>
            </a:lvl3pPr>
            <a:lvl4pPr lvl="3" algn="l">
              <a:lnSpc>
                <a:spcPct val="115000"/>
              </a:lnSpc>
              <a:spcBef>
                <a:spcPts val="1600"/>
              </a:spcBef>
              <a:spcAft>
                <a:spcPts val="0"/>
              </a:spcAft>
              <a:buSzPts val="1300"/>
              <a:buNone/>
              <a:defRPr sz="1300"/>
            </a:lvl4pPr>
            <a:lvl5pPr lvl="4" algn="l">
              <a:lnSpc>
                <a:spcPct val="115000"/>
              </a:lnSpc>
              <a:spcBef>
                <a:spcPts val="1600"/>
              </a:spcBef>
              <a:spcAft>
                <a:spcPts val="0"/>
              </a:spcAft>
              <a:buSzPts val="1300"/>
              <a:buNone/>
              <a:defRPr sz="1300"/>
            </a:lvl5pPr>
            <a:lvl6pPr lvl="5" algn="l">
              <a:lnSpc>
                <a:spcPct val="115000"/>
              </a:lnSpc>
              <a:spcBef>
                <a:spcPts val="1600"/>
              </a:spcBef>
              <a:spcAft>
                <a:spcPts val="0"/>
              </a:spcAft>
              <a:buSzPts val="1300"/>
              <a:buNone/>
              <a:defRPr sz="1300"/>
            </a:lvl6pPr>
            <a:lvl7pPr lvl="6" algn="l">
              <a:lnSpc>
                <a:spcPct val="115000"/>
              </a:lnSpc>
              <a:spcBef>
                <a:spcPts val="1600"/>
              </a:spcBef>
              <a:spcAft>
                <a:spcPts val="0"/>
              </a:spcAft>
              <a:buSzPts val="1300"/>
              <a:buNone/>
              <a:defRPr sz="1300"/>
            </a:lvl7pPr>
            <a:lvl8pPr lvl="7" algn="l">
              <a:lnSpc>
                <a:spcPct val="115000"/>
              </a:lnSpc>
              <a:spcBef>
                <a:spcPts val="1600"/>
              </a:spcBef>
              <a:spcAft>
                <a:spcPts val="0"/>
              </a:spcAft>
              <a:buSzPts val="1300"/>
              <a:buNone/>
              <a:defRPr sz="1300"/>
            </a:lvl8pPr>
            <a:lvl9pPr lvl="8" algn="l">
              <a:lnSpc>
                <a:spcPct val="115000"/>
              </a:lnSpc>
              <a:spcBef>
                <a:spcPts val="1600"/>
              </a:spcBef>
              <a:spcAft>
                <a:spcPts val="1600"/>
              </a:spcAft>
              <a:buSzPts val="1300"/>
              <a:buNone/>
              <a:defRPr sz="1300"/>
            </a:lvl9pPr>
          </a:lstStyle>
          <a:p/>
        </p:txBody>
      </p:sp>
      <p:sp>
        <p:nvSpPr>
          <p:cNvPr id="249" name="Google Shape;249;p51"/>
          <p:cNvSpPr txBox="1"/>
          <p:nvPr>
            <p:ph idx="3" type="subTitle"/>
          </p:nvPr>
        </p:nvSpPr>
        <p:spPr>
          <a:xfrm>
            <a:off x="3527025" y="3642656"/>
            <a:ext cx="2094000" cy="39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300"/>
              <a:buNone/>
              <a:defRPr>
                <a:latin typeface="Nunito ExtraBold"/>
                <a:ea typeface="Nunito ExtraBold"/>
                <a:cs typeface="Nunito ExtraBold"/>
                <a:sym typeface="Nunito ExtraBold"/>
              </a:defRPr>
            </a:lvl1pPr>
            <a:lvl2pPr lvl="1" algn="ctr">
              <a:lnSpc>
                <a:spcPct val="115000"/>
              </a:lnSpc>
              <a:spcBef>
                <a:spcPts val="1600"/>
              </a:spcBef>
              <a:spcAft>
                <a:spcPts val="0"/>
              </a:spcAft>
              <a:buSzPts val="1300"/>
              <a:buNone/>
              <a:defRPr sz="1300"/>
            </a:lvl2pPr>
            <a:lvl3pPr lvl="2" algn="ctr">
              <a:lnSpc>
                <a:spcPct val="115000"/>
              </a:lnSpc>
              <a:spcBef>
                <a:spcPts val="1600"/>
              </a:spcBef>
              <a:spcAft>
                <a:spcPts val="0"/>
              </a:spcAft>
              <a:buSzPts val="1300"/>
              <a:buNone/>
              <a:defRPr sz="1300"/>
            </a:lvl3pPr>
            <a:lvl4pPr lvl="3" algn="ctr">
              <a:lnSpc>
                <a:spcPct val="115000"/>
              </a:lnSpc>
              <a:spcBef>
                <a:spcPts val="1600"/>
              </a:spcBef>
              <a:spcAft>
                <a:spcPts val="0"/>
              </a:spcAft>
              <a:buSzPts val="1300"/>
              <a:buNone/>
              <a:defRPr sz="1300"/>
            </a:lvl4pPr>
            <a:lvl5pPr lvl="4" algn="ctr">
              <a:lnSpc>
                <a:spcPct val="115000"/>
              </a:lnSpc>
              <a:spcBef>
                <a:spcPts val="1600"/>
              </a:spcBef>
              <a:spcAft>
                <a:spcPts val="0"/>
              </a:spcAft>
              <a:buSzPts val="1300"/>
              <a:buNone/>
              <a:defRPr sz="1300"/>
            </a:lvl5pPr>
            <a:lvl6pPr lvl="5" algn="ctr">
              <a:lnSpc>
                <a:spcPct val="115000"/>
              </a:lnSpc>
              <a:spcBef>
                <a:spcPts val="1600"/>
              </a:spcBef>
              <a:spcAft>
                <a:spcPts val="0"/>
              </a:spcAft>
              <a:buSzPts val="1300"/>
              <a:buNone/>
              <a:defRPr sz="1300"/>
            </a:lvl6pPr>
            <a:lvl7pPr lvl="6" algn="ctr">
              <a:lnSpc>
                <a:spcPct val="115000"/>
              </a:lnSpc>
              <a:spcBef>
                <a:spcPts val="1600"/>
              </a:spcBef>
              <a:spcAft>
                <a:spcPts val="0"/>
              </a:spcAft>
              <a:buSzPts val="1300"/>
              <a:buNone/>
              <a:defRPr sz="1300"/>
            </a:lvl7pPr>
            <a:lvl8pPr lvl="7" algn="ctr">
              <a:lnSpc>
                <a:spcPct val="115000"/>
              </a:lnSpc>
              <a:spcBef>
                <a:spcPts val="1600"/>
              </a:spcBef>
              <a:spcAft>
                <a:spcPts val="0"/>
              </a:spcAft>
              <a:buSzPts val="1300"/>
              <a:buNone/>
              <a:defRPr sz="1300"/>
            </a:lvl8pPr>
            <a:lvl9pPr lvl="8" algn="ctr">
              <a:lnSpc>
                <a:spcPct val="115000"/>
              </a:lnSpc>
              <a:spcBef>
                <a:spcPts val="1600"/>
              </a:spcBef>
              <a:spcAft>
                <a:spcPts val="1600"/>
              </a:spcAft>
              <a:buSzPts val="1300"/>
              <a:buNone/>
              <a:defRPr sz="1300"/>
            </a:lvl9pPr>
          </a:lstStyle>
          <a:p/>
        </p:txBody>
      </p:sp>
      <p:sp>
        <p:nvSpPr>
          <p:cNvPr id="250" name="Google Shape;250;p51"/>
          <p:cNvSpPr txBox="1"/>
          <p:nvPr>
            <p:ph idx="4" type="subTitle"/>
          </p:nvPr>
        </p:nvSpPr>
        <p:spPr>
          <a:xfrm>
            <a:off x="3527025" y="4027495"/>
            <a:ext cx="2194500" cy="60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300"/>
              <a:buNone/>
              <a:defRPr sz="1400"/>
            </a:lvl1pPr>
            <a:lvl2pPr lvl="1" algn="l">
              <a:lnSpc>
                <a:spcPct val="115000"/>
              </a:lnSpc>
              <a:spcBef>
                <a:spcPts val="0"/>
              </a:spcBef>
              <a:spcAft>
                <a:spcPts val="0"/>
              </a:spcAft>
              <a:buSzPts val="1300"/>
              <a:buNone/>
              <a:defRPr sz="1300"/>
            </a:lvl2pPr>
            <a:lvl3pPr lvl="2" algn="l">
              <a:lnSpc>
                <a:spcPct val="115000"/>
              </a:lnSpc>
              <a:spcBef>
                <a:spcPts val="1600"/>
              </a:spcBef>
              <a:spcAft>
                <a:spcPts val="0"/>
              </a:spcAft>
              <a:buSzPts val="1300"/>
              <a:buNone/>
              <a:defRPr sz="1300"/>
            </a:lvl3pPr>
            <a:lvl4pPr lvl="3" algn="l">
              <a:lnSpc>
                <a:spcPct val="115000"/>
              </a:lnSpc>
              <a:spcBef>
                <a:spcPts val="1600"/>
              </a:spcBef>
              <a:spcAft>
                <a:spcPts val="0"/>
              </a:spcAft>
              <a:buSzPts val="1300"/>
              <a:buNone/>
              <a:defRPr sz="1300"/>
            </a:lvl4pPr>
            <a:lvl5pPr lvl="4" algn="l">
              <a:lnSpc>
                <a:spcPct val="115000"/>
              </a:lnSpc>
              <a:spcBef>
                <a:spcPts val="1600"/>
              </a:spcBef>
              <a:spcAft>
                <a:spcPts val="0"/>
              </a:spcAft>
              <a:buSzPts val="1300"/>
              <a:buNone/>
              <a:defRPr sz="1300"/>
            </a:lvl5pPr>
            <a:lvl6pPr lvl="5" algn="l">
              <a:lnSpc>
                <a:spcPct val="115000"/>
              </a:lnSpc>
              <a:spcBef>
                <a:spcPts val="1600"/>
              </a:spcBef>
              <a:spcAft>
                <a:spcPts val="0"/>
              </a:spcAft>
              <a:buSzPts val="1300"/>
              <a:buNone/>
              <a:defRPr sz="1300"/>
            </a:lvl6pPr>
            <a:lvl7pPr lvl="6" algn="l">
              <a:lnSpc>
                <a:spcPct val="115000"/>
              </a:lnSpc>
              <a:spcBef>
                <a:spcPts val="1600"/>
              </a:spcBef>
              <a:spcAft>
                <a:spcPts val="0"/>
              </a:spcAft>
              <a:buSzPts val="1300"/>
              <a:buNone/>
              <a:defRPr sz="1300"/>
            </a:lvl7pPr>
            <a:lvl8pPr lvl="7" algn="l">
              <a:lnSpc>
                <a:spcPct val="115000"/>
              </a:lnSpc>
              <a:spcBef>
                <a:spcPts val="1600"/>
              </a:spcBef>
              <a:spcAft>
                <a:spcPts val="0"/>
              </a:spcAft>
              <a:buSzPts val="1300"/>
              <a:buNone/>
              <a:defRPr sz="1300"/>
            </a:lvl8pPr>
            <a:lvl9pPr lvl="8" algn="l">
              <a:lnSpc>
                <a:spcPct val="115000"/>
              </a:lnSpc>
              <a:spcBef>
                <a:spcPts val="1600"/>
              </a:spcBef>
              <a:spcAft>
                <a:spcPts val="1600"/>
              </a:spcAft>
              <a:buSzPts val="1300"/>
              <a:buNone/>
              <a:defRPr sz="1300"/>
            </a:lvl9pPr>
          </a:lstStyle>
          <a:p/>
        </p:txBody>
      </p:sp>
      <p:sp>
        <p:nvSpPr>
          <p:cNvPr id="251" name="Google Shape;251;p51"/>
          <p:cNvSpPr txBox="1"/>
          <p:nvPr>
            <p:ph idx="5" type="subTitle"/>
          </p:nvPr>
        </p:nvSpPr>
        <p:spPr>
          <a:xfrm>
            <a:off x="6338794" y="3642656"/>
            <a:ext cx="2094000" cy="39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300"/>
              <a:buNone/>
              <a:defRPr>
                <a:latin typeface="Nunito ExtraBold"/>
                <a:ea typeface="Nunito ExtraBold"/>
                <a:cs typeface="Nunito ExtraBold"/>
                <a:sym typeface="Nunito ExtraBold"/>
              </a:defRPr>
            </a:lvl1pPr>
            <a:lvl2pPr lvl="1" algn="ctr">
              <a:lnSpc>
                <a:spcPct val="115000"/>
              </a:lnSpc>
              <a:spcBef>
                <a:spcPts val="1600"/>
              </a:spcBef>
              <a:spcAft>
                <a:spcPts val="0"/>
              </a:spcAft>
              <a:buSzPts val="1300"/>
              <a:buNone/>
              <a:defRPr sz="1300"/>
            </a:lvl2pPr>
            <a:lvl3pPr lvl="2" algn="ctr">
              <a:lnSpc>
                <a:spcPct val="115000"/>
              </a:lnSpc>
              <a:spcBef>
                <a:spcPts val="1600"/>
              </a:spcBef>
              <a:spcAft>
                <a:spcPts val="0"/>
              </a:spcAft>
              <a:buSzPts val="1300"/>
              <a:buNone/>
              <a:defRPr sz="1300"/>
            </a:lvl3pPr>
            <a:lvl4pPr lvl="3" algn="ctr">
              <a:lnSpc>
                <a:spcPct val="115000"/>
              </a:lnSpc>
              <a:spcBef>
                <a:spcPts val="1600"/>
              </a:spcBef>
              <a:spcAft>
                <a:spcPts val="0"/>
              </a:spcAft>
              <a:buSzPts val="1300"/>
              <a:buNone/>
              <a:defRPr sz="1300"/>
            </a:lvl4pPr>
            <a:lvl5pPr lvl="4" algn="ctr">
              <a:lnSpc>
                <a:spcPct val="115000"/>
              </a:lnSpc>
              <a:spcBef>
                <a:spcPts val="1600"/>
              </a:spcBef>
              <a:spcAft>
                <a:spcPts val="0"/>
              </a:spcAft>
              <a:buSzPts val="1300"/>
              <a:buNone/>
              <a:defRPr sz="1300"/>
            </a:lvl5pPr>
            <a:lvl6pPr lvl="5" algn="ctr">
              <a:lnSpc>
                <a:spcPct val="115000"/>
              </a:lnSpc>
              <a:spcBef>
                <a:spcPts val="1600"/>
              </a:spcBef>
              <a:spcAft>
                <a:spcPts val="0"/>
              </a:spcAft>
              <a:buSzPts val="1300"/>
              <a:buNone/>
              <a:defRPr sz="1300"/>
            </a:lvl6pPr>
            <a:lvl7pPr lvl="6" algn="ctr">
              <a:lnSpc>
                <a:spcPct val="115000"/>
              </a:lnSpc>
              <a:spcBef>
                <a:spcPts val="1600"/>
              </a:spcBef>
              <a:spcAft>
                <a:spcPts val="0"/>
              </a:spcAft>
              <a:buSzPts val="1300"/>
              <a:buNone/>
              <a:defRPr sz="1300"/>
            </a:lvl7pPr>
            <a:lvl8pPr lvl="7" algn="ctr">
              <a:lnSpc>
                <a:spcPct val="115000"/>
              </a:lnSpc>
              <a:spcBef>
                <a:spcPts val="1600"/>
              </a:spcBef>
              <a:spcAft>
                <a:spcPts val="0"/>
              </a:spcAft>
              <a:buSzPts val="1300"/>
              <a:buNone/>
              <a:defRPr sz="1300"/>
            </a:lvl8pPr>
            <a:lvl9pPr lvl="8" algn="ctr">
              <a:lnSpc>
                <a:spcPct val="115000"/>
              </a:lnSpc>
              <a:spcBef>
                <a:spcPts val="1600"/>
              </a:spcBef>
              <a:spcAft>
                <a:spcPts val="1600"/>
              </a:spcAft>
              <a:buSzPts val="1300"/>
              <a:buNone/>
              <a:defRPr sz="1300"/>
            </a:lvl9pPr>
          </a:lstStyle>
          <a:p/>
        </p:txBody>
      </p:sp>
      <p:sp>
        <p:nvSpPr>
          <p:cNvPr id="252" name="Google Shape;252;p51"/>
          <p:cNvSpPr txBox="1"/>
          <p:nvPr>
            <p:ph idx="6" type="subTitle"/>
          </p:nvPr>
        </p:nvSpPr>
        <p:spPr>
          <a:xfrm>
            <a:off x="6338794" y="4027495"/>
            <a:ext cx="2194500" cy="60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300"/>
              <a:buNone/>
              <a:defRPr sz="1400"/>
            </a:lvl1pPr>
            <a:lvl2pPr lvl="1" algn="l">
              <a:lnSpc>
                <a:spcPct val="115000"/>
              </a:lnSpc>
              <a:spcBef>
                <a:spcPts val="0"/>
              </a:spcBef>
              <a:spcAft>
                <a:spcPts val="0"/>
              </a:spcAft>
              <a:buSzPts val="1300"/>
              <a:buNone/>
              <a:defRPr sz="1300"/>
            </a:lvl2pPr>
            <a:lvl3pPr lvl="2" algn="l">
              <a:lnSpc>
                <a:spcPct val="115000"/>
              </a:lnSpc>
              <a:spcBef>
                <a:spcPts val="1600"/>
              </a:spcBef>
              <a:spcAft>
                <a:spcPts val="0"/>
              </a:spcAft>
              <a:buSzPts val="1300"/>
              <a:buNone/>
              <a:defRPr sz="1300"/>
            </a:lvl3pPr>
            <a:lvl4pPr lvl="3" algn="l">
              <a:lnSpc>
                <a:spcPct val="115000"/>
              </a:lnSpc>
              <a:spcBef>
                <a:spcPts val="1600"/>
              </a:spcBef>
              <a:spcAft>
                <a:spcPts val="0"/>
              </a:spcAft>
              <a:buSzPts val="1300"/>
              <a:buNone/>
              <a:defRPr sz="1300"/>
            </a:lvl4pPr>
            <a:lvl5pPr lvl="4" algn="l">
              <a:lnSpc>
                <a:spcPct val="115000"/>
              </a:lnSpc>
              <a:spcBef>
                <a:spcPts val="1600"/>
              </a:spcBef>
              <a:spcAft>
                <a:spcPts val="0"/>
              </a:spcAft>
              <a:buSzPts val="1300"/>
              <a:buNone/>
              <a:defRPr sz="1300"/>
            </a:lvl5pPr>
            <a:lvl6pPr lvl="5" algn="l">
              <a:lnSpc>
                <a:spcPct val="115000"/>
              </a:lnSpc>
              <a:spcBef>
                <a:spcPts val="1600"/>
              </a:spcBef>
              <a:spcAft>
                <a:spcPts val="0"/>
              </a:spcAft>
              <a:buSzPts val="1300"/>
              <a:buNone/>
              <a:defRPr sz="1300"/>
            </a:lvl6pPr>
            <a:lvl7pPr lvl="6" algn="l">
              <a:lnSpc>
                <a:spcPct val="115000"/>
              </a:lnSpc>
              <a:spcBef>
                <a:spcPts val="1600"/>
              </a:spcBef>
              <a:spcAft>
                <a:spcPts val="0"/>
              </a:spcAft>
              <a:buSzPts val="1300"/>
              <a:buNone/>
              <a:defRPr sz="1300"/>
            </a:lvl7pPr>
            <a:lvl8pPr lvl="7" algn="l">
              <a:lnSpc>
                <a:spcPct val="115000"/>
              </a:lnSpc>
              <a:spcBef>
                <a:spcPts val="1600"/>
              </a:spcBef>
              <a:spcAft>
                <a:spcPts val="0"/>
              </a:spcAft>
              <a:buSzPts val="1300"/>
              <a:buNone/>
              <a:defRPr sz="1300"/>
            </a:lvl8pPr>
            <a:lvl9pPr lvl="8" algn="l">
              <a:lnSpc>
                <a:spcPct val="115000"/>
              </a:lnSpc>
              <a:spcBef>
                <a:spcPts val="1600"/>
              </a:spcBef>
              <a:spcAft>
                <a:spcPts val="1600"/>
              </a:spcAft>
              <a:buSzPts val="1300"/>
              <a:buNone/>
              <a:defRPr sz="1300"/>
            </a:lvl9pPr>
          </a:lstStyle>
          <a:p/>
        </p:txBody>
      </p:sp>
      <p:sp>
        <p:nvSpPr>
          <p:cNvPr id="253" name="Google Shape;253;p51"/>
          <p:cNvSpPr txBox="1"/>
          <p:nvPr>
            <p:ph idx="7" type="subTitle"/>
          </p:nvPr>
        </p:nvSpPr>
        <p:spPr>
          <a:xfrm>
            <a:off x="724560" y="1892580"/>
            <a:ext cx="2094000" cy="39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300"/>
              <a:buNone/>
              <a:defRPr>
                <a:latin typeface="Nunito ExtraBold"/>
                <a:ea typeface="Nunito ExtraBold"/>
                <a:cs typeface="Nunito ExtraBold"/>
                <a:sym typeface="Nunito ExtraBold"/>
              </a:defRPr>
            </a:lvl1pPr>
            <a:lvl2pPr lvl="1" algn="l">
              <a:lnSpc>
                <a:spcPct val="115000"/>
              </a:lnSpc>
              <a:spcBef>
                <a:spcPts val="1600"/>
              </a:spcBef>
              <a:spcAft>
                <a:spcPts val="0"/>
              </a:spcAft>
              <a:buSzPts val="1300"/>
              <a:buNone/>
              <a:defRPr sz="1300"/>
            </a:lvl2pPr>
            <a:lvl3pPr lvl="2" algn="l">
              <a:lnSpc>
                <a:spcPct val="115000"/>
              </a:lnSpc>
              <a:spcBef>
                <a:spcPts val="1600"/>
              </a:spcBef>
              <a:spcAft>
                <a:spcPts val="0"/>
              </a:spcAft>
              <a:buSzPts val="1300"/>
              <a:buNone/>
              <a:defRPr sz="1300"/>
            </a:lvl3pPr>
            <a:lvl4pPr lvl="3" algn="l">
              <a:lnSpc>
                <a:spcPct val="115000"/>
              </a:lnSpc>
              <a:spcBef>
                <a:spcPts val="1600"/>
              </a:spcBef>
              <a:spcAft>
                <a:spcPts val="0"/>
              </a:spcAft>
              <a:buSzPts val="1300"/>
              <a:buNone/>
              <a:defRPr sz="1300"/>
            </a:lvl4pPr>
            <a:lvl5pPr lvl="4" algn="l">
              <a:lnSpc>
                <a:spcPct val="115000"/>
              </a:lnSpc>
              <a:spcBef>
                <a:spcPts val="1600"/>
              </a:spcBef>
              <a:spcAft>
                <a:spcPts val="0"/>
              </a:spcAft>
              <a:buSzPts val="1300"/>
              <a:buNone/>
              <a:defRPr sz="1300"/>
            </a:lvl5pPr>
            <a:lvl6pPr lvl="5" algn="l">
              <a:lnSpc>
                <a:spcPct val="115000"/>
              </a:lnSpc>
              <a:spcBef>
                <a:spcPts val="1600"/>
              </a:spcBef>
              <a:spcAft>
                <a:spcPts val="0"/>
              </a:spcAft>
              <a:buSzPts val="1300"/>
              <a:buNone/>
              <a:defRPr sz="1300"/>
            </a:lvl6pPr>
            <a:lvl7pPr lvl="6" algn="l">
              <a:lnSpc>
                <a:spcPct val="115000"/>
              </a:lnSpc>
              <a:spcBef>
                <a:spcPts val="1600"/>
              </a:spcBef>
              <a:spcAft>
                <a:spcPts val="0"/>
              </a:spcAft>
              <a:buSzPts val="1300"/>
              <a:buNone/>
              <a:defRPr sz="1300"/>
            </a:lvl7pPr>
            <a:lvl8pPr lvl="7" algn="l">
              <a:lnSpc>
                <a:spcPct val="115000"/>
              </a:lnSpc>
              <a:spcBef>
                <a:spcPts val="1600"/>
              </a:spcBef>
              <a:spcAft>
                <a:spcPts val="0"/>
              </a:spcAft>
              <a:buSzPts val="1300"/>
              <a:buNone/>
              <a:defRPr sz="1300"/>
            </a:lvl8pPr>
            <a:lvl9pPr lvl="8" algn="l">
              <a:lnSpc>
                <a:spcPct val="115000"/>
              </a:lnSpc>
              <a:spcBef>
                <a:spcPts val="1600"/>
              </a:spcBef>
              <a:spcAft>
                <a:spcPts val="1600"/>
              </a:spcAft>
              <a:buSzPts val="1300"/>
              <a:buNone/>
              <a:defRPr sz="1300"/>
            </a:lvl9pPr>
          </a:lstStyle>
          <a:p/>
        </p:txBody>
      </p:sp>
      <p:sp>
        <p:nvSpPr>
          <p:cNvPr id="254" name="Google Shape;254;p51"/>
          <p:cNvSpPr txBox="1"/>
          <p:nvPr>
            <p:ph idx="8" type="subTitle"/>
          </p:nvPr>
        </p:nvSpPr>
        <p:spPr>
          <a:xfrm>
            <a:off x="724560" y="2277419"/>
            <a:ext cx="2194500" cy="60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300"/>
              <a:buNone/>
              <a:defRPr sz="1400"/>
            </a:lvl1pPr>
            <a:lvl2pPr lvl="1" algn="l">
              <a:lnSpc>
                <a:spcPct val="115000"/>
              </a:lnSpc>
              <a:spcBef>
                <a:spcPts val="0"/>
              </a:spcBef>
              <a:spcAft>
                <a:spcPts val="0"/>
              </a:spcAft>
              <a:buSzPts val="1300"/>
              <a:buNone/>
              <a:defRPr sz="1300"/>
            </a:lvl2pPr>
            <a:lvl3pPr lvl="2" algn="l">
              <a:lnSpc>
                <a:spcPct val="115000"/>
              </a:lnSpc>
              <a:spcBef>
                <a:spcPts val="1600"/>
              </a:spcBef>
              <a:spcAft>
                <a:spcPts val="0"/>
              </a:spcAft>
              <a:buSzPts val="1300"/>
              <a:buNone/>
              <a:defRPr sz="1300"/>
            </a:lvl3pPr>
            <a:lvl4pPr lvl="3" algn="l">
              <a:lnSpc>
                <a:spcPct val="115000"/>
              </a:lnSpc>
              <a:spcBef>
                <a:spcPts val="1600"/>
              </a:spcBef>
              <a:spcAft>
                <a:spcPts val="0"/>
              </a:spcAft>
              <a:buSzPts val="1300"/>
              <a:buNone/>
              <a:defRPr sz="1300"/>
            </a:lvl4pPr>
            <a:lvl5pPr lvl="4" algn="l">
              <a:lnSpc>
                <a:spcPct val="115000"/>
              </a:lnSpc>
              <a:spcBef>
                <a:spcPts val="1600"/>
              </a:spcBef>
              <a:spcAft>
                <a:spcPts val="0"/>
              </a:spcAft>
              <a:buSzPts val="1300"/>
              <a:buNone/>
              <a:defRPr sz="1300"/>
            </a:lvl5pPr>
            <a:lvl6pPr lvl="5" algn="l">
              <a:lnSpc>
                <a:spcPct val="115000"/>
              </a:lnSpc>
              <a:spcBef>
                <a:spcPts val="1600"/>
              </a:spcBef>
              <a:spcAft>
                <a:spcPts val="0"/>
              </a:spcAft>
              <a:buSzPts val="1300"/>
              <a:buNone/>
              <a:defRPr sz="1300"/>
            </a:lvl6pPr>
            <a:lvl7pPr lvl="6" algn="l">
              <a:lnSpc>
                <a:spcPct val="115000"/>
              </a:lnSpc>
              <a:spcBef>
                <a:spcPts val="1600"/>
              </a:spcBef>
              <a:spcAft>
                <a:spcPts val="0"/>
              </a:spcAft>
              <a:buSzPts val="1300"/>
              <a:buNone/>
              <a:defRPr sz="1300"/>
            </a:lvl7pPr>
            <a:lvl8pPr lvl="7" algn="l">
              <a:lnSpc>
                <a:spcPct val="115000"/>
              </a:lnSpc>
              <a:spcBef>
                <a:spcPts val="1600"/>
              </a:spcBef>
              <a:spcAft>
                <a:spcPts val="0"/>
              </a:spcAft>
              <a:buSzPts val="1300"/>
              <a:buNone/>
              <a:defRPr sz="1300"/>
            </a:lvl8pPr>
            <a:lvl9pPr lvl="8" algn="l">
              <a:lnSpc>
                <a:spcPct val="115000"/>
              </a:lnSpc>
              <a:spcBef>
                <a:spcPts val="1600"/>
              </a:spcBef>
              <a:spcAft>
                <a:spcPts val="1600"/>
              </a:spcAft>
              <a:buSzPts val="1300"/>
              <a:buNone/>
              <a:defRPr sz="1300"/>
            </a:lvl9pPr>
          </a:lstStyle>
          <a:p/>
        </p:txBody>
      </p:sp>
      <p:sp>
        <p:nvSpPr>
          <p:cNvPr id="255" name="Google Shape;255;p51"/>
          <p:cNvSpPr txBox="1"/>
          <p:nvPr>
            <p:ph idx="9" type="subTitle"/>
          </p:nvPr>
        </p:nvSpPr>
        <p:spPr>
          <a:xfrm>
            <a:off x="3527025" y="1892580"/>
            <a:ext cx="2094000" cy="39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300"/>
              <a:buNone/>
              <a:defRPr>
                <a:latin typeface="Nunito ExtraBold"/>
                <a:ea typeface="Nunito ExtraBold"/>
                <a:cs typeface="Nunito ExtraBold"/>
                <a:sym typeface="Nunito ExtraBold"/>
              </a:defRPr>
            </a:lvl1pPr>
            <a:lvl2pPr lvl="1" algn="ctr">
              <a:lnSpc>
                <a:spcPct val="115000"/>
              </a:lnSpc>
              <a:spcBef>
                <a:spcPts val="1600"/>
              </a:spcBef>
              <a:spcAft>
                <a:spcPts val="0"/>
              </a:spcAft>
              <a:buSzPts val="1300"/>
              <a:buNone/>
              <a:defRPr sz="1300"/>
            </a:lvl2pPr>
            <a:lvl3pPr lvl="2" algn="ctr">
              <a:lnSpc>
                <a:spcPct val="115000"/>
              </a:lnSpc>
              <a:spcBef>
                <a:spcPts val="1600"/>
              </a:spcBef>
              <a:spcAft>
                <a:spcPts val="0"/>
              </a:spcAft>
              <a:buSzPts val="1300"/>
              <a:buNone/>
              <a:defRPr sz="1300"/>
            </a:lvl3pPr>
            <a:lvl4pPr lvl="3" algn="ctr">
              <a:lnSpc>
                <a:spcPct val="115000"/>
              </a:lnSpc>
              <a:spcBef>
                <a:spcPts val="1600"/>
              </a:spcBef>
              <a:spcAft>
                <a:spcPts val="0"/>
              </a:spcAft>
              <a:buSzPts val="1300"/>
              <a:buNone/>
              <a:defRPr sz="1300"/>
            </a:lvl4pPr>
            <a:lvl5pPr lvl="4" algn="ctr">
              <a:lnSpc>
                <a:spcPct val="115000"/>
              </a:lnSpc>
              <a:spcBef>
                <a:spcPts val="1600"/>
              </a:spcBef>
              <a:spcAft>
                <a:spcPts val="0"/>
              </a:spcAft>
              <a:buSzPts val="1300"/>
              <a:buNone/>
              <a:defRPr sz="1300"/>
            </a:lvl5pPr>
            <a:lvl6pPr lvl="5" algn="ctr">
              <a:lnSpc>
                <a:spcPct val="115000"/>
              </a:lnSpc>
              <a:spcBef>
                <a:spcPts val="1600"/>
              </a:spcBef>
              <a:spcAft>
                <a:spcPts val="0"/>
              </a:spcAft>
              <a:buSzPts val="1300"/>
              <a:buNone/>
              <a:defRPr sz="1300"/>
            </a:lvl6pPr>
            <a:lvl7pPr lvl="6" algn="ctr">
              <a:lnSpc>
                <a:spcPct val="115000"/>
              </a:lnSpc>
              <a:spcBef>
                <a:spcPts val="1600"/>
              </a:spcBef>
              <a:spcAft>
                <a:spcPts val="0"/>
              </a:spcAft>
              <a:buSzPts val="1300"/>
              <a:buNone/>
              <a:defRPr sz="1300"/>
            </a:lvl7pPr>
            <a:lvl8pPr lvl="7" algn="ctr">
              <a:lnSpc>
                <a:spcPct val="115000"/>
              </a:lnSpc>
              <a:spcBef>
                <a:spcPts val="1600"/>
              </a:spcBef>
              <a:spcAft>
                <a:spcPts val="0"/>
              </a:spcAft>
              <a:buSzPts val="1300"/>
              <a:buNone/>
              <a:defRPr sz="1300"/>
            </a:lvl8pPr>
            <a:lvl9pPr lvl="8" algn="ctr">
              <a:lnSpc>
                <a:spcPct val="115000"/>
              </a:lnSpc>
              <a:spcBef>
                <a:spcPts val="1600"/>
              </a:spcBef>
              <a:spcAft>
                <a:spcPts val="1600"/>
              </a:spcAft>
              <a:buSzPts val="1300"/>
              <a:buNone/>
              <a:defRPr sz="1300"/>
            </a:lvl9pPr>
          </a:lstStyle>
          <a:p/>
        </p:txBody>
      </p:sp>
      <p:sp>
        <p:nvSpPr>
          <p:cNvPr id="256" name="Google Shape;256;p51"/>
          <p:cNvSpPr txBox="1"/>
          <p:nvPr>
            <p:ph idx="13" type="subTitle"/>
          </p:nvPr>
        </p:nvSpPr>
        <p:spPr>
          <a:xfrm>
            <a:off x="3527025" y="2277419"/>
            <a:ext cx="2194500" cy="60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300"/>
              <a:buNone/>
              <a:defRPr sz="1400"/>
            </a:lvl1pPr>
            <a:lvl2pPr lvl="1" algn="l">
              <a:lnSpc>
                <a:spcPct val="115000"/>
              </a:lnSpc>
              <a:spcBef>
                <a:spcPts val="0"/>
              </a:spcBef>
              <a:spcAft>
                <a:spcPts val="0"/>
              </a:spcAft>
              <a:buSzPts val="1300"/>
              <a:buNone/>
              <a:defRPr sz="1300"/>
            </a:lvl2pPr>
            <a:lvl3pPr lvl="2" algn="l">
              <a:lnSpc>
                <a:spcPct val="115000"/>
              </a:lnSpc>
              <a:spcBef>
                <a:spcPts val="1600"/>
              </a:spcBef>
              <a:spcAft>
                <a:spcPts val="0"/>
              </a:spcAft>
              <a:buSzPts val="1300"/>
              <a:buNone/>
              <a:defRPr sz="1300"/>
            </a:lvl3pPr>
            <a:lvl4pPr lvl="3" algn="l">
              <a:lnSpc>
                <a:spcPct val="115000"/>
              </a:lnSpc>
              <a:spcBef>
                <a:spcPts val="1600"/>
              </a:spcBef>
              <a:spcAft>
                <a:spcPts val="0"/>
              </a:spcAft>
              <a:buSzPts val="1300"/>
              <a:buNone/>
              <a:defRPr sz="1300"/>
            </a:lvl4pPr>
            <a:lvl5pPr lvl="4" algn="l">
              <a:lnSpc>
                <a:spcPct val="115000"/>
              </a:lnSpc>
              <a:spcBef>
                <a:spcPts val="1600"/>
              </a:spcBef>
              <a:spcAft>
                <a:spcPts val="0"/>
              </a:spcAft>
              <a:buSzPts val="1300"/>
              <a:buNone/>
              <a:defRPr sz="1300"/>
            </a:lvl5pPr>
            <a:lvl6pPr lvl="5" algn="l">
              <a:lnSpc>
                <a:spcPct val="115000"/>
              </a:lnSpc>
              <a:spcBef>
                <a:spcPts val="1600"/>
              </a:spcBef>
              <a:spcAft>
                <a:spcPts val="0"/>
              </a:spcAft>
              <a:buSzPts val="1300"/>
              <a:buNone/>
              <a:defRPr sz="1300"/>
            </a:lvl6pPr>
            <a:lvl7pPr lvl="6" algn="l">
              <a:lnSpc>
                <a:spcPct val="115000"/>
              </a:lnSpc>
              <a:spcBef>
                <a:spcPts val="1600"/>
              </a:spcBef>
              <a:spcAft>
                <a:spcPts val="0"/>
              </a:spcAft>
              <a:buSzPts val="1300"/>
              <a:buNone/>
              <a:defRPr sz="1300"/>
            </a:lvl7pPr>
            <a:lvl8pPr lvl="7" algn="l">
              <a:lnSpc>
                <a:spcPct val="115000"/>
              </a:lnSpc>
              <a:spcBef>
                <a:spcPts val="1600"/>
              </a:spcBef>
              <a:spcAft>
                <a:spcPts val="0"/>
              </a:spcAft>
              <a:buSzPts val="1300"/>
              <a:buNone/>
              <a:defRPr sz="1300"/>
            </a:lvl8pPr>
            <a:lvl9pPr lvl="8" algn="l">
              <a:lnSpc>
                <a:spcPct val="115000"/>
              </a:lnSpc>
              <a:spcBef>
                <a:spcPts val="1600"/>
              </a:spcBef>
              <a:spcAft>
                <a:spcPts val="1600"/>
              </a:spcAft>
              <a:buSzPts val="1300"/>
              <a:buNone/>
              <a:defRPr sz="1300"/>
            </a:lvl9pPr>
          </a:lstStyle>
          <a:p/>
        </p:txBody>
      </p:sp>
      <p:sp>
        <p:nvSpPr>
          <p:cNvPr id="257" name="Google Shape;257;p51"/>
          <p:cNvSpPr txBox="1"/>
          <p:nvPr>
            <p:ph idx="14" type="subTitle"/>
          </p:nvPr>
        </p:nvSpPr>
        <p:spPr>
          <a:xfrm>
            <a:off x="6338794" y="1892575"/>
            <a:ext cx="2094000" cy="390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300"/>
              <a:buNone/>
              <a:defRPr>
                <a:latin typeface="Nunito ExtraBold"/>
                <a:ea typeface="Nunito ExtraBold"/>
                <a:cs typeface="Nunito ExtraBold"/>
                <a:sym typeface="Nunito ExtraBold"/>
              </a:defRPr>
            </a:lvl1pPr>
            <a:lvl2pPr lvl="1" algn="ctr">
              <a:lnSpc>
                <a:spcPct val="115000"/>
              </a:lnSpc>
              <a:spcBef>
                <a:spcPts val="0"/>
              </a:spcBef>
              <a:spcAft>
                <a:spcPts val="0"/>
              </a:spcAft>
              <a:buSzPts val="1300"/>
              <a:buNone/>
              <a:defRPr sz="1300"/>
            </a:lvl2pPr>
            <a:lvl3pPr lvl="2" algn="ctr">
              <a:lnSpc>
                <a:spcPct val="115000"/>
              </a:lnSpc>
              <a:spcBef>
                <a:spcPts val="1600"/>
              </a:spcBef>
              <a:spcAft>
                <a:spcPts val="0"/>
              </a:spcAft>
              <a:buSzPts val="1300"/>
              <a:buNone/>
              <a:defRPr sz="1300"/>
            </a:lvl3pPr>
            <a:lvl4pPr lvl="3" algn="ctr">
              <a:lnSpc>
                <a:spcPct val="115000"/>
              </a:lnSpc>
              <a:spcBef>
                <a:spcPts val="1600"/>
              </a:spcBef>
              <a:spcAft>
                <a:spcPts val="0"/>
              </a:spcAft>
              <a:buSzPts val="1300"/>
              <a:buNone/>
              <a:defRPr sz="1300"/>
            </a:lvl4pPr>
            <a:lvl5pPr lvl="4" algn="ctr">
              <a:lnSpc>
                <a:spcPct val="115000"/>
              </a:lnSpc>
              <a:spcBef>
                <a:spcPts val="1600"/>
              </a:spcBef>
              <a:spcAft>
                <a:spcPts val="0"/>
              </a:spcAft>
              <a:buSzPts val="1300"/>
              <a:buNone/>
              <a:defRPr sz="1300"/>
            </a:lvl5pPr>
            <a:lvl6pPr lvl="5" algn="ctr">
              <a:lnSpc>
                <a:spcPct val="115000"/>
              </a:lnSpc>
              <a:spcBef>
                <a:spcPts val="1600"/>
              </a:spcBef>
              <a:spcAft>
                <a:spcPts val="0"/>
              </a:spcAft>
              <a:buSzPts val="1300"/>
              <a:buNone/>
              <a:defRPr sz="1300"/>
            </a:lvl6pPr>
            <a:lvl7pPr lvl="6" algn="ctr">
              <a:lnSpc>
                <a:spcPct val="115000"/>
              </a:lnSpc>
              <a:spcBef>
                <a:spcPts val="1600"/>
              </a:spcBef>
              <a:spcAft>
                <a:spcPts val="0"/>
              </a:spcAft>
              <a:buSzPts val="1300"/>
              <a:buNone/>
              <a:defRPr sz="1300"/>
            </a:lvl7pPr>
            <a:lvl8pPr lvl="7" algn="ctr">
              <a:lnSpc>
                <a:spcPct val="115000"/>
              </a:lnSpc>
              <a:spcBef>
                <a:spcPts val="1600"/>
              </a:spcBef>
              <a:spcAft>
                <a:spcPts val="0"/>
              </a:spcAft>
              <a:buSzPts val="1300"/>
              <a:buNone/>
              <a:defRPr sz="1300"/>
            </a:lvl8pPr>
            <a:lvl9pPr lvl="8" algn="ctr">
              <a:lnSpc>
                <a:spcPct val="115000"/>
              </a:lnSpc>
              <a:spcBef>
                <a:spcPts val="1600"/>
              </a:spcBef>
              <a:spcAft>
                <a:spcPts val="1600"/>
              </a:spcAft>
              <a:buSzPts val="1300"/>
              <a:buNone/>
              <a:defRPr sz="1300"/>
            </a:lvl9pPr>
          </a:lstStyle>
          <a:p/>
        </p:txBody>
      </p:sp>
      <p:sp>
        <p:nvSpPr>
          <p:cNvPr id="258" name="Google Shape;258;p51"/>
          <p:cNvSpPr txBox="1"/>
          <p:nvPr>
            <p:ph idx="15" type="subTitle"/>
          </p:nvPr>
        </p:nvSpPr>
        <p:spPr>
          <a:xfrm>
            <a:off x="6338794" y="2277419"/>
            <a:ext cx="2194500" cy="60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300"/>
              <a:buNone/>
              <a:defRPr sz="1400"/>
            </a:lvl1pPr>
            <a:lvl2pPr lvl="1" algn="l">
              <a:lnSpc>
                <a:spcPct val="115000"/>
              </a:lnSpc>
              <a:spcBef>
                <a:spcPts val="0"/>
              </a:spcBef>
              <a:spcAft>
                <a:spcPts val="0"/>
              </a:spcAft>
              <a:buSzPts val="1300"/>
              <a:buNone/>
              <a:defRPr sz="1300"/>
            </a:lvl2pPr>
            <a:lvl3pPr lvl="2" algn="l">
              <a:lnSpc>
                <a:spcPct val="115000"/>
              </a:lnSpc>
              <a:spcBef>
                <a:spcPts val="1600"/>
              </a:spcBef>
              <a:spcAft>
                <a:spcPts val="0"/>
              </a:spcAft>
              <a:buSzPts val="1300"/>
              <a:buNone/>
              <a:defRPr sz="1300"/>
            </a:lvl3pPr>
            <a:lvl4pPr lvl="3" algn="l">
              <a:lnSpc>
                <a:spcPct val="115000"/>
              </a:lnSpc>
              <a:spcBef>
                <a:spcPts val="1600"/>
              </a:spcBef>
              <a:spcAft>
                <a:spcPts val="0"/>
              </a:spcAft>
              <a:buSzPts val="1300"/>
              <a:buNone/>
              <a:defRPr sz="1300"/>
            </a:lvl4pPr>
            <a:lvl5pPr lvl="4" algn="l">
              <a:lnSpc>
                <a:spcPct val="115000"/>
              </a:lnSpc>
              <a:spcBef>
                <a:spcPts val="1600"/>
              </a:spcBef>
              <a:spcAft>
                <a:spcPts val="0"/>
              </a:spcAft>
              <a:buSzPts val="1300"/>
              <a:buNone/>
              <a:defRPr sz="1300"/>
            </a:lvl5pPr>
            <a:lvl6pPr lvl="5" algn="l">
              <a:lnSpc>
                <a:spcPct val="115000"/>
              </a:lnSpc>
              <a:spcBef>
                <a:spcPts val="1600"/>
              </a:spcBef>
              <a:spcAft>
                <a:spcPts val="0"/>
              </a:spcAft>
              <a:buSzPts val="1300"/>
              <a:buNone/>
              <a:defRPr sz="1300"/>
            </a:lvl6pPr>
            <a:lvl7pPr lvl="6" algn="l">
              <a:lnSpc>
                <a:spcPct val="115000"/>
              </a:lnSpc>
              <a:spcBef>
                <a:spcPts val="1600"/>
              </a:spcBef>
              <a:spcAft>
                <a:spcPts val="0"/>
              </a:spcAft>
              <a:buSzPts val="1300"/>
              <a:buNone/>
              <a:defRPr sz="1300"/>
            </a:lvl7pPr>
            <a:lvl8pPr lvl="7" algn="l">
              <a:lnSpc>
                <a:spcPct val="115000"/>
              </a:lnSpc>
              <a:spcBef>
                <a:spcPts val="1600"/>
              </a:spcBef>
              <a:spcAft>
                <a:spcPts val="0"/>
              </a:spcAft>
              <a:buSzPts val="1300"/>
              <a:buNone/>
              <a:defRPr sz="1300"/>
            </a:lvl8pPr>
            <a:lvl9pPr lvl="8" algn="l">
              <a:lnSpc>
                <a:spcPct val="115000"/>
              </a:lnSpc>
              <a:spcBef>
                <a:spcPts val="1600"/>
              </a:spcBef>
              <a:spcAft>
                <a:spcPts val="1600"/>
              </a:spcAft>
              <a:buSzPts val="1300"/>
              <a:buNone/>
              <a:defRPr sz="1300"/>
            </a:lvl9pPr>
          </a:lstStyle>
          <a:p/>
        </p:txBody>
      </p:sp>
      <p:sp>
        <p:nvSpPr>
          <p:cNvPr id="259" name="Google Shape;259;p51"/>
          <p:cNvSpPr txBox="1"/>
          <p:nvPr>
            <p:ph idx="16" type="title"/>
          </p:nvPr>
        </p:nvSpPr>
        <p:spPr>
          <a:xfrm>
            <a:off x="1484760" y="1406875"/>
            <a:ext cx="573600" cy="4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3000"/>
            </a:lvl1pPr>
            <a:lvl2pPr lvl="1" algn="ctr">
              <a:lnSpc>
                <a:spcPct val="100000"/>
              </a:lnSpc>
              <a:spcBef>
                <a:spcPts val="0"/>
              </a:spcBef>
              <a:spcAft>
                <a:spcPts val="0"/>
              </a:spcAft>
              <a:buSzPts val="3000"/>
              <a:buFont typeface="Neucha"/>
              <a:buNone/>
              <a:defRPr b="1" sz="3000">
                <a:latin typeface="Neucha"/>
                <a:ea typeface="Neucha"/>
                <a:cs typeface="Neucha"/>
                <a:sym typeface="Neucha"/>
              </a:defRPr>
            </a:lvl2pPr>
            <a:lvl3pPr lvl="2" algn="ctr">
              <a:lnSpc>
                <a:spcPct val="100000"/>
              </a:lnSpc>
              <a:spcBef>
                <a:spcPts val="0"/>
              </a:spcBef>
              <a:spcAft>
                <a:spcPts val="0"/>
              </a:spcAft>
              <a:buSzPts val="3000"/>
              <a:buFont typeface="Neucha"/>
              <a:buNone/>
              <a:defRPr b="1" sz="3000">
                <a:latin typeface="Neucha"/>
                <a:ea typeface="Neucha"/>
                <a:cs typeface="Neucha"/>
                <a:sym typeface="Neucha"/>
              </a:defRPr>
            </a:lvl3pPr>
            <a:lvl4pPr lvl="3" algn="ctr">
              <a:lnSpc>
                <a:spcPct val="100000"/>
              </a:lnSpc>
              <a:spcBef>
                <a:spcPts val="0"/>
              </a:spcBef>
              <a:spcAft>
                <a:spcPts val="0"/>
              </a:spcAft>
              <a:buSzPts val="3000"/>
              <a:buFont typeface="Neucha"/>
              <a:buNone/>
              <a:defRPr b="1" sz="3000">
                <a:latin typeface="Neucha"/>
                <a:ea typeface="Neucha"/>
                <a:cs typeface="Neucha"/>
                <a:sym typeface="Neucha"/>
              </a:defRPr>
            </a:lvl4pPr>
            <a:lvl5pPr lvl="4" algn="ctr">
              <a:lnSpc>
                <a:spcPct val="100000"/>
              </a:lnSpc>
              <a:spcBef>
                <a:spcPts val="0"/>
              </a:spcBef>
              <a:spcAft>
                <a:spcPts val="0"/>
              </a:spcAft>
              <a:buSzPts val="3000"/>
              <a:buFont typeface="Neucha"/>
              <a:buNone/>
              <a:defRPr b="1" sz="3000">
                <a:latin typeface="Neucha"/>
                <a:ea typeface="Neucha"/>
                <a:cs typeface="Neucha"/>
                <a:sym typeface="Neucha"/>
              </a:defRPr>
            </a:lvl5pPr>
            <a:lvl6pPr lvl="5" algn="ctr">
              <a:lnSpc>
                <a:spcPct val="100000"/>
              </a:lnSpc>
              <a:spcBef>
                <a:spcPts val="0"/>
              </a:spcBef>
              <a:spcAft>
                <a:spcPts val="0"/>
              </a:spcAft>
              <a:buSzPts val="3000"/>
              <a:buFont typeface="Neucha"/>
              <a:buNone/>
              <a:defRPr b="1" sz="3000">
                <a:latin typeface="Neucha"/>
                <a:ea typeface="Neucha"/>
                <a:cs typeface="Neucha"/>
                <a:sym typeface="Neucha"/>
              </a:defRPr>
            </a:lvl6pPr>
            <a:lvl7pPr lvl="6" algn="ctr">
              <a:lnSpc>
                <a:spcPct val="100000"/>
              </a:lnSpc>
              <a:spcBef>
                <a:spcPts val="0"/>
              </a:spcBef>
              <a:spcAft>
                <a:spcPts val="0"/>
              </a:spcAft>
              <a:buSzPts val="3000"/>
              <a:buFont typeface="Neucha"/>
              <a:buNone/>
              <a:defRPr b="1" sz="3000">
                <a:latin typeface="Neucha"/>
                <a:ea typeface="Neucha"/>
                <a:cs typeface="Neucha"/>
                <a:sym typeface="Neucha"/>
              </a:defRPr>
            </a:lvl7pPr>
            <a:lvl8pPr lvl="7" algn="ctr">
              <a:lnSpc>
                <a:spcPct val="100000"/>
              </a:lnSpc>
              <a:spcBef>
                <a:spcPts val="0"/>
              </a:spcBef>
              <a:spcAft>
                <a:spcPts val="0"/>
              </a:spcAft>
              <a:buSzPts val="3000"/>
              <a:buFont typeface="Neucha"/>
              <a:buNone/>
              <a:defRPr b="1" sz="3000">
                <a:latin typeface="Neucha"/>
                <a:ea typeface="Neucha"/>
                <a:cs typeface="Neucha"/>
                <a:sym typeface="Neucha"/>
              </a:defRPr>
            </a:lvl8pPr>
            <a:lvl9pPr lvl="8"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260" name="Google Shape;260;p51"/>
          <p:cNvSpPr txBox="1"/>
          <p:nvPr>
            <p:ph idx="17" type="title"/>
          </p:nvPr>
        </p:nvSpPr>
        <p:spPr>
          <a:xfrm>
            <a:off x="4286025" y="1406875"/>
            <a:ext cx="576000" cy="4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3000"/>
            </a:lvl1pPr>
            <a:lvl2pPr lvl="1" algn="ctr">
              <a:lnSpc>
                <a:spcPct val="100000"/>
              </a:lnSpc>
              <a:spcBef>
                <a:spcPts val="0"/>
              </a:spcBef>
              <a:spcAft>
                <a:spcPts val="0"/>
              </a:spcAft>
              <a:buSzPts val="3000"/>
              <a:buFont typeface="Neucha"/>
              <a:buNone/>
              <a:defRPr b="1" sz="3000">
                <a:latin typeface="Neucha"/>
                <a:ea typeface="Neucha"/>
                <a:cs typeface="Neucha"/>
                <a:sym typeface="Neucha"/>
              </a:defRPr>
            </a:lvl2pPr>
            <a:lvl3pPr lvl="2" algn="ctr">
              <a:lnSpc>
                <a:spcPct val="100000"/>
              </a:lnSpc>
              <a:spcBef>
                <a:spcPts val="0"/>
              </a:spcBef>
              <a:spcAft>
                <a:spcPts val="0"/>
              </a:spcAft>
              <a:buSzPts val="3000"/>
              <a:buFont typeface="Neucha"/>
              <a:buNone/>
              <a:defRPr b="1" sz="3000">
                <a:latin typeface="Neucha"/>
                <a:ea typeface="Neucha"/>
                <a:cs typeface="Neucha"/>
                <a:sym typeface="Neucha"/>
              </a:defRPr>
            </a:lvl3pPr>
            <a:lvl4pPr lvl="3" algn="ctr">
              <a:lnSpc>
                <a:spcPct val="100000"/>
              </a:lnSpc>
              <a:spcBef>
                <a:spcPts val="0"/>
              </a:spcBef>
              <a:spcAft>
                <a:spcPts val="0"/>
              </a:spcAft>
              <a:buSzPts val="3000"/>
              <a:buFont typeface="Neucha"/>
              <a:buNone/>
              <a:defRPr b="1" sz="3000">
                <a:latin typeface="Neucha"/>
                <a:ea typeface="Neucha"/>
                <a:cs typeface="Neucha"/>
                <a:sym typeface="Neucha"/>
              </a:defRPr>
            </a:lvl4pPr>
            <a:lvl5pPr lvl="4" algn="ctr">
              <a:lnSpc>
                <a:spcPct val="100000"/>
              </a:lnSpc>
              <a:spcBef>
                <a:spcPts val="0"/>
              </a:spcBef>
              <a:spcAft>
                <a:spcPts val="0"/>
              </a:spcAft>
              <a:buSzPts val="3000"/>
              <a:buFont typeface="Neucha"/>
              <a:buNone/>
              <a:defRPr b="1" sz="3000">
                <a:latin typeface="Neucha"/>
                <a:ea typeface="Neucha"/>
                <a:cs typeface="Neucha"/>
                <a:sym typeface="Neucha"/>
              </a:defRPr>
            </a:lvl5pPr>
            <a:lvl6pPr lvl="5" algn="ctr">
              <a:lnSpc>
                <a:spcPct val="100000"/>
              </a:lnSpc>
              <a:spcBef>
                <a:spcPts val="0"/>
              </a:spcBef>
              <a:spcAft>
                <a:spcPts val="0"/>
              </a:spcAft>
              <a:buSzPts val="3000"/>
              <a:buFont typeface="Neucha"/>
              <a:buNone/>
              <a:defRPr b="1" sz="3000">
                <a:latin typeface="Neucha"/>
                <a:ea typeface="Neucha"/>
                <a:cs typeface="Neucha"/>
                <a:sym typeface="Neucha"/>
              </a:defRPr>
            </a:lvl6pPr>
            <a:lvl7pPr lvl="6" algn="ctr">
              <a:lnSpc>
                <a:spcPct val="100000"/>
              </a:lnSpc>
              <a:spcBef>
                <a:spcPts val="0"/>
              </a:spcBef>
              <a:spcAft>
                <a:spcPts val="0"/>
              </a:spcAft>
              <a:buSzPts val="3000"/>
              <a:buFont typeface="Neucha"/>
              <a:buNone/>
              <a:defRPr b="1" sz="3000">
                <a:latin typeface="Neucha"/>
                <a:ea typeface="Neucha"/>
                <a:cs typeface="Neucha"/>
                <a:sym typeface="Neucha"/>
              </a:defRPr>
            </a:lvl7pPr>
            <a:lvl8pPr lvl="7" algn="ctr">
              <a:lnSpc>
                <a:spcPct val="100000"/>
              </a:lnSpc>
              <a:spcBef>
                <a:spcPts val="0"/>
              </a:spcBef>
              <a:spcAft>
                <a:spcPts val="0"/>
              </a:spcAft>
              <a:buSzPts val="3000"/>
              <a:buFont typeface="Neucha"/>
              <a:buNone/>
              <a:defRPr b="1" sz="3000">
                <a:latin typeface="Neucha"/>
                <a:ea typeface="Neucha"/>
                <a:cs typeface="Neucha"/>
                <a:sym typeface="Neucha"/>
              </a:defRPr>
            </a:lvl8pPr>
            <a:lvl9pPr lvl="8"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261" name="Google Shape;261;p51"/>
          <p:cNvSpPr txBox="1"/>
          <p:nvPr>
            <p:ph idx="18" type="title"/>
          </p:nvPr>
        </p:nvSpPr>
        <p:spPr>
          <a:xfrm>
            <a:off x="7097794" y="1406875"/>
            <a:ext cx="576000" cy="4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3000"/>
            </a:lvl1pPr>
            <a:lvl2pPr lvl="1" algn="ctr">
              <a:lnSpc>
                <a:spcPct val="100000"/>
              </a:lnSpc>
              <a:spcBef>
                <a:spcPts val="0"/>
              </a:spcBef>
              <a:spcAft>
                <a:spcPts val="0"/>
              </a:spcAft>
              <a:buSzPts val="3000"/>
              <a:buFont typeface="Neucha"/>
              <a:buNone/>
              <a:defRPr b="1" sz="3000">
                <a:latin typeface="Neucha"/>
                <a:ea typeface="Neucha"/>
                <a:cs typeface="Neucha"/>
                <a:sym typeface="Neucha"/>
              </a:defRPr>
            </a:lvl2pPr>
            <a:lvl3pPr lvl="2" algn="ctr">
              <a:lnSpc>
                <a:spcPct val="100000"/>
              </a:lnSpc>
              <a:spcBef>
                <a:spcPts val="0"/>
              </a:spcBef>
              <a:spcAft>
                <a:spcPts val="0"/>
              </a:spcAft>
              <a:buSzPts val="3000"/>
              <a:buFont typeface="Neucha"/>
              <a:buNone/>
              <a:defRPr b="1" sz="3000">
                <a:latin typeface="Neucha"/>
                <a:ea typeface="Neucha"/>
                <a:cs typeface="Neucha"/>
                <a:sym typeface="Neucha"/>
              </a:defRPr>
            </a:lvl3pPr>
            <a:lvl4pPr lvl="3" algn="ctr">
              <a:lnSpc>
                <a:spcPct val="100000"/>
              </a:lnSpc>
              <a:spcBef>
                <a:spcPts val="0"/>
              </a:spcBef>
              <a:spcAft>
                <a:spcPts val="0"/>
              </a:spcAft>
              <a:buSzPts val="3000"/>
              <a:buFont typeface="Neucha"/>
              <a:buNone/>
              <a:defRPr b="1" sz="3000">
                <a:latin typeface="Neucha"/>
                <a:ea typeface="Neucha"/>
                <a:cs typeface="Neucha"/>
                <a:sym typeface="Neucha"/>
              </a:defRPr>
            </a:lvl4pPr>
            <a:lvl5pPr lvl="4" algn="ctr">
              <a:lnSpc>
                <a:spcPct val="100000"/>
              </a:lnSpc>
              <a:spcBef>
                <a:spcPts val="0"/>
              </a:spcBef>
              <a:spcAft>
                <a:spcPts val="0"/>
              </a:spcAft>
              <a:buSzPts val="3000"/>
              <a:buFont typeface="Neucha"/>
              <a:buNone/>
              <a:defRPr b="1" sz="3000">
                <a:latin typeface="Neucha"/>
                <a:ea typeface="Neucha"/>
                <a:cs typeface="Neucha"/>
                <a:sym typeface="Neucha"/>
              </a:defRPr>
            </a:lvl5pPr>
            <a:lvl6pPr lvl="5" algn="ctr">
              <a:lnSpc>
                <a:spcPct val="100000"/>
              </a:lnSpc>
              <a:spcBef>
                <a:spcPts val="0"/>
              </a:spcBef>
              <a:spcAft>
                <a:spcPts val="0"/>
              </a:spcAft>
              <a:buSzPts val="3000"/>
              <a:buFont typeface="Neucha"/>
              <a:buNone/>
              <a:defRPr b="1" sz="3000">
                <a:latin typeface="Neucha"/>
                <a:ea typeface="Neucha"/>
                <a:cs typeface="Neucha"/>
                <a:sym typeface="Neucha"/>
              </a:defRPr>
            </a:lvl6pPr>
            <a:lvl7pPr lvl="6" algn="ctr">
              <a:lnSpc>
                <a:spcPct val="100000"/>
              </a:lnSpc>
              <a:spcBef>
                <a:spcPts val="0"/>
              </a:spcBef>
              <a:spcAft>
                <a:spcPts val="0"/>
              </a:spcAft>
              <a:buSzPts val="3000"/>
              <a:buFont typeface="Neucha"/>
              <a:buNone/>
              <a:defRPr b="1" sz="3000">
                <a:latin typeface="Neucha"/>
                <a:ea typeface="Neucha"/>
                <a:cs typeface="Neucha"/>
                <a:sym typeface="Neucha"/>
              </a:defRPr>
            </a:lvl7pPr>
            <a:lvl8pPr lvl="7" algn="ctr">
              <a:lnSpc>
                <a:spcPct val="100000"/>
              </a:lnSpc>
              <a:spcBef>
                <a:spcPts val="0"/>
              </a:spcBef>
              <a:spcAft>
                <a:spcPts val="0"/>
              </a:spcAft>
              <a:buSzPts val="3000"/>
              <a:buFont typeface="Neucha"/>
              <a:buNone/>
              <a:defRPr b="1" sz="3000">
                <a:latin typeface="Neucha"/>
                <a:ea typeface="Neucha"/>
                <a:cs typeface="Neucha"/>
                <a:sym typeface="Neucha"/>
              </a:defRPr>
            </a:lvl8pPr>
            <a:lvl9pPr lvl="8"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262" name="Google Shape;262;p51"/>
          <p:cNvSpPr txBox="1"/>
          <p:nvPr>
            <p:ph idx="19" type="title"/>
          </p:nvPr>
        </p:nvSpPr>
        <p:spPr>
          <a:xfrm>
            <a:off x="1483560" y="3163491"/>
            <a:ext cx="576000" cy="4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3000"/>
            </a:lvl1pPr>
            <a:lvl2pPr lvl="1" algn="ctr">
              <a:lnSpc>
                <a:spcPct val="100000"/>
              </a:lnSpc>
              <a:spcBef>
                <a:spcPts val="0"/>
              </a:spcBef>
              <a:spcAft>
                <a:spcPts val="0"/>
              </a:spcAft>
              <a:buSzPts val="3000"/>
              <a:buFont typeface="Neucha"/>
              <a:buNone/>
              <a:defRPr b="1" sz="3000">
                <a:latin typeface="Neucha"/>
                <a:ea typeface="Neucha"/>
                <a:cs typeface="Neucha"/>
                <a:sym typeface="Neucha"/>
              </a:defRPr>
            </a:lvl2pPr>
            <a:lvl3pPr lvl="2" algn="ctr">
              <a:lnSpc>
                <a:spcPct val="100000"/>
              </a:lnSpc>
              <a:spcBef>
                <a:spcPts val="0"/>
              </a:spcBef>
              <a:spcAft>
                <a:spcPts val="0"/>
              </a:spcAft>
              <a:buSzPts val="3000"/>
              <a:buFont typeface="Neucha"/>
              <a:buNone/>
              <a:defRPr b="1" sz="3000">
                <a:latin typeface="Neucha"/>
                <a:ea typeface="Neucha"/>
                <a:cs typeface="Neucha"/>
                <a:sym typeface="Neucha"/>
              </a:defRPr>
            </a:lvl3pPr>
            <a:lvl4pPr lvl="3" algn="ctr">
              <a:lnSpc>
                <a:spcPct val="100000"/>
              </a:lnSpc>
              <a:spcBef>
                <a:spcPts val="0"/>
              </a:spcBef>
              <a:spcAft>
                <a:spcPts val="0"/>
              </a:spcAft>
              <a:buSzPts val="3000"/>
              <a:buFont typeface="Neucha"/>
              <a:buNone/>
              <a:defRPr b="1" sz="3000">
                <a:latin typeface="Neucha"/>
                <a:ea typeface="Neucha"/>
                <a:cs typeface="Neucha"/>
                <a:sym typeface="Neucha"/>
              </a:defRPr>
            </a:lvl4pPr>
            <a:lvl5pPr lvl="4" algn="ctr">
              <a:lnSpc>
                <a:spcPct val="100000"/>
              </a:lnSpc>
              <a:spcBef>
                <a:spcPts val="0"/>
              </a:spcBef>
              <a:spcAft>
                <a:spcPts val="0"/>
              </a:spcAft>
              <a:buSzPts val="3000"/>
              <a:buFont typeface="Neucha"/>
              <a:buNone/>
              <a:defRPr b="1" sz="3000">
                <a:latin typeface="Neucha"/>
                <a:ea typeface="Neucha"/>
                <a:cs typeface="Neucha"/>
                <a:sym typeface="Neucha"/>
              </a:defRPr>
            </a:lvl5pPr>
            <a:lvl6pPr lvl="5" algn="ctr">
              <a:lnSpc>
                <a:spcPct val="100000"/>
              </a:lnSpc>
              <a:spcBef>
                <a:spcPts val="0"/>
              </a:spcBef>
              <a:spcAft>
                <a:spcPts val="0"/>
              </a:spcAft>
              <a:buSzPts val="3000"/>
              <a:buFont typeface="Neucha"/>
              <a:buNone/>
              <a:defRPr b="1" sz="3000">
                <a:latin typeface="Neucha"/>
                <a:ea typeface="Neucha"/>
                <a:cs typeface="Neucha"/>
                <a:sym typeface="Neucha"/>
              </a:defRPr>
            </a:lvl6pPr>
            <a:lvl7pPr lvl="6" algn="ctr">
              <a:lnSpc>
                <a:spcPct val="100000"/>
              </a:lnSpc>
              <a:spcBef>
                <a:spcPts val="0"/>
              </a:spcBef>
              <a:spcAft>
                <a:spcPts val="0"/>
              </a:spcAft>
              <a:buSzPts val="3000"/>
              <a:buFont typeface="Neucha"/>
              <a:buNone/>
              <a:defRPr b="1" sz="3000">
                <a:latin typeface="Neucha"/>
                <a:ea typeface="Neucha"/>
                <a:cs typeface="Neucha"/>
                <a:sym typeface="Neucha"/>
              </a:defRPr>
            </a:lvl7pPr>
            <a:lvl8pPr lvl="7" algn="ctr">
              <a:lnSpc>
                <a:spcPct val="100000"/>
              </a:lnSpc>
              <a:spcBef>
                <a:spcPts val="0"/>
              </a:spcBef>
              <a:spcAft>
                <a:spcPts val="0"/>
              </a:spcAft>
              <a:buSzPts val="3000"/>
              <a:buFont typeface="Neucha"/>
              <a:buNone/>
              <a:defRPr b="1" sz="3000">
                <a:latin typeface="Neucha"/>
                <a:ea typeface="Neucha"/>
                <a:cs typeface="Neucha"/>
                <a:sym typeface="Neucha"/>
              </a:defRPr>
            </a:lvl8pPr>
            <a:lvl9pPr lvl="8"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263" name="Google Shape;263;p51"/>
          <p:cNvSpPr txBox="1"/>
          <p:nvPr>
            <p:ph idx="20" type="title"/>
          </p:nvPr>
        </p:nvSpPr>
        <p:spPr>
          <a:xfrm>
            <a:off x="4286025" y="3163491"/>
            <a:ext cx="576000" cy="4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3000"/>
            </a:lvl1pPr>
            <a:lvl2pPr lvl="1" algn="ctr">
              <a:lnSpc>
                <a:spcPct val="100000"/>
              </a:lnSpc>
              <a:spcBef>
                <a:spcPts val="0"/>
              </a:spcBef>
              <a:spcAft>
                <a:spcPts val="0"/>
              </a:spcAft>
              <a:buSzPts val="3000"/>
              <a:buFont typeface="Neucha"/>
              <a:buNone/>
              <a:defRPr b="1" sz="3000">
                <a:latin typeface="Neucha"/>
                <a:ea typeface="Neucha"/>
                <a:cs typeface="Neucha"/>
                <a:sym typeface="Neucha"/>
              </a:defRPr>
            </a:lvl2pPr>
            <a:lvl3pPr lvl="2" algn="ctr">
              <a:lnSpc>
                <a:spcPct val="100000"/>
              </a:lnSpc>
              <a:spcBef>
                <a:spcPts val="0"/>
              </a:spcBef>
              <a:spcAft>
                <a:spcPts val="0"/>
              </a:spcAft>
              <a:buSzPts val="3000"/>
              <a:buFont typeface="Neucha"/>
              <a:buNone/>
              <a:defRPr b="1" sz="3000">
                <a:latin typeface="Neucha"/>
                <a:ea typeface="Neucha"/>
                <a:cs typeface="Neucha"/>
                <a:sym typeface="Neucha"/>
              </a:defRPr>
            </a:lvl3pPr>
            <a:lvl4pPr lvl="3" algn="ctr">
              <a:lnSpc>
                <a:spcPct val="100000"/>
              </a:lnSpc>
              <a:spcBef>
                <a:spcPts val="0"/>
              </a:spcBef>
              <a:spcAft>
                <a:spcPts val="0"/>
              </a:spcAft>
              <a:buSzPts val="3000"/>
              <a:buFont typeface="Neucha"/>
              <a:buNone/>
              <a:defRPr b="1" sz="3000">
                <a:latin typeface="Neucha"/>
                <a:ea typeface="Neucha"/>
                <a:cs typeface="Neucha"/>
                <a:sym typeface="Neucha"/>
              </a:defRPr>
            </a:lvl4pPr>
            <a:lvl5pPr lvl="4" algn="ctr">
              <a:lnSpc>
                <a:spcPct val="100000"/>
              </a:lnSpc>
              <a:spcBef>
                <a:spcPts val="0"/>
              </a:spcBef>
              <a:spcAft>
                <a:spcPts val="0"/>
              </a:spcAft>
              <a:buSzPts val="3000"/>
              <a:buFont typeface="Neucha"/>
              <a:buNone/>
              <a:defRPr b="1" sz="3000">
                <a:latin typeface="Neucha"/>
                <a:ea typeface="Neucha"/>
                <a:cs typeface="Neucha"/>
                <a:sym typeface="Neucha"/>
              </a:defRPr>
            </a:lvl5pPr>
            <a:lvl6pPr lvl="5" algn="ctr">
              <a:lnSpc>
                <a:spcPct val="100000"/>
              </a:lnSpc>
              <a:spcBef>
                <a:spcPts val="0"/>
              </a:spcBef>
              <a:spcAft>
                <a:spcPts val="0"/>
              </a:spcAft>
              <a:buSzPts val="3000"/>
              <a:buFont typeface="Neucha"/>
              <a:buNone/>
              <a:defRPr b="1" sz="3000">
                <a:latin typeface="Neucha"/>
                <a:ea typeface="Neucha"/>
                <a:cs typeface="Neucha"/>
                <a:sym typeface="Neucha"/>
              </a:defRPr>
            </a:lvl6pPr>
            <a:lvl7pPr lvl="6" algn="ctr">
              <a:lnSpc>
                <a:spcPct val="100000"/>
              </a:lnSpc>
              <a:spcBef>
                <a:spcPts val="0"/>
              </a:spcBef>
              <a:spcAft>
                <a:spcPts val="0"/>
              </a:spcAft>
              <a:buSzPts val="3000"/>
              <a:buFont typeface="Neucha"/>
              <a:buNone/>
              <a:defRPr b="1" sz="3000">
                <a:latin typeface="Neucha"/>
                <a:ea typeface="Neucha"/>
                <a:cs typeface="Neucha"/>
                <a:sym typeface="Neucha"/>
              </a:defRPr>
            </a:lvl7pPr>
            <a:lvl8pPr lvl="7" algn="ctr">
              <a:lnSpc>
                <a:spcPct val="100000"/>
              </a:lnSpc>
              <a:spcBef>
                <a:spcPts val="0"/>
              </a:spcBef>
              <a:spcAft>
                <a:spcPts val="0"/>
              </a:spcAft>
              <a:buSzPts val="3000"/>
              <a:buFont typeface="Neucha"/>
              <a:buNone/>
              <a:defRPr b="1" sz="3000">
                <a:latin typeface="Neucha"/>
                <a:ea typeface="Neucha"/>
                <a:cs typeface="Neucha"/>
                <a:sym typeface="Neucha"/>
              </a:defRPr>
            </a:lvl8pPr>
            <a:lvl9pPr lvl="8"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264" name="Google Shape;264;p51"/>
          <p:cNvSpPr txBox="1"/>
          <p:nvPr>
            <p:ph idx="21" type="title"/>
          </p:nvPr>
        </p:nvSpPr>
        <p:spPr>
          <a:xfrm>
            <a:off x="7097794" y="3163491"/>
            <a:ext cx="576000" cy="4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b="1" sz="3000"/>
            </a:lvl1pPr>
            <a:lvl2pPr lvl="1" algn="ctr">
              <a:lnSpc>
                <a:spcPct val="100000"/>
              </a:lnSpc>
              <a:spcBef>
                <a:spcPts val="0"/>
              </a:spcBef>
              <a:spcAft>
                <a:spcPts val="0"/>
              </a:spcAft>
              <a:buSzPts val="3000"/>
              <a:buFont typeface="Neucha"/>
              <a:buNone/>
              <a:defRPr b="1" sz="3000">
                <a:latin typeface="Neucha"/>
                <a:ea typeface="Neucha"/>
                <a:cs typeface="Neucha"/>
                <a:sym typeface="Neucha"/>
              </a:defRPr>
            </a:lvl2pPr>
            <a:lvl3pPr lvl="2" algn="ctr">
              <a:lnSpc>
                <a:spcPct val="100000"/>
              </a:lnSpc>
              <a:spcBef>
                <a:spcPts val="0"/>
              </a:spcBef>
              <a:spcAft>
                <a:spcPts val="0"/>
              </a:spcAft>
              <a:buSzPts val="3000"/>
              <a:buFont typeface="Neucha"/>
              <a:buNone/>
              <a:defRPr b="1" sz="3000">
                <a:latin typeface="Neucha"/>
                <a:ea typeface="Neucha"/>
                <a:cs typeface="Neucha"/>
                <a:sym typeface="Neucha"/>
              </a:defRPr>
            </a:lvl3pPr>
            <a:lvl4pPr lvl="3" algn="ctr">
              <a:lnSpc>
                <a:spcPct val="100000"/>
              </a:lnSpc>
              <a:spcBef>
                <a:spcPts val="0"/>
              </a:spcBef>
              <a:spcAft>
                <a:spcPts val="0"/>
              </a:spcAft>
              <a:buSzPts val="3000"/>
              <a:buFont typeface="Neucha"/>
              <a:buNone/>
              <a:defRPr b="1" sz="3000">
                <a:latin typeface="Neucha"/>
                <a:ea typeface="Neucha"/>
                <a:cs typeface="Neucha"/>
                <a:sym typeface="Neucha"/>
              </a:defRPr>
            </a:lvl4pPr>
            <a:lvl5pPr lvl="4" algn="ctr">
              <a:lnSpc>
                <a:spcPct val="100000"/>
              </a:lnSpc>
              <a:spcBef>
                <a:spcPts val="0"/>
              </a:spcBef>
              <a:spcAft>
                <a:spcPts val="0"/>
              </a:spcAft>
              <a:buSzPts val="3000"/>
              <a:buFont typeface="Neucha"/>
              <a:buNone/>
              <a:defRPr b="1" sz="3000">
                <a:latin typeface="Neucha"/>
                <a:ea typeface="Neucha"/>
                <a:cs typeface="Neucha"/>
                <a:sym typeface="Neucha"/>
              </a:defRPr>
            </a:lvl5pPr>
            <a:lvl6pPr lvl="5" algn="ctr">
              <a:lnSpc>
                <a:spcPct val="100000"/>
              </a:lnSpc>
              <a:spcBef>
                <a:spcPts val="0"/>
              </a:spcBef>
              <a:spcAft>
                <a:spcPts val="0"/>
              </a:spcAft>
              <a:buSzPts val="3000"/>
              <a:buFont typeface="Neucha"/>
              <a:buNone/>
              <a:defRPr b="1" sz="3000">
                <a:latin typeface="Neucha"/>
                <a:ea typeface="Neucha"/>
                <a:cs typeface="Neucha"/>
                <a:sym typeface="Neucha"/>
              </a:defRPr>
            </a:lvl6pPr>
            <a:lvl7pPr lvl="6" algn="ctr">
              <a:lnSpc>
                <a:spcPct val="100000"/>
              </a:lnSpc>
              <a:spcBef>
                <a:spcPts val="0"/>
              </a:spcBef>
              <a:spcAft>
                <a:spcPts val="0"/>
              </a:spcAft>
              <a:buSzPts val="3000"/>
              <a:buFont typeface="Neucha"/>
              <a:buNone/>
              <a:defRPr b="1" sz="3000">
                <a:latin typeface="Neucha"/>
                <a:ea typeface="Neucha"/>
                <a:cs typeface="Neucha"/>
                <a:sym typeface="Neucha"/>
              </a:defRPr>
            </a:lvl7pPr>
            <a:lvl8pPr lvl="7" algn="ctr">
              <a:lnSpc>
                <a:spcPct val="100000"/>
              </a:lnSpc>
              <a:spcBef>
                <a:spcPts val="0"/>
              </a:spcBef>
              <a:spcAft>
                <a:spcPts val="0"/>
              </a:spcAft>
              <a:buSzPts val="3000"/>
              <a:buFont typeface="Neucha"/>
              <a:buNone/>
              <a:defRPr b="1" sz="3000">
                <a:latin typeface="Neucha"/>
                <a:ea typeface="Neucha"/>
                <a:cs typeface="Neucha"/>
                <a:sym typeface="Neucha"/>
              </a:defRPr>
            </a:lvl8pPr>
            <a:lvl9pPr lvl="8"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265" name="Google Shape;265;p51"/>
          <p:cNvSpPr/>
          <p:nvPr/>
        </p:nvSpPr>
        <p:spPr>
          <a:xfrm>
            <a:off x="2483740" y="171622"/>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51"/>
          <p:cNvSpPr/>
          <p:nvPr/>
        </p:nvSpPr>
        <p:spPr>
          <a:xfrm>
            <a:off x="2113408" y="294927"/>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51"/>
          <p:cNvSpPr/>
          <p:nvPr/>
        </p:nvSpPr>
        <p:spPr>
          <a:xfrm>
            <a:off x="3040826" y="55185"/>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8" name="Google Shape;268;p51"/>
          <p:cNvGrpSpPr/>
          <p:nvPr/>
        </p:nvGrpSpPr>
        <p:grpSpPr>
          <a:xfrm>
            <a:off x="8430775" y="49513"/>
            <a:ext cx="674325" cy="1173675"/>
            <a:chOff x="4266275" y="6869625"/>
            <a:chExt cx="674325" cy="1173675"/>
          </a:xfrm>
        </p:grpSpPr>
        <p:sp>
          <p:nvSpPr>
            <p:cNvPr id="269" name="Google Shape;269;p51"/>
            <p:cNvSpPr/>
            <p:nvPr/>
          </p:nvSpPr>
          <p:spPr>
            <a:xfrm>
              <a:off x="4754025" y="7408475"/>
              <a:ext cx="186575" cy="194125"/>
            </a:xfrm>
            <a:custGeom>
              <a:rect b="b" l="l" r="r" t="t"/>
              <a:pathLst>
                <a:path extrusionOk="0" h="7765" w="7463">
                  <a:moveTo>
                    <a:pt x="2044" y="0"/>
                  </a:moveTo>
                  <a:lnTo>
                    <a:pt x="0" y="1945"/>
                  </a:lnTo>
                  <a:lnTo>
                    <a:pt x="5419" y="7765"/>
                  </a:lnTo>
                  <a:lnTo>
                    <a:pt x="7463" y="5828"/>
                  </a:lnTo>
                  <a:lnTo>
                    <a:pt x="204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51"/>
            <p:cNvSpPr/>
            <p:nvPr/>
          </p:nvSpPr>
          <p:spPr>
            <a:xfrm>
              <a:off x="4759125" y="7416225"/>
              <a:ext cx="58875" cy="53575"/>
            </a:xfrm>
            <a:custGeom>
              <a:rect b="b" l="l" r="r" t="t"/>
              <a:pathLst>
                <a:path extrusionOk="0" h="2143" w="2355">
                  <a:moveTo>
                    <a:pt x="2044" y="1"/>
                  </a:moveTo>
                  <a:lnTo>
                    <a:pt x="1" y="1840"/>
                  </a:lnTo>
                  <a:lnTo>
                    <a:pt x="311" y="2142"/>
                  </a:lnTo>
                  <a:lnTo>
                    <a:pt x="2354" y="205"/>
                  </a:lnTo>
                  <a:lnTo>
                    <a:pt x="2044"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51"/>
            <p:cNvSpPr/>
            <p:nvPr/>
          </p:nvSpPr>
          <p:spPr>
            <a:xfrm>
              <a:off x="4774450" y="7428900"/>
              <a:ext cx="56225" cy="56225"/>
            </a:xfrm>
            <a:custGeom>
              <a:rect b="b" l="l" r="r" t="t"/>
              <a:pathLst>
                <a:path extrusionOk="0" h="2249" w="2249">
                  <a:moveTo>
                    <a:pt x="2044" y="0"/>
                  </a:moveTo>
                  <a:lnTo>
                    <a:pt x="1" y="1946"/>
                  </a:lnTo>
                  <a:lnTo>
                    <a:pt x="205" y="2248"/>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51"/>
            <p:cNvSpPr/>
            <p:nvPr/>
          </p:nvSpPr>
          <p:spPr>
            <a:xfrm>
              <a:off x="4787325" y="7444225"/>
              <a:ext cx="56225" cy="53750"/>
            </a:xfrm>
            <a:custGeom>
              <a:rect b="b" l="l" r="r" t="t"/>
              <a:pathLst>
                <a:path extrusionOk="0" h="2150" w="2249">
                  <a:moveTo>
                    <a:pt x="2044" y="0"/>
                  </a:moveTo>
                  <a:lnTo>
                    <a:pt x="0" y="1839"/>
                  </a:lnTo>
                  <a:lnTo>
                    <a:pt x="205" y="2150"/>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51"/>
            <p:cNvSpPr/>
            <p:nvPr/>
          </p:nvSpPr>
          <p:spPr>
            <a:xfrm>
              <a:off x="4800000" y="7457100"/>
              <a:ext cx="58875" cy="56200"/>
            </a:xfrm>
            <a:custGeom>
              <a:rect b="b" l="l" r="r" t="t"/>
              <a:pathLst>
                <a:path extrusionOk="0" h="2248" w="2355">
                  <a:moveTo>
                    <a:pt x="2044" y="0"/>
                  </a:moveTo>
                  <a:lnTo>
                    <a:pt x="0" y="1937"/>
                  </a:lnTo>
                  <a:lnTo>
                    <a:pt x="311" y="2248"/>
                  </a:lnTo>
                  <a:lnTo>
                    <a:pt x="2354" y="303"/>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51"/>
            <p:cNvSpPr/>
            <p:nvPr/>
          </p:nvSpPr>
          <p:spPr>
            <a:xfrm>
              <a:off x="4812875" y="7472425"/>
              <a:ext cx="58650" cy="53550"/>
            </a:xfrm>
            <a:custGeom>
              <a:rect b="b" l="l" r="r" t="t"/>
              <a:pathLst>
                <a:path extrusionOk="0" h="2142" w="2346">
                  <a:moveTo>
                    <a:pt x="2043" y="0"/>
                  </a:moveTo>
                  <a:lnTo>
                    <a:pt x="0" y="1937"/>
                  </a:lnTo>
                  <a:lnTo>
                    <a:pt x="303" y="2142"/>
                  </a:lnTo>
                  <a:lnTo>
                    <a:pt x="2346" y="303"/>
                  </a:lnTo>
                  <a:lnTo>
                    <a:pt x="2043"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51"/>
            <p:cNvSpPr/>
            <p:nvPr/>
          </p:nvSpPr>
          <p:spPr>
            <a:xfrm>
              <a:off x="4825525" y="7487750"/>
              <a:ext cx="58875" cy="53550"/>
            </a:xfrm>
            <a:custGeom>
              <a:rect b="b" l="l" r="r" t="t"/>
              <a:pathLst>
                <a:path extrusionOk="0" h="2142" w="2355">
                  <a:moveTo>
                    <a:pt x="2044" y="0"/>
                  </a:moveTo>
                  <a:lnTo>
                    <a:pt x="1" y="1839"/>
                  </a:lnTo>
                  <a:lnTo>
                    <a:pt x="311" y="2142"/>
                  </a:lnTo>
                  <a:lnTo>
                    <a:pt x="2355" y="205"/>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51"/>
            <p:cNvSpPr/>
            <p:nvPr/>
          </p:nvSpPr>
          <p:spPr>
            <a:xfrm>
              <a:off x="4840850" y="7500425"/>
              <a:ext cx="56225" cy="56200"/>
            </a:xfrm>
            <a:custGeom>
              <a:rect b="b" l="l" r="r" t="t"/>
              <a:pathLst>
                <a:path extrusionOk="0" h="2248" w="2249">
                  <a:moveTo>
                    <a:pt x="2044" y="0"/>
                  </a:moveTo>
                  <a:lnTo>
                    <a:pt x="1" y="1945"/>
                  </a:lnTo>
                  <a:lnTo>
                    <a:pt x="205" y="2248"/>
                  </a:lnTo>
                  <a:lnTo>
                    <a:pt x="2249"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51"/>
            <p:cNvSpPr/>
            <p:nvPr/>
          </p:nvSpPr>
          <p:spPr>
            <a:xfrm>
              <a:off x="4853725" y="7515750"/>
              <a:ext cx="56225" cy="53750"/>
            </a:xfrm>
            <a:custGeom>
              <a:rect b="b" l="l" r="r" t="t"/>
              <a:pathLst>
                <a:path extrusionOk="0" h="2150" w="2249">
                  <a:moveTo>
                    <a:pt x="2044" y="0"/>
                  </a:moveTo>
                  <a:lnTo>
                    <a:pt x="1" y="1839"/>
                  </a:lnTo>
                  <a:lnTo>
                    <a:pt x="205" y="2150"/>
                  </a:lnTo>
                  <a:lnTo>
                    <a:pt x="2249" y="204"/>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1"/>
            <p:cNvSpPr/>
            <p:nvPr/>
          </p:nvSpPr>
          <p:spPr>
            <a:xfrm>
              <a:off x="4866400" y="7528625"/>
              <a:ext cx="58875" cy="56200"/>
            </a:xfrm>
            <a:custGeom>
              <a:rect b="b" l="l" r="r" t="t"/>
              <a:pathLst>
                <a:path extrusionOk="0" h="2248" w="2355">
                  <a:moveTo>
                    <a:pt x="2044" y="0"/>
                  </a:moveTo>
                  <a:lnTo>
                    <a:pt x="1" y="1937"/>
                  </a:lnTo>
                  <a:lnTo>
                    <a:pt x="311" y="2248"/>
                  </a:lnTo>
                  <a:lnTo>
                    <a:pt x="2355"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51"/>
            <p:cNvSpPr/>
            <p:nvPr/>
          </p:nvSpPr>
          <p:spPr>
            <a:xfrm>
              <a:off x="4879275" y="7543950"/>
              <a:ext cx="58675" cy="53550"/>
            </a:xfrm>
            <a:custGeom>
              <a:rect b="b" l="l" r="r" t="t"/>
              <a:pathLst>
                <a:path extrusionOk="0" h="2142" w="2347">
                  <a:moveTo>
                    <a:pt x="2044" y="0"/>
                  </a:moveTo>
                  <a:lnTo>
                    <a:pt x="0" y="1937"/>
                  </a:lnTo>
                  <a:lnTo>
                    <a:pt x="303" y="2141"/>
                  </a:lnTo>
                  <a:lnTo>
                    <a:pt x="2346"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51"/>
            <p:cNvSpPr/>
            <p:nvPr/>
          </p:nvSpPr>
          <p:spPr>
            <a:xfrm>
              <a:off x="4266275" y="7482625"/>
              <a:ext cx="597700" cy="560675"/>
            </a:xfrm>
            <a:custGeom>
              <a:rect b="b" l="l" r="r" t="t"/>
              <a:pathLst>
                <a:path extrusionOk="0" h="22427" w="23908">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51"/>
            <p:cNvSpPr/>
            <p:nvPr/>
          </p:nvSpPr>
          <p:spPr>
            <a:xfrm>
              <a:off x="4294275" y="7615450"/>
              <a:ext cx="429125" cy="403000"/>
            </a:xfrm>
            <a:custGeom>
              <a:rect b="b" l="l" r="r" t="t"/>
              <a:pathLst>
                <a:path extrusionOk="0" h="16120" w="17165">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51"/>
            <p:cNvSpPr/>
            <p:nvPr/>
          </p:nvSpPr>
          <p:spPr>
            <a:xfrm>
              <a:off x="4736250" y="7454450"/>
              <a:ext cx="155725" cy="166150"/>
            </a:xfrm>
            <a:custGeom>
              <a:rect b="b" l="l" r="r" t="t"/>
              <a:pathLst>
                <a:path extrusionOk="0" h="6646" w="6229">
                  <a:moveTo>
                    <a:pt x="817" y="0"/>
                  </a:moveTo>
                  <a:lnTo>
                    <a:pt x="0" y="817"/>
                  </a:lnTo>
                  <a:lnTo>
                    <a:pt x="5313" y="6645"/>
                  </a:lnTo>
                  <a:lnTo>
                    <a:pt x="6228" y="5828"/>
                  </a:lnTo>
                  <a:lnTo>
                    <a:pt x="817" y="0"/>
                  </a:ln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51"/>
            <p:cNvSpPr/>
            <p:nvPr/>
          </p:nvSpPr>
          <p:spPr>
            <a:xfrm>
              <a:off x="4294275" y="7881100"/>
              <a:ext cx="143050" cy="137350"/>
            </a:xfrm>
            <a:custGeom>
              <a:rect b="b" l="l" r="r" t="t"/>
              <a:pathLst>
                <a:path extrusionOk="0" h="5494" w="5722">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51"/>
            <p:cNvSpPr/>
            <p:nvPr/>
          </p:nvSpPr>
          <p:spPr>
            <a:xfrm>
              <a:off x="4577875" y="7543950"/>
              <a:ext cx="125075" cy="112400"/>
            </a:xfrm>
            <a:custGeom>
              <a:rect b="b" l="l" r="r" t="t"/>
              <a:pathLst>
                <a:path extrusionOk="0" h="4496" w="5003">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51"/>
            <p:cNvSpPr/>
            <p:nvPr/>
          </p:nvSpPr>
          <p:spPr>
            <a:xfrm>
              <a:off x="4600775" y="7615450"/>
              <a:ext cx="66425" cy="43350"/>
            </a:xfrm>
            <a:custGeom>
              <a:rect b="b" l="l" r="r" t="t"/>
              <a:pathLst>
                <a:path extrusionOk="0" h="1734" w="2657">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rgbClr val="E86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51"/>
            <p:cNvSpPr/>
            <p:nvPr/>
          </p:nvSpPr>
          <p:spPr>
            <a:xfrm>
              <a:off x="4268725" y="6869625"/>
              <a:ext cx="209475" cy="130200"/>
            </a:xfrm>
            <a:custGeom>
              <a:rect b="b" l="l" r="r" t="t"/>
              <a:pathLst>
                <a:path extrusionOk="0" h="5208" w="8379">
                  <a:moveTo>
                    <a:pt x="7463" y="1"/>
                  </a:moveTo>
                  <a:lnTo>
                    <a:pt x="0" y="2551"/>
                  </a:lnTo>
                  <a:lnTo>
                    <a:pt x="924" y="5207"/>
                  </a:lnTo>
                  <a:lnTo>
                    <a:pt x="8378" y="2551"/>
                  </a:lnTo>
                  <a:lnTo>
                    <a:pt x="746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51"/>
            <p:cNvSpPr/>
            <p:nvPr/>
          </p:nvSpPr>
          <p:spPr>
            <a:xfrm>
              <a:off x="4276475" y="6928275"/>
              <a:ext cx="30675" cy="69100"/>
            </a:xfrm>
            <a:custGeom>
              <a:rect b="b" l="l" r="r" t="t"/>
              <a:pathLst>
                <a:path extrusionOk="0" h="2764" w="1227">
                  <a:moveTo>
                    <a:pt x="303" y="1"/>
                  </a:moveTo>
                  <a:lnTo>
                    <a:pt x="1" y="107"/>
                  </a:lnTo>
                  <a:lnTo>
                    <a:pt x="916" y="2763"/>
                  </a:lnTo>
                  <a:lnTo>
                    <a:pt x="1227"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51"/>
            <p:cNvSpPr/>
            <p:nvPr/>
          </p:nvSpPr>
          <p:spPr>
            <a:xfrm>
              <a:off x="4294275" y="6920725"/>
              <a:ext cx="30675" cy="68875"/>
            </a:xfrm>
            <a:custGeom>
              <a:rect b="b" l="l" r="r" t="t"/>
              <a:pathLst>
                <a:path extrusionOk="0" h="2755" w="1227">
                  <a:moveTo>
                    <a:pt x="311" y="0"/>
                  </a:moveTo>
                  <a:lnTo>
                    <a:pt x="0" y="205"/>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51"/>
            <p:cNvSpPr/>
            <p:nvPr/>
          </p:nvSpPr>
          <p:spPr>
            <a:xfrm>
              <a:off x="4312250" y="6915600"/>
              <a:ext cx="30675" cy="68900"/>
            </a:xfrm>
            <a:custGeom>
              <a:rect b="b" l="l" r="r" t="t"/>
              <a:pathLst>
                <a:path extrusionOk="0" h="2756" w="1227">
                  <a:moveTo>
                    <a:pt x="303" y="1"/>
                  </a:moveTo>
                  <a:lnTo>
                    <a:pt x="0" y="99"/>
                  </a:lnTo>
                  <a:lnTo>
                    <a:pt x="916" y="2755"/>
                  </a:lnTo>
                  <a:lnTo>
                    <a:pt x="1226"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51"/>
            <p:cNvSpPr/>
            <p:nvPr/>
          </p:nvSpPr>
          <p:spPr>
            <a:xfrm>
              <a:off x="4330025" y="6907850"/>
              <a:ext cx="33325" cy="69075"/>
            </a:xfrm>
            <a:custGeom>
              <a:rect b="b" l="l" r="r" t="t"/>
              <a:pathLst>
                <a:path extrusionOk="0" h="2763" w="1333">
                  <a:moveTo>
                    <a:pt x="409" y="0"/>
                  </a:moveTo>
                  <a:lnTo>
                    <a:pt x="0" y="205"/>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51"/>
            <p:cNvSpPr/>
            <p:nvPr/>
          </p:nvSpPr>
          <p:spPr>
            <a:xfrm>
              <a:off x="4348000" y="6902725"/>
              <a:ext cx="33125" cy="69100"/>
            </a:xfrm>
            <a:custGeom>
              <a:rect b="b" l="l" r="r" t="t"/>
              <a:pathLst>
                <a:path extrusionOk="0" h="2764" w="1325">
                  <a:moveTo>
                    <a:pt x="409" y="1"/>
                  </a:moveTo>
                  <a:lnTo>
                    <a:pt x="1" y="107"/>
                  </a:lnTo>
                  <a:lnTo>
                    <a:pt x="916" y="2764"/>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51"/>
            <p:cNvSpPr/>
            <p:nvPr/>
          </p:nvSpPr>
          <p:spPr>
            <a:xfrm>
              <a:off x="4368450" y="6895175"/>
              <a:ext cx="30675" cy="68875"/>
            </a:xfrm>
            <a:custGeom>
              <a:rect b="b" l="l" r="r" t="t"/>
              <a:pathLst>
                <a:path extrusionOk="0" h="2755" w="1227">
                  <a:moveTo>
                    <a:pt x="302" y="1"/>
                  </a:moveTo>
                  <a:lnTo>
                    <a:pt x="0" y="205"/>
                  </a:lnTo>
                  <a:lnTo>
                    <a:pt x="915" y="2755"/>
                  </a:lnTo>
                  <a:lnTo>
                    <a:pt x="1226" y="2657"/>
                  </a:lnTo>
                  <a:lnTo>
                    <a:pt x="302"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51"/>
            <p:cNvSpPr/>
            <p:nvPr/>
          </p:nvSpPr>
          <p:spPr>
            <a:xfrm>
              <a:off x="4386225" y="6890075"/>
              <a:ext cx="30675" cy="68875"/>
            </a:xfrm>
            <a:custGeom>
              <a:rect b="b" l="l" r="r" t="t"/>
              <a:pathLst>
                <a:path extrusionOk="0" h="2755" w="1227">
                  <a:moveTo>
                    <a:pt x="311" y="0"/>
                  </a:moveTo>
                  <a:lnTo>
                    <a:pt x="0" y="98"/>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51"/>
            <p:cNvSpPr/>
            <p:nvPr/>
          </p:nvSpPr>
          <p:spPr>
            <a:xfrm>
              <a:off x="4404200" y="6882300"/>
              <a:ext cx="33125" cy="69100"/>
            </a:xfrm>
            <a:custGeom>
              <a:rect b="b" l="l" r="r" t="t"/>
              <a:pathLst>
                <a:path extrusionOk="0" h="2764" w="1325">
                  <a:moveTo>
                    <a:pt x="409" y="1"/>
                  </a:moveTo>
                  <a:lnTo>
                    <a:pt x="0" y="205"/>
                  </a:lnTo>
                  <a:lnTo>
                    <a:pt x="916" y="2763"/>
                  </a:lnTo>
                  <a:lnTo>
                    <a:pt x="1324"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51"/>
            <p:cNvSpPr/>
            <p:nvPr/>
          </p:nvSpPr>
          <p:spPr>
            <a:xfrm>
              <a:off x="4421975" y="6877200"/>
              <a:ext cx="33325" cy="69075"/>
            </a:xfrm>
            <a:custGeom>
              <a:rect b="b" l="l" r="r" t="t"/>
              <a:pathLst>
                <a:path extrusionOk="0" h="2763" w="1333">
                  <a:moveTo>
                    <a:pt x="409" y="0"/>
                  </a:moveTo>
                  <a:lnTo>
                    <a:pt x="0" y="107"/>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51"/>
            <p:cNvSpPr/>
            <p:nvPr/>
          </p:nvSpPr>
          <p:spPr>
            <a:xfrm>
              <a:off x="4439950" y="6869625"/>
              <a:ext cx="33125" cy="68900"/>
            </a:xfrm>
            <a:custGeom>
              <a:rect b="b" l="l" r="r" t="t"/>
              <a:pathLst>
                <a:path extrusionOk="0" h="2756" w="1325">
                  <a:moveTo>
                    <a:pt x="409" y="1"/>
                  </a:moveTo>
                  <a:lnTo>
                    <a:pt x="1" y="99"/>
                  </a:lnTo>
                  <a:lnTo>
                    <a:pt x="1022" y="2755"/>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51"/>
            <p:cNvSpPr/>
            <p:nvPr/>
          </p:nvSpPr>
          <p:spPr>
            <a:xfrm>
              <a:off x="4314700" y="6956475"/>
              <a:ext cx="367825" cy="694425"/>
            </a:xfrm>
            <a:custGeom>
              <a:rect b="b" l="l" r="r" t="t"/>
              <a:pathLst>
                <a:path extrusionOk="0" h="27777" w="14713">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51"/>
            <p:cNvSpPr/>
            <p:nvPr/>
          </p:nvSpPr>
          <p:spPr>
            <a:xfrm>
              <a:off x="4391325" y="7125050"/>
              <a:ext cx="265650" cy="498700"/>
            </a:xfrm>
            <a:custGeom>
              <a:rect b="b" l="l" r="r" t="t"/>
              <a:pathLst>
                <a:path extrusionOk="0" h="19948" w="10626">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51"/>
            <p:cNvSpPr/>
            <p:nvPr/>
          </p:nvSpPr>
          <p:spPr>
            <a:xfrm>
              <a:off x="4289150" y="6933375"/>
              <a:ext cx="196800" cy="91975"/>
            </a:xfrm>
            <a:custGeom>
              <a:rect b="b" l="l" r="r" t="t"/>
              <a:pathLst>
                <a:path extrusionOk="0" h="3679" w="7872">
                  <a:moveTo>
                    <a:pt x="7561" y="1"/>
                  </a:moveTo>
                  <a:lnTo>
                    <a:pt x="1" y="2559"/>
                  </a:lnTo>
                  <a:lnTo>
                    <a:pt x="409" y="3679"/>
                  </a:lnTo>
                  <a:lnTo>
                    <a:pt x="7872" y="1023"/>
                  </a:lnTo>
                  <a:lnTo>
                    <a:pt x="7561" y="1"/>
                  </a:ln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51"/>
            <p:cNvSpPr/>
            <p:nvPr/>
          </p:nvSpPr>
          <p:spPr>
            <a:xfrm>
              <a:off x="4519025" y="7495300"/>
              <a:ext cx="137950" cy="128450"/>
            </a:xfrm>
            <a:custGeom>
              <a:rect b="b" l="l" r="r" t="t"/>
              <a:pathLst>
                <a:path extrusionOk="0" h="5138" w="5518">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80" name="Shape 1380"/>
        <p:cNvGrpSpPr/>
        <p:nvPr/>
      </p:nvGrpSpPr>
      <p:grpSpPr>
        <a:xfrm>
          <a:off x="0" y="0"/>
          <a:ext cx="0" cy="0"/>
          <a:chOff x="0" y="0"/>
          <a:chExt cx="0" cy="0"/>
        </a:xfrm>
      </p:grpSpPr>
      <p:sp>
        <p:nvSpPr>
          <p:cNvPr id="1381" name="Google Shape;1381;gd4ff6b1f40_0_2964"/>
          <p:cNvSpPr txBox="1"/>
          <p:nvPr>
            <p:ph type="ctrTitle"/>
          </p:nvPr>
        </p:nvSpPr>
        <p:spPr>
          <a:xfrm>
            <a:off x="713325" y="1242425"/>
            <a:ext cx="44259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Font typeface="Lilita One"/>
              <a:buNone/>
              <a:defRPr sz="5200">
                <a:latin typeface="Lilita One"/>
                <a:ea typeface="Lilita One"/>
                <a:cs typeface="Lilita One"/>
                <a:sym typeface="Lilita One"/>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382" name="Google Shape;1382;gd4ff6b1f40_0_2964"/>
          <p:cNvSpPr txBox="1"/>
          <p:nvPr>
            <p:ph idx="1" type="subTitle"/>
          </p:nvPr>
        </p:nvSpPr>
        <p:spPr>
          <a:xfrm>
            <a:off x="1396725" y="3157475"/>
            <a:ext cx="3059100" cy="7170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83" name="Google Shape;1383;gd4ff6b1f40_0_2964"/>
          <p:cNvSpPr/>
          <p:nvPr/>
        </p:nvSpPr>
        <p:spPr>
          <a:xfrm>
            <a:off x="0" y="0"/>
            <a:ext cx="3330303" cy="4665197"/>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84" name="Google Shape;1384;gd4ff6b1f40_0_2964"/>
          <p:cNvGrpSpPr/>
          <p:nvPr/>
        </p:nvGrpSpPr>
        <p:grpSpPr>
          <a:xfrm>
            <a:off x="446475" y="3874475"/>
            <a:ext cx="996175" cy="685800"/>
            <a:chOff x="1379925" y="685000"/>
            <a:chExt cx="996175" cy="685800"/>
          </a:xfrm>
        </p:grpSpPr>
        <p:sp>
          <p:nvSpPr>
            <p:cNvPr id="1385" name="Google Shape;1385;gd4ff6b1f40_0_2964"/>
            <p:cNvSpPr/>
            <p:nvPr/>
          </p:nvSpPr>
          <p:spPr>
            <a:xfrm>
              <a:off x="1379925" y="685000"/>
              <a:ext cx="996175" cy="685800"/>
            </a:xfrm>
            <a:custGeom>
              <a:rect b="b" l="l" r="r" t="t"/>
              <a:pathLst>
                <a:path extrusionOk="0" h="27432" w="39847">
                  <a:moveTo>
                    <a:pt x="7049" y="1"/>
                  </a:moveTo>
                  <a:cubicBezTo>
                    <a:pt x="6004" y="1"/>
                    <a:pt x="5047" y="612"/>
                    <a:pt x="4594" y="1668"/>
                  </a:cubicBezTo>
                  <a:lnTo>
                    <a:pt x="614" y="11370"/>
                  </a:lnTo>
                  <a:cubicBezTo>
                    <a:pt x="1" y="12800"/>
                    <a:pt x="712" y="14435"/>
                    <a:pt x="2044" y="14950"/>
                  </a:cubicBezTo>
                  <a:lnTo>
                    <a:pt x="31673" y="27210"/>
                  </a:lnTo>
                  <a:cubicBezTo>
                    <a:pt x="32026" y="27361"/>
                    <a:pt x="32384" y="27431"/>
                    <a:pt x="32734" y="27431"/>
                  </a:cubicBezTo>
                  <a:cubicBezTo>
                    <a:pt x="33802" y="27431"/>
                    <a:pt x="34783" y="26777"/>
                    <a:pt x="35245" y="25779"/>
                  </a:cubicBezTo>
                  <a:lnTo>
                    <a:pt x="39233" y="15971"/>
                  </a:lnTo>
                  <a:cubicBezTo>
                    <a:pt x="39846" y="14639"/>
                    <a:pt x="39127" y="13004"/>
                    <a:pt x="37803" y="12391"/>
                  </a:cubicBezTo>
                  <a:lnTo>
                    <a:pt x="8174" y="238"/>
                  </a:lnTo>
                  <a:cubicBezTo>
                    <a:pt x="7800" y="77"/>
                    <a:pt x="7419" y="1"/>
                    <a:pt x="704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gd4ff6b1f40_0_2964"/>
            <p:cNvSpPr/>
            <p:nvPr/>
          </p:nvSpPr>
          <p:spPr>
            <a:xfrm>
              <a:off x="1530525" y="760450"/>
              <a:ext cx="132850" cy="129725"/>
            </a:xfrm>
            <a:custGeom>
              <a:rect b="b" l="l" r="r" t="t"/>
              <a:pathLst>
                <a:path extrusionOk="0" h="5189" w="5314">
                  <a:moveTo>
                    <a:pt x="2604" y="0"/>
                  </a:moveTo>
                  <a:cubicBezTo>
                    <a:pt x="2144" y="0"/>
                    <a:pt x="1672" y="125"/>
                    <a:pt x="1227" y="383"/>
                  </a:cubicBezTo>
                  <a:cubicBezTo>
                    <a:pt x="1227" y="383"/>
                    <a:pt x="1129" y="383"/>
                    <a:pt x="1129" y="489"/>
                  </a:cubicBezTo>
                  <a:lnTo>
                    <a:pt x="924" y="489"/>
                  </a:lnTo>
                  <a:lnTo>
                    <a:pt x="924" y="587"/>
                  </a:lnTo>
                  <a:lnTo>
                    <a:pt x="818" y="587"/>
                  </a:lnTo>
                  <a:lnTo>
                    <a:pt x="818" y="693"/>
                  </a:lnTo>
                  <a:cubicBezTo>
                    <a:pt x="614" y="791"/>
                    <a:pt x="516" y="996"/>
                    <a:pt x="409" y="1200"/>
                  </a:cubicBezTo>
                  <a:lnTo>
                    <a:pt x="311" y="1200"/>
                  </a:lnTo>
                  <a:lnTo>
                    <a:pt x="311" y="1404"/>
                  </a:lnTo>
                  <a:lnTo>
                    <a:pt x="205" y="1404"/>
                  </a:lnTo>
                  <a:lnTo>
                    <a:pt x="205" y="1609"/>
                  </a:lnTo>
                  <a:lnTo>
                    <a:pt x="107" y="1609"/>
                  </a:lnTo>
                  <a:lnTo>
                    <a:pt x="107" y="1813"/>
                  </a:lnTo>
                  <a:lnTo>
                    <a:pt x="1" y="1919"/>
                  </a:lnTo>
                  <a:lnTo>
                    <a:pt x="1" y="2124"/>
                  </a:lnTo>
                  <a:lnTo>
                    <a:pt x="1" y="2328"/>
                  </a:lnTo>
                  <a:lnTo>
                    <a:pt x="1" y="2630"/>
                  </a:lnTo>
                  <a:lnTo>
                    <a:pt x="1" y="2835"/>
                  </a:lnTo>
                  <a:lnTo>
                    <a:pt x="1" y="2941"/>
                  </a:lnTo>
                  <a:lnTo>
                    <a:pt x="1" y="3039"/>
                  </a:lnTo>
                  <a:lnTo>
                    <a:pt x="1" y="3145"/>
                  </a:lnTo>
                  <a:cubicBezTo>
                    <a:pt x="1" y="3243"/>
                    <a:pt x="1" y="3243"/>
                    <a:pt x="107" y="3350"/>
                  </a:cubicBezTo>
                  <a:lnTo>
                    <a:pt x="107" y="3554"/>
                  </a:lnTo>
                  <a:lnTo>
                    <a:pt x="205" y="3652"/>
                  </a:lnTo>
                  <a:lnTo>
                    <a:pt x="205" y="3758"/>
                  </a:lnTo>
                  <a:cubicBezTo>
                    <a:pt x="311" y="3758"/>
                    <a:pt x="311" y="3856"/>
                    <a:pt x="311" y="3856"/>
                  </a:cubicBezTo>
                  <a:cubicBezTo>
                    <a:pt x="311" y="3963"/>
                    <a:pt x="409" y="3963"/>
                    <a:pt x="409" y="4061"/>
                  </a:cubicBezTo>
                  <a:cubicBezTo>
                    <a:pt x="614" y="4469"/>
                    <a:pt x="1022" y="4674"/>
                    <a:pt x="1333" y="4878"/>
                  </a:cubicBezTo>
                  <a:cubicBezTo>
                    <a:pt x="1431" y="4984"/>
                    <a:pt x="1537" y="4984"/>
                    <a:pt x="1635" y="4984"/>
                  </a:cubicBezTo>
                  <a:cubicBezTo>
                    <a:pt x="1635" y="5082"/>
                    <a:pt x="1742" y="5082"/>
                    <a:pt x="1840" y="5082"/>
                  </a:cubicBezTo>
                  <a:cubicBezTo>
                    <a:pt x="1946" y="5082"/>
                    <a:pt x="1946" y="5082"/>
                    <a:pt x="2044" y="5189"/>
                  </a:cubicBezTo>
                  <a:lnTo>
                    <a:pt x="2559" y="5189"/>
                  </a:lnTo>
                  <a:cubicBezTo>
                    <a:pt x="2968" y="5189"/>
                    <a:pt x="3376" y="5082"/>
                    <a:pt x="3679" y="4878"/>
                  </a:cubicBezTo>
                  <a:lnTo>
                    <a:pt x="3883" y="4878"/>
                  </a:lnTo>
                  <a:lnTo>
                    <a:pt x="3883" y="4780"/>
                  </a:lnTo>
                  <a:lnTo>
                    <a:pt x="3989" y="4780"/>
                  </a:lnTo>
                  <a:cubicBezTo>
                    <a:pt x="4087" y="4674"/>
                    <a:pt x="4087" y="4674"/>
                    <a:pt x="4194" y="4674"/>
                  </a:cubicBezTo>
                  <a:lnTo>
                    <a:pt x="4194" y="4576"/>
                  </a:lnTo>
                  <a:lnTo>
                    <a:pt x="4292" y="4576"/>
                  </a:lnTo>
                  <a:cubicBezTo>
                    <a:pt x="4292" y="4469"/>
                    <a:pt x="4398" y="4469"/>
                    <a:pt x="4398" y="4469"/>
                  </a:cubicBezTo>
                  <a:cubicBezTo>
                    <a:pt x="4398" y="4371"/>
                    <a:pt x="4398" y="4371"/>
                    <a:pt x="4496" y="4371"/>
                  </a:cubicBezTo>
                  <a:cubicBezTo>
                    <a:pt x="4496" y="4371"/>
                    <a:pt x="4496" y="4265"/>
                    <a:pt x="4602" y="4265"/>
                  </a:cubicBezTo>
                  <a:lnTo>
                    <a:pt x="4602" y="4167"/>
                  </a:lnTo>
                  <a:cubicBezTo>
                    <a:pt x="4700" y="4167"/>
                    <a:pt x="4700" y="4061"/>
                    <a:pt x="4700" y="4061"/>
                  </a:cubicBezTo>
                  <a:cubicBezTo>
                    <a:pt x="4700" y="3963"/>
                    <a:pt x="4807" y="3963"/>
                    <a:pt x="4807" y="3963"/>
                  </a:cubicBezTo>
                  <a:lnTo>
                    <a:pt x="4807" y="3856"/>
                  </a:lnTo>
                  <a:lnTo>
                    <a:pt x="4905" y="3758"/>
                  </a:lnTo>
                  <a:lnTo>
                    <a:pt x="4905" y="3652"/>
                  </a:lnTo>
                  <a:lnTo>
                    <a:pt x="5011" y="3554"/>
                  </a:lnTo>
                  <a:lnTo>
                    <a:pt x="5011" y="3448"/>
                  </a:lnTo>
                  <a:cubicBezTo>
                    <a:pt x="5313" y="2737"/>
                    <a:pt x="5215" y="1813"/>
                    <a:pt x="4700" y="1102"/>
                  </a:cubicBezTo>
                  <a:cubicBezTo>
                    <a:pt x="4180" y="384"/>
                    <a:pt x="3410" y="0"/>
                    <a:pt x="2604"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gd4ff6b1f40_0_2964"/>
            <p:cNvSpPr/>
            <p:nvPr/>
          </p:nvSpPr>
          <p:spPr>
            <a:xfrm>
              <a:off x="1515200" y="747700"/>
              <a:ext cx="145725" cy="130475"/>
            </a:xfrm>
            <a:custGeom>
              <a:rect b="b" l="l" r="r" t="t"/>
              <a:pathLst>
                <a:path extrusionOk="0" h="5219" w="5829">
                  <a:moveTo>
                    <a:pt x="2916" y="0"/>
                  </a:moveTo>
                  <a:cubicBezTo>
                    <a:pt x="1884" y="0"/>
                    <a:pt x="901" y="598"/>
                    <a:pt x="516" y="1612"/>
                  </a:cubicBezTo>
                  <a:cubicBezTo>
                    <a:pt x="1" y="2936"/>
                    <a:pt x="614" y="4473"/>
                    <a:pt x="1946" y="4979"/>
                  </a:cubicBezTo>
                  <a:cubicBezTo>
                    <a:pt x="2296" y="5142"/>
                    <a:pt x="2662" y="5218"/>
                    <a:pt x="3019" y="5218"/>
                  </a:cubicBezTo>
                  <a:cubicBezTo>
                    <a:pt x="4011" y="5218"/>
                    <a:pt x="4941" y="4629"/>
                    <a:pt x="5313" y="3655"/>
                  </a:cubicBezTo>
                  <a:cubicBezTo>
                    <a:pt x="5828" y="2323"/>
                    <a:pt x="5215" y="795"/>
                    <a:pt x="3883" y="182"/>
                  </a:cubicBezTo>
                  <a:cubicBezTo>
                    <a:pt x="3567" y="59"/>
                    <a:pt x="3239" y="0"/>
                    <a:pt x="2916"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gd4ff6b1f40_0_2964"/>
            <p:cNvSpPr/>
            <p:nvPr/>
          </p:nvSpPr>
          <p:spPr>
            <a:xfrm>
              <a:off x="1522975" y="798200"/>
              <a:ext cx="130175" cy="79975"/>
            </a:xfrm>
            <a:custGeom>
              <a:rect b="b" l="l" r="r" t="t"/>
              <a:pathLst>
                <a:path extrusionOk="0" h="3199" w="5207">
                  <a:moveTo>
                    <a:pt x="5109" y="1"/>
                  </a:moveTo>
                  <a:cubicBezTo>
                    <a:pt x="5109" y="303"/>
                    <a:pt x="5109" y="712"/>
                    <a:pt x="4904" y="1022"/>
                  </a:cubicBezTo>
                  <a:cubicBezTo>
                    <a:pt x="4511" y="2033"/>
                    <a:pt x="3527" y="2630"/>
                    <a:pt x="2491" y="2630"/>
                  </a:cubicBezTo>
                  <a:cubicBezTo>
                    <a:pt x="2170" y="2630"/>
                    <a:pt x="1844" y="2573"/>
                    <a:pt x="1529" y="2453"/>
                  </a:cubicBezTo>
                  <a:cubicBezTo>
                    <a:pt x="711" y="2044"/>
                    <a:pt x="205" y="1325"/>
                    <a:pt x="0" y="614"/>
                  </a:cubicBezTo>
                  <a:lnTo>
                    <a:pt x="0" y="614"/>
                  </a:lnTo>
                  <a:cubicBezTo>
                    <a:pt x="0" y="1635"/>
                    <a:pt x="613" y="2551"/>
                    <a:pt x="1635" y="2959"/>
                  </a:cubicBezTo>
                  <a:cubicBezTo>
                    <a:pt x="1985" y="3122"/>
                    <a:pt x="2351" y="3198"/>
                    <a:pt x="2708" y="3198"/>
                  </a:cubicBezTo>
                  <a:cubicBezTo>
                    <a:pt x="3700" y="3198"/>
                    <a:pt x="4630" y="2609"/>
                    <a:pt x="5002" y="1635"/>
                  </a:cubicBezTo>
                  <a:cubicBezTo>
                    <a:pt x="5207" y="1022"/>
                    <a:pt x="5207" y="507"/>
                    <a:pt x="5109"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gd4ff6b1f40_0_2964"/>
            <p:cNvSpPr/>
            <p:nvPr/>
          </p:nvSpPr>
          <p:spPr>
            <a:xfrm>
              <a:off x="1525425" y="788000"/>
              <a:ext cx="122625" cy="58650"/>
            </a:xfrm>
            <a:custGeom>
              <a:rect b="b" l="l" r="r" t="t"/>
              <a:pathLst>
                <a:path extrusionOk="0" h="2346" w="4905">
                  <a:moveTo>
                    <a:pt x="107" y="0"/>
                  </a:moveTo>
                  <a:lnTo>
                    <a:pt x="107" y="98"/>
                  </a:lnTo>
                  <a:cubicBezTo>
                    <a:pt x="0" y="98"/>
                    <a:pt x="0" y="204"/>
                    <a:pt x="0" y="302"/>
                  </a:cubicBezTo>
                  <a:lnTo>
                    <a:pt x="4700" y="2346"/>
                  </a:lnTo>
                  <a:cubicBezTo>
                    <a:pt x="4806" y="2248"/>
                    <a:pt x="4806" y="2141"/>
                    <a:pt x="4904" y="2043"/>
                  </a:cubicBezTo>
                  <a:lnTo>
                    <a:pt x="107"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gd4ff6b1f40_0_2964"/>
            <p:cNvSpPr/>
            <p:nvPr/>
          </p:nvSpPr>
          <p:spPr>
            <a:xfrm>
              <a:off x="1525425" y="782875"/>
              <a:ext cx="125275" cy="58675"/>
            </a:xfrm>
            <a:custGeom>
              <a:rect b="b" l="l" r="r" t="t"/>
              <a:pathLst>
                <a:path extrusionOk="0" h="2347" w="5011">
                  <a:moveTo>
                    <a:pt x="205" y="1"/>
                  </a:moveTo>
                  <a:cubicBezTo>
                    <a:pt x="107" y="99"/>
                    <a:pt x="107" y="99"/>
                    <a:pt x="107" y="205"/>
                  </a:cubicBezTo>
                  <a:cubicBezTo>
                    <a:pt x="107" y="205"/>
                    <a:pt x="107" y="303"/>
                    <a:pt x="0" y="303"/>
                  </a:cubicBezTo>
                  <a:lnTo>
                    <a:pt x="4806" y="2346"/>
                  </a:lnTo>
                  <a:cubicBezTo>
                    <a:pt x="4904" y="2346"/>
                    <a:pt x="4904" y="2248"/>
                    <a:pt x="4904" y="2248"/>
                  </a:cubicBezTo>
                  <a:cubicBezTo>
                    <a:pt x="4904" y="2142"/>
                    <a:pt x="4904" y="2142"/>
                    <a:pt x="5011" y="2044"/>
                  </a:cubicBezTo>
                  <a:lnTo>
                    <a:pt x="205" y="1"/>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gd4ff6b1f40_0_2964"/>
            <p:cNvSpPr/>
            <p:nvPr/>
          </p:nvSpPr>
          <p:spPr>
            <a:xfrm>
              <a:off x="1691550" y="826850"/>
              <a:ext cx="132850" cy="129750"/>
            </a:xfrm>
            <a:custGeom>
              <a:rect b="b" l="l" r="r" t="t"/>
              <a:pathLst>
                <a:path extrusionOk="0" h="5190" w="5314">
                  <a:moveTo>
                    <a:pt x="2628" y="0"/>
                  </a:moveTo>
                  <a:cubicBezTo>
                    <a:pt x="2156" y="0"/>
                    <a:pt x="1671" y="125"/>
                    <a:pt x="1226" y="383"/>
                  </a:cubicBezTo>
                  <a:cubicBezTo>
                    <a:pt x="1226" y="383"/>
                    <a:pt x="1120" y="383"/>
                    <a:pt x="1120" y="489"/>
                  </a:cubicBezTo>
                  <a:lnTo>
                    <a:pt x="1022" y="489"/>
                  </a:lnTo>
                  <a:lnTo>
                    <a:pt x="1022" y="587"/>
                  </a:lnTo>
                  <a:cubicBezTo>
                    <a:pt x="916" y="587"/>
                    <a:pt x="916" y="587"/>
                    <a:pt x="916" y="694"/>
                  </a:cubicBezTo>
                  <a:lnTo>
                    <a:pt x="818" y="694"/>
                  </a:lnTo>
                  <a:cubicBezTo>
                    <a:pt x="711" y="792"/>
                    <a:pt x="507" y="996"/>
                    <a:pt x="409" y="1200"/>
                  </a:cubicBezTo>
                  <a:cubicBezTo>
                    <a:pt x="303" y="1307"/>
                    <a:pt x="303" y="1307"/>
                    <a:pt x="303" y="1405"/>
                  </a:cubicBezTo>
                  <a:cubicBezTo>
                    <a:pt x="205" y="1511"/>
                    <a:pt x="205" y="1511"/>
                    <a:pt x="205" y="1609"/>
                  </a:cubicBezTo>
                  <a:lnTo>
                    <a:pt x="205" y="1715"/>
                  </a:lnTo>
                  <a:cubicBezTo>
                    <a:pt x="98" y="1715"/>
                    <a:pt x="98" y="1813"/>
                    <a:pt x="98" y="1920"/>
                  </a:cubicBezTo>
                  <a:cubicBezTo>
                    <a:pt x="98" y="1920"/>
                    <a:pt x="98" y="2018"/>
                    <a:pt x="0" y="2124"/>
                  </a:cubicBezTo>
                  <a:lnTo>
                    <a:pt x="0" y="2328"/>
                  </a:lnTo>
                  <a:lnTo>
                    <a:pt x="0" y="2426"/>
                  </a:lnTo>
                  <a:lnTo>
                    <a:pt x="0" y="2631"/>
                  </a:lnTo>
                  <a:lnTo>
                    <a:pt x="0" y="2835"/>
                  </a:lnTo>
                  <a:lnTo>
                    <a:pt x="0" y="2941"/>
                  </a:lnTo>
                  <a:lnTo>
                    <a:pt x="0" y="3039"/>
                  </a:lnTo>
                  <a:lnTo>
                    <a:pt x="0" y="3146"/>
                  </a:lnTo>
                  <a:cubicBezTo>
                    <a:pt x="98" y="3244"/>
                    <a:pt x="98" y="3244"/>
                    <a:pt x="98" y="3350"/>
                  </a:cubicBezTo>
                  <a:cubicBezTo>
                    <a:pt x="98" y="3448"/>
                    <a:pt x="98" y="3554"/>
                    <a:pt x="205" y="3554"/>
                  </a:cubicBezTo>
                  <a:lnTo>
                    <a:pt x="205" y="3652"/>
                  </a:lnTo>
                  <a:cubicBezTo>
                    <a:pt x="205" y="3652"/>
                    <a:pt x="205" y="3759"/>
                    <a:pt x="303" y="3759"/>
                  </a:cubicBezTo>
                  <a:lnTo>
                    <a:pt x="303" y="3857"/>
                  </a:lnTo>
                  <a:cubicBezTo>
                    <a:pt x="303" y="3963"/>
                    <a:pt x="409" y="3963"/>
                    <a:pt x="409" y="4061"/>
                  </a:cubicBezTo>
                  <a:cubicBezTo>
                    <a:pt x="711" y="4470"/>
                    <a:pt x="1022" y="4780"/>
                    <a:pt x="1431" y="4878"/>
                  </a:cubicBezTo>
                  <a:cubicBezTo>
                    <a:pt x="1431" y="4985"/>
                    <a:pt x="1529" y="4985"/>
                    <a:pt x="1635" y="4985"/>
                  </a:cubicBezTo>
                  <a:cubicBezTo>
                    <a:pt x="1733" y="5083"/>
                    <a:pt x="1733" y="5083"/>
                    <a:pt x="1839" y="5083"/>
                  </a:cubicBezTo>
                  <a:cubicBezTo>
                    <a:pt x="1937" y="5083"/>
                    <a:pt x="2044" y="5189"/>
                    <a:pt x="2142" y="5189"/>
                  </a:cubicBezTo>
                  <a:lnTo>
                    <a:pt x="2550" y="5189"/>
                  </a:lnTo>
                  <a:cubicBezTo>
                    <a:pt x="2959" y="5189"/>
                    <a:pt x="3368" y="5083"/>
                    <a:pt x="3776" y="4985"/>
                  </a:cubicBezTo>
                  <a:lnTo>
                    <a:pt x="3776" y="4878"/>
                  </a:lnTo>
                  <a:lnTo>
                    <a:pt x="3883" y="4878"/>
                  </a:lnTo>
                  <a:cubicBezTo>
                    <a:pt x="3883" y="4878"/>
                    <a:pt x="3981" y="4878"/>
                    <a:pt x="3981" y="4780"/>
                  </a:cubicBezTo>
                  <a:lnTo>
                    <a:pt x="4087" y="4780"/>
                  </a:lnTo>
                  <a:lnTo>
                    <a:pt x="4185" y="4674"/>
                  </a:lnTo>
                  <a:lnTo>
                    <a:pt x="4291" y="4576"/>
                  </a:lnTo>
                  <a:cubicBezTo>
                    <a:pt x="4389" y="4576"/>
                    <a:pt x="4389" y="4470"/>
                    <a:pt x="4389" y="4470"/>
                  </a:cubicBezTo>
                  <a:cubicBezTo>
                    <a:pt x="4496" y="4470"/>
                    <a:pt x="4496" y="4372"/>
                    <a:pt x="4496" y="4372"/>
                  </a:cubicBezTo>
                  <a:lnTo>
                    <a:pt x="4594" y="4265"/>
                  </a:lnTo>
                  <a:lnTo>
                    <a:pt x="4594" y="4167"/>
                  </a:lnTo>
                  <a:cubicBezTo>
                    <a:pt x="4700" y="4167"/>
                    <a:pt x="4700" y="4061"/>
                    <a:pt x="4798" y="4061"/>
                  </a:cubicBezTo>
                  <a:lnTo>
                    <a:pt x="4798" y="3963"/>
                  </a:lnTo>
                  <a:lnTo>
                    <a:pt x="4904" y="3857"/>
                  </a:lnTo>
                  <a:lnTo>
                    <a:pt x="4904" y="3759"/>
                  </a:lnTo>
                  <a:lnTo>
                    <a:pt x="5002" y="3652"/>
                  </a:lnTo>
                  <a:lnTo>
                    <a:pt x="5002" y="3554"/>
                  </a:lnTo>
                  <a:cubicBezTo>
                    <a:pt x="5313" y="2737"/>
                    <a:pt x="5207" y="1920"/>
                    <a:pt x="4700" y="1102"/>
                  </a:cubicBezTo>
                  <a:cubicBezTo>
                    <a:pt x="4242" y="384"/>
                    <a:pt x="3455" y="0"/>
                    <a:pt x="262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gd4ff6b1f40_0_2964"/>
            <p:cNvSpPr/>
            <p:nvPr/>
          </p:nvSpPr>
          <p:spPr>
            <a:xfrm>
              <a:off x="1676225" y="814100"/>
              <a:ext cx="148175" cy="130475"/>
            </a:xfrm>
            <a:custGeom>
              <a:rect b="b" l="l" r="r" t="t"/>
              <a:pathLst>
                <a:path extrusionOk="0" h="5219" w="5927">
                  <a:moveTo>
                    <a:pt x="3012" y="1"/>
                  </a:moveTo>
                  <a:cubicBezTo>
                    <a:pt x="1976" y="1"/>
                    <a:pt x="974" y="598"/>
                    <a:pt x="507" y="1612"/>
                  </a:cubicBezTo>
                  <a:cubicBezTo>
                    <a:pt x="0" y="2936"/>
                    <a:pt x="613" y="4473"/>
                    <a:pt x="1937" y="4980"/>
                  </a:cubicBezTo>
                  <a:cubicBezTo>
                    <a:pt x="2290" y="5142"/>
                    <a:pt x="2657" y="5218"/>
                    <a:pt x="3014" y="5218"/>
                  </a:cubicBezTo>
                  <a:cubicBezTo>
                    <a:pt x="4008" y="5218"/>
                    <a:pt x="4934" y="4629"/>
                    <a:pt x="5313" y="3656"/>
                  </a:cubicBezTo>
                  <a:cubicBezTo>
                    <a:pt x="5926" y="2323"/>
                    <a:pt x="5313" y="795"/>
                    <a:pt x="3981" y="182"/>
                  </a:cubicBezTo>
                  <a:cubicBezTo>
                    <a:pt x="3665" y="59"/>
                    <a:pt x="3337" y="1"/>
                    <a:pt x="3012" y="1"/>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gd4ff6b1f40_0_2964"/>
            <p:cNvSpPr/>
            <p:nvPr/>
          </p:nvSpPr>
          <p:spPr>
            <a:xfrm>
              <a:off x="1683775" y="864625"/>
              <a:ext cx="132850" cy="79950"/>
            </a:xfrm>
            <a:custGeom>
              <a:rect b="b" l="l" r="r" t="t"/>
              <a:pathLst>
                <a:path extrusionOk="0" h="3198" w="5314">
                  <a:moveTo>
                    <a:pt x="5215" y="0"/>
                  </a:moveTo>
                  <a:cubicBezTo>
                    <a:pt x="5215" y="409"/>
                    <a:pt x="5109" y="711"/>
                    <a:pt x="5011" y="1022"/>
                  </a:cubicBezTo>
                  <a:cubicBezTo>
                    <a:pt x="4543" y="2033"/>
                    <a:pt x="3537" y="2629"/>
                    <a:pt x="2497" y="2629"/>
                  </a:cubicBezTo>
                  <a:cubicBezTo>
                    <a:pt x="2175" y="2629"/>
                    <a:pt x="1850" y="2572"/>
                    <a:pt x="1537" y="2452"/>
                  </a:cubicBezTo>
                  <a:cubicBezTo>
                    <a:pt x="720" y="2043"/>
                    <a:pt x="205" y="1430"/>
                    <a:pt x="1" y="613"/>
                  </a:cubicBezTo>
                  <a:lnTo>
                    <a:pt x="1" y="613"/>
                  </a:lnTo>
                  <a:cubicBezTo>
                    <a:pt x="1" y="1635"/>
                    <a:pt x="614" y="2550"/>
                    <a:pt x="1635" y="2959"/>
                  </a:cubicBezTo>
                  <a:cubicBezTo>
                    <a:pt x="1988" y="3121"/>
                    <a:pt x="2355" y="3197"/>
                    <a:pt x="2712" y="3197"/>
                  </a:cubicBezTo>
                  <a:cubicBezTo>
                    <a:pt x="3706" y="3197"/>
                    <a:pt x="4632" y="2608"/>
                    <a:pt x="5011" y="1635"/>
                  </a:cubicBezTo>
                  <a:cubicBezTo>
                    <a:pt x="5215" y="1120"/>
                    <a:pt x="5313" y="507"/>
                    <a:pt x="5215"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gd4ff6b1f40_0_2964"/>
            <p:cNvSpPr/>
            <p:nvPr/>
          </p:nvSpPr>
          <p:spPr>
            <a:xfrm>
              <a:off x="1686450" y="854400"/>
              <a:ext cx="122625" cy="58675"/>
            </a:xfrm>
            <a:custGeom>
              <a:rect b="b" l="l" r="r" t="t"/>
              <a:pathLst>
                <a:path extrusionOk="0" h="2347" w="4905">
                  <a:moveTo>
                    <a:pt x="98" y="0"/>
                  </a:moveTo>
                  <a:lnTo>
                    <a:pt x="98" y="98"/>
                  </a:lnTo>
                  <a:cubicBezTo>
                    <a:pt x="98" y="205"/>
                    <a:pt x="0" y="205"/>
                    <a:pt x="0" y="303"/>
                  </a:cubicBezTo>
                  <a:lnTo>
                    <a:pt x="4798" y="2346"/>
                  </a:lnTo>
                  <a:cubicBezTo>
                    <a:pt x="4798" y="2248"/>
                    <a:pt x="4904" y="2142"/>
                    <a:pt x="4904" y="2142"/>
                  </a:cubicBezTo>
                  <a:lnTo>
                    <a:pt x="4904" y="2044"/>
                  </a:lnTo>
                  <a:lnTo>
                    <a:pt x="98"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gd4ff6b1f40_0_2964"/>
            <p:cNvSpPr/>
            <p:nvPr/>
          </p:nvSpPr>
          <p:spPr>
            <a:xfrm>
              <a:off x="1688900" y="851750"/>
              <a:ext cx="122625" cy="56200"/>
            </a:xfrm>
            <a:custGeom>
              <a:rect b="b" l="l" r="r" t="t"/>
              <a:pathLst>
                <a:path extrusionOk="0" h="2248" w="4905">
                  <a:moveTo>
                    <a:pt x="106" y="0"/>
                  </a:moveTo>
                  <a:cubicBezTo>
                    <a:pt x="106" y="0"/>
                    <a:pt x="106" y="106"/>
                    <a:pt x="0" y="106"/>
                  </a:cubicBezTo>
                  <a:lnTo>
                    <a:pt x="0" y="311"/>
                  </a:lnTo>
                  <a:lnTo>
                    <a:pt x="4806" y="2248"/>
                  </a:lnTo>
                  <a:lnTo>
                    <a:pt x="4806" y="2150"/>
                  </a:lnTo>
                  <a:cubicBezTo>
                    <a:pt x="4904" y="2043"/>
                    <a:pt x="4904" y="2043"/>
                    <a:pt x="4904" y="1945"/>
                  </a:cubicBezTo>
                  <a:lnTo>
                    <a:pt x="106" y="0"/>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gd4ff6b1f40_0_2964"/>
            <p:cNvSpPr/>
            <p:nvPr/>
          </p:nvSpPr>
          <p:spPr>
            <a:xfrm>
              <a:off x="1852350" y="893375"/>
              <a:ext cx="132850" cy="129625"/>
            </a:xfrm>
            <a:custGeom>
              <a:rect b="b" l="l" r="r" t="t"/>
              <a:pathLst>
                <a:path extrusionOk="0" h="5185" w="5314">
                  <a:moveTo>
                    <a:pt x="2638" y="0"/>
                  </a:moveTo>
                  <a:cubicBezTo>
                    <a:pt x="2184" y="0"/>
                    <a:pt x="1732" y="125"/>
                    <a:pt x="1333" y="378"/>
                  </a:cubicBezTo>
                  <a:cubicBezTo>
                    <a:pt x="1227" y="378"/>
                    <a:pt x="1227" y="485"/>
                    <a:pt x="1129" y="485"/>
                  </a:cubicBezTo>
                  <a:lnTo>
                    <a:pt x="1022" y="583"/>
                  </a:lnTo>
                  <a:lnTo>
                    <a:pt x="924" y="689"/>
                  </a:lnTo>
                  <a:lnTo>
                    <a:pt x="409" y="1196"/>
                  </a:lnTo>
                  <a:cubicBezTo>
                    <a:pt x="409" y="1302"/>
                    <a:pt x="409" y="1302"/>
                    <a:pt x="311" y="1400"/>
                  </a:cubicBezTo>
                  <a:lnTo>
                    <a:pt x="311" y="1506"/>
                  </a:lnTo>
                  <a:lnTo>
                    <a:pt x="205" y="1604"/>
                  </a:lnTo>
                  <a:lnTo>
                    <a:pt x="205" y="1711"/>
                  </a:lnTo>
                  <a:cubicBezTo>
                    <a:pt x="205" y="1711"/>
                    <a:pt x="107" y="1809"/>
                    <a:pt x="107" y="1915"/>
                  </a:cubicBezTo>
                  <a:lnTo>
                    <a:pt x="107" y="2119"/>
                  </a:lnTo>
                  <a:lnTo>
                    <a:pt x="107" y="2217"/>
                  </a:lnTo>
                  <a:lnTo>
                    <a:pt x="1" y="2324"/>
                  </a:lnTo>
                  <a:lnTo>
                    <a:pt x="1" y="2422"/>
                  </a:lnTo>
                  <a:lnTo>
                    <a:pt x="1" y="2626"/>
                  </a:lnTo>
                  <a:lnTo>
                    <a:pt x="1" y="2830"/>
                  </a:lnTo>
                  <a:lnTo>
                    <a:pt x="1" y="2937"/>
                  </a:lnTo>
                  <a:cubicBezTo>
                    <a:pt x="1" y="3035"/>
                    <a:pt x="107" y="3035"/>
                    <a:pt x="107" y="3141"/>
                  </a:cubicBezTo>
                  <a:lnTo>
                    <a:pt x="107" y="3345"/>
                  </a:lnTo>
                  <a:cubicBezTo>
                    <a:pt x="205" y="3443"/>
                    <a:pt x="205" y="3550"/>
                    <a:pt x="205" y="3648"/>
                  </a:cubicBezTo>
                  <a:cubicBezTo>
                    <a:pt x="311" y="3754"/>
                    <a:pt x="311" y="3754"/>
                    <a:pt x="311" y="3852"/>
                  </a:cubicBezTo>
                  <a:cubicBezTo>
                    <a:pt x="409" y="3958"/>
                    <a:pt x="409" y="4056"/>
                    <a:pt x="516" y="4056"/>
                  </a:cubicBezTo>
                  <a:cubicBezTo>
                    <a:pt x="720" y="4465"/>
                    <a:pt x="1022" y="4776"/>
                    <a:pt x="1431" y="4980"/>
                  </a:cubicBezTo>
                  <a:cubicBezTo>
                    <a:pt x="1537" y="4980"/>
                    <a:pt x="1635" y="4980"/>
                    <a:pt x="1635" y="5078"/>
                  </a:cubicBezTo>
                  <a:lnTo>
                    <a:pt x="1946" y="5078"/>
                  </a:lnTo>
                  <a:cubicBezTo>
                    <a:pt x="1946" y="5184"/>
                    <a:pt x="2044" y="5184"/>
                    <a:pt x="2150" y="5184"/>
                  </a:cubicBezTo>
                  <a:lnTo>
                    <a:pt x="2657" y="5184"/>
                  </a:lnTo>
                  <a:cubicBezTo>
                    <a:pt x="3066" y="5184"/>
                    <a:pt x="3475" y="5184"/>
                    <a:pt x="3785" y="4980"/>
                  </a:cubicBezTo>
                  <a:cubicBezTo>
                    <a:pt x="3883" y="4874"/>
                    <a:pt x="3883" y="4874"/>
                    <a:pt x="3989" y="4874"/>
                  </a:cubicBezTo>
                  <a:lnTo>
                    <a:pt x="3989" y="4776"/>
                  </a:lnTo>
                  <a:lnTo>
                    <a:pt x="4088" y="4776"/>
                  </a:lnTo>
                  <a:cubicBezTo>
                    <a:pt x="4194" y="4776"/>
                    <a:pt x="4194" y="4669"/>
                    <a:pt x="4194" y="4669"/>
                  </a:cubicBezTo>
                  <a:lnTo>
                    <a:pt x="4292" y="4669"/>
                  </a:lnTo>
                  <a:cubicBezTo>
                    <a:pt x="4292" y="4571"/>
                    <a:pt x="4292" y="4571"/>
                    <a:pt x="4398" y="4571"/>
                  </a:cubicBezTo>
                  <a:cubicBezTo>
                    <a:pt x="4398" y="4571"/>
                    <a:pt x="4398" y="4465"/>
                    <a:pt x="4496" y="4465"/>
                  </a:cubicBezTo>
                  <a:lnTo>
                    <a:pt x="4496" y="4367"/>
                  </a:lnTo>
                  <a:cubicBezTo>
                    <a:pt x="4602" y="4367"/>
                    <a:pt x="4602" y="4367"/>
                    <a:pt x="4602" y="4261"/>
                  </a:cubicBezTo>
                  <a:lnTo>
                    <a:pt x="4701" y="4261"/>
                  </a:lnTo>
                  <a:cubicBezTo>
                    <a:pt x="4701" y="4163"/>
                    <a:pt x="4807" y="4163"/>
                    <a:pt x="4807" y="4056"/>
                  </a:cubicBezTo>
                  <a:lnTo>
                    <a:pt x="4807" y="3958"/>
                  </a:lnTo>
                  <a:cubicBezTo>
                    <a:pt x="4905" y="3958"/>
                    <a:pt x="4905" y="3852"/>
                    <a:pt x="4905" y="3852"/>
                  </a:cubicBezTo>
                  <a:cubicBezTo>
                    <a:pt x="4905" y="3852"/>
                    <a:pt x="4905" y="3754"/>
                    <a:pt x="5011" y="3754"/>
                  </a:cubicBezTo>
                  <a:lnTo>
                    <a:pt x="5011" y="3648"/>
                  </a:lnTo>
                  <a:cubicBezTo>
                    <a:pt x="5011" y="3648"/>
                    <a:pt x="5011" y="3550"/>
                    <a:pt x="5109" y="3550"/>
                  </a:cubicBezTo>
                  <a:cubicBezTo>
                    <a:pt x="5314" y="2732"/>
                    <a:pt x="5314" y="1915"/>
                    <a:pt x="4807" y="1196"/>
                  </a:cubicBezTo>
                  <a:cubicBezTo>
                    <a:pt x="4281" y="407"/>
                    <a:pt x="3457"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gd4ff6b1f40_0_2964"/>
            <p:cNvSpPr/>
            <p:nvPr/>
          </p:nvSpPr>
          <p:spPr>
            <a:xfrm>
              <a:off x="1837025" y="881525"/>
              <a:ext cx="148175" cy="130575"/>
            </a:xfrm>
            <a:custGeom>
              <a:rect b="b" l="l" r="r" t="t"/>
              <a:pathLst>
                <a:path extrusionOk="0" h="5223" w="5927">
                  <a:moveTo>
                    <a:pt x="2914" y="1"/>
                  </a:moveTo>
                  <a:cubicBezTo>
                    <a:pt x="1920" y="1"/>
                    <a:pt x="993" y="592"/>
                    <a:pt x="614" y="1572"/>
                  </a:cubicBezTo>
                  <a:cubicBezTo>
                    <a:pt x="1" y="2896"/>
                    <a:pt x="614" y="4432"/>
                    <a:pt x="1946" y="5045"/>
                  </a:cubicBezTo>
                  <a:cubicBezTo>
                    <a:pt x="2259" y="5165"/>
                    <a:pt x="2584" y="5222"/>
                    <a:pt x="2906" y="5222"/>
                  </a:cubicBezTo>
                  <a:cubicBezTo>
                    <a:pt x="3945" y="5222"/>
                    <a:pt x="4952" y="4626"/>
                    <a:pt x="5420" y="3615"/>
                  </a:cubicBezTo>
                  <a:cubicBezTo>
                    <a:pt x="5927" y="2283"/>
                    <a:pt x="5314" y="754"/>
                    <a:pt x="3989" y="239"/>
                  </a:cubicBezTo>
                  <a:cubicBezTo>
                    <a:pt x="3637" y="77"/>
                    <a:pt x="3271" y="1"/>
                    <a:pt x="2914" y="1"/>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gd4ff6b1f40_0_2964"/>
            <p:cNvSpPr/>
            <p:nvPr/>
          </p:nvSpPr>
          <p:spPr>
            <a:xfrm>
              <a:off x="1847250" y="931025"/>
              <a:ext cx="130400" cy="81075"/>
            </a:xfrm>
            <a:custGeom>
              <a:rect b="b" l="l" r="r" t="t"/>
              <a:pathLst>
                <a:path extrusionOk="0" h="3243" w="5216">
                  <a:moveTo>
                    <a:pt x="5109" y="0"/>
                  </a:moveTo>
                  <a:cubicBezTo>
                    <a:pt x="5109" y="409"/>
                    <a:pt x="5011" y="711"/>
                    <a:pt x="4905" y="1022"/>
                  </a:cubicBezTo>
                  <a:cubicBezTo>
                    <a:pt x="4518" y="2033"/>
                    <a:pt x="3530" y="2629"/>
                    <a:pt x="2496" y="2629"/>
                  </a:cubicBezTo>
                  <a:cubicBezTo>
                    <a:pt x="2175" y="2629"/>
                    <a:pt x="1850" y="2572"/>
                    <a:pt x="1537" y="2452"/>
                  </a:cubicBezTo>
                  <a:cubicBezTo>
                    <a:pt x="720" y="2142"/>
                    <a:pt x="107" y="1431"/>
                    <a:pt x="0" y="613"/>
                  </a:cubicBezTo>
                  <a:lnTo>
                    <a:pt x="0" y="613"/>
                  </a:lnTo>
                  <a:cubicBezTo>
                    <a:pt x="0" y="1635"/>
                    <a:pt x="613" y="2550"/>
                    <a:pt x="1537" y="3065"/>
                  </a:cubicBezTo>
                  <a:cubicBezTo>
                    <a:pt x="1850" y="3185"/>
                    <a:pt x="2175" y="3242"/>
                    <a:pt x="2497" y="3242"/>
                  </a:cubicBezTo>
                  <a:cubicBezTo>
                    <a:pt x="3536" y="3242"/>
                    <a:pt x="4543" y="2646"/>
                    <a:pt x="5011" y="1635"/>
                  </a:cubicBezTo>
                  <a:cubicBezTo>
                    <a:pt x="5215" y="1120"/>
                    <a:pt x="5215" y="507"/>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gd4ff6b1f40_0_2964"/>
            <p:cNvSpPr/>
            <p:nvPr/>
          </p:nvSpPr>
          <p:spPr>
            <a:xfrm>
              <a:off x="1849900" y="920800"/>
              <a:ext cx="122625" cy="58675"/>
            </a:xfrm>
            <a:custGeom>
              <a:rect b="b" l="l" r="r" t="t"/>
              <a:pathLst>
                <a:path extrusionOk="0" h="2347" w="4905">
                  <a:moveTo>
                    <a:pt x="99" y="1"/>
                  </a:moveTo>
                  <a:cubicBezTo>
                    <a:pt x="99" y="99"/>
                    <a:pt x="1" y="99"/>
                    <a:pt x="1" y="99"/>
                  </a:cubicBezTo>
                  <a:lnTo>
                    <a:pt x="1" y="303"/>
                  </a:lnTo>
                  <a:lnTo>
                    <a:pt x="4700" y="2346"/>
                  </a:lnTo>
                  <a:cubicBezTo>
                    <a:pt x="4799" y="2248"/>
                    <a:pt x="4799" y="2248"/>
                    <a:pt x="4799" y="2142"/>
                  </a:cubicBezTo>
                  <a:lnTo>
                    <a:pt x="4905" y="2044"/>
                  </a:lnTo>
                  <a:lnTo>
                    <a:pt x="99" y="1"/>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gd4ff6b1f40_0_2964"/>
            <p:cNvSpPr/>
            <p:nvPr/>
          </p:nvSpPr>
          <p:spPr>
            <a:xfrm>
              <a:off x="1849900" y="918150"/>
              <a:ext cx="122625" cy="56225"/>
            </a:xfrm>
            <a:custGeom>
              <a:rect b="b" l="l" r="r" t="t"/>
              <a:pathLst>
                <a:path extrusionOk="0" h="2249" w="4905">
                  <a:moveTo>
                    <a:pt x="99" y="0"/>
                  </a:moveTo>
                  <a:lnTo>
                    <a:pt x="99" y="107"/>
                  </a:lnTo>
                  <a:cubicBezTo>
                    <a:pt x="1" y="205"/>
                    <a:pt x="1" y="205"/>
                    <a:pt x="1" y="311"/>
                  </a:cubicBezTo>
                  <a:lnTo>
                    <a:pt x="4799" y="2248"/>
                  </a:lnTo>
                  <a:cubicBezTo>
                    <a:pt x="4799" y="2248"/>
                    <a:pt x="4799" y="2150"/>
                    <a:pt x="4905" y="2150"/>
                  </a:cubicBezTo>
                  <a:lnTo>
                    <a:pt x="4905" y="1946"/>
                  </a:lnTo>
                  <a:lnTo>
                    <a:pt x="99" y="0"/>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gd4ff6b1f40_0_2964"/>
            <p:cNvSpPr/>
            <p:nvPr/>
          </p:nvSpPr>
          <p:spPr>
            <a:xfrm>
              <a:off x="2015825" y="960400"/>
              <a:ext cx="132850" cy="131450"/>
            </a:xfrm>
            <a:custGeom>
              <a:rect b="b" l="l" r="r" t="t"/>
              <a:pathLst>
                <a:path extrusionOk="0" h="5258" w="5314">
                  <a:moveTo>
                    <a:pt x="2534" y="1"/>
                  </a:moveTo>
                  <a:cubicBezTo>
                    <a:pt x="2092" y="1"/>
                    <a:pt x="1641" y="113"/>
                    <a:pt x="1227" y="354"/>
                  </a:cubicBezTo>
                  <a:cubicBezTo>
                    <a:pt x="1227" y="460"/>
                    <a:pt x="1128" y="460"/>
                    <a:pt x="1128" y="460"/>
                  </a:cubicBezTo>
                  <a:cubicBezTo>
                    <a:pt x="1022" y="460"/>
                    <a:pt x="1022" y="460"/>
                    <a:pt x="1022" y="558"/>
                  </a:cubicBezTo>
                  <a:lnTo>
                    <a:pt x="924" y="558"/>
                  </a:lnTo>
                  <a:cubicBezTo>
                    <a:pt x="924" y="558"/>
                    <a:pt x="924" y="664"/>
                    <a:pt x="818" y="664"/>
                  </a:cubicBezTo>
                  <a:cubicBezTo>
                    <a:pt x="614" y="869"/>
                    <a:pt x="515" y="967"/>
                    <a:pt x="409" y="1171"/>
                  </a:cubicBezTo>
                  <a:lnTo>
                    <a:pt x="409" y="1277"/>
                  </a:lnTo>
                  <a:cubicBezTo>
                    <a:pt x="311" y="1277"/>
                    <a:pt x="311" y="1375"/>
                    <a:pt x="311" y="1375"/>
                  </a:cubicBezTo>
                  <a:cubicBezTo>
                    <a:pt x="205" y="1375"/>
                    <a:pt x="205" y="1482"/>
                    <a:pt x="205" y="1482"/>
                  </a:cubicBezTo>
                  <a:lnTo>
                    <a:pt x="205" y="1580"/>
                  </a:lnTo>
                  <a:cubicBezTo>
                    <a:pt x="205" y="1686"/>
                    <a:pt x="107" y="1686"/>
                    <a:pt x="107" y="1686"/>
                  </a:cubicBezTo>
                  <a:lnTo>
                    <a:pt x="107" y="1890"/>
                  </a:lnTo>
                  <a:cubicBezTo>
                    <a:pt x="1" y="1988"/>
                    <a:pt x="1" y="2095"/>
                    <a:pt x="1" y="2095"/>
                  </a:cubicBezTo>
                  <a:lnTo>
                    <a:pt x="1" y="2193"/>
                  </a:lnTo>
                  <a:lnTo>
                    <a:pt x="1" y="2299"/>
                  </a:lnTo>
                  <a:lnTo>
                    <a:pt x="1" y="2397"/>
                  </a:lnTo>
                  <a:lnTo>
                    <a:pt x="1" y="2601"/>
                  </a:lnTo>
                  <a:lnTo>
                    <a:pt x="1" y="2806"/>
                  </a:lnTo>
                  <a:lnTo>
                    <a:pt x="1" y="2912"/>
                  </a:lnTo>
                  <a:lnTo>
                    <a:pt x="1" y="3116"/>
                  </a:lnTo>
                  <a:cubicBezTo>
                    <a:pt x="1" y="3214"/>
                    <a:pt x="1" y="3321"/>
                    <a:pt x="107" y="3419"/>
                  </a:cubicBezTo>
                  <a:lnTo>
                    <a:pt x="107" y="3623"/>
                  </a:lnTo>
                  <a:lnTo>
                    <a:pt x="205" y="3623"/>
                  </a:lnTo>
                  <a:lnTo>
                    <a:pt x="205" y="3827"/>
                  </a:lnTo>
                  <a:cubicBezTo>
                    <a:pt x="311" y="3827"/>
                    <a:pt x="311" y="3827"/>
                    <a:pt x="311" y="3934"/>
                  </a:cubicBezTo>
                  <a:cubicBezTo>
                    <a:pt x="311" y="3934"/>
                    <a:pt x="409" y="4032"/>
                    <a:pt x="409" y="4138"/>
                  </a:cubicBezTo>
                  <a:cubicBezTo>
                    <a:pt x="614" y="4440"/>
                    <a:pt x="1022" y="4751"/>
                    <a:pt x="1333" y="4955"/>
                  </a:cubicBezTo>
                  <a:cubicBezTo>
                    <a:pt x="1431" y="4955"/>
                    <a:pt x="1537" y="5053"/>
                    <a:pt x="1635" y="5053"/>
                  </a:cubicBezTo>
                  <a:cubicBezTo>
                    <a:pt x="1635" y="5053"/>
                    <a:pt x="1741" y="5053"/>
                    <a:pt x="1840" y="5160"/>
                  </a:cubicBezTo>
                  <a:lnTo>
                    <a:pt x="2044" y="5160"/>
                  </a:lnTo>
                  <a:cubicBezTo>
                    <a:pt x="2248" y="5258"/>
                    <a:pt x="2453" y="5258"/>
                    <a:pt x="2559" y="5258"/>
                  </a:cubicBezTo>
                  <a:cubicBezTo>
                    <a:pt x="2967" y="5258"/>
                    <a:pt x="3376" y="5160"/>
                    <a:pt x="3785" y="4955"/>
                  </a:cubicBezTo>
                  <a:lnTo>
                    <a:pt x="3883" y="4849"/>
                  </a:lnTo>
                  <a:lnTo>
                    <a:pt x="3989" y="4849"/>
                  </a:lnTo>
                  <a:lnTo>
                    <a:pt x="3989" y="4751"/>
                  </a:lnTo>
                  <a:cubicBezTo>
                    <a:pt x="4087" y="4751"/>
                    <a:pt x="4087" y="4751"/>
                    <a:pt x="4193" y="4645"/>
                  </a:cubicBezTo>
                  <a:lnTo>
                    <a:pt x="4292" y="4547"/>
                  </a:lnTo>
                  <a:cubicBezTo>
                    <a:pt x="4292" y="4547"/>
                    <a:pt x="4398" y="4547"/>
                    <a:pt x="4398" y="4440"/>
                  </a:cubicBezTo>
                  <a:lnTo>
                    <a:pt x="4496" y="4440"/>
                  </a:lnTo>
                  <a:cubicBezTo>
                    <a:pt x="4496" y="4342"/>
                    <a:pt x="4496" y="4342"/>
                    <a:pt x="4602" y="4236"/>
                  </a:cubicBezTo>
                  <a:cubicBezTo>
                    <a:pt x="4700" y="4138"/>
                    <a:pt x="4700" y="4138"/>
                    <a:pt x="4700" y="4032"/>
                  </a:cubicBezTo>
                  <a:cubicBezTo>
                    <a:pt x="4806" y="4032"/>
                    <a:pt x="4806" y="4032"/>
                    <a:pt x="4806" y="3934"/>
                  </a:cubicBezTo>
                  <a:lnTo>
                    <a:pt x="4905" y="3827"/>
                  </a:lnTo>
                  <a:lnTo>
                    <a:pt x="4905" y="3729"/>
                  </a:lnTo>
                  <a:lnTo>
                    <a:pt x="4905" y="3623"/>
                  </a:lnTo>
                  <a:cubicBezTo>
                    <a:pt x="5011" y="3623"/>
                    <a:pt x="5011" y="3623"/>
                    <a:pt x="5011" y="3525"/>
                  </a:cubicBezTo>
                  <a:cubicBezTo>
                    <a:pt x="5313" y="2806"/>
                    <a:pt x="5215" y="1890"/>
                    <a:pt x="4700" y="1171"/>
                  </a:cubicBezTo>
                  <a:cubicBezTo>
                    <a:pt x="4230" y="430"/>
                    <a:pt x="3398" y="1"/>
                    <a:pt x="253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gd4ff6b1f40_0_2964"/>
            <p:cNvSpPr/>
            <p:nvPr/>
          </p:nvSpPr>
          <p:spPr>
            <a:xfrm>
              <a:off x="2000500" y="947950"/>
              <a:ext cx="145725" cy="130550"/>
            </a:xfrm>
            <a:custGeom>
              <a:rect b="b" l="l" r="r" t="t"/>
              <a:pathLst>
                <a:path extrusionOk="0" h="5222" w="5829">
                  <a:moveTo>
                    <a:pt x="2811" y="0"/>
                  </a:moveTo>
                  <a:cubicBezTo>
                    <a:pt x="1818" y="0"/>
                    <a:pt x="888" y="591"/>
                    <a:pt x="515" y="1571"/>
                  </a:cubicBezTo>
                  <a:cubicBezTo>
                    <a:pt x="1" y="2895"/>
                    <a:pt x="614" y="4432"/>
                    <a:pt x="1946" y="5045"/>
                  </a:cubicBezTo>
                  <a:cubicBezTo>
                    <a:pt x="2259" y="5165"/>
                    <a:pt x="2584" y="5222"/>
                    <a:pt x="2904" y="5222"/>
                  </a:cubicBezTo>
                  <a:cubicBezTo>
                    <a:pt x="3939" y="5222"/>
                    <a:pt x="4926" y="4625"/>
                    <a:pt x="5313" y="3614"/>
                  </a:cubicBezTo>
                  <a:cubicBezTo>
                    <a:pt x="5828" y="2282"/>
                    <a:pt x="5215" y="754"/>
                    <a:pt x="3883" y="239"/>
                  </a:cubicBezTo>
                  <a:cubicBezTo>
                    <a:pt x="3533" y="77"/>
                    <a:pt x="3168" y="0"/>
                    <a:pt x="2811"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gd4ff6b1f40_0_2964"/>
            <p:cNvSpPr/>
            <p:nvPr/>
          </p:nvSpPr>
          <p:spPr>
            <a:xfrm>
              <a:off x="2008275" y="999875"/>
              <a:ext cx="132825" cy="78625"/>
            </a:xfrm>
            <a:custGeom>
              <a:rect b="b" l="l" r="r" t="t"/>
              <a:pathLst>
                <a:path extrusionOk="0" h="3145" w="5313">
                  <a:moveTo>
                    <a:pt x="5108" y="1"/>
                  </a:moveTo>
                  <a:cubicBezTo>
                    <a:pt x="5108" y="311"/>
                    <a:pt x="5108" y="614"/>
                    <a:pt x="4904" y="1022"/>
                  </a:cubicBezTo>
                  <a:cubicBezTo>
                    <a:pt x="4525" y="2002"/>
                    <a:pt x="3598" y="2593"/>
                    <a:pt x="2604" y="2593"/>
                  </a:cubicBezTo>
                  <a:cubicBezTo>
                    <a:pt x="2247" y="2593"/>
                    <a:pt x="1881" y="2517"/>
                    <a:pt x="1529" y="2355"/>
                  </a:cubicBezTo>
                  <a:cubicBezTo>
                    <a:pt x="711" y="2044"/>
                    <a:pt x="204" y="1333"/>
                    <a:pt x="0" y="516"/>
                  </a:cubicBezTo>
                  <a:lnTo>
                    <a:pt x="0" y="516"/>
                  </a:lnTo>
                  <a:cubicBezTo>
                    <a:pt x="0" y="1537"/>
                    <a:pt x="613" y="2559"/>
                    <a:pt x="1635" y="2968"/>
                  </a:cubicBezTo>
                  <a:cubicBezTo>
                    <a:pt x="1948" y="3088"/>
                    <a:pt x="2273" y="3145"/>
                    <a:pt x="2593" y="3145"/>
                  </a:cubicBezTo>
                  <a:cubicBezTo>
                    <a:pt x="3628" y="3145"/>
                    <a:pt x="4615" y="2548"/>
                    <a:pt x="5002" y="1537"/>
                  </a:cubicBezTo>
                  <a:cubicBezTo>
                    <a:pt x="5207" y="1022"/>
                    <a:pt x="5313" y="516"/>
                    <a:pt x="5108"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gd4ff6b1f40_0_2964"/>
            <p:cNvSpPr/>
            <p:nvPr/>
          </p:nvSpPr>
          <p:spPr>
            <a:xfrm>
              <a:off x="2010725" y="987225"/>
              <a:ext cx="122625" cy="58650"/>
            </a:xfrm>
            <a:custGeom>
              <a:rect b="b" l="l" r="r" t="t"/>
              <a:pathLst>
                <a:path extrusionOk="0" h="2346" w="4905">
                  <a:moveTo>
                    <a:pt x="106" y="0"/>
                  </a:moveTo>
                  <a:lnTo>
                    <a:pt x="106" y="98"/>
                  </a:lnTo>
                  <a:cubicBezTo>
                    <a:pt x="0" y="204"/>
                    <a:pt x="0" y="302"/>
                    <a:pt x="0" y="409"/>
                  </a:cubicBezTo>
                  <a:lnTo>
                    <a:pt x="4806" y="2346"/>
                  </a:lnTo>
                  <a:cubicBezTo>
                    <a:pt x="4806" y="2248"/>
                    <a:pt x="4806" y="2248"/>
                    <a:pt x="4904" y="2141"/>
                  </a:cubicBezTo>
                  <a:lnTo>
                    <a:pt x="4904" y="2043"/>
                  </a:lnTo>
                  <a:lnTo>
                    <a:pt x="106"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gd4ff6b1f40_0_2964"/>
            <p:cNvSpPr/>
            <p:nvPr/>
          </p:nvSpPr>
          <p:spPr>
            <a:xfrm>
              <a:off x="2010725" y="984550"/>
              <a:ext cx="125275" cy="58875"/>
            </a:xfrm>
            <a:custGeom>
              <a:rect b="b" l="l" r="r" t="t"/>
              <a:pathLst>
                <a:path extrusionOk="0" h="2355" w="5011">
                  <a:moveTo>
                    <a:pt x="205" y="1"/>
                  </a:moveTo>
                  <a:cubicBezTo>
                    <a:pt x="106" y="1"/>
                    <a:pt x="106" y="107"/>
                    <a:pt x="106" y="107"/>
                  </a:cubicBezTo>
                  <a:cubicBezTo>
                    <a:pt x="106" y="205"/>
                    <a:pt x="106" y="205"/>
                    <a:pt x="0" y="311"/>
                  </a:cubicBezTo>
                  <a:lnTo>
                    <a:pt x="4806" y="2355"/>
                  </a:lnTo>
                  <a:cubicBezTo>
                    <a:pt x="4904" y="2248"/>
                    <a:pt x="4904" y="2248"/>
                    <a:pt x="4904" y="2150"/>
                  </a:cubicBezTo>
                  <a:cubicBezTo>
                    <a:pt x="4904" y="2150"/>
                    <a:pt x="4904" y="2044"/>
                    <a:pt x="5010" y="2044"/>
                  </a:cubicBezTo>
                  <a:lnTo>
                    <a:pt x="205" y="1"/>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gd4ff6b1f40_0_2964"/>
            <p:cNvSpPr/>
            <p:nvPr/>
          </p:nvSpPr>
          <p:spPr>
            <a:xfrm>
              <a:off x="2176850" y="1027900"/>
              <a:ext cx="132825" cy="130375"/>
            </a:xfrm>
            <a:custGeom>
              <a:rect b="b" l="l" r="r" t="t"/>
              <a:pathLst>
                <a:path extrusionOk="0" h="5215" w="5313">
                  <a:moveTo>
                    <a:pt x="2562" y="1"/>
                  </a:moveTo>
                  <a:cubicBezTo>
                    <a:pt x="2135" y="1"/>
                    <a:pt x="1707" y="102"/>
                    <a:pt x="1324" y="310"/>
                  </a:cubicBezTo>
                  <a:lnTo>
                    <a:pt x="1226" y="310"/>
                  </a:lnTo>
                  <a:cubicBezTo>
                    <a:pt x="1226" y="416"/>
                    <a:pt x="1226" y="416"/>
                    <a:pt x="1120" y="416"/>
                  </a:cubicBezTo>
                  <a:cubicBezTo>
                    <a:pt x="1120" y="416"/>
                    <a:pt x="1120" y="514"/>
                    <a:pt x="1022" y="514"/>
                  </a:cubicBezTo>
                  <a:lnTo>
                    <a:pt x="916" y="621"/>
                  </a:lnTo>
                  <a:lnTo>
                    <a:pt x="817" y="621"/>
                  </a:lnTo>
                  <a:cubicBezTo>
                    <a:pt x="711" y="825"/>
                    <a:pt x="507" y="1029"/>
                    <a:pt x="409" y="1234"/>
                  </a:cubicBezTo>
                  <a:lnTo>
                    <a:pt x="303" y="1332"/>
                  </a:lnTo>
                  <a:lnTo>
                    <a:pt x="303" y="1438"/>
                  </a:lnTo>
                  <a:cubicBezTo>
                    <a:pt x="204" y="1536"/>
                    <a:pt x="204" y="1536"/>
                    <a:pt x="204" y="1642"/>
                  </a:cubicBezTo>
                  <a:cubicBezTo>
                    <a:pt x="98" y="1740"/>
                    <a:pt x="98" y="1847"/>
                    <a:pt x="98" y="1847"/>
                  </a:cubicBezTo>
                  <a:cubicBezTo>
                    <a:pt x="98" y="1945"/>
                    <a:pt x="98" y="2051"/>
                    <a:pt x="0" y="2051"/>
                  </a:cubicBezTo>
                  <a:lnTo>
                    <a:pt x="0" y="2149"/>
                  </a:lnTo>
                  <a:lnTo>
                    <a:pt x="0" y="2353"/>
                  </a:lnTo>
                  <a:lnTo>
                    <a:pt x="0" y="2558"/>
                  </a:lnTo>
                  <a:lnTo>
                    <a:pt x="0" y="2664"/>
                  </a:lnTo>
                  <a:lnTo>
                    <a:pt x="0" y="2868"/>
                  </a:lnTo>
                  <a:lnTo>
                    <a:pt x="0" y="3073"/>
                  </a:lnTo>
                  <a:lnTo>
                    <a:pt x="0" y="3171"/>
                  </a:lnTo>
                  <a:cubicBezTo>
                    <a:pt x="98" y="3171"/>
                    <a:pt x="98" y="3277"/>
                    <a:pt x="98" y="3375"/>
                  </a:cubicBezTo>
                  <a:cubicBezTo>
                    <a:pt x="98" y="3481"/>
                    <a:pt x="204" y="3481"/>
                    <a:pt x="204" y="3580"/>
                  </a:cubicBezTo>
                  <a:lnTo>
                    <a:pt x="204" y="3686"/>
                  </a:lnTo>
                  <a:lnTo>
                    <a:pt x="303" y="3784"/>
                  </a:lnTo>
                  <a:lnTo>
                    <a:pt x="303" y="3890"/>
                  </a:lnTo>
                  <a:cubicBezTo>
                    <a:pt x="409" y="3890"/>
                    <a:pt x="409" y="3988"/>
                    <a:pt x="409" y="4094"/>
                  </a:cubicBezTo>
                  <a:cubicBezTo>
                    <a:pt x="711" y="4397"/>
                    <a:pt x="1022" y="4707"/>
                    <a:pt x="1431" y="4912"/>
                  </a:cubicBezTo>
                  <a:cubicBezTo>
                    <a:pt x="1431" y="4912"/>
                    <a:pt x="1529" y="5010"/>
                    <a:pt x="1635" y="5010"/>
                  </a:cubicBezTo>
                  <a:cubicBezTo>
                    <a:pt x="1733" y="5010"/>
                    <a:pt x="1839" y="5116"/>
                    <a:pt x="1839" y="5116"/>
                  </a:cubicBezTo>
                  <a:lnTo>
                    <a:pt x="2142" y="5116"/>
                  </a:lnTo>
                  <a:cubicBezTo>
                    <a:pt x="2248" y="5214"/>
                    <a:pt x="2452" y="5214"/>
                    <a:pt x="2657" y="5214"/>
                  </a:cubicBezTo>
                  <a:cubicBezTo>
                    <a:pt x="2959" y="5214"/>
                    <a:pt x="3368" y="5116"/>
                    <a:pt x="3776" y="4912"/>
                  </a:cubicBezTo>
                  <a:cubicBezTo>
                    <a:pt x="3883" y="4912"/>
                    <a:pt x="3883" y="4912"/>
                    <a:pt x="3883" y="4806"/>
                  </a:cubicBezTo>
                  <a:lnTo>
                    <a:pt x="3981" y="4806"/>
                  </a:lnTo>
                  <a:cubicBezTo>
                    <a:pt x="3981" y="4806"/>
                    <a:pt x="4087" y="4806"/>
                    <a:pt x="4087" y="4707"/>
                  </a:cubicBezTo>
                  <a:cubicBezTo>
                    <a:pt x="4087" y="4707"/>
                    <a:pt x="4185" y="4707"/>
                    <a:pt x="4185" y="4601"/>
                  </a:cubicBezTo>
                  <a:lnTo>
                    <a:pt x="4291" y="4601"/>
                  </a:lnTo>
                  <a:cubicBezTo>
                    <a:pt x="4389" y="4503"/>
                    <a:pt x="4389" y="4503"/>
                    <a:pt x="4389" y="4397"/>
                  </a:cubicBezTo>
                  <a:lnTo>
                    <a:pt x="4496" y="4397"/>
                  </a:lnTo>
                  <a:cubicBezTo>
                    <a:pt x="4496" y="4299"/>
                    <a:pt x="4594" y="4299"/>
                    <a:pt x="4594" y="4299"/>
                  </a:cubicBezTo>
                  <a:cubicBezTo>
                    <a:pt x="4594" y="4193"/>
                    <a:pt x="4594" y="4193"/>
                    <a:pt x="4700" y="4193"/>
                  </a:cubicBezTo>
                  <a:cubicBezTo>
                    <a:pt x="4700" y="4193"/>
                    <a:pt x="4700" y="4094"/>
                    <a:pt x="4798" y="3988"/>
                  </a:cubicBezTo>
                  <a:cubicBezTo>
                    <a:pt x="4798" y="3890"/>
                    <a:pt x="4904" y="3890"/>
                    <a:pt x="4904" y="3784"/>
                  </a:cubicBezTo>
                  <a:cubicBezTo>
                    <a:pt x="5002" y="3686"/>
                    <a:pt x="5002" y="3686"/>
                    <a:pt x="5002" y="3580"/>
                  </a:cubicBezTo>
                  <a:lnTo>
                    <a:pt x="5002" y="3481"/>
                  </a:lnTo>
                  <a:cubicBezTo>
                    <a:pt x="5313" y="2762"/>
                    <a:pt x="5207" y="1847"/>
                    <a:pt x="4700" y="1127"/>
                  </a:cubicBezTo>
                  <a:cubicBezTo>
                    <a:pt x="4224" y="387"/>
                    <a:pt x="3395" y="1"/>
                    <a:pt x="2562"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gd4ff6b1f40_0_2964"/>
            <p:cNvSpPr/>
            <p:nvPr/>
          </p:nvSpPr>
          <p:spPr>
            <a:xfrm>
              <a:off x="2161525" y="1015900"/>
              <a:ext cx="148150" cy="129025"/>
            </a:xfrm>
            <a:custGeom>
              <a:rect b="b" l="l" r="r" t="t"/>
              <a:pathLst>
                <a:path extrusionOk="0" h="5161" w="5926">
                  <a:moveTo>
                    <a:pt x="3021" y="0"/>
                  </a:moveTo>
                  <a:cubicBezTo>
                    <a:pt x="1981" y="0"/>
                    <a:pt x="975" y="597"/>
                    <a:pt x="507" y="1607"/>
                  </a:cubicBezTo>
                  <a:cubicBezTo>
                    <a:pt x="0" y="2940"/>
                    <a:pt x="613" y="4468"/>
                    <a:pt x="1937" y="4983"/>
                  </a:cubicBezTo>
                  <a:cubicBezTo>
                    <a:pt x="2252" y="5103"/>
                    <a:pt x="2578" y="5160"/>
                    <a:pt x="2899" y="5160"/>
                  </a:cubicBezTo>
                  <a:cubicBezTo>
                    <a:pt x="3936" y="5160"/>
                    <a:pt x="4920" y="4564"/>
                    <a:pt x="5313" y="3553"/>
                  </a:cubicBezTo>
                  <a:cubicBezTo>
                    <a:pt x="5926" y="2220"/>
                    <a:pt x="5313" y="692"/>
                    <a:pt x="3981" y="177"/>
                  </a:cubicBezTo>
                  <a:cubicBezTo>
                    <a:pt x="3667" y="57"/>
                    <a:pt x="3342" y="0"/>
                    <a:pt x="3021"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gd4ff6b1f40_0_2964"/>
            <p:cNvSpPr/>
            <p:nvPr/>
          </p:nvSpPr>
          <p:spPr>
            <a:xfrm>
              <a:off x="2169075" y="1066300"/>
              <a:ext cx="132850" cy="78625"/>
            </a:xfrm>
            <a:custGeom>
              <a:rect b="b" l="l" r="r" t="t"/>
              <a:pathLst>
                <a:path extrusionOk="0" h="3145" w="5314">
                  <a:moveTo>
                    <a:pt x="5215" y="0"/>
                  </a:moveTo>
                  <a:cubicBezTo>
                    <a:pt x="5215" y="311"/>
                    <a:pt x="5109" y="719"/>
                    <a:pt x="5011" y="1022"/>
                  </a:cubicBezTo>
                  <a:cubicBezTo>
                    <a:pt x="4560" y="2002"/>
                    <a:pt x="3609" y="2593"/>
                    <a:pt x="2611" y="2593"/>
                  </a:cubicBezTo>
                  <a:cubicBezTo>
                    <a:pt x="2252" y="2593"/>
                    <a:pt x="1887" y="2516"/>
                    <a:pt x="1537" y="2354"/>
                  </a:cubicBezTo>
                  <a:cubicBezTo>
                    <a:pt x="818" y="2044"/>
                    <a:pt x="205" y="1332"/>
                    <a:pt x="1" y="515"/>
                  </a:cubicBezTo>
                  <a:lnTo>
                    <a:pt x="1" y="515"/>
                  </a:lnTo>
                  <a:cubicBezTo>
                    <a:pt x="1" y="1537"/>
                    <a:pt x="614" y="2558"/>
                    <a:pt x="1635" y="2967"/>
                  </a:cubicBezTo>
                  <a:cubicBezTo>
                    <a:pt x="1950" y="3087"/>
                    <a:pt x="2276" y="3144"/>
                    <a:pt x="2597" y="3144"/>
                  </a:cubicBezTo>
                  <a:cubicBezTo>
                    <a:pt x="3634" y="3144"/>
                    <a:pt x="4618" y="2548"/>
                    <a:pt x="5011" y="1537"/>
                  </a:cubicBezTo>
                  <a:cubicBezTo>
                    <a:pt x="5313" y="1022"/>
                    <a:pt x="5313" y="515"/>
                    <a:pt x="5215"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gd4ff6b1f40_0_2964"/>
            <p:cNvSpPr/>
            <p:nvPr/>
          </p:nvSpPr>
          <p:spPr>
            <a:xfrm>
              <a:off x="2171725" y="1056075"/>
              <a:ext cx="122625" cy="56225"/>
            </a:xfrm>
            <a:custGeom>
              <a:rect b="b" l="l" r="r" t="t"/>
              <a:pathLst>
                <a:path extrusionOk="0" h="2249" w="4905">
                  <a:moveTo>
                    <a:pt x="99" y="0"/>
                  </a:moveTo>
                  <a:lnTo>
                    <a:pt x="99" y="107"/>
                  </a:lnTo>
                  <a:cubicBezTo>
                    <a:pt x="99" y="107"/>
                    <a:pt x="99" y="205"/>
                    <a:pt x="1" y="311"/>
                  </a:cubicBezTo>
                  <a:lnTo>
                    <a:pt x="4799" y="2248"/>
                  </a:lnTo>
                  <a:cubicBezTo>
                    <a:pt x="4799" y="2248"/>
                    <a:pt x="4905" y="2150"/>
                    <a:pt x="4905" y="2044"/>
                  </a:cubicBezTo>
                  <a:lnTo>
                    <a:pt x="4905" y="1946"/>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gd4ff6b1f40_0_2964"/>
            <p:cNvSpPr/>
            <p:nvPr/>
          </p:nvSpPr>
          <p:spPr>
            <a:xfrm>
              <a:off x="2174175" y="1050975"/>
              <a:ext cx="122625" cy="58875"/>
            </a:xfrm>
            <a:custGeom>
              <a:rect b="b" l="l" r="r" t="t"/>
              <a:pathLst>
                <a:path extrusionOk="0" h="2355" w="4905">
                  <a:moveTo>
                    <a:pt x="107" y="0"/>
                  </a:moveTo>
                  <a:cubicBezTo>
                    <a:pt x="107" y="106"/>
                    <a:pt x="107" y="106"/>
                    <a:pt x="1" y="204"/>
                  </a:cubicBezTo>
                  <a:lnTo>
                    <a:pt x="1" y="311"/>
                  </a:lnTo>
                  <a:lnTo>
                    <a:pt x="4807" y="2354"/>
                  </a:lnTo>
                  <a:lnTo>
                    <a:pt x="4807" y="2150"/>
                  </a:lnTo>
                  <a:cubicBezTo>
                    <a:pt x="4905" y="2150"/>
                    <a:pt x="4905" y="2043"/>
                    <a:pt x="4905" y="2043"/>
                  </a:cubicBezTo>
                  <a:lnTo>
                    <a:pt x="107" y="0"/>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gd4ff6b1f40_0_2964"/>
            <p:cNvSpPr/>
            <p:nvPr/>
          </p:nvSpPr>
          <p:spPr>
            <a:xfrm>
              <a:off x="1466775" y="908700"/>
              <a:ext cx="132850" cy="130700"/>
            </a:xfrm>
            <a:custGeom>
              <a:rect b="b" l="l" r="r" t="t"/>
              <a:pathLst>
                <a:path extrusionOk="0" h="5228" w="5314">
                  <a:moveTo>
                    <a:pt x="2633" y="0"/>
                  </a:moveTo>
                  <a:cubicBezTo>
                    <a:pt x="2180" y="0"/>
                    <a:pt x="1727" y="125"/>
                    <a:pt x="1325" y="378"/>
                  </a:cubicBezTo>
                  <a:cubicBezTo>
                    <a:pt x="1227" y="378"/>
                    <a:pt x="1227" y="485"/>
                    <a:pt x="1120" y="485"/>
                  </a:cubicBezTo>
                  <a:lnTo>
                    <a:pt x="1120" y="583"/>
                  </a:lnTo>
                  <a:lnTo>
                    <a:pt x="1022" y="583"/>
                  </a:lnTo>
                  <a:lnTo>
                    <a:pt x="916" y="689"/>
                  </a:lnTo>
                  <a:lnTo>
                    <a:pt x="409" y="1196"/>
                  </a:lnTo>
                  <a:cubicBezTo>
                    <a:pt x="409" y="1302"/>
                    <a:pt x="409" y="1400"/>
                    <a:pt x="303" y="1400"/>
                  </a:cubicBezTo>
                  <a:lnTo>
                    <a:pt x="303" y="1506"/>
                  </a:lnTo>
                  <a:cubicBezTo>
                    <a:pt x="303" y="1506"/>
                    <a:pt x="303" y="1604"/>
                    <a:pt x="205" y="1604"/>
                  </a:cubicBezTo>
                  <a:lnTo>
                    <a:pt x="205" y="1711"/>
                  </a:lnTo>
                  <a:cubicBezTo>
                    <a:pt x="205" y="1711"/>
                    <a:pt x="205" y="1809"/>
                    <a:pt x="99" y="1915"/>
                  </a:cubicBezTo>
                  <a:lnTo>
                    <a:pt x="99" y="2119"/>
                  </a:lnTo>
                  <a:lnTo>
                    <a:pt x="99" y="2217"/>
                  </a:lnTo>
                  <a:lnTo>
                    <a:pt x="99" y="2324"/>
                  </a:lnTo>
                  <a:lnTo>
                    <a:pt x="1" y="2422"/>
                  </a:lnTo>
                  <a:lnTo>
                    <a:pt x="1" y="2626"/>
                  </a:lnTo>
                  <a:lnTo>
                    <a:pt x="1" y="2830"/>
                  </a:lnTo>
                  <a:cubicBezTo>
                    <a:pt x="1" y="2937"/>
                    <a:pt x="99" y="2937"/>
                    <a:pt x="99" y="2937"/>
                  </a:cubicBezTo>
                  <a:lnTo>
                    <a:pt x="99" y="3141"/>
                  </a:lnTo>
                  <a:lnTo>
                    <a:pt x="99" y="3345"/>
                  </a:lnTo>
                  <a:lnTo>
                    <a:pt x="99" y="3443"/>
                  </a:lnTo>
                  <a:cubicBezTo>
                    <a:pt x="205" y="3443"/>
                    <a:pt x="205" y="3550"/>
                    <a:pt x="205" y="3648"/>
                  </a:cubicBezTo>
                  <a:cubicBezTo>
                    <a:pt x="303" y="3754"/>
                    <a:pt x="303" y="3754"/>
                    <a:pt x="303" y="3852"/>
                  </a:cubicBezTo>
                  <a:lnTo>
                    <a:pt x="409" y="3852"/>
                  </a:lnTo>
                  <a:cubicBezTo>
                    <a:pt x="409" y="3958"/>
                    <a:pt x="409" y="4056"/>
                    <a:pt x="507" y="4056"/>
                  </a:cubicBezTo>
                  <a:cubicBezTo>
                    <a:pt x="712" y="4465"/>
                    <a:pt x="1120" y="4776"/>
                    <a:pt x="1431" y="4980"/>
                  </a:cubicBezTo>
                  <a:cubicBezTo>
                    <a:pt x="1529" y="4980"/>
                    <a:pt x="1635" y="4980"/>
                    <a:pt x="1635" y="5078"/>
                  </a:cubicBezTo>
                  <a:lnTo>
                    <a:pt x="1938" y="5078"/>
                  </a:lnTo>
                  <a:cubicBezTo>
                    <a:pt x="1938" y="5184"/>
                    <a:pt x="2044" y="5184"/>
                    <a:pt x="2142" y="5184"/>
                  </a:cubicBezTo>
                  <a:cubicBezTo>
                    <a:pt x="2278" y="5184"/>
                    <a:pt x="2371" y="5228"/>
                    <a:pt x="2478" y="5228"/>
                  </a:cubicBezTo>
                  <a:cubicBezTo>
                    <a:pt x="2532" y="5228"/>
                    <a:pt x="2589" y="5217"/>
                    <a:pt x="2657" y="5184"/>
                  </a:cubicBezTo>
                  <a:cubicBezTo>
                    <a:pt x="3066" y="5184"/>
                    <a:pt x="3474" y="5184"/>
                    <a:pt x="3777" y="4980"/>
                  </a:cubicBezTo>
                  <a:lnTo>
                    <a:pt x="3883" y="4980"/>
                  </a:lnTo>
                  <a:cubicBezTo>
                    <a:pt x="3883" y="4874"/>
                    <a:pt x="3883" y="4874"/>
                    <a:pt x="3981" y="4874"/>
                  </a:cubicBezTo>
                  <a:lnTo>
                    <a:pt x="4087" y="4776"/>
                  </a:lnTo>
                  <a:cubicBezTo>
                    <a:pt x="4185" y="4776"/>
                    <a:pt x="4185" y="4669"/>
                    <a:pt x="4292" y="4669"/>
                  </a:cubicBezTo>
                  <a:cubicBezTo>
                    <a:pt x="4292" y="4571"/>
                    <a:pt x="4292" y="4571"/>
                    <a:pt x="4390" y="4571"/>
                  </a:cubicBezTo>
                  <a:cubicBezTo>
                    <a:pt x="4390" y="4571"/>
                    <a:pt x="4390" y="4465"/>
                    <a:pt x="4496" y="4465"/>
                  </a:cubicBezTo>
                  <a:lnTo>
                    <a:pt x="4496" y="4367"/>
                  </a:lnTo>
                  <a:cubicBezTo>
                    <a:pt x="4594" y="4367"/>
                    <a:pt x="4594" y="4367"/>
                    <a:pt x="4594" y="4261"/>
                  </a:cubicBezTo>
                  <a:lnTo>
                    <a:pt x="4700" y="4261"/>
                  </a:lnTo>
                  <a:cubicBezTo>
                    <a:pt x="4700" y="4163"/>
                    <a:pt x="4798" y="4163"/>
                    <a:pt x="4798" y="4056"/>
                  </a:cubicBezTo>
                  <a:cubicBezTo>
                    <a:pt x="4798" y="4056"/>
                    <a:pt x="4798" y="3958"/>
                    <a:pt x="4905" y="3958"/>
                  </a:cubicBezTo>
                  <a:lnTo>
                    <a:pt x="4905" y="3852"/>
                  </a:lnTo>
                  <a:lnTo>
                    <a:pt x="5003" y="3754"/>
                  </a:lnTo>
                  <a:lnTo>
                    <a:pt x="5003" y="3648"/>
                  </a:lnTo>
                  <a:lnTo>
                    <a:pt x="5109" y="3550"/>
                  </a:lnTo>
                  <a:cubicBezTo>
                    <a:pt x="5313" y="2732"/>
                    <a:pt x="5313" y="1915"/>
                    <a:pt x="4798" y="1196"/>
                  </a:cubicBezTo>
                  <a:cubicBezTo>
                    <a:pt x="4272" y="407"/>
                    <a:pt x="3452" y="0"/>
                    <a:pt x="2633"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gd4ff6b1f40_0_2964"/>
            <p:cNvSpPr/>
            <p:nvPr/>
          </p:nvSpPr>
          <p:spPr>
            <a:xfrm>
              <a:off x="1451450" y="896850"/>
              <a:ext cx="148175" cy="130575"/>
            </a:xfrm>
            <a:custGeom>
              <a:rect b="b" l="l" r="r" t="t"/>
              <a:pathLst>
                <a:path extrusionOk="0" h="5223" w="5927">
                  <a:moveTo>
                    <a:pt x="2909" y="1"/>
                  </a:moveTo>
                  <a:cubicBezTo>
                    <a:pt x="1916" y="1"/>
                    <a:pt x="986" y="592"/>
                    <a:pt x="614" y="1572"/>
                  </a:cubicBezTo>
                  <a:cubicBezTo>
                    <a:pt x="1" y="2896"/>
                    <a:pt x="614" y="4432"/>
                    <a:pt x="1938" y="5045"/>
                  </a:cubicBezTo>
                  <a:cubicBezTo>
                    <a:pt x="2253" y="5165"/>
                    <a:pt x="2579" y="5222"/>
                    <a:pt x="2901" y="5222"/>
                  </a:cubicBezTo>
                  <a:cubicBezTo>
                    <a:pt x="3942" y="5222"/>
                    <a:pt x="4943" y="4626"/>
                    <a:pt x="5411" y="3615"/>
                  </a:cubicBezTo>
                  <a:cubicBezTo>
                    <a:pt x="5926" y="2283"/>
                    <a:pt x="5313" y="754"/>
                    <a:pt x="3981" y="239"/>
                  </a:cubicBezTo>
                  <a:cubicBezTo>
                    <a:pt x="3631" y="77"/>
                    <a:pt x="3266" y="1"/>
                    <a:pt x="2909" y="1"/>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gd4ff6b1f40_0_2964"/>
            <p:cNvSpPr/>
            <p:nvPr/>
          </p:nvSpPr>
          <p:spPr>
            <a:xfrm>
              <a:off x="1461675" y="948800"/>
              <a:ext cx="130175" cy="78625"/>
            </a:xfrm>
            <a:custGeom>
              <a:rect b="b" l="l" r="r" t="t"/>
              <a:pathLst>
                <a:path extrusionOk="0" h="3145" w="5207">
                  <a:moveTo>
                    <a:pt x="5109" y="0"/>
                  </a:moveTo>
                  <a:cubicBezTo>
                    <a:pt x="5109" y="311"/>
                    <a:pt x="5109" y="613"/>
                    <a:pt x="4904" y="924"/>
                  </a:cubicBezTo>
                  <a:cubicBezTo>
                    <a:pt x="4511" y="1935"/>
                    <a:pt x="3527" y="2531"/>
                    <a:pt x="2491" y="2531"/>
                  </a:cubicBezTo>
                  <a:cubicBezTo>
                    <a:pt x="2170" y="2531"/>
                    <a:pt x="1844" y="2474"/>
                    <a:pt x="1529" y="2354"/>
                  </a:cubicBezTo>
                  <a:cubicBezTo>
                    <a:pt x="711" y="2044"/>
                    <a:pt x="205" y="1333"/>
                    <a:pt x="0" y="515"/>
                  </a:cubicBezTo>
                  <a:lnTo>
                    <a:pt x="0" y="515"/>
                  </a:lnTo>
                  <a:cubicBezTo>
                    <a:pt x="0" y="1537"/>
                    <a:pt x="613" y="2559"/>
                    <a:pt x="1529" y="2967"/>
                  </a:cubicBezTo>
                  <a:cubicBezTo>
                    <a:pt x="1844" y="3087"/>
                    <a:pt x="2170" y="3144"/>
                    <a:pt x="2492" y="3144"/>
                  </a:cubicBezTo>
                  <a:cubicBezTo>
                    <a:pt x="3533" y="3144"/>
                    <a:pt x="4534" y="2548"/>
                    <a:pt x="5002" y="1537"/>
                  </a:cubicBezTo>
                  <a:cubicBezTo>
                    <a:pt x="5207" y="1022"/>
                    <a:pt x="5207" y="515"/>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gd4ff6b1f40_0_2964"/>
            <p:cNvSpPr/>
            <p:nvPr/>
          </p:nvSpPr>
          <p:spPr>
            <a:xfrm>
              <a:off x="1464125" y="936125"/>
              <a:ext cx="122625" cy="58675"/>
            </a:xfrm>
            <a:custGeom>
              <a:rect b="b" l="l" r="r" t="t"/>
              <a:pathLst>
                <a:path extrusionOk="0" h="2347" w="4905">
                  <a:moveTo>
                    <a:pt x="107" y="1"/>
                  </a:moveTo>
                  <a:cubicBezTo>
                    <a:pt x="107" y="99"/>
                    <a:pt x="107" y="99"/>
                    <a:pt x="0" y="99"/>
                  </a:cubicBezTo>
                  <a:lnTo>
                    <a:pt x="0" y="303"/>
                  </a:lnTo>
                  <a:lnTo>
                    <a:pt x="4700" y="2346"/>
                  </a:lnTo>
                  <a:cubicBezTo>
                    <a:pt x="4806" y="2248"/>
                    <a:pt x="4806" y="2248"/>
                    <a:pt x="4806" y="2142"/>
                  </a:cubicBezTo>
                  <a:cubicBezTo>
                    <a:pt x="4904" y="2142"/>
                    <a:pt x="4904" y="2044"/>
                    <a:pt x="4904" y="2044"/>
                  </a:cubicBezTo>
                  <a:lnTo>
                    <a:pt x="107" y="1"/>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gd4ff6b1f40_0_2964"/>
            <p:cNvSpPr/>
            <p:nvPr/>
          </p:nvSpPr>
          <p:spPr>
            <a:xfrm>
              <a:off x="1464125" y="933475"/>
              <a:ext cx="122625" cy="56225"/>
            </a:xfrm>
            <a:custGeom>
              <a:rect b="b" l="l" r="r" t="t"/>
              <a:pathLst>
                <a:path extrusionOk="0" h="2249" w="4905">
                  <a:moveTo>
                    <a:pt x="205" y="0"/>
                  </a:moveTo>
                  <a:cubicBezTo>
                    <a:pt x="107" y="0"/>
                    <a:pt x="107" y="107"/>
                    <a:pt x="107" y="107"/>
                  </a:cubicBezTo>
                  <a:cubicBezTo>
                    <a:pt x="107" y="205"/>
                    <a:pt x="0" y="205"/>
                    <a:pt x="0" y="311"/>
                  </a:cubicBezTo>
                  <a:lnTo>
                    <a:pt x="4806" y="2248"/>
                  </a:lnTo>
                  <a:cubicBezTo>
                    <a:pt x="4806" y="2248"/>
                    <a:pt x="4904" y="2248"/>
                    <a:pt x="4904" y="2150"/>
                  </a:cubicBezTo>
                  <a:lnTo>
                    <a:pt x="4904" y="1946"/>
                  </a:lnTo>
                  <a:lnTo>
                    <a:pt x="205" y="0"/>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gd4ff6b1f40_0_2964"/>
            <p:cNvSpPr/>
            <p:nvPr/>
          </p:nvSpPr>
          <p:spPr>
            <a:xfrm>
              <a:off x="1630250" y="976825"/>
              <a:ext cx="132850" cy="130350"/>
            </a:xfrm>
            <a:custGeom>
              <a:rect b="b" l="l" r="r" t="t"/>
              <a:pathLst>
                <a:path extrusionOk="0" h="5214" w="5314">
                  <a:moveTo>
                    <a:pt x="2534" y="0"/>
                  </a:moveTo>
                  <a:cubicBezTo>
                    <a:pt x="2092" y="0"/>
                    <a:pt x="1642" y="102"/>
                    <a:pt x="1226" y="310"/>
                  </a:cubicBezTo>
                  <a:cubicBezTo>
                    <a:pt x="1226" y="416"/>
                    <a:pt x="1120" y="416"/>
                    <a:pt x="1120" y="416"/>
                  </a:cubicBezTo>
                  <a:cubicBezTo>
                    <a:pt x="1120" y="416"/>
                    <a:pt x="1022" y="416"/>
                    <a:pt x="1022" y="514"/>
                  </a:cubicBezTo>
                  <a:lnTo>
                    <a:pt x="916" y="514"/>
                  </a:lnTo>
                  <a:cubicBezTo>
                    <a:pt x="916" y="514"/>
                    <a:pt x="916" y="620"/>
                    <a:pt x="818" y="620"/>
                  </a:cubicBezTo>
                  <a:cubicBezTo>
                    <a:pt x="711" y="825"/>
                    <a:pt x="507" y="923"/>
                    <a:pt x="409" y="1127"/>
                  </a:cubicBezTo>
                  <a:lnTo>
                    <a:pt x="409" y="1233"/>
                  </a:lnTo>
                  <a:cubicBezTo>
                    <a:pt x="303" y="1233"/>
                    <a:pt x="303" y="1331"/>
                    <a:pt x="303" y="1331"/>
                  </a:cubicBezTo>
                  <a:lnTo>
                    <a:pt x="205" y="1438"/>
                  </a:lnTo>
                  <a:lnTo>
                    <a:pt x="205" y="1536"/>
                  </a:lnTo>
                  <a:cubicBezTo>
                    <a:pt x="205" y="1642"/>
                    <a:pt x="205" y="1642"/>
                    <a:pt x="98" y="1642"/>
                  </a:cubicBezTo>
                  <a:lnTo>
                    <a:pt x="98" y="1846"/>
                  </a:lnTo>
                  <a:cubicBezTo>
                    <a:pt x="98" y="1944"/>
                    <a:pt x="0" y="2051"/>
                    <a:pt x="0" y="2051"/>
                  </a:cubicBezTo>
                  <a:lnTo>
                    <a:pt x="0" y="2149"/>
                  </a:lnTo>
                  <a:lnTo>
                    <a:pt x="0" y="2255"/>
                  </a:lnTo>
                  <a:lnTo>
                    <a:pt x="0" y="2353"/>
                  </a:lnTo>
                  <a:lnTo>
                    <a:pt x="0" y="2557"/>
                  </a:lnTo>
                  <a:lnTo>
                    <a:pt x="0" y="2868"/>
                  </a:lnTo>
                  <a:lnTo>
                    <a:pt x="0" y="3072"/>
                  </a:lnTo>
                  <a:cubicBezTo>
                    <a:pt x="0" y="3170"/>
                    <a:pt x="98" y="3277"/>
                    <a:pt x="98" y="3375"/>
                  </a:cubicBezTo>
                  <a:cubicBezTo>
                    <a:pt x="98" y="3375"/>
                    <a:pt x="98" y="3481"/>
                    <a:pt x="205" y="3579"/>
                  </a:cubicBezTo>
                  <a:cubicBezTo>
                    <a:pt x="205" y="3685"/>
                    <a:pt x="205" y="3685"/>
                    <a:pt x="303" y="3783"/>
                  </a:cubicBezTo>
                  <a:lnTo>
                    <a:pt x="303" y="3890"/>
                  </a:lnTo>
                  <a:cubicBezTo>
                    <a:pt x="303" y="3890"/>
                    <a:pt x="409" y="3988"/>
                    <a:pt x="409" y="4094"/>
                  </a:cubicBezTo>
                  <a:cubicBezTo>
                    <a:pt x="711" y="4396"/>
                    <a:pt x="1022" y="4707"/>
                    <a:pt x="1431" y="4911"/>
                  </a:cubicBezTo>
                  <a:cubicBezTo>
                    <a:pt x="1431" y="4911"/>
                    <a:pt x="1529" y="5009"/>
                    <a:pt x="1635" y="5009"/>
                  </a:cubicBezTo>
                  <a:cubicBezTo>
                    <a:pt x="1733" y="5009"/>
                    <a:pt x="1733" y="5009"/>
                    <a:pt x="1839" y="5116"/>
                  </a:cubicBezTo>
                  <a:lnTo>
                    <a:pt x="2044" y="5116"/>
                  </a:lnTo>
                  <a:cubicBezTo>
                    <a:pt x="2248" y="5214"/>
                    <a:pt x="2452" y="5214"/>
                    <a:pt x="2550" y="5214"/>
                  </a:cubicBezTo>
                  <a:cubicBezTo>
                    <a:pt x="2959" y="5214"/>
                    <a:pt x="3368" y="5116"/>
                    <a:pt x="3776" y="4911"/>
                  </a:cubicBezTo>
                  <a:lnTo>
                    <a:pt x="3883" y="4805"/>
                  </a:lnTo>
                  <a:lnTo>
                    <a:pt x="3981" y="4805"/>
                  </a:lnTo>
                  <a:cubicBezTo>
                    <a:pt x="3981" y="4805"/>
                    <a:pt x="3981" y="4707"/>
                    <a:pt x="4087" y="4707"/>
                  </a:cubicBezTo>
                  <a:lnTo>
                    <a:pt x="4185" y="4601"/>
                  </a:lnTo>
                  <a:cubicBezTo>
                    <a:pt x="4291" y="4601"/>
                    <a:pt x="4291" y="4601"/>
                    <a:pt x="4291" y="4503"/>
                  </a:cubicBezTo>
                  <a:cubicBezTo>
                    <a:pt x="4291" y="4503"/>
                    <a:pt x="4389" y="4503"/>
                    <a:pt x="4389" y="4396"/>
                  </a:cubicBezTo>
                  <a:lnTo>
                    <a:pt x="4496" y="4396"/>
                  </a:lnTo>
                  <a:cubicBezTo>
                    <a:pt x="4496" y="4298"/>
                    <a:pt x="4496" y="4298"/>
                    <a:pt x="4594" y="4192"/>
                  </a:cubicBezTo>
                  <a:lnTo>
                    <a:pt x="4798" y="3988"/>
                  </a:lnTo>
                  <a:lnTo>
                    <a:pt x="4798" y="3890"/>
                  </a:lnTo>
                  <a:lnTo>
                    <a:pt x="4904" y="3783"/>
                  </a:lnTo>
                  <a:lnTo>
                    <a:pt x="4904" y="3685"/>
                  </a:lnTo>
                  <a:lnTo>
                    <a:pt x="5002" y="3579"/>
                  </a:lnTo>
                  <a:lnTo>
                    <a:pt x="5002" y="3481"/>
                  </a:lnTo>
                  <a:cubicBezTo>
                    <a:pt x="5313" y="2762"/>
                    <a:pt x="5207" y="1846"/>
                    <a:pt x="4700" y="1127"/>
                  </a:cubicBezTo>
                  <a:cubicBezTo>
                    <a:pt x="4225" y="387"/>
                    <a:pt x="3396" y="0"/>
                    <a:pt x="2534"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gd4ff6b1f40_0_2964"/>
            <p:cNvSpPr/>
            <p:nvPr/>
          </p:nvSpPr>
          <p:spPr>
            <a:xfrm>
              <a:off x="1614925" y="963275"/>
              <a:ext cx="148175" cy="130550"/>
            </a:xfrm>
            <a:custGeom>
              <a:rect b="b" l="l" r="r" t="t"/>
              <a:pathLst>
                <a:path extrusionOk="0" h="5222" w="5927">
                  <a:moveTo>
                    <a:pt x="2907" y="0"/>
                  </a:moveTo>
                  <a:cubicBezTo>
                    <a:pt x="1909" y="0"/>
                    <a:pt x="958" y="591"/>
                    <a:pt x="507" y="1571"/>
                  </a:cubicBezTo>
                  <a:cubicBezTo>
                    <a:pt x="0" y="2895"/>
                    <a:pt x="613" y="4432"/>
                    <a:pt x="1937" y="5045"/>
                  </a:cubicBezTo>
                  <a:cubicBezTo>
                    <a:pt x="2252" y="5165"/>
                    <a:pt x="2579" y="5222"/>
                    <a:pt x="2900" y="5222"/>
                  </a:cubicBezTo>
                  <a:cubicBezTo>
                    <a:pt x="3936" y="5222"/>
                    <a:pt x="4920" y="4625"/>
                    <a:pt x="5313" y="3614"/>
                  </a:cubicBezTo>
                  <a:cubicBezTo>
                    <a:pt x="5926" y="2282"/>
                    <a:pt x="5207" y="754"/>
                    <a:pt x="3981" y="239"/>
                  </a:cubicBezTo>
                  <a:cubicBezTo>
                    <a:pt x="3631" y="77"/>
                    <a:pt x="3266" y="0"/>
                    <a:pt x="2907"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gd4ff6b1f40_0_2964"/>
            <p:cNvSpPr/>
            <p:nvPr/>
          </p:nvSpPr>
          <p:spPr>
            <a:xfrm>
              <a:off x="1622475" y="1015200"/>
              <a:ext cx="132850" cy="78625"/>
            </a:xfrm>
            <a:custGeom>
              <a:rect b="b" l="l" r="r" t="t"/>
              <a:pathLst>
                <a:path extrusionOk="0" h="3145" w="5314">
                  <a:moveTo>
                    <a:pt x="5215" y="1"/>
                  </a:moveTo>
                  <a:cubicBezTo>
                    <a:pt x="5215" y="311"/>
                    <a:pt x="5109" y="614"/>
                    <a:pt x="5011" y="1022"/>
                  </a:cubicBezTo>
                  <a:cubicBezTo>
                    <a:pt x="4560" y="2002"/>
                    <a:pt x="3610" y="2593"/>
                    <a:pt x="2611" y="2593"/>
                  </a:cubicBezTo>
                  <a:cubicBezTo>
                    <a:pt x="2253" y="2593"/>
                    <a:pt x="1888" y="2517"/>
                    <a:pt x="1537" y="2355"/>
                  </a:cubicBezTo>
                  <a:cubicBezTo>
                    <a:pt x="720" y="2044"/>
                    <a:pt x="205" y="1333"/>
                    <a:pt x="1" y="516"/>
                  </a:cubicBezTo>
                  <a:lnTo>
                    <a:pt x="1" y="516"/>
                  </a:lnTo>
                  <a:cubicBezTo>
                    <a:pt x="1" y="1537"/>
                    <a:pt x="614" y="2559"/>
                    <a:pt x="1635" y="2968"/>
                  </a:cubicBezTo>
                  <a:cubicBezTo>
                    <a:pt x="1950" y="3088"/>
                    <a:pt x="2277" y="3145"/>
                    <a:pt x="2598" y="3145"/>
                  </a:cubicBezTo>
                  <a:cubicBezTo>
                    <a:pt x="3634" y="3145"/>
                    <a:pt x="4618" y="2548"/>
                    <a:pt x="5011" y="1537"/>
                  </a:cubicBezTo>
                  <a:cubicBezTo>
                    <a:pt x="5215" y="1022"/>
                    <a:pt x="5313" y="516"/>
                    <a:pt x="5215"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gd4ff6b1f40_0_2964"/>
            <p:cNvSpPr/>
            <p:nvPr/>
          </p:nvSpPr>
          <p:spPr>
            <a:xfrm>
              <a:off x="1625125" y="1002550"/>
              <a:ext cx="122650" cy="58650"/>
            </a:xfrm>
            <a:custGeom>
              <a:rect b="b" l="l" r="r" t="t"/>
              <a:pathLst>
                <a:path extrusionOk="0" h="2346" w="4906">
                  <a:moveTo>
                    <a:pt x="99" y="0"/>
                  </a:moveTo>
                  <a:lnTo>
                    <a:pt x="99" y="98"/>
                  </a:lnTo>
                  <a:cubicBezTo>
                    <a:pt x="99" y="204"/>
                    <a:pt x="1" y="302"/>
                    <a:pt x="1" y="409"/>
                  </a:cubicBezTo>
                  <a:lnTo>
                    <a:pt x="4799" y="2346"/>
                  </a:lnTo>
                  <a:cubicBezTo>
                    <a:pt x="4799" y="2248"/>
                    <a:pt x="4799" y="2248"/>
                    <a:pt x="4905" y="2141"/>
                  </a:cubicBezTo>
                  <a:lnTo>
                    <a:pt x="4905" y="2043"/>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gd4ff6b1f40_0_2964"/>
            <p:cNvSpPr/>
            <p:nvPr/>
          </p:nvSpPr>
          <p:spPr>
            <a:xfrm>
              <a:off x="1627600" y="999875"/>
              <a:ext cx="122625" cy="58875"/>
            </a:xfrm>
            <a:custGeom>
              <a:rect b="b" l="l" r="r" t="t"/>
              <a:pathLst>
                <a:path extrusionOk="0" h="2355" w="4905">
                  <a:moveTo>
                    <a:pt x="106" y="1"/>
                  </a:moveTo>
                  <a:lnTo>
                    <a:pt x="0" y="107"/>
                  </a:lnTo>
                  <a:lnTo>
                    <a:pt x="0" y="311"/>
                  </a:lnTo>
                  <a:lnTo>
                    <a:pt x="4700" y="2355"/>
                  </a:lnTo>
                  <a:cubicBezTo>
                    <a:pt x="4806" y="2248"/>
                    <a:pt x="4806" y="2248"/>
                    <a:pt x="4806" y="2150"/>
                  </a:cubicBezTo>
                  <a:lnTo>
                    <a:pt x="4904" y="2044"/>
                  </a:lnTo>
                  <a:lnTo>
                    <a:pt x="106" y="1"/>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gd4ff6b1f40_0_2964"/>
            <p:cNvSpPr/>
            <p:nvPr/>
          </p:nvSpPr>
          <p:spPr>
            <a:xfrm>
              <a:off x="1791050" y="1043225"/>
              <a:ext cx="132850" cy="130375"/>
            </a:xfrm>
            <a:custGeom>
              <a:rect b="b" l="l" r="r" t="t"/>
              <a:pathLst>
                <a:path extrusionOk="0" h="5215" w="5314">
                  <a:moveTo>
                    <a:pt x="2571" y="1"/>
                  </a:moveTo>
                  <a:cubicBezTo>
                    <a:pt x="2140" y="1"/>
                    <a:pt x="1713" y="102"/>
                    <a:pt x="1333" y="310"/>
                  </a:cubicBezTo>
                  <a:cubicBezTo>
                    <a:pt x="1227" y="416"/>
                    <a:pt x="1227" y="416"/>
                    <a:pt x="1129" y="416"/>
                  </a:cubicBezTo>
                  <a:lnTo>
                    <a:pt x="1129" y="514"/>
                  </a:lnTo>
                  <a:lnTo>
                    <a:pt x="1022" y="514"/>
                  </a:lnTo>
                  <a:lnTo>
                    <a:pt x="924" y="621"/>
                  </a:lnTo>
                  <a:cubicBezTo>
                    <a:pt x="720" y="825"/>
                    <a:pt x="516" y="1029"/>
                    <a:pt x="409" y="1234"/>
                  </a:cubicBezTo>
                  <a:lnTo>
                    <a:pt x="311" y="1332"/>
                  </a:lnTo>
                  <a:lnTo>
                    <a:pt x="311" y="1438"/>
                  </a:lnTo>
                  <a:cubicBezTo>
                    <a:pt x="205" y="1536"/>
                    <a:pt x="205" y="1536"/>
                    <a:pt x="205" y="1642"/>
                  </a:cubicBezTo>
                  <a:cubicBezTo>
                    <a:pt x="205" y="1740"/>
                    <a:pt x="107" y="1847"/>
                    <a:pt x="107" y="1847"/>
                  </a:cubicBezTo>
                  <a:lnTo>
                    <a:pt x="107" y="1945"/>
                  </a:lnTo>
                  <a:lnTo>
                    <a:pt x="107" y="2051"/>
                  </a:lnTo>
                  <a:cubicBezTo>
                    <a:pt x="107" y="2149"/>
                    <a:pt x="1" y="2149"/>
                    <a:pt x="1" y="2149"/>
                  </a:cubicBezTo>
                  <a:lnTo>
                    <a:pt x="1" y="2353"/>
                  </a:lnTo>
                  <a:lnTo>
                    <a:pt x="1" y="2664"/>
                  </a:lnTo>
                  <a:lnTo>
                    <a:pt x="1" y="2868"/>
                  </a:lnTo>
                  <a:lnTo>
                    <a:pt x="1" y="3073"/>
                  </a:lnTo>
                  <a:cubicBezTo>
                    <a:pt x="107" y="3073"/>
                    <a:pt x="107" y="3073"/>
                    <a:pt x="107" y="3171"/>
                  </a:cubicBezTo>
                  <a:lnTo>
                    <a:pt x="107" y="3375"/>
                  </a:lnTo>
                  <a:cubicBezTo>
                    <a:pt x="107" y="3481"/>
                    <a:pt x="205" y="3481"/>
                    <a:pt x="205" y="3580"/>
                  </a:cubicBezTo>
                  <a:lnTo>
                    <a:pt x="205" y="3686"/>
                  </a:lnTo>
                  <a:lnTo>
                    <a:pt x="311" y="3784"/>
                  </a:lnTo>
                  <a:lnTo>
                    <a:pt x="311" y="3890"/>
                  </a:lnTo>
                  <a:cubicBezTo>
                    <a:pt x="409" y="3890"/>
                    <a:pt x="409" y="3988"/>
                    <a:pt x="409" y="4094"/>
                  </a:cubicBezTo>
                  <a:cubicBezTo>
                    <a:pt x="720" y="4397"/>
                    <a:pt x="1022" y="4707"/>
                    <a:pt x="1431" y="4912"/>
                  </a:cubicBezTo>
                  <a:cubicBezTo>
                    <a:pt x="1537" y="4912"/>
                    <a:pt x="1537" y="5010"/>
                    <a:pt x="1635" y="5010"/>
                  </a:cubicBezTo>
                  <a:cubicBezTo>
                    <a:pt x="1742" y="5010"/>
                    <a:pt x="1840" y="5116"/>
                    <a:pt x="1840" y="5116"/>
                  </a:cubicBezTo>
                  <a:lnTo>
                    <a:pt x="2150" y="5116"/>
                  </a:lnTo>
                  <a:cubicBezTo>
                    <a:pt x="2248" y="5214"/>
                    <a:pt x="2453" y="5214"/>
                    <a:pt x="2657" y="5214"/>
                  </a:cubicBezTo>
                  <a:cubicBezTo>
                    <a:pt x="3066" y="5214"/>
                    <a:pt x="3376" y="5116"/>
                    <a:pt x="3785" y="4912"/>
                  </a:cubicBezTo>
                  <a:cubicBezTo>
                    <a:pt x="3883" y="4912"/>
                    <a:pt x="3883" y="4912"/>
                    <a:pt x="3883" y="4806"/>
                  </a:cubicBezTo>
                  <a:lnTo>
                    <a:pt x="3989" y="4806"/>
                  </a:lnTo>
                  <a:cubicBezTo>
                    <a:pt x="3989" y="4806"/>
                    <a:pt x="4087" y="4806"/>
                    <a:pt x="4087" y="4707"/>
                  </a:cubicBezTo>
                  <a:cubicBezTo>
                    <a:pt x="4087" y="4707"/>
                    <a:pt x="4194" y="4707"/>
                    <a:pt x="4194" y="4601"/>
                  </a:cubicBezTo>
                  <a:lnTo>
                    <a:pt x="4292" y="4601"/>
                  </a:lnTo>
                  <a:lnTo>
                    <a:pt x="4496" y="4397"/>
                  </a:lnTo>
                  <a:cubicBezTo>
                    <a:pt x="4496" y="4299"/>
                    <a:pt x="4602" y="4299"/>
                    <a:pt x="4602" y="4299"/>
                  </a:cubicBezTo>
                  <a:cubicBezTo>
                    <a:pt x="4602" y="4299"/>
                    <a:pt x="4602" y="4193"/>
                    <a:pt x="4700" y="4193"/>
                  </a:cubicBezTo>
                  <a:cubicBezTo>
                    <a:pt x="4700" y="4193"/>
                    <a:pt x="4700" y="4094"/>
                    <a:pt x="4807" y="3988"/>
                  </a:cubicBezTo>
                  <a:cubicBezTo>
                    <a:pt x="4905" y="3890"/>
                    <a:pt x="4905" y="3890"/>
                    <a:pt x="4905" y="3784"/>
                  </a:cubicBezTo>
                  <a:cubicBezTo>
                    <a:pt x="5011" y="3686"/>
                    <a:pt x="5011" y="3686"/>
                    <a:pt x="5011" y="3580"/>
                  </a:cubicBezTo>
                  <a:lnTo>
                    <a:pt x="5011" y="3481"/>
                  </a:lnTo>
                  <a:cubicBezTo>
                    <a:pt x="5313" y="2762"/>
                    <a:pt x="5215" y="1847"/>
                    <a:pt x="4807" y="1127"/>
                  </a:cubicBezTo>
                  <a:cubicBezTo>
                    <a:pt x="4266" y="387"/>
                    <a:pt x="3412" y="1"/>
                    <a:pt x="2571"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gd4ff6b1f40_0_2964"/>
            <p:cNvSpPr/>
            <p:nvPr/>
          </p:nvSpPr>
          <p:spPr>
            <a:xfrm>
              <a:off x="1775725" y="1031225"/>
              <a:ext cx="148175" cy="129025"/>
            </a:xfrm>
            <a:custGeom>
              <a:rect b="b" l="l" r="r" t="t"/>
              <a:pathLst>
                <a:path extrusionOk="0" h="5161" w="5927">
                  <a:moveTo>
                    <a:pt x="3027" y="0"/>
                  </a:moveTo>
                  <a:cubicBezTo>
                    <a:pt x="1991" y="0"/>
                    <a:pt x="1007" y="597"/>
                    <a:pt x="614" y="1607"/>
                  </a:cubicBezTo>
                  <a:cubicBezTo>
                    <a:pt x="1" y="2940"/>
                    <a:pt x="614" y="4468"/>
                    <a:pt x="1946" y="4983"/>
                  </a:cubicBezTo>
                  <a:cubicBezTo>
                    <a:pt x="2259" y="5103"/>
                    <a:pt x="2584" y="5160"/>
                    <a:pt x="2906" y="5160"/>
                  </a:cubicBezTo>
                  <a:cubicBezTo>
                    <a:pt x="3945" y="5160"/>
                    <a:pt x="4952" y="4564"/>
                    <a:pt x="5420" y="3553"/>
                  </a:cubicBezTo>
                  <a:cubicBezTo>
                    <a:pt x="5926" y="2220"/>
                    <a:pt x="5313" y="692"/>
                    <a:pt x="3989" y="177"/>
                  </a:cubicBezTo>
                  <a:cubicBezTo>
                    <a:pt x="3674" y="57"/>
                    <a:pt x="3348" y="0"/>
                    <a:pt x="3027"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gd4ff6b1f40_0_2964"/>
            <p:cNvSpPr/>
            <p:nvPr/>
          </p:nvSpPr>
          <p:spPr>
            <a:xfrm>
              <a:off x="1785950" y="1081625"/>
              <a:ext cx="130400" cy="78625"/>
            </a:xfrm>
            <a:custGeom>
              <a:rect b="b" l="l" r="r" t="t"/>
              <a:pathLst>
                <a:path extrusionOk="0" h="3145" w="5216">
                  <a:moveTo>
                    <a:pt x="5109" y="0"/>
                  </a:moveTo>
                  <a:cubicBezTo>
                    <a:pt x="5109" y="311"/>
                    <a:pt x="5011" y="719"/>
                    <a:pt x="4904" y="1022"/>
                  </a:cubicBezTo>
                  <a:cubicBezTo>
                    <a:pt x="4454" y="2002"/>
                    <a:pt x="3507" y="2593"/>
                    <a:pt x="2551" y="2593"/>
                  </a:cubicBezTo>
                  <a:cubicBezTo>
                    <a:pt x="2207" y="2593"/>
                    <a:pt x="1861" y="2516"/>
                    <a:pt x="1537" y="2354"/>
                  </a:cubicBezTo>
                  <a:cubicBezTo>
                    <a:pt x="720" y="2044"/>
                    <a:pt x="107" y="1332"/>
                    <a:pt x="0" y="613"/>
                  </a:cubicBezTo>
                  <a:lnTo>
                    <a:pt x="0" y="613"/>
                  </a:lnTo>
                  <a:cubicBezTo>
                    <a:pt x="0" y="1537"/>
                    <a:pt x="515" y="2558"/>
                    <a:pt x="1537" y="2967"/>
                  </a:cubicBezTo>
                  <a:cubicBezTo>
                    <a:pt x="1850" y="3087"/>
                    <a:pt x="2175" y="3144"/>
                    <a:pt x="2497" y="3144"/>
                  </a:cubicBezTo>
                  <a:cubicBezTo>
                    <a:pt x="3536" y="3144"/>
                    <a:pt x="4543" y="2548"/>
                    <a:pt x="5011" y="1537"/>
                  </a:cubicBezTo>
                  <a:cubicBezTo>
                    <a:pt x="5215" y="1022"/>
                    <a:pt x="5215" y="515"/>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gd4ff6b1f40_0_2964"/>
            <p:cNvSpPr/>
            <p:nvPr/>
          </p:nvSpPr>
          <p:spPr>
            <a:xfrm>
              <a:off x="1785950" y="1071400"/>
              <a:ext cx="122625" cy="56225"/>
            </a:xfrm>
            <a:custGeom>
              <a:rect b="b" l="l" r="r" t="t"/>
              <a:pathLst>
                <a:path extrusionOk="0" h="2249" w="4905">
                  <a:moveTo>
                    <a:pt x="205" y="0"/>
                  </a:moveTo>
                  <a:cubicBezTo>
                    <a:pt x="107" y="0"/>
                    <a:pt x="107" y="0"/>
                    <a:pt x="107" y="107"/>
                  </a:cubicBezTo>
                  <a:cubicBezTo>
                    <a:pt x="107" y="107"/>
                    <a:pt x="107" y="205"/>
                    <a:pt x="0" y="311"/>
                  </a:cubicBezTo>
                  <a:lnTo>
                    <a:pt x="4806" y="2248"/>
                  </a:lnTo>
                  <a:cubicBezTo>
                    <a:pt x="4806" y="2248"/>
                    <a:pt x="4904" y="2150"/>
                    <a:pt x="4904" y="2044"/>
                  </a:cubicBezTo>
                  <a:lnTo>
                    <a:pt x="4904" y="1946"/>
                  </a:lnTo>
                  <a:lnTo>
                    <a:pt x="205"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gd4ff6b1f40_0_2964"/>
            <p:cNvSpPr/>
            <p:nvPr/>
          </p:nvSpPr>
          <p:spPr>
            <a:xfrm>
              <a:off x="1788600" y="1066300"/>
              <a:ext cx="122625" cy="58875"/>
            </a:xfrm>
            <a:custGeom>
              <a:rect b="b" l="l" r="r" t="t"/>
              <a:pathLst>
                <a:path extrusionOk="0" h="2355" w="4905">
                  <a:moveTo>
                    <a:pt x="99" y="0"/>
                  </a:moveTo>
                  <a:lnTo>
                    <a:pt x="99" y="204"/>
                  </a:lnTo>
                  <a:cubicBezTo>
                    <a:pt x="1" y="204"/>
                    <a:pt x="1" y="311"/>
                    <a:pt x="1" y="311"/>
                  </a:cubicBezTo>
                  <a:lnTo>
                    <a:pt x="4798" y="2354"/>
                  </a:lnTo>
                  <a:cubicBezTo>
                    <a:pt x="4798" y="2248"/>
                    <a:pt x="4798" y="2248"/>
                    <a:pt x="4905" y="2150"/>
                  </a:cubicBezTo>
                  <a:lnTo>
                    <a:pt x="4905" y="2044"/>
                  </a:lnTo>
                  <a:lnTo>
                    <a:pt x="99" y="0"/>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gd4ff6b1f40_0_2964"/>
            <p:cNvSpPr/>
            <p:nvPr/>
          </p:nvSpPr>
          <p:spPr>
            <a:xfrm>
              <a:off x="1952075" y="1110375"/>
              <a:ext cx="135300" cy="129625"/>
            </a:xfrm>
            <a:custGeom>
              <a:rect b="b" l="l" r="r" t="t"/>
              <a:pathLst>
                <a:path extrusionOk="0" h="5185" w="5412">
                  <a:moveTo>
                    <a:pt x="2659" y="0"/>
                  </a:moveTo>
                  <a:cubicBezTo>
                    <a:pt x="2197" y="0"/>
                    <a:pt x="1734" y="125"/>
                    <a:pt x="1325" y="387"/>
                  </a:cubicBezTo>
                  <a:cubicBezTo>
                    <a:pt x="1226" y="387"/>
                    <a:pt x="1226" y="387"/>
                    <a:pt x="1226" y="485"/>
                  </a:cubicBezTo>
                  <a:lnTo>
                    <a:pt x="1120" y="485"/>
                  </a:lnTo>
                  <a:cubicBezTo>
                    <a:pt x="1022" y="485"/>
                    <a:pt x="1022" y="485"/>
                    <a:pt x="1022" y="591"/>
                  </a:cubicBezTo>
                  <a:lnTo>
                    <a:pt x="916" y="591"/>
                  </a:lnTo>
                  <a:lnTo>
                    <a:pt x="916" y="689"/>
                  </a:lnTo>
                  <a:cubicBezTo>
                    <a:pt x="712" y="795"/>
                    <a:pt x="613" y="1000"/>
                    <a:pt x="507" y="1204"/>
                  </a:cubicBezTo>
                  <a:lnTo>
                    <a:pt x="409" y="1204"/>
                  </a:lnTo>
                  <a:cubicBezTo>
                    <a:pt x="409" y="1302"/>
                    <a:pt x="409" y="1302"/>
                    <a:pt x="303" y="1408"/>
                  </a:cubicBezTo>
                  <a:cubicBezTo>
                    <a:pt x="303" y="1507"/>
                    <a:pt x="303" y="1507"/>
                    <a:pt x="205" y="1613"/>
                  </a:cubicBezTo>
                  <a:cubicBezTo>
                    <a:pt x="205" y="1711"/>
                    <a:pt x="205" y="1817"/>
                    <a:pt x="99" y="1817"/>
                  </a:cubicBezTo>
                  <a:lnTo>
                    <a:pt x="99" y="1915"/>
                  </a:lnTo>
                  <a:lnTo>
                    <a:pt x="99" y="2120"/>
                  </a:lnTo>
                  <a:lnTo>
                    <a:pt x="99" y="2324"/>
                  </a:lnTo>
                  <a:lnTo>
                    <a:pt x="99" y="2430"/>
                  </a:lnTo>
                  <a:cubicBezTo>
                    <a:pt x="0" y="2430"/>
                    <a:pt x="0" y="2528"/>
                    <a:pt x="0" y="2634"/>
                  </a:cubicBezTo>
                  <a:cubicBezTo>
                    <a:pt x="0" y="2733"/>
                    <a:pt x="0" y="2733"/>
                    <a:pt x="99" y="2839"/>
                  </a:cubicBezTo>
                  <a:lnTo>
                    <a:pt x="99" y="2937"/>
                  </a:lnTo>
                  <a:lnTo>
                    <a:pt x="99" y="3043"/>
                  </a:lnTo>
                  <a:lnTo>
                    <a:pt x="99" y="3141"/>
                  </a:lnTo>
                  <a:cubicBezTo>
                    <a:pt x="99" y="3247"/>
                    <a:pt x="99" y="3247"/>
                    <a:pt x="205" y="3346"/>
                  </a:cubicBezTo>
                  <a:lnTo>
                    <a:pt x="205" y="3550"/>
                  </a:lnTo>
                  <a:cubicBezTo>
                    <a:pt x="205" y="3550"/>
                    <a:pt x="205" y="3656"/>
                    <a:pt x="303" y="3656"/>
                  </a:cubicBezTo>
                  <a:lnTo>
                    <a:pt x="303" y="3754"/>
                  </a:lnTo>
                  <a:cubicBezTo>
                    <a:pt x="303" y="3860"/>
                    <a:pt x="409" y="3860"/>
                    <a:pt x="409" y="3860"/>
                  </a:cubicBezTo>
                  <a:cubicBezTo>
                    <a:pt x="409" y="3959"/>
                    <a:pt x="409" y="3959"/>
                    <a:pt x="507" y="4065"/>
                  </a:cubicBezTo>
                  <a:cubicBezTo>
                    <a:pt x="712" y="4473"/>
                    <a:pt x="1120" y="4678"/>
                    <a:pt x="1431" y="4882"/>
                  </a:cubicBezTo>
                  <a:cubicBezTo>
                    <a:pt x="1529" y="4980"/>
                    <a:pt x="1635" y="4980"/>
                    <a:pt x="1635" y="4980"/>
                  </a:cubicBezTo>
                  <a:cubicBezTo>
                    <a:pt x="1733" y="5086"/>
                    <a:pt x="1839" y="5086"/>
                    <a:pt x="1938" y="5086"/>
                  </a:cubicBezTo>
                  <a:cubicBezTo>
                    <a:pt x="2044" y="5086"/>
                    <a:pt x="2044" y="5185"/>
                    <a:pt x="2142" y="5185"/>
                  </a:cubicBezTo>
                  <a:lnTo>
                    <a:pt x="2657" y="5185"/>
                  </a:lnTo>
                  <a:cubicBezTo>
                    <a:pt x="3065" y="5185"/>
                    <a:pt x="3474" y="5086"/>
                    <a:pt x="3777" y="4882"/>
                  </a:cubicBezTo>
                  <a:lnTo>
                    <a:pt x="3981" y="4882"/>
                  </a:lnTo>
                  <a:lnTo>
                    <a:pt x="3981" y="4776"/>
                  </a:lnTo>
                  <a:lnTo>
                    <a:pt x="4087" y="4776"/>
                  </a:lnTo>
                  <a:cubicBezTo>
                    <a:pt x="4185" y="4678"/>
                    <a:pt x="4185" y="4678"/>
                    <a:pt x="4291" y="4678"/>
                  </a:cubicBezTo>
                  <a:lnTo>
                    <a:pt x="4291" y="4572"/>
                  </a:lnTo>
                  <a:lnTo>
                    <a:pt x="4390" y="4572"/>
                  </a:lnTo>
                  <a:cubicBezTo>
                    <a:pt x="4390" y="4473"/>
                    <a:pt x="4390" y="4473"/>
                    <a:pt x="4496" y="4473"/>
                  </a:cubicBezTo>
                  <a:lnTo>
                    <a:pt x="4496" y="4367"/>
                  </a:lnTo>
                  <a:cubicBezTo>
                    <a:pt x="4594" y="4367"/>
                    <a:pt x="4594" y="4269"/>
                    <a:pt x="4594" y="4269"/>
                  </a:cubicBezTo>
                  <a:cubicBezTo>
                    <a:pt x="4700" y="4269"/>
                    <a:pt x="4700" y="4269"/>
                    <a:pt x="4700" y="4163"/>
                  </a:cubicBezTo>
                  <a:lnTo>
                    <a:pt x="4798" y="4065"/>
                  </a:lnTo>
                  <a:cubicBezTo>
                    <a:pt x="4798" y="3959"/>
                    <a:pt x="4904" y="3959"/>
                    <a:pt x="4904" y="3959"/>
                  </a:cubicBezTo>
                  <a:lnTo>
                    <a:pt x="4904" y="3860"/>
                  </a:lnTo>
                  <a:lnTo>
                    <a:pt x="5003" y="3754"/>
                  </a:lnTo>
                  <a:lnTo>
                    <a:pt x="5003" y="3656"/>
                  </a:lnTo>
                  <a:cubicBezTo>
                    <a:pt x="5003" y="3550"/>
                    <a:pt x="5109" y="3550"/>
                    <a:pt x="5109" y="3550"/>
                  </a:cubicBezTo>
                  <a:lnTo>
                    <a:pt x="5109" y="3452"/>
                  </a:lnTo>
                  <a:cubicBezTo>
                    <a:pt x="5411" y="2733"/>
                    <a:pt x="5313" y="1817"/>
                    <a:pt x="4798" y="1098"/>
                  </a:cubicBezTo>
                  <a:cubicBezTo>
                    <a:pt x="4278" y="385"/>
                    <a:pt x="3469" y="0"/>
                    <a:pt x="2659"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gd4ff6b1f40_0_2964"/>
            <p:cNvSpPr/>
            <p:nvPr/>
          </p:nvSpPr>
          <p:spPr>
            <a:xfrm>
              <a:off x="1936750" y="1097625"/>
              <a:ext cx="148175" cy="130550"/>
            </a:xfrm>
            <a:custGeom>
              <a:rect b="b" l="l" r="r" t="t"/>
              <a:pathLst>
                <a:path extrusionOk="0" h="5222" w="5927">
                  <a:moveTo>
                    <a:pt x="3022" y="0"/>
                  </a:moveTo>
                  <a:cubicBezTo>
                    <a:pt x="1988" y="0"/>
                    <a:pt x="1000" y="597"/>
                    <a:pt x="613" y="1608"/>
                  </a:cubicBezTo>
                  <a:cubicBezTo>
                    <a:pt x="0" y="2940"/>
                    <a:pt x="712" y="4469"/>
                    <a:pt x="1938" y="4983"/>
                  </a:cubicBezTo>
                  <a:cubicBezTo>
                    <a:pt x="2290" y="5146"/>
                    <a:pt x="2656" y="5222"/>
                    <a:pt x="3015" y="5222"/>
                  </a:cubicBezTo>
                  <a:cubicBezTo>
                    <a:pt x="4014" y="5222"/>
                    <a:pt x="4960" y="4631"/>
                    <a:pt x="5411" y="3651"/>
                  </a:cubicBezTo>
                  <a:cubicBezTo>
                    <a:pt x="5926" y="2327"/>
                    <a:pt x="5313" y="791"/>
                    <a:pt x="3981" y="177"/>
                  </a:cubicBezTo>
                  <a:cubicBezTo>
                    <a:pt x="3668" y="58"/>
                    <a:pt x="3343" y="0"/>
                    <a:pt x="3022"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gd4ff6b1f40_0_2964"/>
            <p:cNvSpPr/>
            <p:nvPr/>
          </p:nvSpPr>
          <p:spPr>
            <a:xfrm>
              <a:off x="1946975" y="1148025"/>
              <a:ext cx="130175" cy="80150"/>
            </a:xfrm>
            <a:custGeom>
              <a:rect b="b" l="l" r="r" t="t"/>
              <a:pathLst>
                <a:path extrusionOk="0" h="3206" w="5207">
                  <a:moveTo>
                    <a:pt x="5108" y="1"/>
                  </a:moveTo>
                  <a:cubicBezTo>
                    <a:pt x="5108" y="311"/>
                    <a:pt x="5108" y="720"/>
                    <a:pt x="4904" y="1022"/>
                  </a:cubicBezTo>
                  <a:cubicBezTo>
                    <a:pt x="4512" y="2037"/>
                    <a:pt x="3532" y="2634"/>
                    <a:pt x="2499" y="2634"/>
                  </a:cubicBezTo>
                  <a:cubicBezTo>
                    <a:pt x="2175" y="2634"/>
                    <a:pt x="1846" y="2575"/>
                    <a:pt x="1529" y="2453"/>
                  </a:cubicBezTo>
                  <a:cubicBezTo>
                    <a:pt x="711" y="2044"/>
                    <a:pt x="204" y="1333"/>
                    <a:pt x="0" y="614"/>
                  </a:cubicBezTo>
                  <a:lnTo>
                    <a:pt x="0" y="614"/>
                  </a:lnTo>
                  <a:cubicBezTo>
                    <a:pt x="0" y="1635"/>
                    <a:pt x="613" y="2559"/>
                    <a:pt x="1529" y="2967"/>
                  </a:cubicBezTo>
                  <a:cubicBezTo>
                    <a:pt x="1881" y="3130"/>
                    <a:pt x="2247" y="3206"/>
                    <a:pt x="2606" y="3206"/>
                  </a:cubicBezTo>
                  <a:cubicBezTo>
                    <a:pt x="3605" y="3206"/>
                    <a:pt x="4551" y="2615"/>
                    <a:pt x="5002" y="1635"/>
                  </a:cubicBezTo>
                  <a:cubicBezTo>
                    <a:pt x="5207" y="1128"/>
                    <a:pt x="5207" y="515"/>
                    <a:pt x="5108"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gd4ff6b1f40_0_2964"/>
            <p:cNvSpPr/>
            <p:nvPr/>
          </p:nvSpPr>
          <p:spPr>
            <a:xfrm>
              <a:off x="1949425" y="1137800"/>
              <a:ext cx="122625" cy="58875"/>
            </a:xfrm>
            <a:custGeom>
              <a:rect b="b" l="l" r="r" t="t"/>
              <a:pathLst>
                <a:path extrusionOk="0" h="2355" w="4905">
                  <a:moveTo>
                    <a:pt x="106" y="1"/>
                  </a:moveTo>
                  <a:lnTo>
                    <a:pt x="106" y="107"/>
                  </a:lnTo>
                  <a:cubicBezTo>
                    <a:pt x="0" y="205"/>
                    <a:pt x="0" y="205"/>
                    <a:pt x="0" y="311"/>
                  </a:cubicBezTo>
                  <a:lnTo>
                    <a:pt x="4700" y="2355"/>
                  </a:lnTo>
                  <a:cubicBezTo>
                    <a:pt x="4806" y="2249"/>
                    <a:pt x="4806" y="2150"/>
                    <a:pt x="4806" y="2044"/>
                  </a:cubicBezTo>
                  <a:lnTo>
                    <a:pt x="4904" y="2044"/>
                  </a:lnTo>
                  <a:lnTo>
                    <a:pt x="106" y="1"/>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gd4ff6b1f40_0_2964"/>
            <p:cNvSpPr/>
            <p:nvPr/>
          </p:nvSpPr>
          <p:spPr>
            <a:xfrm>
              <a:off x="1949425" y="1132700"/>
              <a:ext cx="122625" cy="58875"/>
            </a:xfrm>
            <a:custGeom>
              <a:rect b="b" l="l" r="r" t="t"/>
              <a:pathLst>
                <a:path extrusionOk="0" h="2355" w="4905">
                  <a:moveTo>
                    <a:pt x="205" y="1"/>
                  </a:moveTo>
                  <a:cubicBezTo>
                    <a:pt x="106" y="107"/>
                    <a:pt x="106" y="107"/>
                    <a:pt x="106" y="205"/>
                  </a:cubicBezTo>
                  <a:lnTo>
                    <a:pt x="0" y="311"/>
                  </a:lnTo>
                  <a:lnTo>
                    <a:pt x="4806" y="2354"/>
                  </a:lnTo>
                  <a:lnTo>
                    <a:pt x="4904" y="2248"/>
                  </a:lnTo>
                  <a:lnTo>
                    <a:pt x="4904" y="2044"/>
                  </a:lnTo>
                  <a:lnTo>
                    <a:pt x="205" y="1"/>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gd4ff6b1f40_0_2964"/>
            <p:cNvSpPr/>
            <p:nvPr/>
          </p:nvSpPr>
          <p:spPr>
            <a:xfrm>
              <a:off x="2115550" y="1176775"/>
              <a:ext cx="132825" cy="129625"/>
            </a:xfrm>
            <a:custGeom>
              <a:rect b="b" l="l" r="r" t="t"/>
              <a:pathLst>
                <a:path extrusionOk="0" h="5185" w="5313">
                  <a:moveTo>
                    <a:pt x="2629" y="0"/>
                  </a:moveTo>
                  <a:cubicBezTo>
                    <a:pt x="2157" y="0"/>
                    <a:pt x="1672" y="126"/>
                    <a:pt x="1226" y="387"/>
                  </a:cubicBezTo>
                  <a:cubicBezTo>
                    <a:pt x="1226" y="387"/>
                    <a:pt x="1120" y="387"/>
                    <a:pt x="1120" y="485"/>
                  </a:cubicBezTo>
                  <a:lnTo>
                    <a:pt x="1022" y="485"/>
                  </a:lnTo>
                  <a:lnTo>
                    <a:pt x="1022" y="591"/>
                  </a:lnTo>
                  <a:cubicBezTo>
                    <a:pt x="916" y="591"/>
                    <a:pt x="916" y="591"/>
                    <a:pt x="916" y="690"/>
                  </a:cubicBezTo>
                  <a:lnTo>
                    <a:pt x="817" y="690"/>
                  </a:lnTo>
                  <a:cubicBezTo>
                    <a:pt x="711" y="796"/>
                    <a:pt x="507" y="1000"/>
                    <a:pt x="409" y="1204"/>
                  </a:cubicBezTo>
                  <a:cubicBezTo>
                    <a:pt x="303" y="1303"/>
                    <a:pt x="303" y="1303"/>
                    <a:pt x="303" y="1409"/>
                  </a:cubicBezTo>
                  <a:lnTo>
                    <a:pt x="204" y="1507"/>
                  </a:lnTo>
                  <a:lnTo>
                    <a:pt x="204" y="1613"/>
                  </a:lnTo>
                  <a:lnTo>
                    <a:pt x="204" y="1711"/>
                  </a:lnTo>
                  <a:cubicBezTo>
                    <a:pt x="98" y="1711"/>
                    <a:pt x="98" y="1817"/>
                    <a:pt x="98" y="1916"/>
                  </a:cubicBezTo>
                  <a:cubicBezTo>
                    <a:pt x="98" y="2022"/>
                    <a:pt x="0" y="2022"/>
                    <a:pt x="0" y="2120"/>
                  </a:cubicBezTo>
                  <a:lnTo>
                    <a:pt x="0" y="2226"/>
                  </a:lnTo>
                  <a:lnTo>
                    <a:pt x="0" y="2324"/>
                  </a:lnTo>
                  <a:lnTo>
                    <a:pt x="0" y="2430"/>
                  </a:lnTo>
                  <a:lnTo>
                    <a:pt x="0" y="2635"/>
                  </a:lnTo>
                  <a:lnTo>
                    <a:pt x="0" y="2839"/>
                  </a:lnTo>
                  <a:lnTo>
                    <a:pt x="0" y="2937"/>
                  </a:lnTo>
                  <a:lnTo>
                    <a:pt x="0" y="3043"/>
                  </a:lnTo>
                  <a:lnTo>
                    <a:pt x="0" y="3142"/>
                  </a:lnTo>
                  <a:cubicBezTo>
                    <a:pt x="0" y="3248"/>
                    <a:pt x="98" y="3346"/>
                    <a:pt x="98" y="3346"/>
                  </a:cubicBezTo>
                  <a:cubicBezTo>
                    <a:pt x="98" y="3452"/>
                    <a:pt x="98" y="3550"/>
                    <a:pt x="204" y="3550"/>
                  </a:cubicBezTo>
                  <a:lnTo>
                    <a:pt x="204" y="3656"/>
                  </a:lnTo>
                  <a:cubicBezTo>
                    <a:pt x="204" y="3755"/>
                    <a:pt x="204" y="3755"/>
                    <a:pt x="303" y="3861"/>
                  </a:cubicBezTo>
                  <a:cubicBezTo>
                    <a:pt x="303" y="3959"/>
                    <a:pt x="409" y="4065"/>
                    <a:pt x="409" y="4065"/>
                  </a:cubicBezTo>
                  <a:cubicBezTo>
                    <a:pt x="711" y="4474"/>
                    <a:pt x="1022" y="4776"/>
                    <a:pt x="1430" y="4882"/>
                  </a:cubicBezTo>
                  <a:cubicBezTo>
                    <a:pt x="1430" y="4981"/>
                    <a:pt x="1529" y="4981"/>
                    <a:pt x="1635" y="4981"/>
                  </a:cubicBezTo>
                  <a:cubicBezTo>
                    <a:pt x="1733" y="5087"/>
                    <a:pt x="1733" y="5087"/>
                    <a:pt x="1839" y="5087"/>
                  </a:cubicBezTo>
                  <a:cubicBezTo>
                    <a:pt x="1937" y="5185"/>
                    <a:pt x="2043" y="5185"/>
                    <a:pt x="2142" y="5185"/>
                  </a:cubicBezTo>
                  <a:lnTo>
                    <a:pt x="2550" y="5185"/>
                  </a:lnTo>
                  <a:cubicBezTo>
                    <a:pt x="2959" y="5185"/>
                    <a:pt x="3368" y="5087"/>
                    <a:pt x="3776" y="4981"/>
                  </a:cubicBezTo>
                  <a:lnTo>
                    <a:pt x="3776" y="4882"/>
                  </a:lnTo>
                  <a:lnTo>
                    <a:pt x="3981" y="4882"/>
                  </a:lnTo>
                  <a:lnTo>
                    <a:pt x="3981" y="4776"/>
                  </a:lnTo>
                  <a:lnTo>
                    <a:pt x="4087" y="4776"/>
                  </a:lnTo>
                  <a:lnTo>
                    <a:pt x="4185" y="4678"/>
                  </a:lnTo>
                  <a:lnTo>
                    <a:pt x="4185" y="4572"/>
                  </a:lnTo>
                  <a:lnTo>
                    <a:pt x="4291" y="4572"/>
                  </a:lnTo>
                  <a:lnTo>
                    <a:pt x="4389" y="4474"/>
                  </a:lnTo>
                  <a:lnTo>
                    <a:pt x="4496" y="4368"/>
                  </a:lnTo>
                  <a:cubicBezTo>
                    <a:pt x="4496" y="4368"/>
                    <a:pt x="4594" y="4368"/>
                    <a:pt x="4594" y="4269"/>
                  </a:cubicBezTo>
                  <a:cubicBezTo>
                    <a:pt x="4700" y="4163"/>
                    <a:pt x="4700" y="4065"/>
                    <a:pt x="4798" y="4065"/>
                  </a:cubicBezTo>
                  <a:lnTo>
                    <a:pt x="4798" y="3959"/>
                  </a:lnTo>
                  <a:cubicBezTo>
                    <a:pt x="4798" y="3959"/>
                    <a:pt x="4798" y="3861"/>
                    <a:pt x="4904" y="3861"/>
                  </a:cubicBezTo>
                  <a:lnTo>
                    <a:pt x="4904" y="3755"/>
                  </a:lnTo>
                  <a:lnTo>
                    <a:pt x="5002" y="3656"/>
                  </a:lnTo>
                  <a:lnTo>
                    <a:pt x="5002" y="3550"/>
                  </a:lnTo>
                  <a:cubicBezTo>
                    <a:pt x="5313" y="2733"/>
                    <a:pt x="5207" y="1916"/>
                    <a:pt x="4700" y="1098"/>
                  </a:cubicBezTo>
                  <a:cubicBezTo>
                    <a:pt x="4242" y="385"/>
                    <a:pt x="3456" y="0"/>
                    <a:pt x="2629"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gd4ff6b1f40_0_2964"/>
            <p:cNvSpPr/>
            <p:nvPr/>
          </p:nvSpPr>
          <p:spPr>
            <a:xfrm>
              <a:off x="2100225" y="1164025"/>
              <a:ext cx="148150" cy="130575"/>
            </a:xfrm>
            <a:custGeom>
              <a:rect b="b" l="l" r="r" t="t"/>
              <a:pathLst>
                <a:path extrusionOk="0" h="5223" w="5926">
                  <a:moveTo>
                    <a:pt x="3021" y="1"/>
                  </a:moveTo>
                  <a:cubicBezTo>
                    <a:pt x="1981" y="1"/>
                    <a:pt x="975" y="597"/>
                    <a:pt x="507" y="1608"/>
                  </a:cubicBezTo>
                  <a:cubicBezTo>
                    <a:pt x="0" y="2940"/>
                    <a:pt x="613" y="4469"/>
                    <a:pt x="1937" y="4984"/>
                  </a:cubicBezTo>
                  <a:cubicBezTo>
                    <a:pt x="2290" y="5146"/>
                    <a:pt x="2656" y="5222"/>
                    <a:pt x="3013" y="5222"/>
                  </a:cubicBezTo>
                  <a:cubicBezTo>
                    <a:pt x="4007" y="5222"/>
                    <a:pt x="4934" y="4631"/>
                    <a:pt x="5313" y="3652"/>
                  </a:cubicBezTo>
                  <a:cubicBezTo>
                    <a:pt x="5926" y="2327"/>
                    <a:pt x="5313" y="791"/>
                    <a:pt x="3981" y="178"/>
                  </a:cubicBezTo>
                  <a:cubicBezTo>
                    <a:pt x="3667" y="58"/>
                    <a:pt x="3342" y="1"/>
                    <a:pt x="3021" y="1"/>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gd4ff6b1f40_0_2964"/>
            <p:cNvSpPr/>
            <p:nvPr/>
          </p:nvSpPr>
          <p:spPr>
            <a:xfrm>
              <a:off x="2107775" y="1214425"/>
              <a:ext cx="132850" cy="80175"/>
            </a:xfrm>
            <a:custGeom>
              <a:rect b="b" l="l" r="r" t="t"/>
              <a:pathLst>
                <a:path extrusionOk="0" h="3207" w="5314">
                  <a:moveTo>
                    <a:pt x="5215" y="1"/>
                  </a:moveTo>
                  <a:cubicBezTo>
                    <a:pt x="5215" y="410"/>
                    <a:pt x="5109" y="720"/>
                    <a:pt x="5011" y="1023"/>
                  </a:cubicBezTo>
                  <a:cubicBezTo>
                    <a:pt x="4544" y="2037"/>
                    <a:pt x="3542" y="2634"/>
                    <a:pt x="2506" y="2634"/>
                  </a:cubicBezTo>
                  <a:cubicBezTo>
                    <a:pt x="2181" y="2634"/>
                    <a:pt x="1853" y="2576"/>
                    <a:pt x="1537" y="2453"/>
                  </a:cubicBezTo>
                  <a:cubicBezTo>
                    <a:pt x="720" y="2044"/>
                    <a:pt x="205" y="1431"/>
                    <a:pt x="1" y="614"/>
                  </a:cubicBezTo>
                  <a:lnTo>
                    <a:pt x="1" y="614"/>
                  </a:lnTo>
                  <a:cubicBezTo>
                    <a:pt x="1" y="1636"/>
                    <a:pt x="614" y="2559"/>
                    <a:pt x="1635" y="2968"/>
                  </a:cubicBezTo>
                  <a:cubicBezTo>
                    <a:pt x="1988" y="3130"/>
                    <a:pt x="2354" y="3206"/>
                    <a:pt x="2711" y="3206"/>
                  </a:cubicBezTo>
                  <a:cubicBezTo>
                    <a:pt x="3705" y="3206"/>
                    <a:pt x="4632" y="2615"/>
                    <a:pt x="5011" y="1636"/>
                  </a:cubicBezTo>
                  <a:cubicBezTo>
                    <a:pt x="5215" y="1129"/>
                    <a:pt x="5313" y="516"/>
                    <a:pt x="5215"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gd4ff6b1f40_0_2964"/>
            <p:cNvSpPr/>
            <p:nvPr/>
          </p:nvSpPr>
          <p:spPr>
            <a:xfrm>
              <a:off x="2110425" y="1204225"/>
              <a:ext cx="122625" cy="58875"/>
            </a:xfrm>
            <a:custGeom>
              <a:rect b="b" l="l" r="r" t="t"/>
              <a:pathLst>
                <a:path extrusionOk="0" h="2355" w="4905">
                  <a:moveTo>
                    <a:pt x="99" y="0"/>
                  </a:moveTo>
                  <a:lnTo>
                    <a:pt x="99" y="106"/>
                  </a:lnTo>
                  <a:cubicBezTo>
                    <a:pt x="99" y="205"/>
                    <a:pt x="1" y="205"/>
                    <a:pt x="1" y="311"/>
                  </a:cubicBezTo>
                  <a:lnTo>
                    <a:pt x="4799" y="2354"/>
                  </a:lnTo>
                  <a:cubicBezTo>
                    <a:pt x="4799" y="2248"/>
                    <a:pt x="4799" y="2150"/>
                    <a:pt x="4905" y="2150"/>
                  </a:cubicBezTo>
                  <a:lnTo>
                    <a:pt x="4905" y="2044"/>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gd4ff6b1f40_0_2964"/>
            <p:cNvSpPr/>
            <p:nvPr/>
          </p:nvSpPr>
          <p:spPr>
            <a:xfrm>
              <a:off x="2112875" y="1201775"/>
              <a:ext cx="122625" cy="56200"/>
            </a:xfrm>
            <a:custGeom>
              <a:rect b="b" l="l" r="r" t="t"/>
              <a:pathLst>
                <a:path extrusionOk="0" h="2248" w="4905">
                  <a:moveTo>
                    <a:pt x="107" y="0"/>
                  </a:moveTo>
                  <a:lnTo>
                    <a:pt x="1" y="98"/>
                  </a:lnTo>
                  <a:lnTo>
                    <a:pt x="1" y="303"/>
                  </a:lnTo>
                  <a:lnTo>
                    <a:pt x="4807" y="2248"/>
                  </a:lnTo>
                  <a:lnTo>
                    <a:pt x="4807" y="2142"/>
                  </a:lnTo>
                  <a:cubicBezTo>
                    <a:pt x="4807" y="2043"/>
                    <a:pt x="4905" y="2043"/>
                    <a:pt x="4905" y="1937"/>
                  </a:cubicBezTo>
                  <a:lnTo>
                    <a:pt x="107" y="0"/>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6" name="Google Shape;1436;gd4ff6b1f40_0_2964"/>
          <p:cNvGrpSpPr/>
          <p:nvPr/>
        </p:nvGrpSpPr>
        <p:grpSpPr>
          <a:xfrm>
            <a:off x="5039213" y="4229775"/>
            <a:ext cx="482850" cy="615300"/>
            <a:chOff x="6278450" y="5904625"/>
            <a:chExt cx="482850" cy="615300"/>
          </a:xfrm>
        </p:grpSpPr>
        <p:sp>
          <p:nvSpPr>
            <p:cNvPr id="1437" name="Google Shape;1437;gd4ff6b1f40_0_2964"/>
            <p:cNvSpPr/>
            <p:nvPr/>
          </p:nvSpPr>
          <p:spPr>
            <a:xfrm>
              <a:off x="6278450" y="5986375"/>
              <a:ext cx="482850" cy="533550"/>
            </a:xfrm>
            <a:custGeom>
              <a:rect b="b" l="l" r="r" t="t"/>
              <a:pathLst>
                <a:path extrusionOk="0" h="21342" w="19314">
                  <a:moveTo>
                    <a:pt x="5926" y="0"/>
                  </a:moveTo>
                  <a:lnTo>
                    <a:pt x="5722" y="1022"/>
                  </a:lnTo>
                  <a:cubicBezTo>
                    <a:pt x="4291" y="1128"/>
                    <a:pt x="3065" y="1945"/>
                    <a:pt x="2763" y="3270"/>
                  </a:cubicBezTo>
                  <a:lnTo>
                    <a:pt x="311" y="15840"/>
                  </a:lnTo>
                  <a:cubicBezTo>
                    <a:pt x="0" y="17475"/>
                    <a:pt x="1332" y="19003"/>
                    <a:pt x="3172" y="19412"/>
                  </a:cubicBezTo>
                  <a:lnTo>
                    <a:pt x="12571" y="21251"/>
                  </a:lnTo>
                  <a:cubicBezTo>
                    <a:pt x="12860" y="21312"/>
                    <a:pt x="13145" y="21341"/>
                    <a:pt x="13421" y="21341"/>
                  </a:cubicBezTo>
                  <a:cubicBezTo>
                    <a:pt x="14996" y="21341"/>
                    <a:pt x="16294" y="20394"/>
                    <a:pt x="16551" y="19003"/>
                  </a:cubicBezTo>
                  <a:lnTo>
                    <a:pt x="19003" y="6539"/>
                  </a:lnTo>
                  <a:cubicBezTo>
                    <a:pt x="19314" y="5215"/>
                    <a:pt x="18497" y="3883"/>
                    <a:pt x="17164" y="3270"/>
                  </a:cubicBezTo>
                  <a:lnTo>
                    <a:pt x="17369" y="2248"/>
                  </a:lnTo>
                  <a:lnTo>
                    <a:pt x="5926"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gd4ff6b1f40_0_2964"/>
            <p:cNvSpPr/>
            <p:nvPr/>
          </p:nvSpPr>
          <p:spPr>
            <a:xfrm>
              <a:off x="6424125" y="5986375"/>
              <a:ext cx="288550" cy="71525"/>
            </a:xfrm>
            <a:custGeom>
              <a:rect b="b" l="l" r="r" t="t"/>
              <a:pathLst>
                <a:path extrusionOk="0" h="2861" w="11542">
                  <a:moveTo>
                    <a:pt x="99" y="0"/>
                  </a:moveTo>
                  <a:lnTo>
                    <a:pt x="1" y="613"/>
                  </a:lnTo>
                  <a:lnTo>
                    <a:pt x="11444" y="2861"/>
                  </a:lnTo>
                  <a:lnTo>
                    <a:pt x="11542" y="2248"/>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gd4ff6b1f40_0_2964"/>
            <p:cNvSpPr/>
            <p:nvPr/>
          </p:nvSpPr>
          <p:spPr>
            <a:xfrm>
              <a:off x="6406150" y="5904625"/>
              <a:ext cx="344950" cy="143075"/>
            </a:xfrm>
            <a:custGeom>
              <a:rect b="b" l="l" r="r" t="t"/>
              <a:pathLst>
                <a:path extrusionOk="0" h="5723" w="13798">
                  <a:moveTo>
                    <a:pt x="614" y="1"/>
                  </a:moveTo>
                  <a:lnTo>
                    <a:pt x="1" y="3066"/>
                  </a:lnTo>
                  <a:lnTo>
                    <a:pt x="13184" y="5722"/>
                  </a:lnTo>
                  <a:lnTo>
                    <a:pt x="13797" y="2559"/>
                  </a:lnTo>
                  <a:lnTo>
                    <a:pt x="61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gd4ff6b1f40_0_2964"/>
            <p:cNvSpPr/>
            <p:nvPr/>
          </p:nvSpPr>
          <p:spPr>
            <a:xfrm>
              <a:off x="6416375" y="5904625"/>
              <a:ext cx="30675" cy="81775"/>
            </a:xfrm>
            <a:custGeom>
              <a:rect b="b" l="l" r="r" t="t"/>
              <a:pathLst>
                <a:path extrusionOk="0" h="3271" w="1227">
                  <a:moveTo>
                    <a:pt x="613" y="1"/>
                  </a:moveTo>
                  <a:lnTo>
                    <a:pt x="0" y="3172"/>
                  </a:lnTo>
                  <a:lnTo>
                    <a:pt x="613" y="3270"/>
                  </a:lnTo>
                  <a:lnTo>
                    <a:pt x="1226" y="205"/>
                  </a:lnTo>
                  <a:lnTo>
                    <a:pt x="61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gd4ff6b1f40_0_2964"/>
            <p:cNvSpPr/>
            <p:nvPr/>
          </p:nvSpPr>
          <p:spPr>
            <a:xfrm>
              <a:off x="6447025" y="5912400"/>
              <a:ext cx="28225" cy="79100"/>
            </a:xfrm>
            <a:custGeom>
              <a:rect b="b" l="l" r="r" t="t"/>
              <a:pathLst>
                <a:path extrusionOk="0" h="3164" w="1129">
                  <a:moveTo>
                    <a:pt x="613" y="0"/>
                  </a:moveTo>
                  <a:lnTo>
                    <a:pt x="0" y="3065"/>
                  </a:lnTo>
                  <a:lnTo>
                    <a:pt x="515" y="3164"/>
                  </a:lnTo>
                  <a:lnTo>
                    <a:pt x="1128" y="99"/>
                  </a:lnTo>
                  <a:lnTo>
                    <a:pt x="6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gd4ff6b1f40_0_2964"/>
            <p:cNvSpPr/>
            <p:nvPr/>
          </p:nvSpPr>
          <p:spPr>
            <a:xfrm>
              <a:off x="6475225" y="5917500"/>
              <a:ext cx="30675" cy="81775"/>
            </a:xfrm>
            <a:custGeom>
              <a:rect b="b" l="l" r="r" t="t"/>
              <a:pathLst>
                <a:path extrusionOk="0" h="3271" w="1227">
                  <a:moveTo>
                    <a:pt x="613" y="1"/>
                  </a:moveTo>
                  <a:lnTo>
                    <a:pt x="0" y="3164"/>
                  </a:lnTo>
                  <a:lnTo>
                    <a:pt x="613" y="3270"/>
                  </a:lnTo>
                  <a:lnTo>
                    <a:pt x="1226" y="99"/>
                  </a:lnTo>
                  <a:lnTo>
                    <a:pt x="61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gd4ff6b1f40_0_2964"/>
            <p:cNvSpPr/>
            <p:nvPr/>
          </p:nvSpPr>
          <p:spPr>
            <a:xfrm>
              <a:off x="6505875" y="5922625"/>
              <a:ext cx="28000" cy="81750"/>
            </a:xfrm>
            <a:custGeom>
              <a:rect b="b" l="l" r="r" t="t"/>
              <a:pathLst>
                <a:path extrusionOk="0" h="3270" w="1120">
                  <a:moveTo>
                    <a:pt x="613" y="0"/>
                  </a:moveTo>
                  <a:lnTo>
                    <a:pt x="0" y="3163"/>
                  </a:lnTo>
                  <a:lnTo>
                    <a:pt x="507" y="3269"/>
                  </a:lnTo>
                  <a:lnTo>
                    <a:pt x="1120" y="98"/>
                  </a:lnTo>
                  <a:lnTo>
                    <a:pt x="6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gd4ff6b1f40_0_2964"/>
            <p:cNvSpPr/>
            <p:nvPr/>
          </p:nvSpPr>
          <p:spPr>
            <a:xfrm>
              <a:off x="6533850" y="5930175"/>
              <a:ext cx="30675" cy="79300"/>
            </a:xfrm>
            <a:custGeom>
              <a:rect b="b" l="l" r="r" t="t"/>
              <a:pathLst>
                <a:path extrusionOk="0" h="3172" w="1227">
                  <a:moveTo>
                    <a:pt x="614" y="1"/>
                  </a:moveTo>
                  <a:lnTo>
                    <a:pt x="1" y="3066"/>
                  </a:lnTo>
                  <a:lnTo>
                    <a:pt x="516" y="3172"/>
                  </a:lnTo>
                  <a:lnTo>
                    <a:pt x="1227" y="107"/>
                  </a:lnTo>
                  <a:lnTo>
                    <a:pt x="6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gd4ff6b1f40_0_2964"/>
            <p:cNvSpPr/>
            <p:nvPr/>
          </p:nvSpPr>
          <p:spPr>
            <a:xfrm>
              <a:off x="6562050" y="5935275"/>
              <a:ext cx="30675" cy="81775"/>
            </a:xfrm>
            <a:custGeom>
              <a:rect b="b" l="l" r="r" t="t"/>
              <a:pathLst>
                <a:path extrusionOk="0" h="3271" w="1227">
                  <a:moveTo>
                    <a:pt x="712" y="1"/>
                  </a:moveTo>
                  <a:lnTo>
                    <a:pt x="1" y="3066"/>
                  </a:lnTo>
                  <a:lnTo>
                    <a:pt x="614" y="3270"/>
                  </a:lnTo>
                  <a:lnTo>
                    <a:pt x="1227" y="107"/>
                  </a:lnTo>
                  <a:lnTo>
                    <a:pt x="712"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gd4ff6b1f40_0_2964"/>
            <p:cNvSpPr/>
            <p:nvPr/>
          </p:nvSpPr>
          <p:spPr>
            <a:xfrm>
              <a:off x="6592700" y="5940400"/>
              <a:ext cx="28025" cy="81750"/>
            </a:xfrm>
            <a:custGeom>
              <a:rect b="b" l="l" r="r" t="t"/>
              <a:pathLst>
                <a:path extrusionOk="0" h="3270" w="1121">
                  <a:moveTo>
                    <a:pt x="614" y="0"/>
                  </a:moveTo>
                  <a:lnTo>
                    <a:pt x="1" y="3171"/>
                  </a:lnTo>
                  <a:lnTo>
                    <a:pt x="508" y="3270"/>
                  </a:lnTo>
                  <a:lnTo>
                    <a:pt x="1121" y="106"/>
                  </a:lnTo>
                  <a:lnTo>
                    <a:pt x="6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gd4ff6b1f40_0_2964"/>
            <p:cNvSpPr/>
            <p:nvPr/>
          </p:nvSpPr>
          <p:spPr>
            <a:xfrm>
              <a:off x="6620700" y="5945500"/>
              <a:ext cx="30675" cy="81750"/>
            </a:xfrm>
            <a:custGeom>
              <a:rect b="b" l="l" r="r" t="t"/>
              <a:pathLst>
                <a:path extrusionOk="0" h="3270" w="1227">
                  <a:moveTo>
                    <a:pt x="614" y="1"/>
                  </a:moveTo>
                  <a:lnTo>
                    <a:pt x="1" y="3172"/>
                  </a:lnTo>
                  <a:lnTo>
                    <a:pt x="614" y="3270"/>
                  </a:lnTo>
                  <a:lnTo>
                    <a:pt x="1227" y="205"/>
                  </a:lnTo>
                  <a:lnTo>
                    <a:pt x="6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gd4ff6b1f40_0_2964"/>
            <p:cNvSpPr/>
            <p:nvPr/>
          </p:nvSpPr>
          <p:spPr>
            <a:xfrm>
              <a:off x="6651350" y="5953275"/>
              <a:ext cx="28225" cy="79100"/>
            </a:xfrm>
            <a:custGeom>
              <a:rect b="b" l="l" r="r" t="t"/>
              <a:pathLst>
                <a:path extrusionOk="0" h="3164" w="1129">
                  <a:moveTo>
                    <a:pt x="614" y="0"/>
                  </a:moveTo>
                  <a:lnTo>
                    <a:pt x="1" y="3065"/>
                  </a:lnTo>
                  <a:lnTo>
                    <a:pt x="516" y="3163"/>
                  </a:lnTo>
                  <a:lnTo>
                    <a:pt x="1129" y="98"/>
                  </a:lnTo>
                  <a:lnTo>
                    <a:pt x="6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gd4ff6b1f40_0_2964"/>
            <p:cNvSpPr/>
            <p:nvPr/>
          </p:nvSpPr>
          <p:spPr>
            <a:xfrm>
              <a:off x="6679550" y="5958375"/>
              <a:ext cx="30675" cy="81750"/>
            </a:xfrm>
            <a:custGeom>
              <a:rect b="b" l="l" r="r" t="t"/>
              <a:pathLst>
                <a:path extrusionOk="0" h="3270" w="1227">
                  <a:moveTo>
                    <a:pt x="614" y="0"/>
                  </a:moveTo>
                  <a:lnTo>
                    <a:pt x="1" y="3164"/>
                  </a:lnTo>
                  <a:lnTo>
                    <a:pt x="614" y="3270"/>
                  </a:lnTo>
                  <a:lnTo>
                    <a:pt x="1227" y="99"/>
                  </a:lnTo>
                  <a:lnTo>
                    <a:pt x="6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gd4ff6b1f40_0_2964"/>
            <p:cNvSpPr/>
            <p:nvPr/>
          </p:nvSpPr>
          <p:spPr>
            <a:xfrm>
              <a:off x="6710200" y="5963475"/>
              <a:ext cx="28025" cy="81775"/>
            </a:xfrm>
            <a:custGeom>
              <a:rect b="b" l="l" r="r" t="t"/>
              <a:pathLst>
                <a:path extrusionOk="0" h="3271" w="1121">
                  <a:moveTo>
                    <a:pt x="614" y="1"/>
                  </a:moveTo>
                  <a:lnTo>
                    <a:pt x="1" y="3164"/>
                  </a:lnTo>
                  <a:lnTo>
                    <a:pt x="507" y="3270"/>
                  </a:lnTo>
                  <a:lnTo>
                    <a:pt x="1120" y="99"/>
                  </a:lnTo>
                  <a:lnTo>
                    <a:pt x="6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gd4ff6b1f40_0_2964"/>
            <p:cNvSpPr/>
            <p:nvPr/>
          </p:nvSpPr>
          <p:spPr>
            <a:xfrm>
              <a:off x="6301525" y="6124300"/>
              <a:ext cx="441800" cy="260550"/>
            </a:xfrm>
            <a:custGeom>
              <a:rect b="b" l="l" r="r" t="t"/>
              <a:pathLst>
                <a:path extrusionOk="0" h="10422" w="17672">
                  <a:moveTo>
                    <a:pt x="1431" y="0"/>
                  </a:moveTo>
                  <a:lnTo>
                    <a:pt x="1" y="7152"/>
                  </a:lnTo>
                  <a:lnTo>
                    <a:pt x="16241" y="10421"/>
                  </a:lnTo>
                  <a:lnTo>
                    <a:pt x="17672" y="3172"/>
                  </a:lnTo>
                  <a:lnTo>
                    <a:pt x="143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gd4ff6b1f40_0_2964"/>
            <p:cNvSpPr/>
            <p:nvPr/>
          </p:nvSpPr>
          <p:spPr>
            <a:xfrm>
              <a:off x="6332175" y="6124300"/>
              <a:ext cx="411150" cy="112400"/>
            </a:xfrm>
            <a:custGeom>
              <a:rect b="b" l="l" r="r" t="t"/>
              <a:pathLst>
                <a:path extrusionOk="0" h="4496" w="16446">
                  <a:moveTo>
                    <a:pt x="205" y="0"/>
                  </a:moveTo>
                  <a:lnTo>
                    <a:pt x="1" y="1333"/>
                  </a:lnTo>
                  <a:lnTo>
                    <a:pt x="16241" y="4496"/>
                  </a:lnTo>
                  <a:lnTo>
                    <a:pt x="16446" y="3172"/>
                  </a:lnTo>
                  <a:lnTo>
                    <a:pt x="205"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gd4ff6b1f40_0_2964"/>
            <p:cNvSpPr/>
            <p:nvPr/>
          </p:nvSpPr>
          <p:spPr>
            <a:xfrm>
              <a:off x="6349950" y="6195800"/>
              <a:ext cx="97100" cy="94650"/>
            </a:xfrm>
            <a:custGeom>
              <a:rect b="b" l="l" r="r" t="t"/>
              <a:pathLst>
                <a:path extrusionOk="0" h="3786" w="3884">
                  <a:moveTo>
                    <a:pt x="1538" y="1"/>
                  </a:moveTo>
                  <a:lnTo>
                    <a:pt x="1333" y="1023"/>
                  </a:lnTo>
                  <a:lnTo>
                    <a:pt x="312" y="818"/>
                  </a:lnTo>
                  <a:lnTo>
                    <a:pt x="1" y="2249"/>
                  </a:lnTo>
                  <a:lnTo>
                    <a:pt x="1129" y="2453"/>
                  </a:lnTo>
                  <a:lnTo>
                    <a:pt x="925" y="3475"/>
                  </a:lnTo>
                  <a:lnTo>
                    <a:pt x="2355" y="3785"/>
                  </a:lnTo>
                  <a:lnTo>
                    <a:pt x="2559" y="2764"/>
                  </a:lnTo>
                  <a:lnTo>
                    <a:pt x="3581" y="2968"/>
                  </a:lnTo>
                  <a:lnTo>
                    <a:pt x="3883" y="1538"/>
                  </a:lnTo>
                  <a:lnTo>
                    <a:pt x="2862" y="1333"/>
                  </a:lnTo>
                  <a:lnTo>
                    <a:pt x="3066" y="205"/>
                  </a:lnTo>
                  <a:lnTo>
                    <a:pt x="153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gd4ff6b1f40_0_2964"/>
            <p:cNvSpPr/>
            <p:nvPr/>
          </p:nvSpPr>
          <p:spPr>
            <a:xfrm>
              <a:off x="6546725" y="6236675"/>
              <a:ext cx="145525" cy="43550"/>
            </a:xfrm>
            <a:custGeom>
              <a:rect b="b" l="l" r="r" t="t"/>
              <a:pathLst>
                <a:path extrusionOk="0" h="1742" w="5821">
                  <a:moveTo>
                    <a:pt x="99" y="1"/>
                  </a:moveTo>
                  <a:lnTo>
                    <a:pt x="1" y="614"/>
                  </a:lnTo>
                  <a:lnTo>
                    <a:pt x="5722" y="1742"/>
                  </a:lnTo>
                  <a:lnTo>
                    <a:pt x="5820" y="1129"/>
                  </a:lnTo>
                  <a:lnTo>
                    <a:pt x="9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gd4ff6b1f40_0_2964"/>
            <p:cNvSpPr/>
            <p:nvPr/>
          </p:nvSpPr>
          <p:spPr>
            <a:xfrm>
              <a:off x="6538975" y="6275100"/>
              <a:ext cx="145700" cy="43325"/>
            </a:xfrm>
            <a:custGeom>
              <a:rect b="b" l="l" r="r" t="t"/>
              <a:pathLst>
                <a:path extrusionOk="0" h="1733" w="5828">
                  <a:moveTo>
                    <a:pt x="107" y="0"/>
                  </a:moveTo>
                  <a:lnTo>
                    <a:pt x="0" y="613"/>
                  </a:lnTo>
                  <a:lnTo>
                    <a:pt x="5722" y="1733"/>
                  </a:lnTo>
                  <a:lnTo>
                    <a:pt x="5828" y="1120"/>
                  </a:lnTo>
                  <a:lnTo>
                    <a:pt x="10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6" name="Google Shape;1456;gd4ff6b1f40_0_2964"/>
          <p:cNvGrpSpPr/>
          <p:nvPr/>
        </p:nvGrpSpPr>
        <p:grpSpPr>
          <a:xfrm>
            <a:off x="8430775" y="3865875"/>
            <a:ext cx="597725" cy="702975"/>
            <a:chOff x="5070725" y="5750900"/>
            <a:chExt cx="597725" cy="702975"/>
          </a:xfrm>
        </p:grpSpPr>
        <p:sp>
          <p:nvSpPr>
            <p:cNvPr id="1457" name="Google Shape;1457;gd4ff6b1f40_0_2964"/>
            <p:cNvSpPr/>
            <p:nvPr/>
          </p:nvSpPr>
          <p:spPr>
            <a:xfrm>
              <a:off x="5469200" y="5750900"/>
              <a:ext cx="199250" cy="176175"/>
            </a:xfrm>
            <a:custGeom>
              <a:rect b="b" l="l" r="r" t="t"/>
              <a:pathLst>
                <a:path extrusionOk="0" h="7047" w="7970">
                  <a:moveTo>
                    <a:pt x="1741" y="1"/>
                  </a:moveTo>
                  <a:lnTo>
                    <a:pt x="0" y="2248"/>
                  </a:lnTo>
                  <a:lnTo>
                    <a:pt x="6334" y="7046"/>
                  </a:lnTo>
                  <a:lnTo>
                    <a:pt x="7969" y="4798"/>
                  </a:lnTo>
                  <a:lnTo>
                    <a:pt x="174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gd4ff6b1f40_0_2964"/>
            <p:cNvSpPr/>
            <p:nvPr/>
          </p:nvSpPr>
          <p:spPr>
            <a:xfrm>
              <a:off x="5476950" y="5756000"/>
              <a:ext cx="48450" cy="61325"/>
            </a:xfrm>
            <a:custGeom>
              <a:rect b="b" l="l" r="r" t="t"/>
              <a:pathLst>
                <a:path extrusionOk="0" h="2453" w="1938">
                  <a:moveTo>
                    <a:pt x="1635" y="1"/>
                  </a:moveTo>
                  <a:lnTo>
                    <a:pt x="1" y="2249"/>
                  </a:lnTo>
                  <a:lnTo>
                    <a:pt x="205" y="2453"/>
                  </a:lnTo>
                  <a:lnTo>
                    <a:pt x="1938" y="205"/>
                  </a:lnTo>
                  <a:lnTo>
                    <a:pt x="1635"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gd4ff6b1f40_0_2964"/>
            <p:cNvSpPr/>
            <p:nvPr/>
          </p:nvSpPr>
          <p:spPr>
            <a:xfrm>
              <a:off x="5492275" y="5768675"/>
              <a:ext cx="48450" cy="61325"/>
            </a:xfrm>
            <a:custGeom>
              <a:rect b="b" l="l" r="r" t="t"/>
              <a:pathLst>
                <a:path extrusionOk="0" h="2453" w="1938">
                  <a:moveTo>
                    <a:pt x="1635" y="1"/>
                  </a:moveTo>
                  <a:lnTo>
                    <a:pt x="1" y="2150"/>
                  </a:lnTo>
                  <a:lnTo>
                    <a:pt x="303" y="2453"/>
                  </a:lnTo>
                  <a:lnTo>
                    <a:pt x="1938" y="205"/>
                  </a:lnTo>
                  <a:lnTo>
                    <a:pt x="1635"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gd4ff6b1f40_0_2964"/>
            <p:cNvSpPr/>
            <p:nvPr/>
          </p:nvSpPr>
          <p:spPr>
            <a:xfrm>
              <a:off x="5507600" y="5778900"/>
              <a:ext cx="48450" cy="61325"/>
            </a:xfrm>
            <a:custGeom>
              <a:rect b="b" l="l" r="r" t="t"/>
              <a:pathLst>
                <a:path extrusionOk="0" h="2453" w="1938">
                  <a:moveTo>
                    <a:pt x="1635" y="0"/>
                  </a:moveTo>
                  <a:lnTo>
                    <a:pt x="1" y="2248"/>
                  </a:lnTo>
                  <a:lnTo>
                    <a:pt x="303" y="2452"/>
                  </a:lnTo>
                  <a:lnTo>
                    <a:pt x="1938" y="311"/>
                  </a:lnTo>
                  <a:lnTo>
                    <a:pt x="1635"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gd4ff6b1f40_0_2964"/>
            <p:cNvSpPr/>
            <p:nvPr/>
          </p:nvSpPr>
          <p:spPr>
            <a:xfrm>
              <a:off x="5522925" y="5791775"/>
              <a:ext cx="48450" cy="61325"/>
            </a:xfrm>
            <a:custGeom>
              <a:rect b="b" l="l" r="r" t="t"/>
              <a:pathLst>
                <a:path extrusionOk="0" h="2453" w="1938">
                  <a:moveTo>
                    <a:pt x="1635" y="0"/>
                  </a:moveTo>
                  <a:lnTo>
                    <a:pt x="1" y="2248"/>
                  </a:lnTo>
                  <a:lnTo>
                    <a:pt x="303" y="2452"/>
                  </a:lnTo>
                  <a:lnTo>
                    <a:pt x="1938" y="205"/>
                  </a:lnTo>
                  <a:lnTo>
                    <a:pt x="1635"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gd4ff6b1f40_0_2964"/>
            <p:cNvSpPr/>
            <p:nvPr/>
          </p:nvSpPr>
          <p:spPr>
            <a:xfrm>
              <a:off x="5538250" y="5804450"/>
              <a:ext cx="48450" cy="61325"/>
            </a:xfrm>
            <a:custGeom>
              <a:rect b="b" l="l" r="r" t="t"/>
              <a:pathLst>
                <a:path extrusionOk="0" h="2453" w="1938">
                  <a:moveTo>
                    <a:pt x="1635" y="0"/>
                  </a:moveTo>
                  <a:lnTo>
                    <a:pt x="1" y="2150"/>
                  </a:lnTo>
                  <a:lnTo>
                    <a:pt x="303" y="2452"/>
                  </a:lnTo>
                  <a:lnTo>
                    <a:pt x="1938" y="204"/>
                  </a:lnTo>
                  <a:lnTo>
                    <a:pt x="1635"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gd4ff6b1f40_0_2964"/>
            <p:cNvSpPr/>
            <p:nvPr/>
          </p:nvSpPr>
          <p:spPr>
            <a:xfrm>
              <a:off x="5553575" y="5814650"/>
              <a:ext cx="48450" cy="61325"/>
            </a:xfrm>
            <a:custGeom>
              <a:rect b="b" l="l" r="r" t="t"/>
              <a:pathLst>
                <a:path extrusionOk="0" h="2453" w="1938">
                  <a:moveTo>
                    <a:pt x="1733" y="1"/>
                  </a:moveTo>
                  <a:lnTo>
                    <a:pt x="1" y="2248"/>
                  </a:lnTo>
                  <a:lnTo>
                    <a:pt x="303" y="2453"/>
                  </a:lnTo>
                  <a:lnTo>
                    <a:pt x="1938" y="311"/>
                  </a:lnTo>
                  <a:lnTo>
                    <a:pt x="1733"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gd4ff6b1f40_0_2964"/>
            <p:cNvSpPr/>
            <p:nvPr/>
          </p:nvSpPr>
          <p:spPr>
            <a:xfrm>
              <a:off x="5568900" y="5827525"/>
              <a:ext cx="51125" cy="61325"/>
            </a:xfrm>
            <a:custGeom>
              <a:rect b="b" l="l" r="r" t="t"/>
              <a:pathLst>
                <a:path extrusionOk="0" h="2453" w="2045">
                  <a:moveTo>
                    <a:pt x="1733" y="1"/>
                  </a:moveTo>
                  <a:lnTo>
                    <a:pt x="1" y="2248"/>
                  </a:lnTo>
                  <a:lnTo>
                    <a:pt x="303" y="2453"/>
                  </a:lnTo>
                  <a:lnTo>
                    <a:pt x="2044" y="205"/>
                  </a:lnTo>
                  <a:lnTo>
                    <a:pt x="1733"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gd4ff6b1f40_0_2964"/>
            <p:cNvSpPr/>
            <p:nvPr/>
          </p:nvSpPr>
          <p:spPr>
            <a:xfrm>
              <a:off x="5584225" y="5840200"/>
              <a:ext cx="51125" cy="61325"/>
            </a:xfrm>
            <a:custGeom>
              <a:rect b="b" l="l" r="r" t="t"/>
              <a:pathLst>
                <a:path extrusionOk="0" h="2453" w="2045">
                  <a:moveTo>
                    <a:pt x="1733" y="0"/>
                  </a:moveTo>
                  <a:lnTo>
                    <a:pt x="1" y="2150"/>
                  </a:lnTo>
                  <a:lnTo>
                    <a:pt x="303" y="2452"/>
                  </a:lnTo>
                  <a:lnTo>
                    <a:pt x="2044" y="205"/>
                  </a:lnTo>
                  <a:lnTo>
                    <a:pt x="1733"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gd4ff6b1f40_0_2964"/>
            <p:cNvSpPr/>
            <p:nvPr/>
          </p:nvSpPr>
          <p:spPr>
            <a:xfrm>
              <a:off x="5599550" y="5850425"/>
              <a:ext cx="51125" cy="61325"/>
            </a:xfrm>
            <a:custGeom>
              <a:rect b="b" l="l" r="r" t="t"/>
              <a:pathLst>
                <a:path extrusionOk="0" h="2453" w="2045">
                  <a:moveTo>
                    <a:pt x="1733" y="0"/>
                  </a:moveTo>
                  <a:lnTo>
                    <a:pt x="1" y="2248"/>
                  </a:lnTo>
                  <a:lnTo>
                    <a:pt x="303" y="2452"/>
                  </a:lnTo>
                  <a:lnTo>
                    <a:pt x="2044" y="204"/>
                  </a:lnTo>
                  <a:lnTo>
                    <a:pt x="1733"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gd4ff6b1f40_0_2964"/>
            <p:cNvSpPr/>
            <p:nvPr/>
          </p:nvSpPr>
          <p:spPr>
            <a:xfrm>
              <a:off x="5614875" y="5863275"/>
              <a:ext cx="51125" cy="61325"/>
            </a:xfrm>
            <a:custGeom>
              <a:rect b="b" l="l" r="r" t="t"/>
              <a:pathLst>
                <a:path extrusionOk="0" h="2453" w="2045">
                  <a:moveTo>
                    <a:pt x="1733" y="1"/>
                  </a:moveTo>
                  <a:lnTo>
                    <a:pt x="1" y="2249"/>
                  </a:lnTo>
                  <a:lnTo>
                    <a:pt x="303" y="2453"/>
                  </a:lnTo>
                  <a:lnTo>
                    <a:pt x="2044" y="205"/>
                  </a:lnTo>
                  <a:lnTo>
                    <a:pt x="1733"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gd4ff6b1f40_0_2964"/>
            <p:cNvSpPr/>
            <p:nvPr/>
          </p:nvSpPr>
          <p:spPr>
            <a:xfrm>
              <a:off x="5070725" y="5832625"/>
              <a:ext cx="531300" cy="621250"/>
            </a:xfrm>
            <a:custGeom>
              <a:rect b="b" l="l" r="r" t="t"/>
              <a:pathLst>
                <a:path extrusionOk="0" h="24850" w="21252">
                  <a:moveTo>
                    <a:pt x="16143" y="1"/>
                  </a:moveTo>
                  <a:lnTo>
                    <a:pt x="1023" y="19715"/>
                  </a:lnTo>
                  <a:cubicBezTo>
                    <a:pt x="1" y="21047"/>
                    <a:pt x="205" y="23091"/>
                    <a:pt x="1636" y="24211"/>
                  </a:cubicBezTo>
                  <a:cubicBezTo>
                    <a:pt x="2232" y="24636"/>
                    <a:pt x="2917" y="24849"/>
                    <a:pt x="3595" y="24849"/>
                  </a:cubicBezTo>
                  <a:cubicBezTo>
                    <a:pt x="4544" y="24849"/>
                    <a:pt x="5478" y="24432"/>
                    <a:pt x="6131" y="23598"/>
                  </a:cubicBezTo>
                  <a:lnTo>
                    <a:pt x="21252" y="3883"/>
                  </a:lnTo>
                  <a:lnTo>
                    <a:pt x="1614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gd4ff6b1f40_0_2964"/>
            <p:cNvSpPr/>
            <p:nvPr/>
          </p:nvSpPr>
          <p:spPr>
            <a:xfrm>
              <a:off x="5096275" y="5980775"/>
              <a:ext cx="383150" cy="446850"/>
            </a:xfrm>
            <a:custGeom>
              <a:rect b="b" l="l" r="r" t="t"/>
              <a:pathLst>
                <a:path extrusionOk="0" h="17874" w="15326">
                  <a:moveTo>
                    <a:pt x="11648" y="1"/>
                  </a:moveTo>
                  <a:lnTo>
                    <a:pt x="818" y="14100"/>
                  </a:lnTo>
                  <a:cubicBezTo>
                    <a:pt x="1" y="15121"/>
                    <a:pt x="205" y="16650"/>
                    <a:pt x="1227" y="17369"/>
                  </a:cubicBezTo>
                  <a:cubicBezTo>
                    <a:pt x="1653" y="17710"/>
                    <a:pt x="2169" y="17873"/>
                    <a:pt x="2678" y="17873"/>
                  </a:cubicBezTo>
                  <a:cubicBezTo>
                    <a:pt x="3387" y="17873"/>
                    <a:pt x="4082" y="17556"/>
                    <a:pt x="4496" y="16960"/>
                  </a:cubicBezTo>
                  <a:lnTo>
                    <a:pt x="15326" y="2861"/>
                  </a:lnTo>
                  <a:lnTo>
                    <a:pt x="1164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gd4ff6b1f40_0_2964"/>
            <p:cNvSpPr/>
            <p:nvPr/>
          </p:nvSpPr>
          <p:spPr>
            <a:xfrm>
              <a:off x="5453875" y="5804450"/>
              <a:ext cx="173700" cy="143050"/>
            </a:xfrm>
            <a:custGeom>
              <a:rect b="b" l="l" r="r" t="t"/>
              <a:pathLst>
                <a:path extrusionOk="0" h="5722" w="6948">
                  <a:moveTo>
                    <a:pt x="719" y="0"/>
                  </a:moveTo>
                  <a:lnTo>
                    <a:pt x="0" y="924"/>
                  </a:lnTo>
                  <a:lnTo>
                    <a:pt x="6236" y="5721"/>
                  </a:lnTo>
                  <a:lnTo>
                    <a:pt x="6947" y="4806"/>
                  </a:lnTo>
                  <a:lnTo>
                    <a:pt x="719" y="0"/>
                  </a:ln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gd4ff6b1f40_0_2964"/>
            <p:cNvSpPr/>
            <p:nvPr/>
          </p:nvSpPr>
          <p:spPr>
            <a:xfrm>
              <a:off x="5096275" y="6289725"/>
              <a:ext cx="145725" cy="137900"/>
            </a:xfrm>
            <a:custGeom>
              <a:rect b="b" l="l" r="r" t="t"/>
              <a:pathLst>
                <a:path extrusionOk="0" h="5516" w="5829">
                  <a:moveTo>
                    <a:pt x="2150" y="1"/>
                  </a:moveTo>
                  <a:lnTo>
                    <a:pt x="2150" y="1"/>
                  </a:lnTo>
                  <a:cubicBezTo>
                    <a:pt x="2130" y="27"/>
                    <a:pt x="2110" y="53"/>
                    <a:pt x="2090" y="79"/>
                  </a:cubicBezTo>
                  <a:lnTo>
                    <a:pt x="2090" y="79"/>
                  </a:lnTo>
                  <a:lnTo>
                    <a:pt x="2150" y="1"/>
                  </a:lnTo>
                  <a:close/>
                  <a:moveTo>
                    <a:pt x="5828" y="2861"/>
                  </a:moveTo>
                  <a:lnTo>
                    <a:pt x="5728" y="2992"/>
                  </a:lnTo>
                  <a:lnTo>
                    <a:pt x="5728" y="2992"/>
                  </a:lnTo>
                  <a:cubicBezTo>
                    <a:pt x="5763" y="2950"/>
                    <a:pt x="5797" y="2907"/>
                    <a:pt x="5828" y="2861"/>
                  </a:cubicBezTo>
                  <a:close/>
                  <a:moveTo>
                    <a:pt x="2090" y="79"/>
                  </a:moveTo>
                  <a:lnTo>
                    <a:pt x="818" y="1742"/>
                  </a:lnTo>
                  <a:cubicBezTo>
                    <a:pt x="1" y="2763"/>
                    <a:pt x="205" y="4292"/>
                    <a:pt x="1227" y="5011"/>
                  </a:cubicBezTo>
                  <a:cubicBezTo>
                    <a:pt x="1653" y="5352"/>
                    <a:pt x="2169" y="5515"/>
                    <a:pt x="2678" y="5515"/>
                  </a:cubicBezTo>
                  <a:cubicBezTo>
                    <a:pt x="3387" y="5515"/>
                    <a:pt x="4082" y="5198"/>
                    <a:pt x="4496" y="4602"/>
                  </a:cubicBezTo>
                  <a:lnTo>
                    <a:pt x="5728" y="2992"/>
                  </a:lnTo>
                  <a:lnTo>
                    <a:pt x="5728" y="2992"/>
                  </a:lnTo>
                  <a:cubicBezTo>
                    <a:pt x="5304" y="3503"/>
                    <a:pt x="4662" y="3774"/>
                    <a:pt x="4008" y="3774"/>
                  </a:cubicBezTo>
                  <a:cubicBezTo>
                    <a:pt x="3500" y="3774"/>
                    <a:pt x="2985" y="3611"/>
                    <a:pt x="2559" y="3270"/>
                  </a:cubicBezTo>
                  <a:cubicBezTo>
                    <a:pt x="1563" y="2577"/>
                    <a:pt x="1344" y="1100"/>
                    <a:pt x="2090" y="79"/>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2" name="Google Shape;1472;gd4ff6b1f40_0_2964"/>
          <p:cNvGrpSpPr/>
          <p:nvPr/>
        </p:nvGrpSpPr>
        <p:grpSpPr>
          <a:xfrm>
            <a:off x="1442650" y="4290013"/>
            <a:ext cx="840250" cy="618825"/>
            <a:chOff x="1584275" y="3431500"/>
            <a:chExt cx="840250" cy="618825"/>
          </a:xfrm>
        </p:grpSpPr>
        <p:sp>
          <p:nvSpPr>
            <p:cNvPr id="1473" name="Google Shape;1473;gd4ff6b1f40_0_2964"/>
            <p:cNvSpPr/>
            <p:nvPr/>
          </p:nvSpPr>
          <p:spPr>
            <a:xfrm>
              <a:off x="1849900" y="3431500"/>
              <a:ext cx="158400" cy="143000"/>
            </a:xfrm>
            <a:custGeom>
              <a:rect b="b" l="l" r="r" t="t"/>
              <a:pathLst>
                <a:path extrusionOk="0" h="5720" w="6336">
                  <a:moveTo>
                    <a:pt x="3146" y="1"/>
                  </a:moveTo>
                  <a:cubicBezTo>
                    <a:pt x="2881" y="1"/>
                    <a:pt x="2612" y="35"/>
                    <a:pt x="2346" y="105"/>
                  </a:cubicBezTo>
                  <a:cubicBezTo>
                    <a:pt x="818" y="514"/>
                    <a:pt x="1" y="2149"/>
                    <a:pt x="409" y="3579"/>
                  </a:cubicBezTo>
                  <a:cubicBezTo>
                    <a:pt x="753" y="4862"/>
                    <a:pt x="1960" y="5719"/>
                    <a:pt x="3185" y="5719"/>
                  </a:cubicBezTo>
                  <a:cubicBezTo>
                    <a:pt x="3419" y="5719"/>
                    <a:pt x="3654" y="5688"/>
                    <a:pt x="3883" y="5622"/>
                  </a:cubicBezTo>
                  <a:cubicBezTo>
                    <a:pt x="5412" y="5214"/>
                    <a:pt x="6335" y="3579"/>
                    <a:pt x="5926" y="2042"/>
                  </a:cubicBezTo>
                  <a:cubicBezTo>
                    <a:pt x="5588" y="778"/>
                    <a:pt x="4412" y="1"/>
                    <a:pt x="314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gd4ff6b1f40_0_2964"/>
            <p:cNvSpPr/>
            <p:nvPr/>
          </p:nvSpPr>
          <p:spPr>
            <a:xfrm>
              <a:off x="1872800" y="3446800"/>
              <a:ext cx="135500" cy="127725"/>
            </a:xfrm>
            <a:custGeom>
              <a:rect b="b" l="l" r="r" t="t"/>
              <a:pathLst>
                <a:path extrusionOk="0" h="5109" w="5420">
                  <a:moveTo>
                    <a:pt x="3989" y="0"/>
                  </a:moveTo>
                  <a:lnTo>
                    <a:pt x="3989" y="0"/>
                  </a:lnTo>
                  <a:cubicBezTo>
                    <a:pt x="4291" y="311"/>
                    <a:pt x="4397" y="613"/>
                    <a:pt x="4496" y="1022"/>
                  </a:cubicBezTo>
                  <a:cubicBezTo>
                    <a:pt x="5010" y="2558"/>
                    <a:pt x="4087" y="4087"/>
                    <a:pt x="2558" y="4495"/>
                  </a:cubicBezTo>
                  <a:cubicBezTo>
                    <a:pt x="2271" y="4592"/>
                    <a:pt x="1984" y="4639"/>
                    <a:pt x="1703" y="4639"/>
                  </a:cubicBezTo>
                  <a:cubicBezTo>
                    <a:pt x="1083" y="4639"/>
                    <a:pt x="495" y="4411"/>
                    <a:pt x="0" y="3989"/>
                  </a:cubicBezTo>
                  <a:lnTo>
                    <a:pt x="0" y="3989"/>
                  </a:lnTo>
                  <a:cubicBezTo>
                    <a:pt x="561" y="4703"/>
                    <a:pt x="1367" y="5109"/>
                    <a:pt x="2229" y="5109"/>
                  </a:cubicBezTo>
                  <a:cubicBezTo>
                    <a:pt x="2472" y="5109"/>
                    <a:pt x="2719" y="5077"/>
                    <a:pt x="2967" y="5010"/>
                  </a:cubicBezTo>
                  <a:cubicBezTo>
                    <a:pt x="4496" y="4602"/>
                    <a:pt x="5419" y="2967"/>
                    <a:pt x="5010" y="1430"/>
                  </a:cubicBezTo>
                  <a:cubicBezTo>
                    <a:pt x="4806" y="817"/>
                    <a:pt x="4496" y="409"/>
                    <a:pt x="3989" y="0"/>
                  </a:cubicBezTo>
                  <a:close/>
                </a:path>
              </a:pathLst>
            </a:custGeom>
            <a:solidFill>
              <a:srgbClr val="F0F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gd4ff6b1f40_0_2964"/>
            <p:cNvSpPr/>
            <p:nvPr/>
          </p:nvSpPr>
          <p:spPr>
            <a:xfrm>
              <a:off x="1860125" y="3482550"/>
              <a:ext cx="137950" cy="48650"/>
            </a:xfrm>
            <a:custGeom>
              <a:rect b="b" l="l" r="r" t="t"/>
              <a:pathLst>
                <a:path extrusionOk="0" h="1946" w="5518">
                  <a:moveTo>
                    <a:pt x="5517" y="0"/>
                  </a:moveTo>
                  <a:lnTo>
                    <a:pt x="0" y="1537"/>
                  </a:lnTo>
                  <a:lnTo>
                    <a:pt x="0" y="1635"/>
                  </a:lnTo>
                  <a:cubicBezTo>
                    <a:pt x="0" y="1741"/>
                    <a:pt x="98" y="1839"/>
                    <a:pt x="98" y="1946"/>
                  </a:cubicBezTo>
                  <a:lnTo>
                    <a:pt x="5517" y="409"/>
                  </a:lnTo>
                  <a:lnTo>
                    <a:pt x="5517" y="107"/>
                  </a:lnTo>
                  <a:lnTo>
                    <a:pt x="5517" y="0"/>
                  </a:lnTo>
                  <a:close/>
                </a:path>
              </a:pathLst>
            </a:custGeom>
            <a:solidFill>
              <a:srgbClr val="F0F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gd4ff6b1f40_0_2964"/>
            <p:cNvSpPr/>
            <p:nvPr/>
          </p:nvSpPr>
          <p:spPr>
            <a:xfrm>
              <a:off x="1857475" y="3477450"/>
              <a:ext cx="140600" cy="48650"/>
            </a:xfrm>
            <a:custGeom>
              <a:rect b="b" l="l" r="r" t="t"/>
              <a:pathLst>
                <a:path extrusionOk="0" h="1946" w="5624">
                  <a:moveTo>
                    <a:pt x="5517" y="0"/>
                  </a:moveTo>
                  <a:lnTo>
                    <a:pt x="0" y="1635"/>
                  </a:lnTo>
                  <a:cubicBezTo>
                    <a:pt x="106" y="1635"/>
                    <a:pt x="106" y="1741"/>
                    <a:pt x="106" y="1741"/>
                  </a:cubicBezTo>
                  <a:lnTo>
                    <a:pt x="106" y="1945"/>
                  </a:lnTo>
                  <a:lnTo>
                    <a:pt x="5623" y="409"/>
                  </a:lnTo>
                  <a:lnTo>
                    <a:pt x="5623" y="204"/>
                  </a:lnTo>
                  <a:cubicBezTo>
                    <a:pt x="5623" y="204"/>
                    <a:pt x="5517" y="106"/>
                    <a:pt x="5517" y="0"/>
                  </a:cubicBez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77" name="Google Shape;1477;gd4ff6b1f40_0_2964"/>
            <p:cNvGrpSpPr/>
            <p:nvPr/>
          </p:nvGrpSpPr>
          <p:grpSpPr>
            <a:xfrm>
              <a:off x="2268800" y="3907175"/>
              <a:ext cx="155725" cy="143150"/>
              <a:chOff x="2268800" y="3907175"/>
              <a:chExt cx="155725" cy="143150"/>
            </a:xfrm>
          </p:grpSpPr>
          <p:sp>
            <p:nvSpPr>
              <p:cNvPr id="1478" name="Google Shape;1478;gd4ff6b1f40_0_2964"/>
              <p:cNvSpPr/>
              <p:nvPr/>
            </p:nvSpPr>
            <p:spPr>
              <a:xfrm>
                <a:off x="2268800" y="3907175"/>
                <a:ext cx="155725" cy="143150"/>
              </a:xfrm>
              <a:custGeom>
                <a:rect b="b" l="l" r="r" t="t"/>
                <a:pathLst>
                  <a:path extrusionOk="0" h="5726" w="6229">
                    <a:moveTo>
                      <a:pt x="3066" y="1"/>
                    </a:moveTo>
                    <a:cubicBezTo>
                      <a:pt x="2359" y="1"/>
                      <a:pt x="1658" y="258"/>
                      <a:pt x="1120" y="792"/>
                    </a:cubicBezTo>
                    <a:cubicBezTo>
                      <a:pt x="0" y="1920"/>
                      <a:pt x="0" y="3759"/>
                      <a:pt x="1022" y="4879"/>
                    </a:cubicBezTo>
                    <a:cubicBezTo>
                      <a:pt x="1582" y="5443"/>
                      <a:pt x="2321" y="5725"/>
                      <a:pt x="3062" y="5725"/>
                    </a:cubicBezTo>
                    <a:cubicBezTo>
                      <a:pt x="3803" y="5725"/>
                      <a:pt x="4545" y="5443"/>
                      <a:pt x="5109" y="4879"/>
                    </a:cubicBezTo>
                    <a:cubicBezTo>
                      <a:pt x="6228" y="3857"/>
                      <a:pt x="6228" y="2018"/>
                      <a:pt x="5207" y="899"/>
                    </a:cubicBezTo>
                    <a:cubicBezTo>
                      <a:pt x="4621" y="309"/>
                      <a:pt x="3840" y="1"/>
                      <a:pt x="306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gd4ff6b1f40_0_2964"/>
              <p:cNvSpPr/>
              <p:nvPr/>
            </p:nvSpPr>
            <p:spPr>
              <a:xfrm>
                <a:off x="2317225" y="3909200"/>
                <a:ext cx="107300" cy="140400"/>
              </a:xfrm>
              <a:custGeom>
                <a:rect b="b" l="l" r="r" t="t"/>
                <a:pathLst>
                  <a:path extrusionOk="0" h="5616" w="4292">
                    <a:moveTo>
                      <a:pt x="1741" y="0"/>
                    </a:moveTo>
                    <a:cubicBezTo>
                      <a:pt x="2044" y="98"/>
                      <a:pt x="2354" y="303"/>
                      <a:pt x="2657" y="613"/>
                    </a:cubicBezTo>
                    <a:cubicBezTo>
                      <a:pt x="3678" y="1733"/>
                      <a:pt x="3678" y="3572"/>
                      <a:pt x="2559" y="4700"/>
                    </a:cubicBezTo>
                    <a:cubicBezTo>
                      <a:pt x="1990" y="5184"/>
                      <a:pt x="1300" y="5475"/>
                      <a:pt x="580" y="5475"/>
                    </a:cubicBezTo>
                    <a:cubicBezTo>
                      <a:pt x="388" y="5475"/>
                      <a:pt x="194" y="5454"/>
                      <a:pt x="0" y="5411"/>
                    </a:cubicBezTo>
                    <a:lnTo>
                      <a:pt x="0" y="5411"/>
                    </a:lnTo>
                    <a:cubicBezTo>
                      <a:pt x="341" y="5547"/>
                      <a:pt x="704" y="5616"/>
                      <a:pt x="1071" y="5616"/>
                    </a:cubicBezTo>
                    <a:cubicBezTo>
                      <a:pt x="1806" y="5616"/>
                      <a:pt x="2556" y="5343"/>
                      <a:pt x="3172" y="4798"/>
                    </a:cubicBezTo>
                    <a:cubicBezTo>
                      <a:pt x="4291" y="3776"/>
                      <a:pt x="4291" y="1937"/>
                      <a:pt x="3270" y="818"/>
                    </a:cubicBezTo>
                    <a:cubicBezTo>
                      <a:pt x="2763" y="303"/>
                      <a:pt x="2248" y="98"/>
                      <a:pt x="1741" y="0"/>
                    </a:cubicBezTo>
                    <a:close/>
                  </a:path>
                </a:pathLst>
              </a:custGeom>
              <a:solidFill>
                <a:srgbClr val="F0F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gd4ff6b1f40_0_2964"/>
              <p:cNvSpPr/>
              <p:nvPr/>
            </p:nvSpPr>
            <p:spPr>
              <a:xfrm>
                <a:off x="2294325" y="3929625"/>
                <a:ext cx="109750" cy="104650"/>
              </a:xfrm>
              <a:custGeom>
                <a:rect b="b" l="l" r="r" t="t"/>
                <a:pathLst>
                  <a:path extrusionOk="0" h="4186" w="4390">
                    <a:moveTo>
                      <a:pt x="4186" y="1"/>
                    </a:moveTo>
                    <a:lnTo>
                      <a:pt x="1" y="3981"/>
                    </a:lnTo>
                    <a:lnTo>
                      <a:pt x="99" y="3981"/>
                    </a:lnTo>
                    <a:cubicBezTo>
                      <a:pt x="205" y="4087"/>
                      <a:pt x="205" y="4186"/>
                      <a:pt x="303" y="4186"/>
                    </a:cubicBezTo>
                    <a:lnTo>
                      <a:pt x="4390" y="303"/>
                    </a:lnTo>
                    <a:cubicBezTo>
                      <a:pt x="4292" y="205"/>
                      <a:pt x="4292" y="99"/>
                      <a:pt x="4186" y="99"/>
                    </a:cubicBezTo>
                    <a:lnTo>
                      <a:pt x="4186" y="1"/>
                    </a:lnTo>
                    <a:close/>
                  </a:path>
                </a:pathLst>
              </a:custGeom>
              <a:solidFill>
                <a:srgbClr val="F0F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gd4ff6b1f40_0_2964"/>
              <p:cNvSpPr/>
              <p:nvPr/>
            </p:nvSpPr>
            <p:spPr>
              <a:xfrm>
                <a:off x="2291675" y="3926975"/>
                <a:ext cx="109950" cy="104850"/>
              </a:xfrm>
              <a:custGeom>
                <a:rect b="b" l="l" r="r" t="t"/>
                <a:pathLst>
                  <a:path extrusionOk="0" h="4194" w="4398">
                    <a:moveTo>
                      <a:pt x="4087" y="0"/>
                    </a:moveTo>
                    <a:lnTo>
                      <a:pt x="1" y="3883"/>
                    </a:lnTo>
                    <a:cubicBezTo>
                      <a:pt x="1" y="3989"/>
                      <a:pt x="107" y="3989"/>
                      <a:pt x="107" y="4087"/>
                    </a:cubicBezTo>
                    <a:cubicBezTo>
                      <a:pt x="205" y="4087"/>
                      <a:pt x="205" y="4193"/>
                      <a:pt x="311" y="4193"/>
                    </a:cubicBezTo>
                    <a:lnTo>
                      <a:pt x="4398" y="205"/>
                    </a:lnTo>
                    <a:cubicBezTo>
                      <a:pt x="4292" y="205"/>
                      <a:pt x="4292" y="107"/>
                      <a:pt x="4292" y="107"/>
                    </a:cubicBezTo>
                    <a:cubicBezTo>
                      <a:pt x="4194" y="0"/>
                      <a:pt x="4194" y="0"/>
                      <a:pt x="4087" y="0"/>
                    </a:cubicBez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2" name="Google Shape;1482;gd4ff6b1f40_0_2964"/>
            <p:cNvSpPr/>
            <p:nvPr/>
          </p:nvSpPr>
          <p:spPr>
            <a:xfrm>
              <a:off x="1584275" y="3575875"/>
              <a:ext cx="163500" cy="142975"/>
            </a:xfrm>
            <a:custGeom>
              <a:rect b="b" l="l" r="r" t="t"/>
              <a:pathLst>
                <a:path extrusionOk="0" h="5719" w="6540">
                  <a:moveTo>
                    <a:pt x="3250" y="0"/>
                  </a:moveTo>
                  <a:cubicBezTo>
                    <a:pt x="2177" y="0"/>
                    <a:pt x="1152" y="551"/>
                    <a:pt x="711" y="1580"/>
                  </a:cubicBezTo>
                  <a:cubicBezTo>
                    <a:pt x="0" y="3010"/>
                    <a:pt x="507" y="4751"/>
                    <a:pt x="1937" y="5462"/>
                  </a:cubicBezTo>
                  <a:cubicBezTo>
                    <a:pt x="2339" y="5634"/>
                    <a:pt x="2765" y="5718"/>
                    <a:pt x="3185" y="5718"/>
                  </a:cubicBezTo>
                  <a:cubicBezTo>
                    <a:pt x="4264" y="5718"/>
                    <a:pt x="5308" y="5167"/>
                    <a:pt x="5820" y="4138"/>
                  </a:cubicBezTo>
                  <a:cubicBezTo>
                    <a:pt x="6539" y="2708"/>
                    <a:pt x="5926" y="967"/>
                    <a:pt x="4496" y="256"/>
                  </a:cubicBezTo>
                  <a:cubicBezTo>
                    <a:pt x="4094" y="84"/>
                    <a:pt x="3668" y="0"/>
                    <a:pt x="325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gd4ff6b1f40_0_2964"/>
            <p:cNvSpPr/>
            <p:nvPr/>
          </p:nvSpPr>
          <p:spPr>
            <a:xfrm>
              <a:off x="1591825" y="3635800"/>
              <a:ext cx="145725" cy="83050"/>
            </a:xfrm>
            <a:custGeom>
              <a:rect b="b" l="l" r="r" t="t"/>
              <a:pathLst>
                <a:path extrusionOk="0" h="3322" w="5829">
                  <a:moveTo>
                    <a:pt x="5722" y="0"/>
                  </a:moveTo>
                  <a:cubicBezTo>
                    <a:pt x="5722" y="409"/>
                    <a:pt x="5624" y="720"/>
                    <a:pt x="5420" y="1128"/>
                  </a:cubicBezTo>
                  <a:cubicBezTo>
                    <a:pt x="4992" y="2125"/>
                    <a:pt x="4017" y="2673"/>
                    <a:pt x="2981" y="2673"/>
                  </a:cubicBezTo>
                  <a:cubicBezTo>
                    <a:pt x="2531" y="2673"/>
                    <a:pt x="2069" y="2570"/>
                    <a:pt x="1635" y="2354"/>
                  </a:cubicBezTo>
                  <a:cubicBezTo>
                    <a:pt x="818" y="1946"/>
                    <a:pt x="205" y="1226"/>
                    <a:pt x="107" y="311"/>
                  </a:cubicBezTo>
                  <a:lnTo>
                    <a:pt x="107" y="311"/>
                  </a:lnTo>
                  <a:cubicBezTo>
                    <a:pt x="1" y="1431"/>
                    <a:pt x="614" y="2559"/>
                    <a:pt x="1635" y="3065"/>
                  </a:cubicBezTo>
                  <a:cubicBezTo>
                    <a:pt x="2037" y="3237"/>
                    <a:pt x="2463" y="3321"/>
                    <a:pt x="2883" y="3321"/>
                  </a:cubicBezTo>
                  <a:cubicBezTo>
                    <a:pt x="3962" y="3321"/>
                    <a:pt x="5006" y="2770"/>
                    <a:pt x="5518" y="1741"/>
                  </a:cubicBezTo>
                  <a:cubicBezTo>
                    <a:pt x="5722" y="1128"/>
                    <a:pt x="5828" y="613"/>
                    <a:pt x="5722" y="0"/>
                  </a:cubicBezTo>
                  <a:close/>
                </a:path>
              </a:pathLst>
            </a:custGeom>
            <a:solidFill>
              <a:srgbClr val="F0F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gd4ff6b1f40_0_2964"/>
            <p:cNvSpPr/>
            <p:nvPr/>
          </p:nvSpPr>
          <p:spPr>
            <a:xfrm>
              <a:off x="1596950" y="3615375"/>
              <a:ext cx="132825" cy="71525"/>
            </a:xfrm>
            <a:custGeom>
              <a:rect b="b" l="l" r="r" t="t"/>
              <a:pathLst>
                <a:path extrusionOk="0" h="2861" w="5313">
                  <a:moveTo>
                    <a:pt x="204" y="0"/>
                  </a:moveTo>
                  <a:lnTo>
                    <a:pt x="106" y="106"/>
                  </a:lnTo>
                  <a:cubicBezTo>
                    <a:pt x="106" y="204"/>
                    <a:pt x="0" y="311"/>
                    <a:pt x="0" y="409"/>
                  </a:cubicBezTo>
                  <a:lnTo>
                    <a:pt x="5108" y="2861"/>
                  </a:lnTo>
                  <a:cubicBezTo>
                    <a:pt x="5108" y="2763"/>
                    <a:pt x="5215" y="2763"/>
                    <a:pt x="5215" y="2656"/>
                  </a:cubicBezTo>
                  <a:cubicBezTo>
                    <a:pt x="5215" y="2558"/>
                    <a:pt x="5313" y="2558"/>
                    <a:pt x="5313" y="2558"/>
                  </a:cubicBezTo>
                  <a:lnTo>
                    <a:pt x="204" y="0"/>
                  </a:lnTo>
                  <a:close/>
                </a:path>
              </a:pathLst>
            </a:custGeom>
            <a:solidFill>
              <a:srgbClr val="F0F2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gd4ff6b1f40_0_2964"/>
            <p:cNvSpPr/>
            <p:nvPr/>
          </p:nvSpPr>
          <p:spPr>
            <a:xfrm>
              <a:off x="1599600" y="3612900"/>
              <a:ext cx="132850" cy="68900"/>
            </a:xfrm>
            <a:custGeom>
              <a:rect b="b" l="l" r="r" t="t"/>
              <a:pathLst>
                <a:path extrusionOk="0" h="2756" w="5314">
                  <a:moveTo>
                    <a:pt x="98" y="1"/>
                  </a:moveTo>
                  <a:lnTo>
                    <a:pt x="98" y="99"/>
                  </a:lnTo>
                  <a:cubicBezTo>
                    <a:pt x="0" y="205"/>
                    <a:pt x="0" y="205"/>
                    <a:pt x="0" y="303"/>
                  </a:cubicBezTo>
                  <a:lnTo>
                    <a:pt x="5109" y="2755"/>
                  </a:lnTo>
                  <a:lnTo>
                    <a:pt x="5207" y="2657"/>
                  </a:lnTo>
                  <a:cubicBezTo>
                    <a:pt x="5207" y="2551"/>
                    <a:pt x="5207" y="2551"/>
                    <a:pt x="5313" y="2453"/>
                  </a:cubicBezTo>
                  <a:lnTo>
                    <a:pt x="98"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86" name="Shape 1486"/>
        <p:cNvGrpSpPr/>
        <p:nvPr/>
      </p:nvGrpSpPr>
      <p:grpSpPr>
        <a:xfrm>
          <a:off x="0" y="0"/>
          <a:ext cx="0" cy="0"/>
          <a:chOff x="0" y="0"/>
          <a:chExt cx="0" cy="0"/>
        </a:xfrm>
      </p:grpSpPr>
      <p:sp>
        <p:nvSpPr>
          <p:cNvPr id="1487" name="Google Shape;1487;gd4ff6b1f40_0_3070"/>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488" name="Google Shape;1488;gd4ff6b1f40_0_3070"/>
          <p:cNvSpPr txBox="1"/>
          <p:nvPr>
            <p:ph idx="1" type="body"/>
          </p:nvPr>
        </p:nvSpPr>
        <p:spPr>
          <a:xfrm>
            <a:off x="713225" y="1076275"/>
            <a:ext cx="7717500" cy="35232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AutoNum type="arabicPeriod"/>
              <a:defRPr sz="1100"/>
            </a:lvl1pPr>
            <a:lvl2pPr indent="-317500" lvl="1" marL="914400" rtl="0" algn="l">
              <a:lnSpc>
                <a:spcPct val="115000"/>
              </a:lnSpc>
              <a:spcBef>
                <a:spcPts val="1600"/>
              </a:spcBef>
              <a:spcAft>
                <a:spcPts val="0"/>
              </a:spcAft>
              <a:buSzPts val="1400"/>
              <a:buAutoNum type="alphaLcPeriod"/>
              <a:defRPr/>
            </a:lvl2pPr>
            <a:lvl3pPr indent="-317500" lvl="2" marL="1371600" rtl="0" algn="l">
              <a:lnSpc>
                <a:spcPct val="115000"/>
              </a:lnSpc>
              <a:spcBef>
                <a:spcPts val="1600"/>
              </a:spcBef>
              <a:spcAft>
                <a:spcPts val="0"/>
              </a:spcAft>
              <a:buSzPts val="1400"/>
              <a:buAutoNum type="romanLcPeriod"/>
              <a:defRPr/>
            </a:lvl3pPr>
            <a:lvl4pPr indent="-317500" lvl="3" marL="1828800" rtl="0" algn="l">
              <a:lnSpc>
                <a:spcPct val="115000"/>
              </a:lnSpc>
              <a:spcBef>
                <a:spcPts val="1600"/>
              </a:spcBef>
              <a:spcAft>
                <a:spcPts val="0"/>
              </a:spcAft>
              <a:buSzPts val="1400"/>
              <a:buAutoNum type="arabicPeriod"/>
              <a:defRPr/>
            </a:lvl4pPr>
            <a:lvl5pPr indent="-317500" lvl="4" marL="2286000" rtl="0" algn="l">
              <a:lnSpc>
                <a:spcPct val="115000"/>
              </a:lnSpc>
              <a:spcBef>
                <a:spcPts val="1600"/>
              </a:spcBef>
              <a:spcAft>
                <a:spcPts val="0"/>
              </a:spcAft>
              <a:buSzPts val="1400"/>
              <a:buAutoNum type="alphaLcPeriod"/>
              <a:defRPr/>
            </a:lvl5pPr>
            <a:lvl6pPr indent="-317500" lvl="5" marL="2743200" rtl="0" algn="l">
              <a:lnSpc>
                <a:spcPct val="115000"/>
              </a:lnSpc>
              <a:spcBef>
                <a:spcPts val="1600"/>
              </a:spcBef>
              <a:spcAft>
                <a:spcPts val="0"/>
              </a:spcAft>
              <a:buSzPts val="1400"/>
              <a:buAutoNum type="romanLcPeriod"/>
              <a:defRPr/>
            </a:lvl6pPr>
            <a:lvl7pPr indent="-317500" lvl="6" marL="3200400" rtl="0" algn="l">
              <a:lnSpc>
                <a:spcPct val="115000"/>
              </a:lnSpc>
              <a:spcBef>
                <a:spcPts val="1600"/>
              </a:spcBef>
              <a:spcAft>
                <a:spcPts val="0"/>
              </a:spcAft>
              <a:buSzPts val="1400"/>
              <a:buAutoNum type="arabicPeriod"/>
              <a:defRPr/>
            </a:lvl7pPr>
            <a:lvl8pPr indent="-317500" lvl="7" marL="3657600" rtl="0" algn="l">
              <a:lnSpc>
                <a:spcPct val="115000"/>
              </a:lnSpc>
              <a:spcBef>
                <a:spcPts val="1600"/>
              </a:spcBef>
              <a:spcAft>
                <a:spcPts val="0"/>
              </a:spcAft>
              <a:buSzPts val="1400"/>
              <a:buAutoNum type="alphaLcPeriod"/>
              <a:defRPr/>
            </a:lvl8pPr>
            <a:lvl9pPr indent="-317500" lvl="8" marL="4114800" rtl="0" algn="l">
              <a:lnSpc>
                <a:spcPct val="115000"/>
              </a:lnSpc>
              <a:spcBef>
                <a:spcPts val="1600"/>
              </a:spcBef>
              <a:spcAft>
                <a:spcPts val="1600"/>
              </a:spcAft>
              <a:buSzPts val="1400"/>
              <a:buAutoNum type="romanLcPeriod"/>
              <a:defRPr/>
            </a:lvl9pPr>
          </a:lstStyle>
          <a:p/>
        </p:txBody>
      </p:sp>
      <p:sp>
        <p:nvSpPr>
          <p:cNvPr id="1489" name="Google Shape;1489;gd4ff6b1f40_0_3070"/>
          <p:cNvSpPr/>
          <p:nvPr/>
        </p:nvSpPr>
        <p:spPr>
          <a:xfrm>
            <a:off x="6619463" y="1445974"/>
            <a:ext cx="2524525" cy="3718449"/>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gd4ff6b1f40_0_3070"/>
          <p:cNvSpPr/>
          <p:nvPr/>
        </p:nvSpPr>
        <p:spPr>
          <a:xfrm rot="10800000">
            <a:off x="1" y="-1"/>
            <a:ext cx="2524525" cy="3718449"/>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91" name="Google Shape;1491;gd4ff6b1f40_0_3070"/>
          <p:cNvGrpSpPr/>
          <p:nvPr/>
        </p:nvGrpSpPr>
        <p:grpSpPr>
          <a:xfrm>
            <a:off x="5744381" y="4698442"/>
            <a:ext cx="966103" cy="469115"/>
            <a:chOff x="7362156" y="4422542"/>
            <a:chExt cx="966103" cy="469115"/>
          </a:xfrm>
        </p:grpSpPr>
        <p:sp>
          <p:nvSpPr>
            <p:cNvPr id="1492" name="Google Shape;1492;gd4ff6b1f40_0_3070"/>
            <p:cNvSpPr/>
            <p:nvPr/>
          </p:nvSpPr>
          <p:spPr>
            <a:xfrm>
              <a:off x="7552538" y="4422542"/>
              <a:ext cx="260950" cy="257560"/>
            </a:xfrm>
            <a:custGeom>
              <a:rect b="b" l="l" r="r" t="t"/>
              <a:pathLst>
                <a:path extrusionOk="0" h="3975" w="4027">
                  <a:moveTo>
                    <a:pt x="2016" y="1"/>
                  </a:moveTo>
                  <a:lnTo>
                    <a:pt x="1633" y="1198"/>
                  </a:lnTo>
                  <a:lnTo>
                    <a:pt x="436" y="762"/>
                  </a:lnTo>
                  <a:lnTo>
                    <a:pt x="0" y="1959"/>
                  </a:lnTo>
                  <a:lnTo>
                    <a:pt x="1197" y="2395"/>
                  </a:lnTo>
                  <a:lnTo>
                    <a:pt x="819" y="3592"/>
                  </a:lnTo>
                  <a:lnTo>
                    <a:pt x="2016" y="3975"/>
                  </a:lnTo>
                  <a:lnTo>
                    <a:pt x="2394" y="2778"/>
                  </a:lnTo>
                  <a:lnTo>
                    <a:pt x="3591" y="3213"/>
                  </a:lnTo>
                  <a:lnTo>
                    <a:pt x="4027" y="2016"/>
                  </a:lnTo>
                  <a:lnTo>
                    <a:pt x="2830" y="1581"/>
                  </a:lnTo>
                  <a:lnTo>
                    <a:pt x="3213" y="384"/>
                  </a:lnTo>
                  <a:lnTo>
                    <a:pt x="201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gd4ff6b1f40_0_3070"/>
            <p:cNvSpPr/>
            <p:nvPr/>
          </p:nvSpPr>
          <p:spPr>
            <a:xfrm>
              <a:off x="8268384" y="4496732"/>
              <a:ext cx="59875" cy="56436"/>
            </a:xfrm>
            <a:custGeom>
              <a:rect b="b" l="l" r="r" t="t"/>
              <a:pathLst>
                <a:path extrusionOk="0" h="871" w="924">
                  <a:moveTo>
                    <a:pt x="436" y="0"/>
                  </a:moveTo>
                  <a:cubicBezTo>
                    <a:pt x="219" y="0"/>
                    <a:pt x="1" y="161"/>
                    <a:pt x="1" y="436"/>
                  </a:cubicBezTo>
                  <a:cubicBezTo>
                    <a:pt x="1" y="653"/>
                    <a:pt x="219" y="871"/>
                    <a:pt x="436" y="871"/>
                  </a:cubicBezTo>
                  <a:cubicBezTo>
                    <a:pt x="706" y="871"/>
                    <a:pt x="924" y="653"/>
                    <a:pt x="924" y="436"/>
                  </a:cubicBezTo>
                  <a:cubicBezTo>
                    <a:pt x="924" y="161"/>
                    <a:pt x="706" y="0"/>
                    <a:pt x="436"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gd4ff6b1f40_0_3070"/>
            <p:cNvSpPr/>
            <p:nvPr/>
          </p:nvSpPr>
          <p:spPr>
            <a:xfrm>
              <a:off x="7362156" y="4835156"/>
              <a:ext cx="60134" cy="56501"/>
            </a:xfrm>
            <a:custGeom>
              <a:rect b="b" l="l" r="r" t="t"/>
              <a:pathLst>
                <a:path extrusionOk="0" h="872" w="928">
                  <a:moveTo>
                    <a:pt x="492" y="1"/>
                  </a:moveTo>
                  <a:cubicBezTo>
                    <a:pt x="218" y="1"/>
                    <a:pt x="0" y="162"/>
                    <a:pt x="0" y="436"/>
                  </a:cubicBezTo>
                  <a:cubicBezTo>
                    <a:pt x="0" y="706"/>
                    <a:pt x="218" y="872"/>
                    <a:pt x="492" y="872"/>
                  </a:cubicBezTo>
                  <a:cubicBezTo>
                    <a:pt x="710" y="872"/>
                    <a:pt x="927" y="706"/>
                    <a:pt x="927" y="436"/>
                  </a:cubicBezTo>
                  <a:cubicBezTo>
                    <a:pt x="927" y="162"/>
                    <a:pt x="710" y="1"/>
                    <a:pt x="4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95" name="Google Shape;1495;gd4ff6b1f40_0_3070"/>
          <p:cNvSpPr/>
          <p:nvPr/>
        </p:nvSpPr>
        <p:spPr>
          <a:xfrm>
            <a:off x="5734176" y="4658062"/>
            <a:ext cx="60134" cy="56501"/>
          </a:xfrm>
          <a:custGeom>
            <a:rect b="b" l="l" r="r" t="t"/>
            <a:pathLst>
              <a:path extrusionOk="0" h="872" w="928">
                <a:moveTo>
                  <a:pt x="435" y="1"/>
                </a:moveTo>
                <a:cubicBezTo>
                  <a:pt x="218" y="1"/>
                  <a:pt x="0" y="166"/>
                  <a:pt x="0" y="436"/>
                </a:cubicBezTo>
                <a:cubicBezTo>
                  <a:pt x="0" y="710"/>
                  <a:pt x="218" y="871"/>
                  <a:pt x="435" y="871"/>
                </a:cubicBezTo>
                <a:cubicBezTo>
                  <a:pt x="710" y="871"/>
                  <a:pt x="927" y="710"/>
                  <a:pt x="927" y="436"/>
                </a:cubicBezTo>
                <a:cubicBezTo>
                  <a:pt x="927" y="166"/>
                  <a:pt x="710"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96" name="Google Shape;1496;gd4ff6b1f40_0_3070"/>
          <p:cNvGrpSpPr/>
          <p:nvPr/>
        </p:nvGrpSpPr>
        <p:grpSpPr>
          <a:xfrm>
            <a:off x="8061938" y="4275213"/>
            <a:ext cx="985925" cy="744150"/>
            <a:chOff x="1666700" y="5967688"/>
            <a:chExt cx="985925" cy="744150"/>
          </a:xfrm>
        </p:grpSpPr>
        <p:sp>
          <p:nvSpPr>
            <p:cNvPr id="1497" name="Google Shape;1497;gd4ff6b1f40_0_3070"/>
            <p:cNvSpPr/>
            <p:nvPr/>
          </p:nvSpPr>
          <p:spPr>
            <a:xfrm>
              <a:off x="1666700" y="5967688"/>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gd4ff6b1f40_0_3070"/>
            <p:cNvSpPr/>
            <p:nvPr/>
          </p:nvSpPr>
          <p:spPr>
            <a:xfrm>
              <a:off x="1758650" y="6363863"/>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gd4ff6b1f40_0_3070"/>
            <p:cNvSpPr/>
            <p:nvPr/>
          </p:nvSpPr>
          <p:spPr>
            <a:xfrm>
              <a:off x="1735750" y="6361013"/>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gd4ff6b1f40_0_3070"/>
            <p:cNvSpPr/>
            <p:nvPr/>
          </p:nvSpPr>
          <p:spPr>
            <a:xfrm>
              <a:off x="1766400" y="6369163"/>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gd4ff6b1f40_0_3070"/>
            <p:cNvSpPr/>
            <p:nvPr/>
          </p:nvSpPr>
          <p:spPr>
            <a:xfrm>
              <a:off x="1751075" y="6397163"/>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gd4ff6b1f40_0_3070"/>
            <p:cNvSpPr/>
            <p:nvPr/>
          </p:nvSpPr>
          <p:spPr>
            <a:xfrm>
              <a:off x="1748425" y="6392063"/>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gd4ff6b1f40_0_3070"/>
            <p:cNvSpPr/>
            <p:nvPr/>
          </p:nvSpPr>
          <p:spPr>
            <a:xfrm>
              <a:off x="1911900" y="6282113"/>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gd4ff6b1f40_0_3070"/>
            <p:cNvSpPr/>
            <p:nvPr/>
          </p:nvSpPr>
          <p:spPr>
            <a:xfrm>
              <a:off x="1889000" y="6279288"/>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gd4ff6b1f40_0_3070"/>
            <p:cNvSpPr/>
            <p:nvPr/>
          </p:nvSpPr>
          <p:spPr>
            <a:xfrm>
              <a:off x="1922125" y="6287438"/>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gd4ff6b1f40_0_3070"/>
            <p:cNvSpPr/>
            <p:nvPr/>
          </p:nvSpPr>
          <p:spPr>
            <a:xfrm>
              <a:off x="1906800" y="6315438"/>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gd4ff6b1f40_0_3070"/>
            <p:cNvSpPr/>
            <p:nvPr/>
          </p:nvSpPr>
          <p:spPr>
            <a:xfrm>
              <a:off x="1904325" y="6310313"/>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gd4ff6b1f40_0_3070"/>
            <p:cNvSpPr/>
            <p:nvPr/>
          </p:nvSpPr>
          <p:spPr>
            <a:xfrm>
              <a:off x="2067800" y="62003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gd4ff6b1f40_0_3070"/>
            <p:cNvSpPr/>
            <p:nvPr/>
          </p:nvSpPr>
          <p:spPr>
            <a:xfrm>
              <a:off x="2044725" y="6197563"/>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gd4ff6b1f40_0_3070"/>
            <p:cNvSpPr/>
            <p:nvPr/>
          </p:nvSpPr>
          <p:spPr>
            <a:xfrm>
              <a:off x="2078025" y="6205713"/>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gd4ff6b1f40_0_3070"/>
            <p:cNvSpPr/>
            <p:nvPr/>
          </p:nvSpPr>
          <p:spPr>
            <a:xfrm>
              <a:off x="2060050" y="6233688"/>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gd4ff6b1f40_0_3070"/>
            <p:cNvSpPr/>
            <p:nvPr/>
          </p:nvSpPr>
          <p:spPr>
            <a:xfrm>
              <a:off x="2060050" y="6228588"/>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gd4ff6b1f40_0_3070"/>
            <p:cNvSpPr/>
            <p:nvPr/>
          </p:nvSpPr>
          <p:spPr>
            <a:xfrm>
              <a:off x="2221050" y="6118663"/>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gd4ff6b1f40_0_3070"/>
            <p:cNvSpPr/>
            <p:nvPr/>
          </p:nvSpPr>
          <p:spPr>
            <a:xfrm>
              <a:off x="2197975" y="6115813"/>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gd4ff6b1f40_0_3070"/>
            <p:cNvSpPr/>
            <p:nvPr/>
          </p:nvSpPr>
          <p:spPr>
            <a:xfrm>
              <a:off x="2231275" y="6123963"/>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gd4ff6b1f40_0_3070"/>
            <p:cNvSpPr/>
            <p:nvPr/>
          </p:nvSpPr>
          <p:spPr>
            <a:xfrm>
              <a:off x="2215950" y="6151963"/>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gd4ff6b1f40_0_3070"/>
            <p:cNvSpPr/>
            <p:nvPr/>
          </p:nvSpPr>
          <p:spPr>
            <a:xfrm>
              <a:off x="2213300" y="6146863"/>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gd4ff6b1f40_0_3070"/>
            <p:cNvSpPr/>
            <p:nvPr/>
          </p:nvSpPr>
          <p:spPr>
            <a:xfrm>
              <a:off x="2376750" y="6036913"/>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gd4ff6b1f40_0_3070"/>
            <p:cNvSpPr/>
            <p:nvPr/>
          </p:nvSpPr>
          <p:spPr>
            <a:xfrm>
              <a:off x="2353875" y="6034013"/>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gd4ff6b1f40_0_3070"/>
            <p:cNvSpPr/>
            <p:nvPr/>
          </p:nvSpPr>
          <p:spPr>
            <a:xfrm>
              <a:off x="2386975" y="6042238"/>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gd4ff6b1f40_0_3070"/>
            <p:cNvSpPr/>
            <p:nvPr/>
          </p:nvSpPr>
          <p:spPr>
            <a:xfrm>
              <a:off x="2371650" y="6070238"/>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gd4ff6b1f40_0_3070"/>
            <p:cNvSpPr/>
            <p:nvPr/>
          </p:nvSpPr>
          <p:spPr>
            <a:xfrm>
              <a:off x="2369200" y="6065113"/>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gd4ff6b1f40_0_3070"/>
            <p:cNvSpPr/>
            <p:nvPr/>
          </p:nvSpPr>
          <p:spPr>
            <a:xfrm>
              <a:off x="1832825" y="6506888"/>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gd4ff6b1f40_0_3070"/>
            <p:cNvSpPr/>
            <p:nvPr/>
          </p:nvSpPr>
          <p:spPr>
            <a:xfrm>
              <a:off x="1809725" y="6504063"/>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gd4ff6b1f40_0_3070"/>
            <p:cNvSpPr/>
            <p:nvPr/>
          </p:nvSpPr>
          <p:spPr>
            <a:xfrm>
              <a:off x="1843025" y="6512213"/>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gd4ff6b1f40_0_3070"/>
            <p:cNvSpPr/>
            <p:nvPr/>
          </p:nvSpPr>
          <p:spPr>
            <a:xfrm>
              <a:off x="1827700" y="6540188"/>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gd4ff6b1f40_0_3070"/>
            <p:cNvSpPr/>
            <p:nvPr/>
          </p:nvSpPr>
          <p:spPr>
            <a:xfrm>
              <a:off x="1825050" y="6535088"/>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gd4ff6b1f40_0_3070"/>
            <p:cNvSpPr/>
            <p:nvPr/>
          </p:nvSpPr>
          <p:spPr>
            <a:xfrm>
              <a:off x="1988525" y="6425163"/>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gd4ff6b1f40_0_3070"/>
            <p:cNvSpPr/>
            <p:nvPr/>
          </p:nvSpPr>
          <p:spPr>
            <a:xfrm>
              <a:off x="1965625" y="6422313"/>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gd4ff6b1f40_0_3070"/>
            <p:cNvSpPr/>
            <p:nvPr/>
          </p:nvSpPr>
          <p:spPr>
            <a:xfrm>
              <a:off x="1998750" y="6430463"/>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gd4ff6b1f40_0_3070"/>
            <p:cNvSpPr/>
            <p:nvPr/>
          </p:nvSpPr>
          <p:spPr>
            <a:xfrm>
              <a:off x="1980950" y="6458463"/>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gd4ff6b1f40_0_3070"/>
            <p:cNvSpPr/>
            <p:nvPr/>
          </p:nvSpPr>
          <p:spPr>
            <a:xfrm>
              <a:off x="1980950" y="6453363"/>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gd4ff6b1f40_0_3070"/>
            <p:cNvSpPr/>
            <p:nvPr/>
          </p:nvSpPr>
          <p:spPr>
            <a:xfrm>
              <a:off x="2141775" y="6343413"/>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gd4ff6b1f40_0_3070"/>
            <p:cNvSpPr/>
            <p:nvPr/>
          </p:nvSpPr>
          <p:spPr>
            <a:xfrm>
              <a:off x="2118900" y="6340513"/>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gd4ff6b1f40_0_3070"/>
            <p:cNvSpPr/>
            <p:nvPr/>
          </p:nvSpPr>
          <p:spPr>
            <a:xfrm>
              <a:off x="2152000" y="6348738"/>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gd4ff6b1f40_0_3070"/>
            <p:cNvSpPr/>
            <p:nvPr/>
          </p:nvSpPr>
          <p:spPr>
            <a:xfrm>
              <a:off x="2136675" y="6376738"/>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gd4ff6b1f40_0_3070"/>
            <p:cNvSpPr/>
            <p:nvPr/>
          </p:nvSpPr>
          <p:spPr>
            <a:xfrm>
              <a:off x="2134225" y="6371613"/>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gd4ff6b1f40_0_3070"/>
            <p:cNvSpPr/>
            <p:nvPr/>
          </p:nvSpPr>
          <p:spPr>
            <a:xfrm>
              <a:off x="2297675" y="62616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gd4ff6b1f40_0_3070"/>
            <p:cNvSpPr/>
            <p:nvPr/>
          </p:nvSpPr>
          <p:spPr>
            <a:xfrm>
              <a:off x="2274600" y="6258788"/>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gd4ff6b1f40_0_3070"/>
            <p:cNvSpPr/>
            <p:nvPr/>
          </p:nvSpPr>
          <p:spPr>
            <a:xfrm>
              <a:off x="2307900" y="6267013"/>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gd4ff6b1f40_0_3070"/>
            <p:cNvSpPr/>
            <p:nvPr/>
          </p:nvSpPr>
          <p:spPr>
            <a:xfrm>
              <a:off x="2292575" y="6292538"/>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gd4ff6b1f40_0_3070"/>
            <p:cNvSpPr/>
            <p:nvPr/>
          </p:nvSpPr>
          <p:spPr>
            <a:xfrm>
              <a:off x="2289925" y="6289888"/>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gd4ff6b1f40_0_3070"/>
            <p:cNvSpPr/>
            <p:nvPr/>
          </p:nvSpPr>
          <p:spPr>
            <a:xfrm>
              <a:off x="2453375" y="6179963"/>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gd4ff6b1f40_0_3070"/>
            <p:cNvSpPr/>
            <p:nvPr/>
          </p:nvSpPr>
          <p:spPr>
            <a:xfrm>
              <a:off x="2430500" y="6177038"/>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gd4ff6b1f40_0_3070"/>
            <p:cNvSpPr/>
            <p:nvPr/>
          </p:nvSpPr>
          <p:spPr>
            <a:xfrm>
              <a:off x="2461150" y="6182613"/>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gd4ff6b1f40_0_3070"/>
            <p:cNvSpPr/>
            <p:nvPr/>
          </p:nvSpPr>
          <p:spPr>
            <a:xfrm>
              <a:off x="2445825" y="6210813"/>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gd4ff6b1f40_0_3070"/>
            <p:cNvSpPr/>
            <p:nvPr/>
          </p:nvSpPr>
          <p:spPr>
            <a:xfrm>
              <a:off x="2443175" y="6208163"/>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8" name="Google Shape;1548;gd4ff6b1f40_0_3070"/>
          <p:cNvSpPr/>
          <p:nvPr/>
        </p:nvSpPr>
        <p:spPr>
          <a:xfrm>
            <a:off x="1083565" y="4715859"/>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gd4ff6b1f40_0_3070"/>
          <p:cNvSpPr/>
          <p:nvPr/>
        </p:nvSpPr>
        <p:spPr>
          <a:xfrm>
            <a:off x="713233" y="4839164"/>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gd4ff6b1f40_0_3070"/>
          <p:cNvSpPr/>
          <p:nvPr/>
        </p:nvSpPr>
        <p:spPr>
          <a:xfrm>
            <a:off x="1640651" y="4599423"/>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51" name="Google Shape;1551;gd4ff6b1f40_0_3070"/>
          <p:cNvGrpSpPr/>
          <p:nvPr/>
        </p:nvGrpSpPr>
        <p:grpSpPr>
          <a:xfrm>
            <a:off x="179825" y="158500"/>
            <a:ext cx="674325" cy="1173675"/>
            <a:chOff x="4266275" y="6869625"/>
            <a:chExt cx="674325" cy="1173675"/>
          </a:xfrm>
        </p:grpSpPr>
        <p:sp>
          <p:nvSpPr>
            <p:cNvPr id="1552" name="Google Shape;1552;gd4ff6b1f40_0_3070"/>
            <p:cNvSpPr/>
            <p:nvPr/>
          </p:nvSpPr>
          <p:spPr>
            <a:xfrm>
              <a:off x="4754025" y="7408475"/>
              <a:ext cx="186575" cy="194125"/>
            </a:xfrm>
            <a:custGeom>
              <a:rect b="b" l="l" r="r" t="t"/>
              <a:pathLst>
                <a:path extrusionOk="0" h="7765" w="7463">
                  <a:moveTo>
                    <a:pt x="2044" y="0"/>
                  </a:moveTo>
                  <a:lnTo>
                    <a:pt x="0" y="1945"/>
                  </a:lnTo>
                  <a:lnTo>
                    <a:pt x="5419" y="7765"/>
                  </a:lnTo>
                  <a:lnTo>
                    <a:pt x="7463" y="5828"/>
                  </a:lnTo>
                  <a:lnTo>
                    <a:pt x="204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gd4ff6b1f40_0_3070"/>
            <p:cNvSpPr/>
            <p:nvPr/>
          </p:nvSpPr>
          <p:spPr>
            <a:xfrm>
              <a:off x="4759125" y="7416225"/>
              <a:ext cx="58875" cy="53575"/>
            </a:xfrm>
            <a:custGeom>
              <a:rect b="b" l="l" r="r" t="t"/>
              <a:pathLst>
                <a:path extrusionOk="0" h="2143" w="2355">
                  <a:moveTo>
                    <a:pt x="2044" y="1"/>
                  </a:moveTo>
                  <a:lnTo>
                    <a:pt x="1" y="1840"/>
                  </a:lnTo>
                  <a:lnTo>
                    <a:pt x="311" y="2142"/>
                  </a:lnTo>
                  <a:lnTo>
                    <a:pt x="2354" y="205"/>
                  </a:lnTo>
                  <a:lnTo>
                    <a:pt x="2044"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gd4ff6b1f40_0_3070"/>
            <p:cNvSpPr/>
            <p:nvPr/>
          </p:nvSpPr>
          <p:spPr>
            <a:xfrm>
              <a:off x="4774450" y="7428900"/>
              <a:ext cx="56225" cy="56225"/>
            </a:xfrm>
            <a:custGeom>
              <a:rect b="b" l="l" r="r" t="t"/>
              <a:pathLst>
                <a:path extrusionOk="0" h="2249" w="2249">
                  <a:moveTo>
                    <a:pt x="2044" y="0"/>
                  </a:moveTo>
                  <a:lnTo>
                    <a:pt x="1" y="1946"/>
                  </a:lnTo>
                  <a:lnTo>
                    <a:pt x="205" y="2248"/>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gd4ff6b1f40_0_3070"/>
            <p:cNvSpPr/>
            <p:nvPr/>
          </p:nvSpPr>
          <p:spPr>
            <a:xfrm>
              <a:off x="4787325" y="7444225"/>
              <a:ext cx="56225" cy="53750"/>
            </a:xfrm>
            <a:custGeom>
              <a:rect b="b" l="l" r="r" t="t"/>
              <a:pathLst>
                <a:path extrusionOk="0" h="2150" w="2249">
                  <a:moveTo>
                    <a:pt x="2044" y="0"/>
                  </a:moveTo>
                  <a:lnTo>
                    <a:pt x="0" y="1839"/>
                  </a:lnTo>
                  <a:lnTo>
                    <a:pt x="205" y="2150"/>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gd4ff6b1f40_0_3070"/>
            <p:cNvSpPr/>
            <p:nvPr/>
          </p:nvSpPr>
          <p:spPr>
            <a:xfrm>
              <a:off x="4800000" y="7457100"/>
              <a:ext cx="58875" cy="56200"/>
            </a:xfrm>
            <a:custGeom>
              <a:rect b="b" l="l" r="r" t="t"/>
              <a:pathLst>
                <a:path extrusionOk="0" h="2248" w="2355">
                  <a:moveTo>
                    <a:pt x="2044" y="0"/>
                  </a:moveTo>
                  <a:lnTo>
                    <a:pt x="0" y="1937"/>
                  </a:lnTo>
                  <a:lnTo>
                    <a:pt x="311" y="2248"/>
                  </a:lnTo>
                  <a:lnTo>
                    <a:pt x="2354" y="303"/>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gd4ff6b1f40_0_3070"/>
            <p:cNvSpPr/>
            <p:nvPr/>
          </p:nvSpPr>
          <p:spPr>
            <a:xfrm>
              <a:off x="4812875" y="7472425"/>
              <a:ext cx="58650" cy="53550"/>
            </a:xfrm>
            <a:custGeom>
              <a:rect b="b" l="l" r="r" t="t"/>
              <a:pathLst>
                <a:path extrusionOk="0" h="2142" w="2346">
                  <a:moveTo>
                    <a:pt x="2043" y="0"/>
                  </a:moveTo>
                  <a:lnTo>
                    <a:pt x="0" y="1937"/>
                  </a:lnTo>
                  <a:lnTo>
                    <a:pt x="303" y="2142"/>
                  </a:lnTo>
                  <a:lnTo>
                    <a:pt x="2346" y="303"/>
                  </a:lnTo>
                  <a:lnTo>
                    <a:pt x="2043"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gd4ff6b1f40_0_3070"/>
            <p:cNvSpPr/>
            <p:nvPr/>
          </p:nvSpPr>
          <p:spPr>
            <a:xfrm>
              <a:off x="4825525" y="7487750"/>
              <a:ext cx="58875" cy="53550"/>
            </a:xfrm>
            <a:custGeom>
              <a:rect b="b" l="l" r="r" t="t"/>
              <a:pathLst>
                <a:path extrusionOk="0" h="2142" w="2355">
                  <a:moveTo>
                    <a:pt x="2044" y="0"/>
                  </a:moveTo>
                  <a:lnTo>
                    <a:pt x="1" y="1839"/>
                  </a:lnTo>
                  <a:lnTo>
                    <a:pt x="311" y="2142"/>
                  </a:lnTo>
                  <a:lnTo>
                    <a:pt x="2355" y="205"/>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gd4ff6b1f40_0_3070"/>
            <p:cNvSpPr/>
            <p:nvPr/>
          </p:nvSpPr>
          <p:spPr>
            <a:xfrm>
              <a:off x="4840850" y="7500425"/>
              <a:ext cx="56225" cy="56200"/>
            </a:xfrm>
            <a:custGeom>
              <a:rect b="b" l="l" r="r" t="t"/>
              <a:pathLst>
                <a:path extrusionOk="0" h="2248" w="2249">
                  <a:moveTo>
                    <a:pt x="2044" y="0"/>
                  </a:moveTo>
                  <a:lnTo>
                    <a:pt x="1" y="1945"/>
                  </a:lnTo>
                  <a:lnTo>
                    <a:pt x="205" y="2248"/>
                  </a:lnTo>
                  <a:lnTo>
                    <a:pt x="2249"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gd4ff6b1f40_0_3070"/>
            <p:cNvSpPr/>
            <p:nvPr/>
          </p:nvSpPr>
          <p:spPr>
            <a:xfrm>
              <a:off x="4853725" y="7515750"/>
              <a:ext cx="56225" cy="53750"/>
            </a:xfrm>
            <a:custGeom>
              <a:rect b="b" l="l" r="r" t="t"/>
              <a:pathLst>
                <a:path extrusionOk="0" h="2150" w="2249">
                  <a:moveTo>
                    <a:pt x="2044" y="0"/>
                  </a:moveTo>
                  <a:lnTo>
                    <a:pt x="1" y="1839"/>
                  </a:lnTo>
                  <a:lnTo>
                    <a:pt x="205" y="2150"/>
                  </a:lnTo>
                  <a:lnTo>
                    <a:pt x="2249" y="204"/>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gd4ff6b1f40_0_3070"/>
            <p:cNvSpPr/>
            <p:nvPr/>
          </p:nvSpPr>
          <p:spPr>
            <a:xfrm>
              <a:off x="4866400" y="7528625"/>
              <a:ext cx="58875" cy="56200"/>
            </a:xfrm>
            <a:custGeom>
              <a:rect b="b" l="l" r="r" t="t"/>
              <a:pathLst>
                <a:path extrusionOk="0" h="2248" w="2355">
                  <a:moveTo>
                    <a:pt x="2044" y="0"/>
                  </a:moveTo>
                  <a:lnTo>
                    <a:pt x="1" y="1937"/>
                  </a:lnTo>
                  <a:lnTo>
                    <a:pt x="311" y="2248"/>
                  </a:lnTo>
                  <a:lnTo>
                    <a:pt x="2355"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gd4ff6b1f40_0_3070"/>
            <p:cNvSpPr/>
            <p:nvPr/>
          </p:nvSpPr>
          <p:spPr>
            <a:xfrm>
              <a:off x="4879275" y="7543950"/>
              <a:ext cx="58675" cy="53550"/>
            </a:xfrm>
            <a:custGeom>
              <a:rect b="b" l="l" r="r" t="t"/>
              <a:pathLst>
                <a:path extrusionOk="0" h="2142" w="2347">
                  <a:moveTo>
                    <a:pt x="2044" y="0"/>
                  </a:moveTo>
                  <a:lnTo>
                    <a:pt x="0" y="1937"/>
                  </a:lnTo>
                  <a:lnTo>
                    <a:pt x="303" y="2141"/>
                  </a:lnTo>
                  <a:lnTo>
                    <a:pt x="2346"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gd4ff6b1f40_0_3070"/>
            <p:cNvSpPr/>
            <p:nvPr/>
          </p:nvSpPr>
          <p:spPr>
            <a:xfrm>
              <a:off x="4266275" y="7482625"/>
              <a:ext cx="597700" cy="560675"/>
            </a:xfrm>
            <a:custGeom>
              <a:rect b="b" l="l" r="r" t="t"/>
              <a:pathLst>
                <a:path extrusionOk="0" h="22427" w="23908">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gd4ff6b1f40_0_3070"/>
            <p:cNvSpPr/>
            <p:nvPr/>
          </p:nvSpPr>
          <p:spPr>
            <a:xfrm>
              <a:off x="4294275" y="7615450"/>
              <a:ext cx="429125" cy="403000"/>
            </a:xfrm>
            <a:custGeom>
              <a:rect b="b" l="l" r="r" t="t"/>
              <a:pathLst>
                <a:path extrusionOk="0" h="16120" w="17165">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gd4ff6b1f40_0_3070"/>
            <p:cNvSpPr/>
            <p:nvPr/>
          </p:nvSpPr>
          <p:spPr>
            <a:xfrm>
              <a:off x="4736250" y="7454450"/>
              <a:ext cx="155725" cy="166150"/>
            </a:xfrm>
            <a:custGeom>
              <a:rect b="b" l="l" r="r" t="t"/>
              <a:pathLst>
                <a:path extrusionOk="0" h="6646" w="6229">
                  <a:moveTo>
                    <a:pt x="817" y="0"/>
                  </a:moveTo>
                  <a:lnTo>
                    <a:pt x="0" y="817"/>
                  </a:lnTo>
                  <a:lnTo>
                    <a:pt x="5313" y="6645"/>
                  </a:lnTo>
                  <a:lnTo>
                    <a:pt x="6228" y="5828"/>
                  </a:lnTo>
                  <a:lnTo>
                    <a:pt x="817" y="0"/>
                  </a:ln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gd4ff6b1f40_0_3070"/>
            <p:cNvSpPr/>
            <p:nvPr/>
          </p:nvSpPr>
          <p:spPr>
            <a:xfrm>
              <a:off x="4294275" y="7881100"/>
              <a:ext cx="143050" cy="137350"/>
            </a:xfrm>
            <a:custGeom>
              <a:rect b="b" l="l" r="r" t="t"/>
              <a:pathLst>
                <a:path extrusionOk="0" h="5494" w="5722">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gd4ff6b1f40_0_3070"/>
            <p:cNvSpPr/>
            <p:nvPr/>
          </p:nvSpPr>
          <p:spPr>
            <a:xfrm>
              <a:off x="4577875" y="7543950"/>
              <a:ext cx="125075" cy="112400"/>
            </a:xfrm>
            <a:custGeom>
              <a:rect b="b" l="l" r="r" t="t"/>
              <a:pathLst>
                <a:path extrusionOk="0" h="4496" w="5003">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gd4ff6b1f40_0_3070"/>
            <p:cNvSpPr/>
            <p:nvPr/>
          </p:nvSpPr>
          <p:spPr>
            <a:xfrm>
              <a:off x="4600775" y="7615450"/>
              <a:ext cx="66425" cy="43350"/>
            </a:xfrm>
            <a:custGeom>
              <a:rect b="b" l="l" r="r" t="t"/>
              <a:pathLst>
                <a:path extrusionOk="0" h="1734" w="2657">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rgbClr val="E86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gd4ff6b1f40_0_3070"/>
            <p:cNvSpPr/>
            <p:nvPr/>
          </p:nvSpPr>
          <p:spPr>
            <a:xfrm>
              <a:off x="4268725" y="6869625"/>
              <a:ext cx="209475" cy="130200"/>
            </a:xfrm>
            <a:custGeom>
              <a:rect b="b" l="l" r="r" t="t"/>
              <a:pathLst>
                <a:path extrusionOk="0" h="5208" w="8379">
                  <a:moveTo>
                    <a:pt x="7463" y="1"/>
                  </a:moveTo>
                  <a:lnTo>
                    <a:pt x="0" y="2551"/>
                  </a:lnTo>
                  <a:lnTo>
                    <a:pt x="924" y="5207"/>
                  </a:lnTo>
                  <a:lnTo>
                    <a:pt x="8378" y="2551"/>
                  </a:lnTo>
                  <a:lnTo>
                    <a:pt x="746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gd4ff6b1f40_0_3070"/>
            <p:cNvSpPr/>
            <p:nvPr/>
          </p:nvSpPr>
          <p:spPr>
            <a:xfrm>
              <a:off x="4276475" y="6928275"/>
              <a:ext cx="30675" cy="69100"/>
            </a:xfrm>
            <a:custGeom>
              <a:rect b="b" l="l" r="r" t="t"/>
              <a:pathLst>
                <a:path extrusionOk="0" h="2764" w="1227">
                  <a:moveTo>
                    <a:pt x="303" y="1"/>
                  </a:moveTo>
                  <a:lnTo>
                    <a:pt x="1" y="107"/>
                  </a:lnTo>
                  <a:lnTo>
                    <a:pt x="916" y="2763"/>
                  </a:lnTo>
                  <a:lnTo>
                    <a:pt x="1227"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gd4ff6b1f40_0_3070"/>
            <p:cNvSpPr/>
            <p:nvPr/>
          </p:nvSpPr>
          <p:spPr>
            <a:xfrm>
              <a:off x="4294275" y="6920725"/>
              <a:ext cx="30675" cy="68875"/>
            </a:xfrm>
            <a:custGeom>
              <a:rect b="b" l="l" r="r" t="t"/>
              <a:pathLst>
                <a:path extrusionOk="0" h="2755" w="1227">
                  <a:moveTo>
                    <a:pt x="311" y="0"/>
                  </a:moveTo>
                  <a:lnTo>
                    <a:pt x="0" y="205"/>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gd4ff6b1f40_0_3070"/>
            <p:cNvSpPr/>
            <p:nvPr/>
          </p:nvSpPr>
          <p:spPr>
            <a:xfrm>
              <a:off x="4312250" y="6915600"/>
              <a:ext cx="30675" cy="68900"/>
            </a:xfrm>
            <a:custGeom>
              <a:rect b="b" l="l" r="r" t="t"/>
              <a:pathLst>
                <a:path extrusionOk="0" h="2756" w="1227">
                  <a:moveTo>
                    <a:pt x="303" y="1"/>
                  </a:moveTo>
                  <a:lnTo>
                    <a:pt x="0" y="99"/>
                  </a:lnTo>
                  <a:lnTo>
                    <a:pt x="916" y="2755"/>
                  </a:lnTo>
                  <a:lnTo>
                    <a:pt x="1226"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gd4ff6b1f40_0_3070"/>
            <p:cNvSpPr/>
            <p:nvPr/>
          </p:nvSpPr>
          <p:spPr>
            <a:xfrm>
              <a:off x="4330025" y="6907850"/>
              <a:ext cx="33325" cy="69075"/>
            </a:xfrm>
            <a:custGeom>
              <a:rect b="b" l="l" r="r" t="t"/>
              <a:pathLst>
                <a:path extrusionOk="0" h="2763" w="1333">
                  <a:moveTo>
                    <a:pt x="409" y="0"/>
                  </a:moveTo>
                  <a:lnTo>
                    <a:pt x="0" y="205"/>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gd4ff6b1f40_0_3070"/>
            <p:cNvSpPr/>
            <p:nvPr/>
          </p:nvSpPr>
          <p:spPr>
            <a:xfrm>
              <a:off x="4348000" y="6902725"/>
              <a:ext cx="33125" cy="69100"/>
            </a:xfrm>
            <a:custGeom>
              <a:rect b="b" l="l" r="r" t="t"/>
              <a:pathLst>
                <a:path extrusionOk="0" h="2764" w="1325">
                  <a:moveTo>
                    <a:pt x="409" y="1"/>
                  </a:moveTo>
                  <a:lnTo>
                    <a:pt x="1" y="107"/>
                  </a:lnTo>
                  <a:lnTo>
                    <a:pt x="916" y="2764"/>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gd4ff6b1f40_0_3070"/>
            <p:cNvSpPr/>
            <p:nvPr/>
          </p:nvSpPr>
          <p:spPr>
            <a:xfrm>
              <a:off x="4368450" y="6895175"/>
              <a:ext cx="30675" cy="68875"/>
            </a:xfrm>
            <a:custGeom>
              <a:rect b="b" l="l" r="r" t="t"/>
              <a:pathLst>
                <a:path extrusionOk="0" h="2755" w="1227">
                  <a:moveTo>
                    <a:pt x="302" y="1"/>
                  </a:moveTo>
                  <a:lnTo>
                    <a:pt x="0" y="205"/>
                  </a:lnTo>
                  <a:lnTo>
                    <a:pt x="915" y="2755"/>
                  </a:lnTo>
                  <a:lnTo>
                    <a:pt x="1226" y="2657"/>
                  </a:lnTo>
                  <a:lnTo>
                    <a:pt x="302"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gd4ff6b1f40_0_3070"/>
            <p:cNvSpPr/>
            <p:nvPr/>
          </p:nvSpPr>
          <p:spPr>
            <a:xfrm>
              <a:off x="4386225" y="6890075"/>
              <a:ext cx="30675" cy="68875"/>
            </a:xfrm>
            <a:custGeom>
              <a:rect b="b" l="l" r="r" t="t"/>
              <a:pathLst>
                <a:path extrusionOk="0" h="2755" w="1227">
                  <a:moveTo>
                    <a:pt x="311" y="0"/>
                  </a:moveTo>
                  <a:lnTo>
                    <a:pt x="0" y="98"/>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gd4ff6b1f40_0_3070"/>
            <p:cNvSpPr/>
            <p:nvPr/>
          </p:nvSpPr>
          <p:spPr>
            <a:xfrm>
              <a:off x="4404200" y="6882300"/>
              <a:ext cx="33125" cy="69100"/>
            </a:xfrm>
            <a:custGeom>
              <a:rect b="b" l="l" r="r" t="t"/>
              <a:pathLst>
                <a:path extrusionOk="0" h="2764" w="1325">
                  <a:moveTo>
                    <a:pt x="409" y="1"/>
                  </a:moveTo>
                  <a:lnTo>
                    <a:pt x="0" y="205"/>
                  </a:lnTo>
                  <a:lnTo>
                    <a:pt x="916" y="2763"/>
                  </a:lnTo>
                  <a:lnTo>
                    <a:pt x="1324"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gd4ff6b1f40_0_3070"/>
            <p:cNvSpPr/>
            <p:nvPr/>
          </p:nvSpPr>
          <p:spPr>
            <a:xfrm>
              <a:off x="4421975" y="6877200"/>
              <a:ext cx="33325" cy="69075"/>
            </a:xfrm>
            <a:custGeom>
              <a:rect b="b" l="l" r="r" t="t"/>
              <a:pathLst>
                <a:path extrusionOk="0" h="2763" w="1333">
                  <a:moveTo>
                    <a:pt x="409" y="0"/>
                  </a:moveTo>
                  <a:lnTo>
                    <a:pt x="0" y="107"/>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gd4ff6b1f40_0_3070"/>
            <p:cNvSpPr/>
            <p:nvPr/>
          </p:nvSpPr>
          <p:spPr>
            <a:xfrm>
              <a:off x="4439950" y="6869625"/>
              <a:ext cx="33125" cy="68900"/>
            </a:xfrm>
            <a:custGeom>
              <a:rect b="b" l="l" r="r" t="t"/>
              <a:pathLst>
                <a:path extrusionOk="0" h="2756" w="1325">
                  <a:moveTo>
                    <a:pt x="409" y="1"/>
                  </a:moveTo>
                  <a:lnTo>
                    <a:pt x="1" y="99"/>
                  </a:lnTo>
                  <a:lnTo>
                    <a:pt x="1022" y="2755"/>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gd4ff6b1f40_0_3070"/>
            <p:cNvSpPr/>
            <p:nvPr/>
          </p:nvSpPr>
          <p:spPr>
            <a:xfrm>
              <a:off x="4314700" y="6956475"/>
              <a:ext cx="367825" cy="694425"/>
            </a:xfrm>
            <a:custGeom>
              <a:rect b="b" l="l" r="r" t="t"/>
              <a:pathLst>
                <a:path extrusionOk="0" h="27777" w="14713">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gd4ff6b1f40_0_3070"/>
            <p:cNvSpPr/>
            <p:nvPr/>
          </p:nvSpPr>
          <p:spPr>
            <a:xfrm>
              <a:off x="4391325" y="7125050"/>
              <a:ext cx="265650" cy="498700"/>
            </a:xfrm>
            <a:custGeom>
              <a:rect b="b" l="l" r="r" t="t"/>
              <a:pathLst>
                <a:path extrusionOk="0" h="19948" w="10626">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gd4ff6b1f40_0_3070"/>
            <p:cNvSpPr/>
            <p:nvPr/>
          </p:nvSpPr>
          <p:spPr>
            <a:xfrm>
              <a:off x="4289150" y="6933375"/>
              <a:ext cx="196800" cy="91975"/>
            </a:xfrm>
            <a:custGeom>
              <a:rect b="b" l="l" r="r" t="t"/>
              <a:pathLst>
                <a:path extrusionOk="0" h="3679" w="7872">
                  <a:moveTo>
                    <a:pt x="7561" y="1"/>
                  </a:moveTo>
                  <a:lnTo>
                    <a:pt x="1" y="2559"/>
                  </a:lnTo>
                  <a:lnTo>
                    <a:pt x="409" y="3679"/>
                  </a:lnTo>
                  <a:lnTo>
                    <a:pt x="7872" y="1023"/>
                  </a:lnTo>
                  <a:lnTo>
                    <a:pt x="7561" y="1"/>
                  </a:ln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gd4ff6b1f40_0_3070"/>
            <p:cNvSpPr/>
            <p:nvPr/>
          </p:nvSpPr>
          <p:spPr>
            <a:xfrm>
              <a:off x="4519025" y="7495300"/>
              <a:ext cx="137950" cy="128450"/>
            </a:xfrm>
            <a:custGeom>
              <a:rect b="b" l="l" r="r" t="t"/>
              <a:pathLst>
                <a:path extrusionOk="0" h="5138" w="5518">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84" name="Google Shape;1584;gd4ff6b1f40_0_3070"/>
          <p:cNvSpPr/>
          <p:nvPr/>
        </p:nvSpPr>
        <p:spPr>
          <a:xfrm>
            <a:off x="8554680" y="9627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gd4ff6b1f40_0_3070"/>
          <p:cNvSpPr/>
          <p:nvPr/>
        </p:nvSpPr>
        <p:spPr>
          <a:xfrm>
            <a:off x="7189992" y="1730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gd4ff6b1f40_0_3070"/>
          <p:cNvSpPr/>
          <p:nvPr/>
        </p:nvSpPr>
        <p:spPr>
          <a:xfrm>
            <a:off x="8924753" y="13857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gd4ff6b1f40_0_3070"/>
          <p:cNvSpPr/>
          <p:nvPr/>
        </p:nvSpPr>
        <p:spPr>
          <a:xfrm>
            <a:off x="8462988" y="6877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gd4ff6b1f40_0_3070"/>
          <p:cNvSpPr/>
          <p:nvPr/>
        </p:nvSpPr>
        <p:spPr>
          <a:xfrm>
            <a:off x="8364298" y="2717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gd4ff6b1f40_0_3070"/>
          <p:cNvSpPr/>
          <p:nvPr/>
        </p:nvSpPr>
        <p:spPr>
          <a:xfrm>
            <a:off x="6710472" y="3811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590" name="Shape 1590"/>
        <p:cNvGrpSpPr/>
        <p:nvPr/>
      </p:nvGrpSpPr>
      <p:grpSpPr>
        <a:xfrm>
          <a:off x="0" y="0"/>
          <a:ext cx="0" cy="0"/>
          <a:chOff x="0" y="0"/>
          <a:chExt cx="0" cy="0"/>
        </a:xfrm>
      </p:grpSpPr>
      <p:sp>
        <p:nvSpPr>
          <p:cNvPr id="1591" name="Google Shape;1591;gd4ff6b1f40_0_3174"/>
          <p:cNvSpPr/>
          <p:nvPr/>
        </p:nvSpPr>
        <p:spPr>
          <a:xfrm>
            <a:off x="7915700" y="3334300"/>
            <a:ext cx="1228300" cy="1809200"/>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gd4ff6b1f40_0_3174"/>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593" name="Google Shape;1593;gd4ff6b1f40_0_3174"/>
          <p:cNvSpPr/>
          <p:nvPr/>
        </p:nvSpPr>
        <p:spPr>
          <a:xfrm rot="10800000">
            <a:off x="-9537" y="-7300"/>
            <a:ext cx="2222725" cy="1383500"/>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gd4ff6b1f40_0_3174"/>
          <p:cNvSpPr/>
          <p:nvPr/>
        </p:nvSpPr>
        <p:spPr>
          <a:xfrm>
            <a:off x="7823198" y="472987"/>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gd4ff6b1f40_0_3174"/>
          <p:cNvSpPr/>
          <p:nvPr/>
        </p:nvSpPr>
        <p:spPr>
          <a:xfrm>
            <a:off x="7953511" y="187306"/>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gd4ff6b1f40_0_3174"/>
          <p:cNvSpPr/>
          <p:nvPr/>
        </p:nvSpPr>
        <p:spPr>
          <a:xfrm>
            <a:off x="8112335" y="1121714"/>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gd4ff6b1f40_0_3174"/>
          <p:cNvSpPr/>
          <p:nvPr/>
        </p:nvSpPr>
        <p:spPr>
          <a:xfrm>
            <a:off x="8352328" y="522082"/>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98" name="Google Shape;1598;gd4ff6b1f40_0_3174"/>
          <p:cNvGrpSpPr/>
          <p:nvPr/>
        </p:nvGrpSpPr>
        <p:grpSpPr>
          <a:xfrm>
            <a:off x="188950" y="4381475"/>
            <a:ext cx="480225" cy="615300"/>
            <a:chOff x="912850" y="4743425"/>
            <a:chExt cx="480225" cy="615300"/>
          </a:xfrm>
        </p:grpSpPr>
        <p:sp>
          <p:nvSpPr>
            <p:cNvPr id="1599" name="Google Shape;1599;gd4ff6b1f40_0_3174"/>
            <p:cNvSpPr/>
            <p:nvPr/>
          </p:nvSpPr>
          <p:spPr>
            <a:xfrm>
              <a:off x="912850" y="4825175"/>
              <a:ext cx="480225" cy="533550"/>
            </a:xfrm>
            <a:custGeom>
              <a:rect b="b" l="l" r="r" t="t"/>
              <a:pathLst>
                <a:path extrusionOk="0" h="21342" w="19209">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gd4ff6b1f40_0_3174"/>
            <p:cNvSpPr/>
            <p:nvPr/>
          </p:nvSpPr>
          <p:spPr>
            <a:xfrm>
              <a:off x="1055900" y="4825175"/>
              <a:ext cx="291200" cy="71525"/>
            </a:xfrm>
            <a:custGeom>
              <a:rect b="b" l="l" r="r" t="t"/>
              <a:pathLst>
                <a:path extrusionOk="0" h="2861" w="11648">
                  <a:moveTo>
                    <a:pt x="205" y="0"/>
                  </a:moveTo>
                  <a:lnTo>
                    <a:pt x="0" y="613"/>
                  </a:lnTo>
                  <a:lnTo>
                    <a:pt x="11549" y="2861"/>
                  </a:lnTo>
                  <a:lnTo>
                    <a:pt x="11647" y="2248"/>
                  </a:lnTo>
                  <a:lnTo>
                    <a:pt x="205"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gd4ff6b1f40_0_3174"/>
            <p:cNvSpPr/>
            <p:nvPr/>
          </p:nvSpPr>
          <p:spPr>
            <a:xfrm>
              <a:off x="1038125" y="4743425"/>
              <a:ext cx="344725" cy="143075"/>
            </a:xfrm>
            <a:custGeom>
              <a:rect b="b" l="l" r="r" t="t"/>
              <a:pathLst>
                <a:path extrusionOk="0" h="5723" w="13789">
                  <a:moveTo>
                    <a:pt x="613" y="1"/>
                  </a:moveTo>
                  <a:lnTo>
                    <a:pt x="0" y="3066"/>
                  </a:lnTo>
                  <a:lnTo>
                    <a:pt x="13176" y="5722"/>
                  </a:lnTo>
                  <a:lnTo>
                    <a:pt x="13789" y="2657"/>
                  </a:lnTo>
                  <a:lnTo>
                    <a:pt x="613" y="1"/>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gd4ff6b1f40_0_3174"/>
            <p:cNvSpPr/>
            <p:nvPr/>
          </p:nvSpPr>
          <p:spPr>
            <a:xfrm>
              <a:off x="1050775" y="4745900"/>
              <a:ext cx="28225" cy="79300"/>
            </a:xfrm>
            <a:custGeom>
              <a:rect b="b" l="l" r="r" t="t"/>
              <a:pathLst>
                <a:path extrusionOk="0" h="3172" w="1129">
                  <a:moveTo>
                    <a:pt x="614" y="0"/>
                  </a:moveTo>
                  <a:lnTo>
                    <a:pt x="1" y="3065"/>
                  </a:lnTo>
                  <a:lnTo>
                    <a:pt x="516" y="3171"/>
                  </a:lnTo>
                  <a:lnTo>
                    <a:pt x="1129" y="106"/>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gd4ff6b1f40_0_3174"/>
            <p:cNvSpPr/>
            <p:nvPr/>
          </p:nvSpPr>
          <p:spPr>
            <a:xfrm>
              <a:off x="1078975" y="4751000"/>
              <a:ext cx="30675" cy="81750"/>
            </a:xfrm>
            <a:custGeom>
              <a:rect b="b" l="l" r="r" t="t"/>
              <a:pathLst>
                <a:path extrusionOk="0" h="3270" w="1227">
                  <a:moveTo>
                    <a:pt x="614" y="0"/>
                  </a:moveTo>
                  <a:lnTo>
                    <a:pt x="1" y="3172"/>
                  </a:lnTo>
                  <a:lnTo>
                    <a:pt x="614" y="3270"/>
                  </a:lnTo>
                  <a:lnTo>
                    <a:pt x="1227" y="107"/>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gd4ff6b1f40_0_3174"/>
            <p:cNvSpPr/>
            <p:nvPr/>
          </p:nvSpPr>
          <p:spPr>
            <a:xfrm>
              <a:off x="1109625" y="4756100"/>
              <a:ext cx="28025" cy="81775"/>
            </a:xfrm>
            <a:custGeom>
              <a:rect b="b" l="l" r="r" t="t"/>
              <a:pathLst>
                <a:path extrusionOk="0" h="3271" w="1121">
                  <a:moveTo>
                    <a:pt x="614" y="1"/>
                  </a:moveTo>
                  <a:lnTo>
                    <a:pt x="1" y="3172"/>
                  </a:lnTo>
                  <a:lnTo>
                    <a:pt x="508" y="3270"/>
                  </a:lnTo>
                  <a:lnTo>
                    <a:pt x="1121" y="107"/>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gd4ff6b1f40_0_3174"/>
            <p:cNvSpPr/>
            <p:nvPr/>
          </p:nvSpPr>
          <p:spPr>
            <a:xfrm>
              <a:off x="1137625" y="4763875"/>
              <a:ext cx="30675" cy="79100"/>
            </a:xfrm>
            <a:custGeom>
              <a:rect b="b" l="l" r="r" t="t"/>
              <a:pathLst>
                <a:path extrusionOk="0" h="3164" w="1227">
                  <a:moveTo>
                    <a:pt x="614" y="0"/>
                  </a:moveTo>
                  <a:lnTo>
                    <a:pt x="1" y="3065"/>
                  </a:lnTo>
                  <a:lnTo>
                    <a:pt x="516" y="3163"/>
                  </a:lnTo>
                  <a:lnTo>
                    <a:pt x="1227" y="98"/>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gd4ff6b1f40_0_3174"/>
            <p:cNvSpPr/>
            <p:nvPr/>
          </p:nvSpPr>
          <p:spPr>
            <a:xfrm>
              <a:off x="1165825" y="4768975"/>
              <a:ext cx="30675" cy="79100"/>
            </a:xfrm>
            <a:custGeom>
              <a:rect b="b" l="l" r="r" t="t"/>
              <a:pathLst>
                <a:path extrusionOk="0" h="3164" w="1227">
                  <a:moveTo>
                    <a:pt x="712" y="1"/>
                  </a:moveTo>
                  <a:lnTo>
                    <a:pt x="1" y="3066"/>
                  </a:lnTo>
                  <a:lnTo>
                    <a:pt x="614" y="3164"/>
                  </a:lnTo>
                  <a:lnTo>
                    <a:pt x="1227" y="99"/>
                  </a:lnTo>
                  <a:lnTo>
                    <a:pt x="712"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gd4ff6b1f40_0_3174"/>
            <p:cNvSpPr/>
            <p:nvPr/>
          </p:nvSpPr>
          <p:spPr>
            <a:xfrm>
              <a:off x="1196475" y="4774075"/>
              <a:ext cx="28025" cy="81775"/>
            </a:xfrm>
            <a:custGeom>
              <a:rect b="b" l="l" r="r" t="t"/>
              <a:pathLst>
                <a:path extrusionOk="0" h="3271" w="1121">
                  <a:moveTo>
                    <a:pt x="614" y="1"/>
                  </a:moveTo>
                  <a:lnTo>
                    <a:pt x="1" y="3164"/>
                  </a:lnTo>
                  <a:lnTo>
                    <a:pt x="507" y="3270"/>
                  </a:lnTo>
                  <a:lnTo>
                    <a:pt x="1120"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gd4ff6b1f40_0_3174"/>
            <p:cNvSpPr/>
            <p:nvPr/>
          </p:nvSpPr>
          <p:spPr>
            <a:xfrm>
              <a:off x="1224475" y="4779200"/>
              <a:ext cx="30675" cy="81750"/>
            </a:xfrm>
            <a:custGeom>
              <a:rect b="b" l="l" r="r" t="t"/>
              <a:pathLst>
                <a:path extrusionOk="0" h="3270" w="1227">
                  <a:moveTo>
                    <a:pt x="613" y="0"/>
                  </a:moveTo>
                  <a:lnTo>
                    <a:pt x="0" y="3163"/>
                  </a:lnTo>
                  <a:lnTo>
                    <a:pt x="613" y="3270"/>
                  </a:lnTo>
                  <a:lnTo>
                    <a:pt x="1226" y="98"/>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gd4ff6b1f40_0_3174"/>
            <p:cNvSpPr/>
            <p:nvPr/>
          </p:nvSpPr>
          <p:spPr>
            <a:xfrm>
              <a:off x="1255125" y="4786750"/>
              <a:ext cx="28225" cy="79300"/>
            </a:xfrm>
            <a:custGeom>
              <a:rect b="b" l="l" r="r" t="t"/>
              <a:pathLst>
                <a:path extrusionOk="0" h="3172" w="1129">
                  <a:moveTo>
                    <a:pt x="613" y="1"/>
                  </a:moveTo>
                  <a:lnTo>
                    <a:pt x="0" y="3066"/>
                  </a:lnTo>
                  <a:lnTo>
                    <a:pt x="515" y="3172"/>
                  </a:lnTo>
                  <a:lnTo>
                    <a:pt x="1128" y="107"/>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gd4ff6b1f40_0_3174"/>
            <p:cNvSpPr/>
            <p:nvPr/>
          </p:nvSpPr>
          <p:spPr>
            <a:xfrm>
              <a:off x="1283325" y="4791875"/>
              <a:ext cx="30675" cy="81750"/>
            </a:xfrm>
            <a:custGeom>
              <a:rect b="b" l="l" r="r" t="t"/>
              <a:pathLst>
                <a:path extrusionOk="0" h="3270" w="1227">
                  <a:moveTo>
                    <a:pt x="613" y="0"/>
                  </a:moveTo>
                  <a:lnTo>
                    <a:pt x="0" y="3171"/>
                  </a:lnTo>
                  <a:lnTo>
                    <a:pt x="613" y="3269"/>
                  </a:lnTo>
                  <a:lnTo>
                    <a:pt x="1226" y="106"/>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gd4ff6b1f40_0_3174"/>
            <p:cNvSpPr/>
            <p:nvPr/>
          </p:nvSpPr>
          <p:spPr>
            <a:xfrm>
              <a:off x="1313975" y="4796975"/>
              <a:ext cx="28000" cy="81750"/>
            </a:xfrm>
            <a:custGeom>
              <a:rect b="b" l="l" r="r" t="t"/>
              <a:pathLst>
                <a:path extrusionOk="0" h="3270" w="1120">
                  <a:moveTo>
                    <a:pt x="613" y="0"/>
                  </a:moveTo>
                  <a:lnTo>
                    <a:pt x="0" y="3172"/>
                  </a:lnTo>
                  <a:lnTo>
                    <a:pt x="507" y="3270"/>
                  </a:lnTo>
                  <a:lnTo>
                    <a:pt x="1120" y="107"/>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gd4ff6b1f40_0_3174"/>
            <p:cNvSpPr/>
            <p:nvPr/>
          </p:nvSpPr>
          <p:spPr>
            <a:xfrm>
              <a:off x="1341950" y="4804725"/>
              <a:ext cx="30675" cy="79125"/>
            </a:xfrm>
            <a:custGeom>
              <a:rect b="b" l="l" r="r" t="t"/>
              <a:pathLst>
                <a:path extrusionOk="0" h="3165" w="1227">
                  <a:moveTo>
                    <a:pt x="614" y="1"/>
                  </a:moveTo>
                  <a:lnTo>
                    <a:pt x="1" y="3066"/>
                  </a:lnTo>
                  <a:lnTo>
                    <a:pt x="516" y="3164"/>
                  </a:lnTo>
                  <a:lnTo>
                    <a:pt x="1227"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gd4ff6b1f40_0_3174"/>
            <p:cNvSpPr/>
            <p:nvPr/>
          </p:nvSpPr>
          <p:spPr>
            <a:xfrm>
              <a:off x="935950" y="4963100"/>
              <a:ext cx="441800" cy="260550"/>
            </a:xfrm>
            <a:custGeom>
              <a:rect b="b" l="l" r="r" t="t"/>
              <a:pathLst>
                <a:path extrusionOk="0" h="10422" w="17672">
                  <a:moveTo>
                    <a:pt x="1431" y="0"/>
                  </a:moveTo>
                  <a:lnTo>
                    <a:pt x="0" y="7250"/>
                  </a:lnTo>
                  <a:lnTo>
                    <a:pt x="16241" y="10421"/>
                  </a:lnTo>
                  <a:lnTo>
                    <a:pt x="17671" y="3163"/>
                  </a:lnTo>
                  <a:lnTo>
                    <a:pt x="1431" y="0"/>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gd4ff6b1f40_0_3174"/>
            <p:cNvSpPr/>
            <p:nvPr/>
          </p:nvSpPr>
          <p:spPr>
            <a:xfrm>
              <a:off x="912850" y="5169875"/>
              <a:ext cx="424025" cy="188850"/>
            </a:xfrm>
            <a:custGeom>
              <a:rect b="b" l="l" r="r" t="t"/>
              <a:pathLst>
                <a:path extrusionOk="0" h="7554" w="16961">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gd4ff6b1f40_0_3174"/>
            <p:cNvSpPr/>
            <p:nvPr/>
          </p:nvSpPr>
          <p:spPr>
            <a:xfrm>
              <a:off x="963950" y="4963100"/>
              <a:ext cx="413800" cy="112400"/>
            </a:xfrm>
            <a:custGeom>
              <a:rect b="b" l="l" r="r" t="t"/>
              <a:pathLst>
                <a:path extrusionOk="0" h="4496" w="16552">
                  <a:moveTo>
                    <a:pt x="311" y="0"/>
                  </a:moveTo>
                  <a:lnTo>
                    <a:pt x="0" y="1324"/>
                  </a:lnTo>
                  <a:lnTo>
                    <a:pt x="16249" y="4496"/>
                  </a:lnTo>
                  <a:lnTo>
                    <a:pt x="16551" y="3163"/>
                  </a:lnTo>
                  <a:lnTo>
                    <a:pt x="311"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gd4ff6b1f40_0_3174"/>
            <p:cNvSpPr/>
            <p:nvPr/>
          </p:nvSpPr>
          <p:spPr>
            <a:xfrm>
              <a:off x="984375" y="5034625"/>
              <a:ext cx="94625" cy="94425"/>
            </a:xfrm>
            <a:custGeom>
              <a:rect b="b" l="l" r="r" t="t"/>
              <a:pathLst>
                <a:path extrusionOk="0" h="3777" w="3785">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gd4ff6b1f40_0_3174"/>
            <p:cNvSpPr/>
            <p:nvPr/>
          </p:nvSpPr>
          <p:spPr>
            <a:xfrm>
              <a:off x="1178500" y="5075475"/>
              <a:ext cx="145700" cy="43350"/>
            </a:xfrm>
            <a:custGeom>
              <a:rect b="b" l="l" r="r" t="t"/>
              <a:pathLst>
                <a:path extrusionOk="0" h="1734" w="5828">
                  <a:moveTo>
                    <a:pt x="205" y="1"/>
                  </a:moveTo>
                  <a:lnTo>
                    <a:pt x="0" y="614"/>
                  </a:lnTo>
                  <a:lnTo>
                    <a:pt x="5722" y="1733"/>
                  </a:lnTo>
                  <a:lnTo>
                    <a:pt x="5828" y="1120"/>
                  </a:lnTo>
                  <a:lnTo>
                    <a:pt x="205"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gd4ff6b1f40_0_3174"/>
            <p:cNvSpPr/>
            <p:nvPr/>
          </p:nvSpPr>
          <p:spPr>
            <a:xfrm>
              <a:off x="1170925" y="5113700"/>
              <a:ext cx="145525" cy="43550"/>
            </a:xfrm>
            <a:custGeom>
              <a:rect b="b" l="l" r="r" t="t"/>
              <a:pathLst>
                <a:path extrusionOk="0" h="1742" w="5821">
                  <a:moveTo>
                    <a:pt x="205" y="0"/>
                  </a:moveTo>
                  <a:lnTo>
                    <a:pt x="1" y="719"/>
                  </a:lnTo>
                  <a:lnTo>
                    <a:pt x="5722" y="1741"/>
                  </a:lnTo>
                  <a:lnTo>
                    <a:pt x="5820" y="1128"/>
                  </a:lnTo>
                  <a:lnTo>
                    <a:pt x="205"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19" name="Google Shape;1619;gd4ff6b1f40_0_3174"/>
          <p:cNvSpPr txBox="1"/>
          <p:nvPr>
            <p:ph idx="1" type="subTitle"/>
          </p:nvPr>
        </p:nvSpPr>
        <p:spPr>
          <a:xfrm>
            <a:off x="724560" y="3642656"/>
            <a:ext cx="2094000" cy="39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atin typeface="Nunito ExtraBold"/>
                <a:ea typeface="Nunito ExtraBold"/>
                <a:cs typeface="Nunito ExtraBold"/>
                <a:sym typeface="Nunito ExtraBold"/>
              </a:defRPr>
            </a:lvl1pPr>
            <a:lvl2pPr lvl="1" rtl="0" algn="l">
              <a:lnSpc>
                <a:spcPct val="115000"/>
              </a:lnSpc>
              <a:spcBef>
                <a:spcPts val="0"/>
              </a:spcBef>
              <a:spcAft>
                <a:spcPts val="0"/>
              </a:spcAft>
              <a:buSzPts val="1300"/>
              <a:buNone/>
              <a:defRPr sz="1300"/>
            </a:lvl2pPr>
            <a:lvl3pPr lvl="2" rtl="0" algn="l">
              <a:lnSpc>
                <a:spcPct val="115000"/>
              </a:lnSpc>
              <a:spcBef>
                <a:spcPts val="1600"/>
              </a:spcBef>
              <a:spcAft>
                <a:spcPts val="0"/>
              </a:spcAft>
              <a:buSzPts val="1300"/>
              <a:buNone/>
              <a:defRPr sz="1300"/>
            </a:lvl3pPr>
            <a:lvl4pPr lvl="3" rtl="0" algn="l">
              <a:lnSpc>
                <a:spcPct val="115000"/>
              </a:lnSpc>
              <a:spcBef>
                <a:spcPts val="1600"/>
              </a:spcBef>
              <a:spcAft>
                <a:spcPts val="0"/>
              </a:spcAft>
              <a:buSzPts val="1300"/>
              <a:buNone/>
              <a:defRPr sz="1300"/>
            </a:lvl4pPr>
            <a:lvl5pPr lvl="4" rtl="0" algn="l">
              <a:lnSpc>
                <a:spcPct val="115000"/>
              </a:lnSpc>
              <a:spcBef>
                <a:spcPts val="1600"/>
              </a:spcBef>
              <a:spcAft>
                <a:spcPts val="0"/>
              </a:spcAft>
              <a:buSzPts val="1300"/>
              <a:buNone/>
              <a:defRPr sz="1300"/>
            </a:lvl5pPr>
            <a:lvl6pPr lvl="5" rtl="0" algn="l">
              <a:lnSpc>
                <a:spcPct val="115000"/>
              </a:lnSpc>
              <a:spcBef>
                <a:spcPts val="1600"/>
              </a:spcBef>
              <a:spcAft>
                <a:spcPts val="0"/>
              </a:spcAft>
              <a:buSzPts val="1300"/>
              <a:buNone/>
              <a:defRPr sz="1300"/>
            </a:lvl6pPr>
            <a:lvl7pPr lvl="6" rtl="0" algn="l">
              <a:lnSpc>
                <a:spcPct val="115000"/>
              </a:lnSpc>
              <a:spcBef>
                <a:spcPts val="1600"/>
              </a:spcBef>
              <a:spcAft>
                <a:spcPts val="0"/>
              </a:spcAft>
              <a:buSzPts val="1300"/>
              <a:buNone/>
              <a:defRPr sz="1300"/>
            </a:lvl7pPr>
            <a:lvl8pPr lvl="7" rtl="0" algn="l">
              <a:lnSpc>
                <a:spcPct val="115000"/>
              </a:lnSpc>
              <a:spcBef>
                <a:spcPts val="1600"/>
              </a:spcBef>
              <a:spcAft>
                <a:spcPts val="0"/>
              </a:spcAft>
              <a:buSzPts val="1300"/>
              <a:buNone/>
              <a:defRPr sz="1300"/>
            </a:lvl8pPr>
            <a:lvl9pPr lvl="8" rtl="0" algn="l">
              <a:lnSpc>
                <a:spcPct val="115000"/>
              </a:lnSpc>
              <a:spcBef>
                <a:spcPts val="1600"/>
              </a:spcBef>
              <a:spcAft>
                <a:spcPts val="1600"/>
              </a:spcAft>
              <a:buSzPts val="1300"/>
              <a:buNone/>
              <a:defRPr sz="1300"/>
            </a:lvl9pPr>
          </a:lstStyle>
          <a:p/>
        </p:txBody>
      </p:sp>
      <p:sp>
        <p:nvSpPr>
          <p:cNvPr id="1620" name="Google Shape;1620;gd4ff6b1f40_0_3174"/>
          <p:cNvSpPr txBox="1"/>
          <p:nvPr>
            <p:ph idx="2" type="subTitle"/>
          </p:nvPr>
        </p:nvSpPr>
        <p:spPr>
          <a:xfrm>
            <a:off x="724560" y="4027495"/>
            <a:ext cx="2194500" cy="603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gn="l">
              <a:lnSpc>
                <a:spcPct val="115000"/>
              </a:lnSpc>
              <a:spcBef>
                <a:spcPts val="0"/>
              </a:spcBef>
              <a:spcAft>
                <a:spcPts val="0"/>
              </a:spcAft>
              <a:buSzPts val="1300"/>
              <a:buNone/>
              <a:defRPr sz="1300"/>
            </a:lvl2pPr>
            <a:lvl3pPr lvl="2" rtl="0" algn="l">
              <a:lnSpc>
                <a:spcPct val="115000"/>
              </a:lnSpc>
              <a:spcBef>
                <a:spcPts val="1600"/>
              </a:spcBef>
              <a:spcAft>
                <a:spcPts val="0"/>
              </a:spcAft>
              <a:buSzPts val="1300"/>
              <a:buNone/>
              <a:defRPr sz="1300"/>
            </a:lvl3pPr>
            <a:lvl4pPr lvl="3" rtl="0" algn="l">
              <a:lnSpc>
                <a:spcPct val="115000"/>
              </a:lnSpc>
              <a:spcBef>
                <a:spcPts val="1600"/>
              </a:spcBef>
              <a:spcAft>
                <a:spcPts val="0"/>
              </a:spcAft>
              <a:buSzPts val="1300"/>
              <a:buNone/>
              <a:defRPr sz="1300"/>
            </a:lvl4pPr>
            <a:lvl5pPr lvl="4" rtl="0" algn="l">
              <a:lnSpc>
                <a:spcPct val="115000"/>
              </a:lnSpc>
              <a:spcBef>
                <a:spcPts val="1600"/>
              </a:spcBef>
              <a:spcAft>
                <a:spcPts val="0"/>
              </a:spcAft>
              <a:buSzPts val="1300"/>
              <a:buNone/>
              <a:defRPr sz="1300"/>
            </a:lvl5pPr>
            <a:lvl6pPr lvl="5" rtl="0" algn="l">
              <a:lnSpc>
                <a:spcPct val="115000"/>
              </a:lnSpc>
              <a:spcBef>
                <a:spcPts val="1600"/>
              </a:spcBef>
              <a:spcAft>
                <a:spcPts val="0"/>
              </a:spcAft>
              <a:buSzPts val="1300"/>
              <a:buNone/>
              <a:defRPr sz="1300"/>
            </a:lvl6pPr>
            <a:lvl7pPr lvl="6" rtl="0" algn="l">
              <a:lnSpc>
                <a:spcPct val="115000"/>
              </a:lnSpc>
              <a:spcBef>
                <a:spcPts val="1600"/>
              </a:spcBef>
              <a:spcAft>
                <a:spcPts val="0"/>
              </a:spcAft>
              <a:buSzPts val="1300"/>
              <a:buNone/>
              <a:defRPr sz="1300"/>
            </a:lvl7pPr>
            <a:lvl8pPr lvl="7" rtl="0" algn="l">
              <a:lnSpc>
                <a:spcPct val="115000"/>
              </a:lnSpc>
              <a:spcBef>
                <a:spcPts val="1600"/>
              </a:spcBef>
              <a:spcAft>
                <a:spcPts val="0"/>
              </a:spcAft>
              <a:buSzPts val="1300"/>
              <a:buNone/>
              <a:defRPr sz="1300"/>
            </a:lvl8pPr>
            <a:lvl9pPr lvl="8" rtl="0" algn="l">
              <a:lnSpc>
                <a:spcPct val="115000"/>
              </a:lnSpc>
              <a:spcBef>
                <a:spcPts val="1600"/>
              </a:spcBef>
              <a:spcAft>
                <a:spcPts val="1600"/>
              </a:spcAft>
              <a:buSzPts val="1300"/>
              <a:buNone/>
              <a:defRPr sz="1300"/>
            </a:lvl9pPr>
          </a:lstStyle>
          <a:p/>
        </p:txBody>
      </p:sp>
      <p:sp>
        <p:nvSpPr>
          <p:cNvPr id="1621" name="Google Shape;1621;gd4ff6b1f40_0_3174"/>
          <p:cNvSpPr txBox="1"/>
          <p:nvPr>
            <p:ph idx="3" type="subTitle"/>
          </p:nvPr>
        </p:nvSpPr>
        <p:spPr>
          <a:xfrm>
            <a:off x="3527025" y="3642656"/>
            <a:ext cx="2094000" cy="39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atin typeface="Nunito ExtraBold"/>
                <a:ea typeface="Nunito ExtraBold"/>
                <a:cs typeface="Nunito ExtraBold"/>
                <a:sym typeface="Nunito ExtraBold"/>
              </a:defRPr>
            </a:lvl1pPr>
            <a:lvl2pPr lvl="1" rtl="0" algn="ctr">
              <a:lnSpc>
                <a:spcPct val="115000"/>
              </a:lnSpc>
              <a:spcBef>
                <a:spcPts val="1600"/>
              </a:spcBef>
              <a:spcAft>
                <a:spcPts val="0"/>
              </a:spcAft>
              <a:buSzPts val="1300"/>
              <a:buNone/>
              <a:defRPr sz="1300"/>
            </a:lvl2pPr>
            <a:lvl3pPr lvl="2" rtl="0" algn="ctr">
              <a:lnSpc>
                <a:spcPct val="115000"/>
              </a:lnSpc>
              <a:spcBef>
                <a:spcPts val="1600"/>
              </a:spcBef>
              <a:spcAft>
                <a:spcPts val="0"/>
              </a:spcAft>
              <a:buSzPts val="1300"/>
              <a:buNone/>
              <a:defRPr sz="1300"/>
            </a:lvl3pPr>
            <a:lvl4pPr lvl="3" rtl="0" algn="ctr">
              <a:lnSpc>
                <a:spcPct val="115000"/>
              </a:lnSpc>
              <a:spcBef>
                <a:spcPts val="1600"/>
              </a:spcBef>
              <a:spcAft>
                <a:spcPts val="0"/>
              </a:spcAft>
              <a:buSzPts val="1300"/>
              <a:buNone/>
              <a:defRPr sz="1300"/>
            </a:lvl4pPr>
            <a:lvl5pPr lvl="4" rtl="0" algn="ctr">
              <a:lnSpc>
                <a:spcPct val="115000"/>
              </a:lnSpc>
              <a:spcBef>
                <a:spcPts val="1600"/>
              </a:spcBef>
              <a:spcAft>
                <a:spcPts val="0"/>
              </a:spcAft>
              <a:buSzPts val="1300"/>
              <a:buNone/>
              <a:defRPr sz="1300"/>
            </a:lvl5pPr>
            <a:lvl6pPr lvl="5" rtl="0" algn="ctr">
              <a:lnSpc>
                <a:spcPct val="115000"/>
              </a:lnSpc>
              <a:spcBef>
                <a:spcPts val="1600"/>
              </a:spcBef>
              <a:spcAft>
                <a:spcPts val="0"/>
              </a:spcAft>
              <a:buSzPts val="1300"/>
              <a:buNone/>
              <a:defRPr sz="1300"/>
            </a:lvl6pPr>
            <a:lvl7pPr lvl="6" rtl="0" algn="ctr">
              <a:lnSpc>
                <a:spcPct val="115000"/>
              </a:lnSpc>
              <a:spcBef>
                <a:spcPts val="1600"/>
              </a:spcBef>
              <a:spcAft>
                <a:spcPts val="0"/>
              </a:spcAft>
              <a:buSzPts val="1300"/>
              <a:buNone/>
              <a:defRPr sz="1300"/>
            </a:lvl7pPr>
            <a:lvl8pPr lvl="7" rtl="0" algn="ctr">
              <a:lnSpc>
                <a:spcPct val="115000"/>
              </a:lnSpc>
              <a:spcBef>
                <a:spcPts val="1600"/>
              </a:spcBef>
              <a:spcAft>
                <a:spcPts val="0"/>
              </a:spcAft>
              <a:buSzPts val="1300"/>
              <a:buNone/>
              <a:defRPr sz="1300"/>
            </a:lvl8pPr>
            <a:lvl9pPr lvl="8" rtl="0" algn="ctr">
              <a:lnSpc>
                <a:spcPct val="115000"/>
              </a:lnSpc>
              <a:spcBef>
                <a:spcPts val="1600"/>
              </a:spcBef>
              <a:spcAft>
                <a:spcPts val="1600"/>
              </a:spcAft>
              <a:buSzPts val="1300"/>
              <a:buNone/>
              <a:defRPr sz="1300"/>
            </a:lvl9pPr>
          </a:lstStyle>
          <a:p/>
        </p:txBody>
      </p:sp>
      <p:sp>
        <p:nvSpPr>
          <p:cNvPr id="1622" name="Google Shape;1622;gd4ff6b1f40_0_3174"/>
          <p:cNvSpPr txBox="1"/>
          <p:nvPr>
            <p:ph idx="4" type="subTitle"/>
          </p:nvPr>
        </p:nvSpPr>
        <p:spPr>
          <a:xfrm>
            <a:off x="3527025" y="4027495"/>
            <a:ext cx="2194500" cy="603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gn="l">
              <a:lnSpc>
                <a:spcPct val="115000"/>
              </a:lnSpc>
              <a:spcBef>
                <a:spcPts val="0"/>
              </a:spcBef>
              <a:spcAft>
                <a:spcPts val="0"/>
              </a:spcAft>
              <a:buSzPts val="1300"/>
              <a:buNone/>
              <a:defRPr sz="1300"/>
            </a:lvl2pPr>
            <a:lvl3pPr lvl="2" rtl="0" algn="l">
              <a:lnSpc>
                <a:spcPct val="115000"/>
              </a:lnSpc>
              <a:spcBef>
                <a:spcPts val="1600"/>
              </a:spcBef>
              <a:spcAft>
                <a:spcPts val="0"/>
              </a:spcAft>
              <a:buSzPts val="1300"/>
              <a:buNone/>
              <a:defRPr sz="1300"/>
            </a:lvl3pPr>
            <a:lvl4pPr lvl="3" rtl="0" algn="l">
              <a:lnSpc>
                <a:spcPct val="115000"/>
              </a:lnSpc>
              <a:spcBef>
                <a:spcPts val="1600"/>
              </a:spcBef>
              <a:spcAft>
                <a:spcPts val="0"/>
              </a:spcAft>
              <a:buSzPts val="1300"/>
              <a:buNone/>
              <a:defRPr sz="1300"/>
            </a:lvl4pPr>
            <a:lvl5pPr lvl="4" rtl="0" algn="l">
              <a:lnSpc>
                <a:spcPct val="115000"/>
              </a:lnSpc>
              <a:spcBef>
                <a:spcPts val="1600"/>
              </a:spcBef>
              <a:spcAft>
                <a:spcPts val="0"/>
              </a:spcAft>
              <a:buSzPts val="1300"/>
              <a:buNone/>
              <a:defRPr sz="1300"/>
            </a:lvl5pPr>
            <a:lvl6pPr lvl="5" rtl="0" algn="l">
              <a:lnSpc>
                <a:spcPct val="115000"/>
              </a:lnSpc>
              <a:spcBef>
                <a:spcPts val="1600"/>
              </a:spcBef>
              <a:spcAft>
                <a:spcPts val="0"/>
              </a:spcAft>
              <a:buSzPts val="1300"/>
              <a:buNone/>
              <a:defRPr sz="1300"/>
            </a:lvl6pPr>
            <a:lvl7pPr lvl="6" rtl="0" algn="l">
              <a:lnSpc>
                <a:spcPct val="115000"/>
              </a:lnSpc>
              <a:spcBef>
                <a:spcPts val="1600"/>
              </a:spcBef>
              <a:spcAft>
                <a:spcPts val="0"/>
              </a:spcAft>
              <a:buSzPts val="1300"/>
              <a:buNone/>
              <a:defRPr sz="1300"/>
            </a:lvl7pPr>
            <a:lvl8pPr lvl="7" rtl="0" algn="l">
              <a:lnSpc>
                <a:spcPct val="115000"/>
              </a:lnSpc>
              <a:spcBef>
                <a:spcPts val="1600"/>
              </a:spcBef>
              <a:spcAft>
                <a:spcPts val="0"/>
              </a:spcAft>
              <a:buSzPts val="1300"/>
              <a:buNone/>
              <a:defRPr sz="1300"/>
            </a:lvl8pPr>
            <a:lvl9pPr lvl="8" rtl="0" algn="l">
              <a:lnSpc>
                <a:spcPct val="115000"/>
              </a:lnSpc>
              <a:spcBef>
                <a:spcPts val="1600"/>
              </a:spcBef>
              <a:spcAft>
                <a:spcPts val="1600"/>
              </a:spcAft>
              <a:buSzPts val="1300"/>
              <a:buNone/>
              <a:defRPr sz="1300"/>
            </a:lvl9pPr>
          </a:lstStyle>
          <a:p/>
        </p:txBody>
      </p:sp>
      <p:sp>
        <p:nvSpPr>
          <p:cNvPr id="1623" name="Google Shape;1623;gd4ff6b1f40_0_3174"/>
          <p:cNvSpPr txBox="1"/>
          <p:nvPr>
            <p:ph idx="5" type="subTitle"/>
          </p:nvPr>
        </p:nvSpPr>
        <p:spPr>
          <a:xfrm>
            <a:off x="6338794" y="3642656"/>
            <a:ext cx="2094000" cy="39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atin typeface="Nunito ExtraBold"/>
                <a:ea typeface="Nunito ExtraBold"/>
                <a:cs typeface="Nunito ExtraBold"/>
                <a:sym typeface="Nunito ExtraBold"/>
              </a:defRPr>
            </a:lvl1pPr>
            <a:lvl2pPr lvl="1" rtl="0" algn="ctr">
              <a:lnSpc>
                <a:spcPct val="115000"/>
              </a:lnSpc>
              <a:spcBef>
                <a:spcPts val="1600"/>
              </a:spcBef>
              <a:spcAft>
                <a:spcPts val="0"/>
              </a:spcAft>
              <a:buSzPts val="1300"/>
              <a:buNone/>
              <a:defRPr sz="1300"/>
            </a:lvl2pPr>
            <a:lvl3pPr lvl="2" rtl="0" algn="ctr">
              <a:lnSpc>
                <a:spcPct val="115000"/>
              </a:lnSpc>
              <a:spcBef>
                <a:spcPts val="1600"/>
              </a:spcBef>
              <a:spcAft>
                <a:spcPts val="0"/>
              </a:spcAft>
              <a:buSzPts val="1300"/>
              <a:buNone/>
              <a:defRPr sz="1300"/>
            </a:lvl3pPr>
            <a:lvl4pPr lvl="3" rtl="0" algn="ctr">
              <a:lnSpc>
                <a:spcPct val="115000"/>
              </a:lnSpc>
              <a:spcBef>
                <a:spcPts val="1600"/>
              </a:spcBef>
              <a:spcAft>
                <a:spcPts val="0"/>
              </a:spcAft>
              <a:buSzPts val="1300"/>
              <a:buNone/>
              <a:defRPr sz="1300"/>
            </a:lvl4pPr>
            <a:lvl5pPr lvl="4" rtl="0" algn="ctr">
              <a:lnSpc>
                <a:spcPct val="115000"/>
              </a:lnSpc>
              <a:spcBef>
                <a:spcPts val="1600"/>
              </a:spcBef>
              <a:spcAft>
                <a:spcPts val="0"/>
              </a:spcAft>
              <a:buSzPts val="1300"/>
              <a:buNone/>
              <a:defRPr sz="1300"/>
            </a:lvl5pPr>
            <a:lvl6pPr lvl="5" rtl="0" algn="ctr">
              <a:lnSpc>
                <a:spcPct val="115000"/>
              </a:lnSpc>
              <a:spcBef>
                <a:spcPts val="1600"/>
              </a:spcBef>
              <a:spcAft>
                <a:spcPts val="0"/>
              </a:spcAft>
              <a:buSzPts val="1300"/>
              <a:buNone/>
              <a:defRPr sz="1300"/>
            </a:lvl6pPr>
            <a:lvl7pPr lvl="6" rtl="0" algn="ctr">
              <a:lnSpc>
                <a:spcPct val="115000"/>
              </a:lnSpc>
              <a:spcBef>
                <a:spcPts val="1600"/>
              </a:spcBef>
              <a:spcAft>
                <a:spcPts val="0"/>
              </a:spcAft>
              <a:buSzPts val="1300"/>
              <a:buNone/>
              <a:defRPr sz="1300"/>
            </a:lvl7pPr>
            <a:lvl8pPr lvl="7" rtl="0" algn="ctr">
              <a:lnSpc>
                <a:spcPct val="115000"/>
              </a:lnSpc>
              <a:spcBef>
                <a:spcPts val="1600"/>
              </a:spcBef>
              <a:spcAft>
                <a:spcPts val="0"/>
              </a:spcAft>
              <a:buSzPts val="1300"/>
              <a:buNone/>
              <a:defRPr sz="1300"/>
            </a:lvl8pPr>
            <a:lvl9pPr lvl="8" rtl="0" algn="ctr">
              <a:lnSpc>
                <a:spcPct val="115000"/>
              </a:lnSpc>
              <a:spcBef>
                <a:spcPts val="1600"/>
              </a:spcBef>
              <a:spcAft>
                <a:spcPts val="1600"/>
              </a:spcAft>
              <a:buSzPts val="1300"/>
              <a:buNone/>
              <a:defRPr sz="1300"/>
            </a:lvl9pPr>
          </a:lstStyle>
          <a:p/>
        </p:txBody>
      </p:sp>
      <p:sp>
        <p:nvSpPr>
          <p:cNvPr id="1624" name="Google Shape;1624;gd4ff6b1f40_0_3174"/>
          <p:cNvSpPr txBox="1"/>
          <p:nvPr>
            <p:ph idx="6" type="subTitle"/>
          </p:nvPr>
        </p:nvSpPr>
        <p:spPr>
          <a:xfrm>
            <a:off x="6338794" y="4027495"/>
            <a:ext cx="2194500" cy="603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gn="l">
              <a:lnSpc>
                <a:spcPct val="115000"/>
              </a:lnSpc>
              <a:spcBef>
                <a:spcPts val="0"/>
              </a:spcBef>
              <a:spcAft>
                <a:spcPts val="0"/>
              </a:spcAft>
              <a:buSzPts val="1300"/>
              <a:buNone/>
              <a:defRPr sz="1300"/>
            </a:lvl2pPr>
            <a:lvl3pPr lvl="2" rtl="0" algn="l">
              <a:lnSpc>
                <a:spcPct val="115000"/>
              </a:lnSpc>
              <a:spcBef>
                <a:spcPts val="1600"/>
              </a:spcBef>
              <a:spcAft>
                <a:spcPts val="0"/>
              </a:spcAft>
              <a:buSzPts val="1300"/>
              <a:buNone/>
              <a:defRPr sz="1300"/>
            </a:lvl3pPr>
            <a:lvl4pPr lvl="3" rtl="0" algn="l">
              <a:lnSpc>
                <a:spcPct val="115000"/>
              </a:lnSpc>
              <a:spcBef>
                <a:spcPts val="1600"/>
              </a:spcBef>
              <a:spcAft>
                <a:spcPts val="0"/>
              </a:spcAft>
              <a:buSzPts val="1300"/>
              <a:buNone/>
              <a:defRPr sz="1300"/>
            </a:lvl4pPr>
            <a:lvl5pPr lvl="4" rtl="0" algn="l">
              <a:lnSpc>
                <a:spcPct val="115000"/>
              </a:lnSpc>
              <a:spcBef>
                <a:spcPts val="1600"/>
              </a:spcBef>
              <a:spcAft>
                <a:spcPts val="0"/>
              </a:spcAft>
              <a:buSzPts val="1300"/>
              <a:buNone/>
              <a:defRPr sz="1300"/>
            </a:lvl5pPr>
            <a:lvl6pPr lvl="5" rtl="0" algn="l">
              <a:lnSpc>
                <a:spcPct val="115000"/>
              </a:lnSpc>
              <a:spcBef>
                <a:spcPts val="1600"/>
              </a:spcBef>
              <a:spcAft>
                <a:spcPts val="0"/>
              </a:spcAft>
              <a:buSzPts val="1300"/>
              <a:buNone/>
              <a:defRPr sz="1300"/>
            </a:lvl6pPr>
            <a:lvl7pPr lvl="6" rtl="0" algn="l">
              <a:lnSpc>
                <a:spcPct val="115000"/>
              </a:lnSpc>
              <a:spcBef>
                <a:spcPts val="1600"/>
              </a:spcBef>
              <a:spcAft>
                <a:spcPts val="0"/>
              </a:spcAft>
              <a:buSzPts val="1300"/>
              <a:buNone/>
              <a:defRPr sz="1300"/>
            </a:lvl7pPr>
            <a:lvl8pPr lvl="7" rtl="0" algn="l">
              <a:lnSpc>
                <a:spcPct val="115000"/>
              </a:lnSpc>
              <a:spcBef>
                <a:spcPts val="1600"/>
              </a:spcBef>
              <a:spcAft>
                <a:spcPts val="0"/>
              </a:spcAft>
              <a:buSzPts val="1300"/>
              <a:buNone/>
              <a:defRPr sz="1300"/>
            </a:lvl8pPr>
            <a:lvl9pPr lvl="8" rtl="0" algn="l">
              <a:lnSpc>
                <a:spcPct val="115000"/>
              </a:lnSpc>
              <a:spcBef>
                <a:spcPts val="1600"/>
              </a:spcBef>
              <a:spcAft>
                <a:spcPts val="1600"/>
              </a:spcAft>
              <a:buSzPts val="1300"/>
              <a:buNone/>
              <a:defRPr sz="1300"/>
            </a:lvl9pPr>
          </a:lstStyle>
          <a:p/>
        </p:txBody>
      </p:sp>
      <p:sp>
        <p:nvSpPr>
          <p:cNvPr id="1625" name="Google Shape;1625;gd4ff6b1f40_0_3174"/>
          <p:cNvSpPr txBox="1"/>
          <p:nvPr>
            <p:ph idx="7" type="subTitle"/>
          </p:nvPr>
        </p:nvSpPr>
        <p:spPr>
          <a:xfrm>
            <a:off x="724560" y="1892580"/>
            <a:ext cx="2094000" cy="39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atin typeface="Nunito ExtraBold"/>
                <a:ea typeface="Nunito ExtraBold"/>
                <a:cs typeface="Nunito ExtraBold"/>
                <a:sym typeface="Nunito ExtraBold"/>
              </a:defRPr>
            </a:lvl1pPr>
            <a:lvl2pPr lvl="1" rtl="0" algn="l">
              <a:lnSpc>
                <a:spcPct val="115000"/>
              </a:lnSpc>
              <a:spcBef>
                <a:spcPts val="1600"/>
              </a:spcBef>
              <a:spcAft>
                <a:spcPts val="0"/>
              </a:spcAft>
              <a:buSzPts val="1300"/>
              <a:buNone/>
              <a:defRPr sz="1300"/>
            </a:lvl2pPr>
            <a:lvl3pPr lvl="2" rtl="0" algn="l">
              <a:lnSpc>
                <a:spcPct val="115000"/>
              </a:lnSpc>
              <a:spcBef>
                <a:spcPts val="1600"/>
              </a:spcBef>
              <a:spcAft>
                <a:spcPts val="0"/>
              </a:spcAft>
              <a:buSzPts val="1300"/>
              <a:buNone/>
              <a:defRPr sz="1300"/>
            </a:lvl3pPr>
            <a:lvl4pPr lvl="3" rtl="0" algn="l">
              <a:lnSpc>
                <a:spcPct val="115000"/>
              </a:lnSpc>
              <a:spcBef>
                <a:spcPts val="1600"/>
              </a:spcBef>
              <a:spcAft>
                <a:spcPts val="0"/>
              </a:spcAft>
              <a:buSzPts val="1300"/>
              <a:buNone/>
              <a:defRPr sz="1300"/>
            </a:lvl4pPr>
            <a:lvl5pPr lvl="4" rtl="0" algn="l">
              <a:lnSpc>
                <a:spcPct val="115000"/>
              </a:lnSpc>
              <a:spcBef>
                <a:spcPts val="1600"/>
              </a:spcBef>
              <a:spcAft>
                <a:spcPts val="0"/>
              </a:spcAft>
              <a:buSzPts val="1300"/>
              <a:buNone/>
              <a:defRPr sz="1300"/>
            </a:lvl5pPr>
            <a:lvl6pPr lvl="5" rtl="0" algn="l">
              <a:lnSpc>
                <a:spcPct val="115000"/>
              </a:lnSpc>
              <a:spcBef>
                <a:spcPts val="1600"/>
              </a:spcBef>
              <a:spcAft>
                <a:spcPts val="0"/>
              </a:spcAft>
              <a:buSzPts val="1300"/>
              <a:buNone/>
              <a:defRPr sz="1300"/>
            </a:lvl6pPr>
            <a:lvl7pPr lvl="6" rtl="0" algn="l">
              <a:lnSpc>
                <a:spcPct val="115000"/>
              </a:lnSpc>
              <a:spcBef>
                <a:spcPts val="1600"/>
              </a:spcBef>
              <a:spcAft>
                <a:spcPts val="0"/>
              </a:spcAft>
              <a:buSzPts val="1300"/>
              <a:buNone/>
              <a:defRPr sz="1300"/>
            </a:lvl7pPr>
            <a:lvl8pPr lvl="7" rtl="0" algn="l">
              <a:lnSpc>
                <a:spcPct val="115000"/>
              </a:lnSpc>
              <a:spcBef>
                <a:spcPts val="1600"/>
              </a:spcBef>
              <a:spcAft>
                <a:spcPts val="0"/>
              </a:spcAft>
              <a:buSzPts val="1300"/>
              <a:buNone/>
              <a:defRPr sz="1300"/>
            </a:lvl8pPr>
            <a:lvl9pPr lvl="8" rtl="0" algn="l">
              <a:lnSpc>
                <a:spcPct val="115000"/>
              </a:lnSpc>
              <a:spcBef>
                <a:spcPts val="1600"/>
              </a:spcBef>
              <a:spcAft>
                <a:spcPts val="1600"/>
              </a:spcAft>
              <a:buSzPts val="1300"/>
              <a:buNone/>
              <a:defRPr sz="1300"/>
            </a:lvl9pPr>
          </a:lstStyle>
          <a:p/>
        </p:txBody>
      </p:sp>
      <p:sp>
        <p:nvSpPr>
          <p:cNvPr id="1626" name="Google Shape;1626;gd4ff6b1f40_0_3174"/>
          <p:cNvSpPr txBox="1"/>
          <p:nvPr>
            <p:ph idx="8" type="subTitle"/>
          </p:nvPr>
        </p:nvSpPr>
        <p:spPr>
          <a:xfrm>
            <a:off x="724560" y="2277419"/>
            <a:ext cx="2194500" cy="603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gn="l">
              <a:lnSpc>
                <a:spcPct val="115000"/>
              </a:lnSpc>
              <a:spcBef>
                <a:spcPts val="0"/>
              </a:spcBef>
              <a:spcAft>
                <a:spcPts val="0"/>
              </a:spcAft>
              <a:buSzPts val="1300"/>
              <a:buNone/>
              <a:defRPr sz="1300"/>
            </a:lvl2pPr>
            <a:lvl3pPr lvl="2" rtl="0" algn="l">
              <a:lnSpc>
                <a:spcPct val="115000"/>
              </a:lnSpc>
              <a:spcBef>
                <a:spcPts val="1600"/>
              </a:spcBef>
              <a:spcAft>
                <a:spcPts val="0"/>
              </a:spcAft>
              <a:buSzPts val="1300"/>
              <a:buNone/>
              <a:defRPr sz="1300"/>
            </a:lvl3pPr>
            <a:lvl4pPr lvl="3" rtl="0" algn="l">
              <a:lnSpc>
                <a:spcPct val="115000"/>
              </a:lnSpc>
              <a:spcBef>
                <a:spcPts val="1600"/>
              </a:spcBef>
              <a:spcAft>
                <a:spcPts val="0"/>
              </a:spcAft>
              <a:buSzPts val="1300"/>
              <a:buNone/>
              <a:defRPr sz="1300"/>
            </a:lvl4pPr>
            <a:lvl5pPr lvl="4" rtl="0" algn="l">
              <a:lnSpc>
                <a:spcPct val="115000"/>
              </a:lnSpc>
              <a:spcBef>
                <a:spcPts val="1600"/>
              </a:spcBef>
              <a:spcAft>
                <a:spcPts val="0"/>
              </a:spcAft>
              <a:buSzPts val="1300"/>
              <a:buNone/>
              <a:defRPr sz="1300"/>
            </a:lvl5pPr>
            <a:lvl6pPr lvl="5" rtl="0" algn="l">
              <a:lnSpc>
                <a:spcPct val="115000"/>
              </a:lnSpc>
              <a:spcBef>
                <a:spcPts val="1600"/>
              </a:spcBef>
              <a:spcAft>
                <a:spcPts val="0"/>
              </a:spcAft>
              <a:buSzPts val="1300"/>
              <a:buNone/>
              <a:defRPr sz="1300"/>
            </a:lvl6pPr>
            <a:lvl7pPr lvl="6" rtl="0" algn="l">
              <a:lnSpc>
                <a:spcPct val="115000"/>
              </a:lnSpc>
              <a:spcBef>
                <a:spcPts val="1600"/>
              </a:spcBef>
              <a:spcAft>
                <a:spcPts val="0"/>
              </a:spcAft>
              <a:buSzPts val="1300"/>
              <a:buNone/>
              <a:defRPr sz="1300"/>
            </a:lvl7pPr>
            <a:lvl8pPr lvl="7" rtl="0" algn="l">
              <a:lnSpc>
                <a:spcPct val="115000"/>
              </a:lnSpc>
              <a:spcBef>
                <a:spcPts val="1600"/>
              </a:spcBef>
              <a:spcAft>
                <a:spcPts val="0"/>
              </a:spcAft>
              <a:buSzPts val="1300"/>
              <a:buNone/>
              <a:defRPr sz="1300"/>
            </a:lvl8pPr>
            <a:lvl9pPr lvl="8" rtl="0" algn="l">
              <a:lnSpc>
                <a:spcPct val="115000"/>
              </a:lnSpc>
              <a:spcBef>
                <a:spcPts val="1600"/>
              </a:spcBef>
              <a:spcAft>
                <a:spcPts val="1600"/>
              </a:spcAft>
              <a:buSzPts val="1300"/>
              <a:buNone/>
              <a:defRPr sz="1300"/>
            </a:lvl9pPr>
          </a:lstStyle>
          <a:p/>
        </p:txBody>
      </p:sp>
      <p:sp>
        <p:nvSpPr>
          <p:cNvPr id="1627" name="Google Shape;1627;gd4ff6b1f40_0_3174"/>
          <p:cNvSpPr txBox="1"/>
          <p:nvPr>
            <p:ph idx="9" type="subTitle"/>
          </p:nvPr>
        </p:nvSpPr>
        <p:spPr>
          <a:xfrm>
            <a:off x="3527025" y="1892580"/>
            <a:ext cx="2094000" cy="39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atin typeface="Nunito ExtraBold"/>
                <a:ea typeface="Nunito ExtraBold"/>
                <a:cs typeface="Nunito ExtraBold"/>
                <a:sym typeface="Nunito ExtraBold"/>
              </a:defRPr>
            </a:lvl1pPr>
            <a:lvl2pPr lvl="1" rtl="0" algn="ctr">
              <a:lnSpc>
                <a:spcPct val="115000"/>
              </a:lnSpc>
              <a:spcBef>
                <a:spcPts val="1600"/>
              </a:spcBef>
              <a:spcAft>
                <a:spcPts val="0"/>
              </a:spcAft>
              <a:buSzPts val="1300"/>
              <a:buNone/>
              <a:defRPr sz="1300"/>
            </a:lvl2pPr>
            <a:lvl3pPr lvl="2" rtl="0" algn="ctr">
              <a:lnSpc>
                <a:spcPct val="115000"/>
              </a:lnSpc>
              <a:spcBef>
                <a:spcPts val="1600"/>
              </a:spcBef>
              <a:spcAft>
                <a:spcPts val="0"/>
              </a:spcAft>
              <a:buSzPts val="1300"/>
              <a:buNone/>
              <a:defRPr sz="1300"/>
            </a:lvl3pPr>
            <a:lvl4pPr lvl="3" rtl="0" algn="ctr">
              <a:lnSpc>
                <a:spcPct val="115000"/>
              </a:lnSpc>
              <a:spcBef>
                <a:spcPts val="1600"/>
              </a:spcBef>
              <a:spcAft>
                <a:spcPts val="0"/>
              </a:spcAft>
              <a:buSzPts val="1300"/>
              <a:buNone/>
              <a:defRPr sz="1300"/>
            </a:lvl4pPr>
            <a:lvl5pPr lvl="4" rtl="0" algn="ctr">
              <a:lnSpc>
                <a:spcPct val="115000"/>
              </a:lnSpc>
              <a:spcBef>
                <a:spcPts val="1600"/>
              </a:spcBef>
              <a:spcAft>
                <a:spcPts val="0"/>
              </a:spcAft>
              <a:buSzPts val="1300"/>
              <a:buNone/>
              <a:defRPr sz="1300"/>
            </a:lvl5pPr>
            <a:lvl6pPr lvl="5" rtl="0" algn="ctr">
              <a:lnSpc>
                <a:spcPct val="115000"/>
              </a:lnSpc>
              <a:spcBef>
                <a:spcPts val="1600"/>
              </a:spcBef>
              <a:spcAft>
                <a:spcPts val="0"/>
              </a:spcAft>
              <a:buSzPts val="1300"/>
              <a:buNone/>
              <a:defRPr sz="1300"/>
            </a:lvl6pPr>
            <a:lvl7pPr lvl="6" rtl="0" algn="ctr">
              <a:lnSpc>
                <a:spcPct val="115000"/>
              </a:lnSpc>
              <a:spcBef>
                <a:spcPts val="1600"/>
              </a:spcBef>
              <a:spcAft>
                <a:spcPts val="0"/>
              </a:spcAft>
              <a:buSzPts val="1300"/>
              <a:buNone/>
              <a:defRPr sz="1300"/>
            </a:lvl7pPr>
            <a:lvl8pPr lvl="7" rtl="0" algn="ctr">
              <a:lnSpc>
                <a:spcPct val="115000"/>
              </a:lnSpc>
              <a:spcBef>
                <a:spcPts val="1600"/>
              </a:spcBef>
              <a:spcAft>
                <a:spcPts val="0"/>
              </a:spcAft>
              <a:buSzPts val="1300"/>
              <a:buNone/>
              <a:defRPr sz="1300"/>
            </a:lvl8pPr>
            <a:lvl9pPr lvl="8" rtl="0" algn="ctr">
              <a:lnSpc>
                <a:spcPct val="115000"/>
              </a:lnSpc>
              <a:spcBef>
                <a:spcPts val="1600"/>
              </a:spcBef>
              <a:spcAft>
                <a:spcPts val="1600"/>
              </a:spcAft>
              <a:buSzPts val="1300"/>
              <a:buNone/>
              <a:defRPr sz="1300"/>
            </a:lvl9pPr>
          </a:lstStyle>
          <a:p/>
        </p:txBody>
      </p:sp>
      <p:sp>
        <p:nvSpPr>
          <p:cNvPr id="1628" name="Google Shape;1628;gd4ff6b1f40_0_3174"/>
          <p:cNvSpPr txBox="1"/>
          <p:nvPr>
            <p:ph idx="13" type="subTitle"/>
          </p:nvPr>
        </p:nvSpPr>
        <p:spPr>
          <a:xfrm>
            <a:off x="3527025" y="2277419"/>
            <a:ext cx="2194500" cy="603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gn="l">
              <a:lnSpc>
                <a:spcPct val="115000"/>
              </a:lnSpc>
              <a:spcBef>
                <a:spcPts val="0"/>
              </a:spcBef>
              <a:spcAft>
                <a:spcPts val="0"/>
              </a:spcAft>
              <a:buSzPts val="1300"/>
              <a:buNone/>
              <a:defRPr sz="1300"/>
            </a:lvl2pPr>
            <a:lvl3pPr lvl="2" rtl="0" algn="l">
              <a:lnSpc>
                <a:spcPct val="115000"/>
              </a:lnSpc>
              <a:spcBef>
                <a:spcPts val="1600"/>
              </a:spcBef>
              <a:spcAft>
                <a:spcPts val="0"/>
              </a:spcAft>
              <a:buSzPts val="1300"/>
              <a:buNone/>
              <a:defRPr sz="1300"/>
            </a:lvl3pPr>
            <a:lvl4pPr lvl="3" rtl="0" algn="l">
              <a:lnSpc>
                <a:spcPct val="115000"/>
              </a:lnSpc>
              <a:spcBef>
                <a:spcPts val="1600"/>
              </a:spcBef>
              <a:spcAft>
                <a:spcPts val="0"/>
              </a:spcAft>
              <a:buSzPts val="1300"/>
              <a:buNone/>
              <a:defRPr sz="1300"/>
            </a:lvl4pPr>
            <a:lvl5pPr lvl="4" rtl="0" algn="l">
              <a:lnSpc>
                <a:spcPct val="115000"/>
              </a:lnSpc>
              <a:spcBef>
                <a:spcPts val="1600"/>
              </a:spcBef>
              <a:spcAft>
                <a:spcPts val="0"/>
              </a:spcAft>
              <a:buSzPts val="1300"/>
              <a:buNone/>
              <a:defRPr sz="1300"/>
            </a:lvl5pPr>
            <a:lvl6pPr lvl="5" rtl="0" algn="l">
              <a:lnSpc>
                <a:spcPct val="115000"/>
              </a:lnSpc>
              <a:spcBef>
                <a:spcPts val="1600"/>
              </a:spcBef>
              <a:spcAft>
                <a:spcPts val="0"/>
              </a:spcAft>
              <a:buSzPts val="1300"/>
              <a:buNone/>
              <a:defRPr sz="1300"/>
            </a:lvl6pPr>
            <a:lvl7pPr lvl="6" rtl="0" algn="l">
              <a:lnSpc>
                <a:spcPct val="115000"/>
              </a:lnSpc>
              <a:spcBef>
                <a:spcPts val="1600"/>
              </a:spcBef>
              <a:spcAft>
                <a:spcPts val="0"/>
              </a:spcAft>
              <a:buSzPts val="1300"/>
              <a:buNone/>
              <a:defRPr sz="1300"/>
            </a:lvl7pPr>
            <a:lvl8pPr lvl="7" rtl="0" algn="l">
              <a:lnSpc>
                <a:spcPct val="115000"/>
              </a:lnSpc>
              <a:spcBef>
                <a:spcPts val="1600"/>
              </a:spcBef>
              <a:spcAft>
                <a:spcPts val="0"/>
              </a:spcAft>
              <a:buSzPts val="1300"/>
              <a:buNone/>
              <a:defRPr sz="1300"/>
            </a:lvl8pPr>
            <a:lvl9pPr lvl="8" rtl="0" algn="l">
              <a:lnSpc>
                <a:spcPct val="115000"/>
              </a:lnSpc>
              <a:spcBef>
                <a:spcPts val="1600"/>
              </a:spcBef>
              <a:spcAft>
                <a:spcPts val="1600"/>
              </a:spcAft>
              <a:buSzPts val="1300"/>
              <a:buNone/>
              <a:defRPr sz="1300"/>
            </a:lvl9pPr>
          </a:lstStyle>
          <a:p/>
        </p:txBody>
      </p:sp>
      <p:sp>
        <p:nvSpPr>
          <p:cNvPr id="1629" name="Google Shape;1629;gd4ff6b1f40_0_3174"/>
          <p:cNvSpPr txBox="1"/>
          <p:nvPr>
            <p:ph idx="14" type="subTitle"/>
          </p:nvPr>
        </p:nvSpPr>
        <p:spPr>
          <a:xfrm>
            <a:off x="6338794" y="1892575"/>
            <a:ext cx="2094000" cy="390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a:latin typeface="Nunito ExtraBold"/>
                <a:ea typeface="Nunito ExtraBold"/>
                <a:cs typeface="Nunito ExtraBold"/>
                <a:sym typeface="Nunito ExtraBold"/>
              </a:defRPr>
            </a:lvl1pPr>
            <a:lvl2pPr lvl="1" rtl="0" algn="ctr">
              <a:lnSpc>
                <a:spcPct val="115000"/>
              </a:lnSpc>
              <a:spcBef>
                <a:spcPts val="0"/>
              </a:spcBef>
              <a:spcAft>
                <a:spcPts val="0"/>
              </a:spcAft>
              <a:buSzPts val="1300"/>
              <a:buNone/>
              <a:defRPr sz="1300"/>
            </a:lvl2pPr>
            <a:lvl3pPr lvl="2" rtl="0" algn="ctr">
              <a:lnSpc>
                <a:spcPct val="115000"/>
              </a:lnSpc>
              <a:spcBef>
                <a:spcPts val="1600"/>
              </a:spcBef>
              <a:spcAft>
                <a:spcPts val="0"/>
              </a:spcAft>
              <a:buSzPts val="1300"/>
              <a:buNone/>
              <a:defRPr sz="1300"/>
            </a:lvl3pPr>
            <a:lvl4pPr lvl="3" rtl="0" algn="ctr">
              <a:lnSpc>
                <a:spcPct val="115000"/>
              </a:lnSpc>
              <a:spcBef>
                <a:spcPts val="1600"/>
              </a:spcBef>
              <a:spcAft>
                <a:spcPts val="0"/>
              </a:spcAft>
              <a:buSzPts val="1300"/>
              <a:buNone/>
              <a:defRPr sz="1300"/>
            </a:lvl4pPr>
            <a:lvl5pPr lvl="4" rtl="0" algn="ctr">
              <a:lnSpc>
                <a:spcPct val="115000"/>
              </a:lnSpc>
              <a:spcBef>
                <a:spcPts val="1600"/>
              </a:spcBef>
              <a:spcAft>
                <a:spcPts val="0"/>
              </a:spcAft>
              <a:buSzPts val="1300"/>
              <a:buNone/>
              <a:defRPr sz="1300"/>
            </a:lvl5pPr>
            <a:lvl6pPr lvl="5" rtl="0" algn="ctr">
              <a:lnSpc>
                <a:spcPct val="115000"/>
              </a:lnSpc>
              <a:spcBef>
                <a:spcPts val="1600"/>
              </a:spcBef>
              <a:spcAft>
                <a:spcPts val="0"/>
              </a:spcAft>
              <a:buSzPts val="1300"/>
              <a:buNone/>
              <a:defRPr sz="1300"/>
            </a:lvl6pPr>
            <a:lvl7pPr lvl="6" rtl="0" algn="ctr">
              <a:lnSpc>
                <a:spcPct val="115000"/>
              </a:lnSpc>
              <a:spcBef>
                <a:spcPts val="1600"/>
              </a:spcBef>
              <a:spcAft>
                <a:spcPts val="0"/>
              </a:spcAft>
              <a:buSzPts val="1300"/>
              <a:buNone/>
              <a:defRPr sz="1300"/>
            </a:lvl7pPr>
            <a:lvl8pPr lvl="7" rtl="0" algn="ctr">
              <a:lnSpc>
                <a:spcPct val="115000"/>
              </a:lnSpc>
              <a:spcBef>
                <a:spcPts val="1600"/>
              </a:spcBef>
              <a:spcAft>
                <a:spcPts val="0"/>
              </a:spcAft>
              <a:buSzPts val="1300"/>
              <a:buNone/>
              <a:defRPr sz="1300"/>
            </a:lvl8pPr>
            <a:lvl9pPr lvl="8" rtl="0" algn="ctr">
              <a:lnSpc>
                <a:spcPct val="115000"/>
              </a:lnSpc>
              <a:spcBef>
                <a:spcPts val="1600"/>
              </a:spcBef>
              <a:spcAft>
                <a:spcPts val="1600"/>
              </a:spcAft>
              <a:buSzPts val="1300"/>
              <a:buNone/>
              <a:defRPr sz="1300"/>
            </a:lvl9pPr>
          </a:lstStyle>
          <a:p/>
        </p:txBody>
      </p:sp>
      <p:sp>
        <p:nvSpPr>
          <p:cNvPr id="1630" name="Google Shape;1630;gd4ff6b1f40_0_3174"/>
          <p:cNvSpPr txBox="1"/>
          <p:nvPr>
            <p:ph idx="15" type="subTitle"/>
          </p:nvPr>
        </p:nvSpPr>
        <p:spPr>
          <a:xfrm>
            <a:off x="6338794" y="2277419"/>
            <a:ext cx="2194500" cy="603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gn="l">
              <a:lnSpc>
                <a:spcPct val="115000"/>
              </a:lnSpc>
              <a:spcBef>
                <a:spcPts val="0"/>
              </a:spcBef>
              <a:spcAft>
                <a:spcPts val="0"/>
              </a:spcAft>
              <a:buSzPts val="1300"/>
              <a:buNone/>
              <a:defRPr sz="1300"/>
            </a:lvl2pPr>
            <a:lvl3pPr lvl="2" rtl="0" algn="l">
              <a:lnSpc>
                <a:spcPct val="115000"/>
              </a:lnSpc>
              <a:spcBef>
                <a:spcPts val="1600"/>
              </a:spcBef>
              <a:spcAft>
                <a:spcPts val="0"/>
              </a:spcAft>
              <a:buSzPts val="1300"/>
              <a:buNone/>
              <a:defRPr sz="1300"/>
            </a:lvl3pPr>
            <a:lvl4pPr lvl="3" rtl="0" algn="l">
              <a:lnSpc>
                <a:spcPct val="115000"/>
              </a:lnSpc>
              <a:spcBef>
                <a:spcPts val="1600"/>
              </a:spcBef>
              <a:spcAft>
                <a:spcPts val="0"/>
              </a:spcAft>
              <a:buSzPts val="1300"/>
              <a:buNone/>
              <a:defRPr sz="1300"/>
            </a:lvl4pPr>
            <a:lvl5pPr lvl="4" rtl="0" algn="l">
              <a:lnSpc>
                <a:spcPct val="115000"/>
              </a:lnSpc>
              <a:spcBef>
                <a:spcPts val="1600"/>
              </a:spcBef>
              <a:spcAft>
                <a:spcPts val="0"/>
              </a:spcAft>
              <a:buSzPts val="1300"/>
              <a:buNone/>
              <a:defRPr sz="1300"/>
            </a:lvl5pPr>
            <a:lvl6pPr lvl="5" rtl="0" algn="l">
              <a:lnSpc>
                <a:spcPct val="115000"/>
              </a:lnSpc>
              <a:spcBef>
                <a:spcPts val="1600"/>
              </a:spcBef>
              <a:spcAft>
                <a:spcPts val="0"/>
              </a:spcAft>
              <a:buSzPts val="1300"/>
              <a:buNone/>
              <a:defRPr sz="1300"/>
            </a:lvl6pPr>
            <a:lvl7pPr lvl="6" rtl="0" algn="l">
              <a:lnSpc>
                <a:spcPct val="115000"/>
              </a:lnSpc>
              <a:spcBef>
                <a:spcPts val="1600"/>
              </a:spcBef>
              <a:spcAft>
                <a:spcPts val="0"/>
              </a:spcAft>
              <a:buSzPts val="1300"/>
              <a:buNone/>
              <a:defRPr sz="1300"/>
            </a:lvl7pPr>
            <a:lvl8pPr lvl="7" rtl="0" algn="l">
              <a:lnSpc>
                <a:spcPct val="115000"/>
              </a:lnSpc>
              <a:spcBef>
                <a:spcPts val="1600"/>
              </a:spcBef>
              <a:spcAft>
                <a:spcPts val="0"/>
              </a:spcAft>
              <a:buSzPts val="1300"/>
              <a:buNone/>
              <a:defRPr sz="1300"/>
            </a:lvl8pPr>
            <a:lvl9pPr lvl="8" rtl="0" algn="l">
              <a:lnSpc>
                <a:spcPct val="115000"/>
              </a:lnSpc>
              <a:spcBef>
                <a:spcPts val="1600"/>
              </a:spcBef>
              <a:spcAft>
                <a:spcPts val="1600"/>
              </a:spcAft>
              <a:buSzPts val="1300"/>
              <a:buNone/>
              <a:defRPr sz="1300"/>
            </a:lvl9pPr>
          </a:lstStyle>
          <a:p/>
        </p:txBody>
      </p:sp>
      <p:sp>
        <p:nvSpPr>
          <p:cNvPr id="1631" name="Google Shape;1631;gd4ff6b1f40_0_3174"/>
          <p:cNvSpPr txBox="1"/>
          <p:nvPr>
            <p:ph idx="16" type="title"/>
          </p:nvPr>
        </p:nvSpPr>
        <p:spPr>
          <a:xfrm>
            <a:off x="1484760" y="1406875"/>
            <a:ext cx="573600" cy="446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b="1" sz="3000"/>
            </a:lvl1pPr>
            <a:lvl2pPr lvl="1" rtl="0" algn="ctr">
              <a:lnSpc>
                <a:spcPct val="100000"/>
              </a:lnSpc>
              <a:spcBef>
                <a:spcPts val="0"/>
              </a:spcBef>
              <a:spcAft>
                <a:spcPts val="0"/>
              </a:spcAft>
              <a:buSzPts val="3000"/>
              <a:buFont typeface="Neucha"/>
              <a:buNone/>
              <a:defRPr b="1" sz="3000">
                <a:latin typeface="Neucha"/>
                <a:ea typeface="Neucha"/>
                <a:cs typeface="Neucha"/>
                <a:sym typeface="Neucha"/>
              </a:defRPr>
            </a:lvl2pPr>
            <a:lvl3pPr lvl="2" rtl="0" algn="ctr">
              <a:lnSpc>
                <a:spcPct val="100000"/>
              </a:lnSpc>
              <a:spcBef>
                <a:spcPts val="0"/>
              </a:spcBef>
              <a:spcAft>
                <a:spcPts val="0"/>
              </a:spcAft>
              <a:buSzPts val="3000"/>
              <a:buFont typeface="Neucha"/>
              <a:buNone/>
              <a:defRPr b="1" sz="3000">
                <a:latin typeface="Neucha"/>
                <a:ea typeface="Neucha"/>
                <a:cs typeface="Neucha"/>
                <a:sym typeface="Neucha"/>
              </a:defRPr>
            </a:lvl3pPr>
            <a:lvl4pPr lvl="3" rtl="0" algn="ctr">
              <a:lnSpc>
                <a:spcPct val="100000"/>
              </a:lnSpc>
              <a:spcBef>
                <a:spcPts val="0"/>
              </a:spcBef>
              <a:spcAft>
                <a:spcPts val="0"/>
              </a:spcAft>
              <a:buSzPts val="3000"/>
              <a:buFont typeface="Neucha"/>
              <a:buNone/>
              <a:defRPr b="1" sz="3000">
                <a:latin typeface="Neucha"/>
                <a:ea typeface="Neucha"/>
                <a:cs typeface="Neucha"/>
                <a:sym typeface="Neucha"/>
              </a:defRPr>
            </a:lvl4pPr>
            <a:lvl5pPr lvl="4" rtl="0" algn="ctr">
              <a:lnSpc>
                <a:spcPct val="100000"/>
              </a:lnSpc>
              <a:spcBef>
                <a:spcPts val="0"/>
              </a:spcBef>
              <a:spcAft>
                <a:spcPts val="0"/>
              </a:spcAft>
              <a:buSzPts val="3000"/>
              <a:buFont typeface="Neucha"/>
              <a:buNone/>
              <a:defRPr b="1" sz="3000">
                <a:latin typeface="Neucha"/>
                <a:ea typeface="Neucha"/>
                <a:cs typeface="Neucha"/>
                <a:sym typeface="Neucha"/>
              </a:defRPr>
            </a:lvl5pPr>
            <a:lvl6pPr lvl="5" rtl="0" algn="ctr">
              <a:lnSpc>
                <a:spcPct val="100000"/>
              </a:lnSpc>
              <a:spcBef>
                <a:spcPts val="0"/>
              </a:spcBef>
              <a:spcAft>
                <a:spcPts val="0"/>
              </a:spcAft>
              <a:buSzPts val="3000"/>
              <a:buFont typeface="Neucha"/>
              <a:buNone/>
              <a:defRPr b="1" sz="3000">
                <a:latin typeface="Neucha"/>
                <a:ea typeface="Neucha"/>
                <a:cs typeface="Neucha"/>
                <a:sym typeface="Neucha"/>
              </a:defRPr>
            </a:lvl6pPr>
            <a:lvl7pPr lvl="6" rtl="0" algn="ctr">
              <a:lnSpc>
                <a:spcPct val="100000"/>
              </a:lnSpc>
              <a:spcBef>
                <a:spcPts val="0"/>
              </a:spcBef>
              <a:spcAft>
                <a:spcPts val="0"/>
              </a:spcAft>
              <a:buSzPts val="3000"/>
              <a:buFont typeface="Neucha"/>
              <a:buNone/>
              <a:defRPr b="1" sz="3000">
                <a:latin typeface="Neucha"/>
                <a:ea typeface="Neucha"/>
                <a:cs typeface="Neucha"/>
                <a:sym typeface="Neucha"/>
              </a:defRPr>
            </a:lvl7pPr>
            <a:lvl8pPr lvl="7" rtl="0" algn="ctr">
              <a:lnSpc>
                <a:spcPct val="100000"/>
              </a:lnSpc>
              <a:spcBef>
                <a:spcPts val="0"/>
              </a:spcBef>
              <a:spcAft>
                <a:spcPts val="0"/>
              </a:spcAft>
              <a:buSzPts val="3000"/>
              <a:buFont typeface="Neucha"/>
              <a:buNone/>
              <a:defRPr b="1" sz="3000">
                <a:latin typeface="Neucha"/>
                <a:ea typeface="Neucha"/>
                <a:cs typeface="Neucha"/>
                <a:sym typeface="Neucha"/>
              </a:defRPr>
            </a:lvl8pPr>
            <a:lvl9pPr lvl="8" rtl="0"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1632" name="Google Shape;1632;gd4ff6b1f40_0_3174"/>
          <p:cNvSpPr txBox="1"/>
          <p:nvPr>
            <p:ph idx="17" type="title"/>
          </p:nvPr>
        </p:nvSpPr>
        <p:spPr>
          <a:xfrm>
            <a:off x="4286025" y="1406875"/>
            <a:ext cx="576000" cy="446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b="1" sz="3000"/>
            </a:lvl1pPr>
            <a:lvl2pPr lvl="1" rtl="0" algn="ctr">
              <a:lnSpc>
                <a:spcPct val="100000"/>
              </a:lnSpc>
              <a:spcBef>
                <a:spcPts val="0"/>
              </a:spcBef>
              <a:spcAft>
                <a:spcPts val="0"/>
              </a:spcAft>
              <a:buSzPts val="3000"/>
              <a:buFont typeface="Neucha"/>
              <a:buNone/>
              <a:defRPr b="1" sz="3000">
                <a:latin typeface="Neucha"/>
                <a:ea typeface="Neucha"/>
                <a:cs typeface="Neucha"/>
                <a:sym typeface="Neucha"/>
              </a:defRPr>
            </a:lvl2pPr>
            <a:lvl3pPr lvl="2" rtl="0" algn="ctr">
              <a:lnSpc>
                <a:spcPct val="100000"/>
              </a:lnSpc>
              <a:spcBef>
                <a:spcPts val="0"/>
              </a:spcBef>
              <a:spcAft>
                <a:spcPts val="0"/>
              </a:spcAft>
              <a:buSzPts val="3000"/>
              <a:buFont typeface="Neucha"/>
              <a:buNone/>
              <a:defRPr b="1" sz="3000">
                <a:latin typeface="Neucha"/>
                <a:ea typeface="Neucha"/>
                <a:cs typeface="Neucha"/>
                <a:sym typeface="Neucha"/>
              </a:defRPr>
            </a:lvl3pPr>
            <a:lvl4pPr lvl="3" rtl="0" algn="ctr">
              <a:lnSpc>
                <a:spcPct val="100000"/>
              </a:lnSpc>
              <a:spcBef>
                <a:spcPts val="0"/>
              </a:spcBef>
              <a:spcAft>
                <a:spcPts val="0"/>
              </a:spcAft>
              <a:buSzPts val="3000"/>
              <a:buFont typeface="Neucha"/>
              <a:buNone/>
              <a:defRPr b="1" sz="3000">
                <a:latin typeface="Neucha"/>
                <a:ea typeface="Neucha"/>
                <a:cs typeface="Neucha"/>
                <a:sym typeface="Neucha"/>
              </a:defRPr>
            </a:lvl4pPr>
            <a:lvl5pPr lvl="4" rtl="0" algn="ctr">
              <a:lnSpc>
                <a:spcPct val="100000"/>
              </a:lnSpc>
              <a:spcBef>
                <a:spcPts val="0"/>
              </a:spcBef>
              <a:spcAft>
                <a:spcPts val="0"/>
              </a:spcAft>
              <a:buSzPts val="3000"/>
              <a:buFont typeface="Neucha"/>
              <a:buNone/>
              <a:defRPr b="1" sz="3000">
                <a:latin typeface="Neucha"/>
                <a:ea typeface="Neucha"/>
                <a:cs typeface="Neucha"/>
                <a:sym typeface="Neucha"/>
              </a:defRPr>
            </a:lvl5pPr>
            <a:lvl6pPr lvl="5" rtl="0" algn="ctr">
              <a:lnSpc>
                <a:spcPct val="100000"/>
              </a:lnSpc>
              <a:spcBef>
                <a:spcPts val="0"/>
              </a:spcBef>
              <a:spcAft>
                <a:spcPts val="0"/>
              </a:spcAft>
              <a:buSzPts val="3000"/>
              <a:buFont typeface="Neucha"/>
              <a:buNone/>
              <a:defRPr b="1" sz="3000">
                <a:latin typeface="Neucha"/>
                <a:ea typeface="Neucha"/>
                <a:cs typeface="Neucha"/>
                <a:sym typeface="Neucha"/>
              </a:defRPr>
            </a:lvl6pPr>
            <a:lvl7pPr lvl="6" rtl="0" algn="ctr">
              <a:lnSpc>
                <a:spcPct val="100000"/>
              </a:lnSpc>
              <a:spcBef>
                <a:spcPts val="0"/>
              </a:spcBef>
              <a:spcAft>
                <a:spcPts val="0"/>
              </a:spcAft>
              <a:buSzPts val="3000"/>
              <a:buFont typeface="Neucha"/>
              <a:buNone/>
              <a:defRPr b="1" sz="3000">
                <a:latin typeface="Neucha"/>
                <a:ea typeface="Neucha"/>
                <a:cs typeface="Neucha"/>
                <a:sym typeface="Neucha"/>
              </a:defRPr>
            </a:lvl7pPr>
            <a:lvl8pPr lvl="7" rtl="0" algn="ctr">
              <a:lnSpc>
                <a:spcPct val="100000"/>
              </a:lnSpc>
              <a:spcBef>
                <a:spcPts val="0"/>
              </a:spcBef>
              <a:spcAft>
                <a:spcPts val="0"/>
              </a:spcAft>
              <a:buSzPts val="3000"/>
              <a:buFont typeface="Neucha"/>
              <a:buNone/>
              <a:defRPr b="1" sz="3000">
                <a:latin typeface="Neucha"/>
                <a:ea typeface="Neucha"/>
                <a:cs typeface="Neucha"/>
                <a:sym typeface="Neucha"/>
              </a:defRPr>
            </a:lvl8pPr>
            <a:lvl9pPr lvl="8" rtl="0"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1633" name="Google Shape;1633;gd4ff6b1f40_0_3174"/>
          <p:cNvSpPr txBox="1"/>
          <p:nvPr>
            <p:ph idx="18" type="title"/>
          </p:nvPr>
        </p:nvSpPr>
        <p:spPr>
          <a:xfrm>
            <a:off x="7097794" y="1406875"/>
            <a:ext cx="576000" cy="446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b="1" sz="3000"/>
            </a:lvl1pPr>
            <a:lvl2pPr lvl="1" rtl="0" algn="ctr">
              <a:lnSpc>
                <a:spcPct val="100000"/>
              </a:lnSpc>
              <a:spcBef>
                <a:spcPts val="0"/>
              </a:spcBef>
              <a:spcAft>
                <a:spcPts val="0"/>
              </a:spcAft>
              <a:buSzPts val="3000"/>
              <a:buFont typeface="Neucha"/>
              <a:buNone/>
              <a:defRPr b="1" sz="3000">
                <a:latin typeface="Neucha"/>
                <a:ea typeface="Neucha"/>
                <a:cs typeface="Neucha"/>
                <a:sym typeface="Neucha"/>
              </a:defRPr>
            </a:lvl2pPr>
            <a:lvl3pPr lvl="2" rtl="0" algn="ctr">
              <a:lnSpc>
                <a:spcPct val="100000"/>
              </a:lnSpc>
              <a:spcBef>
                <a:spcPts val="0"/>
              </a:spcBef>
              <a:spcAft>
                <a:spcPts val="0"/>
              </a:spcAft>
              <a:buSzPts val="3000"/>
              <a:buFont typeface="Neucha"/>
              <a:buNone/>
              <a:defRPr b="1" sz="3000">
                <a:latin typeface="Neucha"/>
                <a:ea typeface="Neucha"/>
                <a:cs typeface="Neucha"/>
                <a:sym typeface="Neucha"/>
              </a:defRPr>
            </a:lvl3pPr>
            <a:lvl4pPr lvl="3" rtl="0" algn="ctr">
              <a:lnSpc>
                <a:spcPct val="100000"/>
              </a:lnSpc>
              <a:spcBef>
                <a:spcPts val="0"/>
              </a:spcBef>
              <a:spcAft>
                <a:spcPts val="0"/>
              </a:spcAft>
              <a:buSzPts val="3000"/>
              <a:buFont typeface="Neucha"/>
              <a:buNone/>
              <a:defRPr b="1" sz="3000">
                <a:latin typeface="Neucha"/>
                <a:ea typeface="Neucha"/>
                <a:cs typeface="Neucha"/>
                <a:sym typeface="Neucha"/>
              </a:defRPr>
            </a:lvl4pPr>
            <a:lvl5pPr lvl="4" rtl="0" algn="ctr">
              <a:lnSpc>
                <a:spcPct val="100000"/>
              </a:lnSpc>
              <a:spcBef>
                <a:spcPts val="0"/>
              </a:spcBef>
              <a:spcAft>
                <a:spcPts val="0"/>
              </a:spcAft>
              <a:buSzPts val="3000"/>
              <a:buFont typeface="Neucha"/>
              <a:buNone/>
              <a:defRPr b="1" sz="3000">
                <a:latin typeface="Neucha"/>
                <a:ea typeface="Neucha"/>
                <a:cs typeface="Neucha"/>
                <a:sym typeface="Neucha"/>
              </a:defRPr>
            </a:lvl5pPr>
            <a:lvl6pPr lvl="5" rtl="0" algn="ctr">
              <a:lnSpc>
                <a:spcPct val="100000"/>
              </a:lnSpc>
              <a:spcBef>
                <a:spcPts val="0"/>
              </a:spcBef>
              <a:spcAft>
                <a:spcPts val="0"/>
              </a:spcAft>
              <a:buSzPts val="3000"/>
              <a:buFont typeface="Neucha"/>
              <a:buNone/>
              <a:defRPr b="1" sz="3000">
                <a:latin typeface="Neucha"/>
                <a:ea typeface="Neucha"/>
                <a:cs typeface="Neucha"/>
                <a:sym typeface="Neucha"/>
              </a:defRPr>
            </a:lvl6pPr>
            <a:lvl7pPr lvl="6" rtl="0" algn="ctr">
              <a:lnSpc>
                <a:spcPct val="100000"/>
              </a:lnSpc>
              <a:spcBef>
                <a:spcPts val="0"/>
              </a:spcBef>
              <a:spcAft>
                <a:spcPts val="0"/>
              </a:spcAft>
              <a:buSzPts val="3000"/>
              <a:buFont typeface="Neucha"/>
              <a:buNone/>
              <a:defRPr b="1" sz="3000">
                <a:latin typeface="Neucha"/>
                <a:ea typeface="Neucha"/>
                <a:cs typeface="Neucha"/>
                <a:sym typeface="Neucha"/>
              </a:defRPr>
            </a:lvl7pPr>
            <a:lvl8pPr lvl="7" rtl="0" algn="ctr">
              <a:lnSpc>
                <a:spcPct val="100000"/>
              </a:lnSpc>
              <a:spcBef>
                <a:spcPts val="0"/>
              </a:spcBef>
              <a:spcAft>
                <a:spcPts val="0"/>
              </a:spcAft>
              <a:buSzPts val="3000"/>
              <a:buFont typeface="Neucha"/>
              <a:buNone/>
              <a:defRPr b="1" sz="3000">
                <a:latin typeface="Neucha"/>
                <a:ea typeface="Neucha"/>
                <a:cs typeface="Neucha"/>
                <a:sym typeface="Neucha"/>
              </a:defRPr>
            </a:lvl8pPr>
            <a:lvl9pPr lvl="8" rtl="0"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1634" name="Google Shape;1634;gd4ff6b1f40_0_3174"/>
          <p:cNvSpPr txBox="1"/>
          <p:nvPr>
            <p:ph idx="19" type="title"/>
          </p:nvPr>
        </p:nvSpPr>
        <p:spPr>
          <a:xfrm>
            <a:off x="1483560" y="3163491"/>
            <a:ext cx="576000" cy="446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b="1" sz="3000"/>
            </a:lvl1pPr>
            <a:lvl2pPr lvl="1" rtl="0" algn="ctr">
              <a:lnSpc>
                <a:spcPct val="100000"/>
              </a:lnSpc>
              <a:spcBef>
                <a:spcPts val="0"/>
              </a:spcBef>
              <a:spcAft>
                <a:spcPts val="0"/>
              </a:spcAft>
              <a:buSzPts val="3000"/>
              <a:buFont typeface="Neucha"/>
              <a:buNone/>
              <a:defRPr b="1" sz="3000">
                <a:latin typeface="Neucha"/>
                <a:ea typeface="Neucha"/>
                <a:cs typeface="Neucha"/>
                <a:sym typeface="Neucha"/>
              </a:defRPr>
            </a:lvl2pPr>
            <a:lvl3pPr lvl="2" rtl="0" algn="ctr">
              <a:lnSpc>
                <a:spcPct val="100000"/>
              </a:lnSpc>
              <a:spcBef>
                <a:spcPts val="0"/>
              </a:spcBef>
              <a:spcAft>
                <a:spcPts val="0"/>
              </a:spcAft>
              <a:buSzPts val="3000"/>
              <a:buFont typeface="Neucha"/>
              <a:buNone/>
              <a:defRPr b="1" sz="3000">
                <a:latin typeface="Neucha"/>
                <a:ea typeface="Neucha"/>
                <a:cs typeface="Neucha"/>
                <a:sym typeface="Neucha"/>
              </a:defRPr>
            </a:lvl3pPr>
            <a:lvl4pPr lvl="3" rtl="0" algn="ctr">
              <a:lnSpc>
                <a:spcPct val="100000"/>
              </a:lnSpc>
              <a:spcBef>
                <a:spcPts val="0"/>
              </a:spcBef>
              <a:spcAft>
                <a:spcPts val="0"/>
              </a:spcAft>
              <a:buSzPts val="3000"/>
              <a:buFont typeface="Neucha"/>
              <a:buNone/>
              <a:defRPr b="1" sz="3000">
                <a:latin typeface="Neucha"/>
                <a:ea typeface="Neucha"/>
                <a:cs typeface="Neucha"/>
                <a:sym typeface="Neucha"/>
              </a:defRPr>
            </a:lvl4pPr>
            <a:lvl5pPr lvl="4" rtl="0" algn="ctr">
              <a:lnSpc>
                <a:spcPct val="100000"/>
              </a:lnSpc>
              <a:spcBef>
                <a:spcPts val="0"/>
              </a:spcBef>
              <a:spcAft>
                <a:spcPts val="0"/>
              </a:spcAft>
              <a:buSzPts val="3000"/>
              <a:buFont typeface="Neucha"/>
              <a:buNone/>
              <a:defRPr b="1" sz="3000">
                <a:latin typeface="Neucha"/>
                <a:ea typeface="Neucha"/>
                <a:cs typeface="Neucha"/>
                <a:sym typeface="Neucha"/>
              </a:defRPr>
            </a:lvl5pPr>
            <a:lvl6pPr lvl="5" rtl="0" algn="ctr">
              <a:lnSpc>
                <a:spcPct val="100000"/>
              </a:lnSpc>
              <a:spcBef>
                <a:spcPts val="0"/>
              </a:spcBef>
              <a:spcAft>
                <a:spcPts val="0"/>
              </a:spcAft>
              <a:buSzPts val="3000"/>
              <a:buFont typeface="Neucha"/>
              <a:buNone/>
              <a:defRPr b="1" sz="3000">
                <a:latin typeface="Neucha"/>
                <a:ea typeface="Neucha"/>
                <a:cs typeface="Neucha"/>
                <a:sym typeface="Neucha"/>
              </a:defRPr>
            </a:lvl6pPr>
            <a:lvl7pPr lvl="6" rtl="0" algn="ctr">
              <a:lnSpc>
                <a:spcPct val="100000"/>
              </a:lnSpc>
              <a:spcBef>
                <a:spcPts val="0"/>
              </a:spcBef>
              <a:spcAft>
                <a:spcPts val="0"/>
              </a:spcAft>
              <a:buSzPts val="3000"/>
              <a:buFont typeface="Neucha"/>
              <a:buNone/>
              <a:defRPr b="1" sz="3000">
                <a:latin typeface="Neucha"/>
                <a:ea typeface="Neucha"/>
                <a:cs typeface="Neucha"/>
                <a:sym typeface="Neucha"/>
              </a:defRPr>
            </a:lvl7pPr>
            <a:lvl8pPr lvl="7" rtl="0" algn="ctr">
              <a:lnSpc>
                <a:spcPct val="100000"/>
              </a:lnSpc>
              <a:spcBef>
                <a:spcPts val="0"/>
              </a:spcBef>
              <a:spcAft>
                <a:spcPts val="0"/>
              </a:spcAft>
              <a:buSzPts val="3000"/>
              <a:buFont typeface="Neucha"/>
              <a:buNone/>
              <a:defRPr b="1" sz="3000">
                <a:latin typeface="Neucha"/>
                <a:ea typeface="Neucha"/>
                <a:cs typeface="Neucha"/>
                <a:sym typeface="Neucha"/>
              </a:defRPr>
            </a:lvl8pPr>
            <a:lvl9pPr lvl="8" rtl="0"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1635" name="Google Shape;1635;gd4ff6b1f40_0_3174"/>
          <p:cNvSpPr txBox="1"/>
          <p:nvPr>
            <p:ph idx="20" type="title"/>
          </p:nvPr>
        </p:nvSpPr>
        <p:spPr>
          <a:xfrm>
            <a:off x="4286025" y="3163491"/>
            <a:ext cx="576000" cy="446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b="1" sz="3000"/>
            </a:lvl1pPr>
            <a:lvl2pPr lvl="1" rtl="0" algn="ctr">
              <a:lnSpc>
                <a:spcPct val="100000"/>
              </a:lnSpc>
              <a:spcBef>
                <a:spcPts val="0"/>
              </a:spcBef>
              <a:spcAft>
                <a:spcPts val="0"/>
              </a:spcAft>
              <a:buSzPts val="3000"/>
              <a:buFont typeface="Neucha"/>
              <a:buNone/>
              <a:defRPr b="1" sz="3000">
                <a:latin typeface="Neucha"/>
                <a:ea typeface="Neucha"/>
                <a:cs typeface="Neucha"/>
                <a:sym typeface="Neucha"/>
              </a:defRPr>
            </a:lvl2pPr>
            <a:lvl3pPr lvl="2" rtl="0" algn="ctr">
              <a:lnSpc>
                <a:spcPct val="100000"/>
              </a:lnSpc>
              <a:spcBef>
                <a:spcPts val="0"/>
              </a:spcBef>
              <a:spcAft>
                <a:spcPts val="0"/>
              </a:spcAft>
              <a:buSzPts val="3000"/>
              <a:buFont typeface="Neucha"/>
              <a:buNone/>
              <a:defRPr b="1" sz="3000">
                <a:latin typeface="Neucha"/>
                <a:ea typeface="Neucha"/>
                <a:cs typeface="Neucha"/>
                <a:sym typeface="Neucha"/>
              </a:defRPr>
            </a:lvl3pPr>
            <a:lvl4pPr lvl="3" rtl="0" algn="ctr">
              <a:lnSpc>
                <a:spcPct val="100000"/>
              </a:lnSpc>
              <a:spcBef>
                <a:spcPts val="0"/>
              </a:spcBef>
              <a:spcAft>
                <a:spcPts val="0"/>
              </a:spcAft>
              <a:buSzPts val="3000"/>
              <a:buFont typeface="Neucha"/>
              <a:buNone/>
              <a:defRPr b="1" sz="3000">
                <a:latin typeface="Neucha"/>
                <a:ea typeface="Neucha"/>
                <a:cs typeface="Neucha"/>
                <a:sym typeface="Neucha"/>
              </a:defRPr>
            </a:lvl4pPr>
            <a:lvl5pPr lvl="4" rtl="0" algn="ctr">
              <a:lnSpc>
                <a:spcPct val="100000"/>
              </a:lnSpc>
              <a:spcBef>
                <a:spcPts val="0"/>
              </a:spcBef>
              <a:spcAft>
                <a:spcPts val="0"/>
              </a:spcAft>
              <a:buSzPts val="3000"/>
              <a:buFont typeface="Neucha"/>
              <a:buNone/>
              <a:defRPr b="1" sz="3000">
                <a:latin typeface="Neucha"/>
                <a:ea typeface="Neucha"/>
                <a:cs typeface="Neucha"/>
                <a:sym typeface="Neucha"/>
              </a:defRPr>
            </a:lvl5pPr>
            <a:lvl6pPr lvl="5" rtl="0" algn="ctr">
              <a:lnSpc>
                <a:spcPct val="100000"/>
              </a:lnSpc>
              <a:spcBef>
                <a:spcPts val="0"/>
              </a:spcBef>
              <a:spcAft>
                <a:spcPts val="0"/>
              </a:spcAft>
              <a:buSzPts val="3000"/>
              <a:buFont typeface="Neucha"/>
              <a:buNone/>
              <a:defRPr b="1" sz="3000">
                <a:latin typeface="Neucha"/>
                <a:ea typeface="Neucha"/>
                <a:cs typeface="Neucha"/>
                <a:sym typeface="Neucha"/>
              </a:defRPr>
            </a:lvl6pPr>
            <a:lvl7pPr lvl="6" rtl="0" algn="ctr">
              <a:lnSpc>
                <a:spcPct val="100000"/>
              </a:lnSpc>
              <a:spcBef>
                <a:spcPts val="0"/>
              </a:spcBef>
              <a:spcAft>
                <a:spcPts val="0"/>
              </a:spcAft>
              <a:buSzPts val="3000"/>
              <a:buFont typeface="Neucha"/>
              <a:buNone/>
              <a:defRPr b="1" sz="3000">
                <a:latin typeface="Neucha"/>
                <a:ea typeface="Neucha"/>
                <a:cs typeface="Neucha"/>
                <a:sym typeface="Neucha"/>
              </a:defRPr>
            </a:lvl7pPr>
            <a:lvl8pPr lvl="7" rtl="0" algn="ctr">
              <a:lnSpc>
                <a:spcPct val="100000"/>
              </a:lnSpc>
              <a:spcBef>
                <a:spcPts val="0"/>
              </a:spcBef>
              <a:spcAft>
                <a:spcPts val="0"/>
              </a:spcAft>
              <a:buSzPts val="3000"/>
              <a:buFont typeface="Neucha"/>
              <a:buNone/>
              <a:defRPr b="1" sz="3000">
                <a:latin typeface="Neucha"/>
                <a:ea typeface="Neucha"/>
                <a:cs typeface="Neucha"/>
                <a:sym typeface="Neucha"/>
              </a:defRPr>
            </a:lvl8pPr>
            <a:lvl9pPr lvl="8" rtl="0"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1636" name="Google Shape;1636;gd4ff6b1f40_0_3174"/>
          <p:cNvSpPr txBox="1"/>
          <p:nvPr>
            <p:ph idx="21" type="title"/>
          </p:nvPr>
        </p:nvSpPr>
        <p:spPr>
          <a:xfrm>
            <a:off x="7097794" y="3163491"/>
            <a:ext cx="576000" cy="446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b="1" sz="3000"/>
            </a:lvl1pPr>
            <a:lvl2pPr lvl="1" rtl="0" algn="ctr">
              <a:lnSpc>
                <a:spcPct val="100000"/>
              </a:lnSpc>
              <a:spcBef>
                <a:spcPts val="0"/>
              </a:spcBef>
              <a:spcAft>
                <a:spcPts val="0"/>
              </a:spcAft>
              <a:buSzPts val="3000"/>
              <a:buFont typeface="Neucha"/>
              <a:buNone/>
              <a:defRPr b="1" sz="3000">
                <a:latin typeface="Neucha"/>
                <a:ea typeface="Neucha"/>
                <a:cs typeface="Neucha"/>
                <a:sym typeface="Neucha"/>
              </a:defRPr>
            </a:lvl2pPr>
            <a:lvl3pPr lvl="2" rtl="0" algn="ctr">
              <a:lnSpc>
                <a:spcPct val="100000"/>
              </a:lnSpc>
              <a:spcBef>
                <a:spcPts val="0"/>
              </a:spcBef>
              <a:spcAft>
                <a:spcPts val="0"/>
              </a:spcAft>
              <a:buSzPts val="3000"/>
              <a:buFont typeface="Neucha"/>
              <a:buNone/>
              <a:defRPr b="1" sz="3000">
                <a:latin typeface="Neucha"/>
                <a:ea typeface="Neucha"/>
                <a:cs typeface="Neucha"/>
                <a:sym typeface="Neucha"/>
              </a:defRPr>
            </a:lvl3pPr>
            <a:lvl4pPr lvl="3" rtl="0" algn="ctr">
              <a:lnSpc>
                <a:spcPct val="100000"/>
              </a:lnSpc>
              <a:spcBef>
                <a:spcPts val="0"/>
              </a:spcBef>
              <a:spcAft>
                <a:spcPts val="0"/>
              </a:spcAft>
              <a:buSzPts val="3000"/>
              <a:buFont typeface="Neucha"/>
              <a:buNone/>
              <a:defRPr b="1" sz="3000">
                <a:latin typeface="Neucha"/>
                <a:ea typeface="Neucha"/>
                <a:cs typeface="Neucha"/>
                <a:sym typeface="Neucha"/>
              </a:defRPr>
            </a:lvl4pPr>
            <a:lvl5pPr lvl="4" rtl="0" algn="ctr">
              <a:lnSpc>
                <a:spcPct val="100000"/>
              </a:lnSpc>
              <a:spcBef>
                <a:spcPts val="0"/>
              </a:spcBef>
              <a:spcAft>
                <a:spcPts val="0"/>
              </a:spcAft>
              <a:buSzPts val="3000"/>
              <a:buFont typeface="Neucha"/>
              <a:buNone/>
              <a:defRPr b="1" sz="3000">
                <a:latin typeface="Neucha"/>
                <a:ea typeface="Neucha"/>
                <a:cs typeface="Neucha"/>
                <a:sym typeface="Neucha"/>
              </a:defRPr>
            </a:lvl5pPr>
            <a:lvl6pPr lvl="5" rtl="0" algn="ctr">
              <a:lnSpc>
                <a:spcPct val="100000"/>
              </a:lnSpc>
              <a:spcBef>
                <a:spcPts val="0"/>
              </a:spcBef>
              <a:spcAft>
                <a:spcPts val="0"/>
              </a:spcAft>
              <a:buSzPts val="3000"/>
              <a:buFont typeface="Neucha"/>
              <a:buNone/>
              <a:defRPr b="1" sz="3000">
                <a:latin typeface="Neucha"/>
                <a:ea typeface="Neucha"/>
                <a:cs typeface="Neucha"/>
                <a:sym typeface="Neucha"/>
              </a:defRPr>
            </a:lvl6pPr>
            <a:lvl7pPr lvl="6" rtl="0" algn="ctr">
              <a:lnSpc>
                <a:spcPct val="100000"/>
              </a:lnSpc>
              <a:spcBef>
                <a:spcPts val="0"/>
              </a:spcBef>
              <a:spcAft>
                <a:spcPts val="0"/>
              </a:spcAft>
              <a:buSzPts val="3000"/>
              <a:buFont typeface="Neucha"/>
              <a:buNone/>
              <a:defRPr b="1" sz="3000">
                <a:latin typeface="Neucha"/>
                <a:ea typeface="Neucha"/>
                <a:cs typeface="Neucha"/>
                <a:sym typeface="Neucha"/>
              </a:defRPr>
            </a:lvl7pPr>
            <a:lvl8pPr lvl="7" rtl="0" algn="ctr">
              <a:lnSpc>
                <a:spcPct val="100000"/>
              </a:lnSpc>
              <a:spcBef>
                <a:spcPts val="0"/>
              </a:spcBef>
              <a:spcAft>
                <a:spcPts val="0"/>
              </a:spcAft>
              <a:buSzPts val="3000"/>
              <a:buFont typeface="Neucha"/>
              <a:buNone/>
              <a:defRPr b="1" sz="3000">
                <a:latin typeface="Neucha"/>
                <a:ea typeface="Neucha"/>
                <a:cs typeface="Neucha"/>
                <a:sym typeface="Neucha"/>
              </a:defRPr>
            </a:lvl8pPr>
            <a:lvl9pPr lvl="8" rtl="0"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1637" name="Google Shape;1637;gd4ff6b1f40_0_3174"/>
          <p:cNvSpPr/>
          <p:nvPr/>
        </p:nvSpPr>
        <p:spPr>
          <a:xfrm>
            <a:off x="2483740" y="171622"/>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gd4ff6b1f40_0_3174"/>
          <p:cNvSpPr/>
          <p:nvPr/>
        </p:nvSpPr>
        <p:spPr>
          <a:xfrm>
            <a:off x="2113408" y="294927"/>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gd4ff6b1f40_0_3174"/>
          <p:cNvSpPr/>
          <p:nvPr/>
        </p:nvSpPr>
        <p:spPr>
          <a:xfrm>
            <a:off x="3040826" y="55185"/>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40" name="Google Shape;1640;gd4ff6b1f40_0_3174"/>
          <p:cNvGrpSpPr/>
          <p:nvPr/>
        </p:nvGrpSpPr>
        <p:grpSpPr>
          <a:xfrm>
            <a:off x="8430775" y="49513"/>
            <a:ext cx="674325" cy="1173675"/>
            <a:chOff x="4266275" y="6869625"/>
            <a:chExt cx="674325" cy="1173675"/>
          </a:xfrm>
        </p:grpSpPr>
        <p:sp>
          <p:nvSpPr>
            <p:cNvPr id="1641" name="Google Shape;1641;gd4ff6b1f40_0_3174"/>
            <p:cNvSpPr/>
            <p:nvPr/>
          </p:nvSpPr>
          <p:spPr>
            <a:xfrm>
              <a:off x="4754025" y="7408475"/>
              <a:ext cx="186575" cy="194125"/>
            </a:xfrm>
            <a:custGeom>
              <a:rect b="b" l="l" r="r" t="t"/>
              <a:pathLst>
                <a:path extrusionOk="0" h="7765" w="7463">
                  <a:moveTo>
                    <a:pt x="2044" y="0"/>
                  </a:moveTo>
                  <a:lnTo>
                    <a:pt x="0" y="1945"/>
                  </a:lnTo>
                  <a:lnTo>
                    <a:pt x="5419" y="7765"/>
                  </a:lnTo>
                  <a:lnTo>
                    <a:pt x="7463" y="5828"/>
                  </a:lnTo>
                  <a:lnTo>
                    <a:pt x="204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gd4ff6b1f40_0_3174"/>
            <p:cNvSpPr/>
            <p:nvPr/>
          </p:nvSpPr>
          <p:spPr>
            <a:xfrm>
              <a:off x="4759125" y="7416225"/>
              <a:ext cx="58875" cy="53575"/>
            </a:xfrm>
            <a:custGeom>
              <a:rect b="b" l="l" r="r" t="t"/>
              <a:pathLst>
                <a:path extrusionOk="0" h="2143" w="2355">
                  <a:moveTo>
                    <a:pt x="2044" y="1"/>
                  </a:moveTo>
                  <a:lnTo>
                    <a:pt x="1" y="1840"/>
                  </a:lnTo>
                  <a:lnTo>
                    <a:pt x="311" y="2142"/>
                  </a:lnTo>
                  <a:lnTo>
                    <a:pt x="2354" y="205"/>
                  </a:lnTo>
                  <a:lnTo>
                    <a:pt x="2044"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gd4ff6b1f40_0_3174"/>
            <p:cNvSpPr/>
            <p:nvPr/>
          </p:nvSpPr>
          <p:spPr>
            <a:xfrm>
              <a:off x="4774450" y="7428900"/>
              <a:ext cx="56225" cy="56225"/>
            </a:xfrm>
            <a:custGeom>
              <a:rect b="b" l="l" r="r" t="t"/>
              <a:pathLst>
                <a:path extrusionOk="0" h="2249" w="2249">
                  <a:moveTo>
                    <a:pt x="2044" y="0"/>
                  </a:moveTo>
                  <a:lnTo>
                    <a:pt x="1" y="1946"/>
                  </a:lnTo>
                  <a:lnTo>
                    <a:pt x="205" y="2248"/>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gd4ff6b1f40_0_3174"/>
            <p:cNvSpPr/>
            <p:nvPr/>
          </p:nvSpPr>
          <p:spPr>
            <a:xfrm>
              <a:off x="4787325" y="7444225"/>
              <a:ext cx="56225" cy="53750"/>
            </a:xfrm>
            <a:custGeom>
              <a:rect b="b" l="l" r="r" t="t"/>
              <a:pathLst>
                <a:path extrusionOk="0" h="2150" w="2249">
                  <a:moveTo>
                    <a:pt x="2044" y="0"/>
                  </a:moveTo>
                  <a:lnTo>
                    <a:pt x="0" y="1839"/>
                  </a:lnTo>
                  <a:lnTo>
                    <a:pt x="205" y="2150"/>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gd4ff6b1f40_0_3174"/>
            <p:cNvSpPr/>
            <p:nvPr/>
          </p:nvSpPr>
          <p:spPr>
            <a:xfrm>
              <a:off x="4800000" y="7457100"/>
              <a:ext cx="58875" cy="56200"/>
            </a:xfrm>
            <a:custGeom>
              <a:rect b="b" l="l" r="r" t="t"/>
              <a:pathLst>
                <a:path extrusionOk="0" h="2248" w="2355">
                  <a:moveTo>
                    <a:pt x="2044" y="0"/>
                  </a:moveTo>
                  <a:lnTo>
                    <a:pt x="0" y="1937"/>
                  </a:lnTo>
                  <a:lnTo>
                    <a:pt x="311" y="2248"/>
                  </a:lnTo>
                  <a:lnTo>
                    <a:pt x="2354" y="303"/>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gd4ff6b1f40_0_3174"/>
            <p:cNvSpPr/>
            <p:nvPr/>
          </p:nvSpPr>
          <p:spPr>
            <a:xfrm>
              <a:off x="4812875" y="7472425"/>
              <a:ext cx="58650" cy="53550"/>
            </a:xfrm>
            <a:custGeom>
              <a:rect b="b" l="l" r="r" t="t"/>
              <a:pathLst>
                <a:path extrusionOk="0" h="2142" w="2346">
                  <a:moveTo>
                    <a:pt x="2043" y="0"/>
                  </a:moveTo>
                  <a:lnTo>
                    <a:pt x="0" y="1937"/>
                  </a:lnTo>
                  <a:lnTo>
                    <a:pt x="303" y="2142"/>
                  </a:lnTo>
                  <a:lnTo>
                    <a:pt x="2346" y="303"/>
                  </a:lnTo>
                  <a:lnTo>
                    <a:pt x="2043"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gd4ff6b1f40_0_3174"/>
            <p:cNvSpPr/>
            <p:nvPr/>
          </p:nvSpPr>
          <p:spPr>
            <a:xfrm>
              <a:off x="4825525" y="7487750"/>
              <a:ext cx="58875" cy="53550"/>
            </a:xfrm>
            <a:custGeom>
              <a:rect b="b" l="l" r="r" t="t"/>
              <a:pathLst>
                <a:path extrusionOk="0" h="2142" w="2355">
                  <a:moveTo>
                    <a:pt x="2044" y="0"/>
                  </a:moveTo>
                  <a:lnTo>
                    <a:pt x="1" y="1839"/>
                  </a:lnTo>
                  <a:lnTo>
                    <a:pt x="311" y="2142"/>
                  </a:lnTo>
                  <a:lnTo>
                    <a:pt x="2355" y="205"/>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gd4ff6b1f40_0_3174"/>
            <p:cNvSpPr/>
            <p:nvPr/>
          </p:nvSpPr>
          <p:spPr>
            <a:xfrm>
              <a:off x="4840850" y="7500425"/>
              <a:ext cx="56225" cy="56200"/>
            </a:xfrm>
            <a:custGeom>
              <a:rect b="b" l="l" r="r" t="t"/>
              <a:pathLst>
                <a:path extrusionOk="0" h="2248" w="2249">
                  <a:moveTo>
                    <a:pt x="2044" y="0"/>
                  </a:moveTo>
                  <a:lnTo>
                    <a:pt x="1" y="1945"/>
                  </a:lnTo>
                  <a:lnTo>
                    <a:pt x="205" y="2248"/>
                  </a:lnTo>
                  <a:lnTo>
                    <a:pt x="2249"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gd4ff6b1f40_0_3174"/>
            <p:cNvSpPr/>
            <p:nvPr/>
          </p:nvSpPr>
          <p:spPr>
            <a:xfrm>
              <a:off x="4853725" y="7515750"/>
              <a:ext cx="56225" cy="53750"/>
            </a:xfrm>
            <a:custGeom>
              <a:rect b="b" l="l" r="r" t="t"/>
              <a:pathLst>
                <a:path extrusionOk="0" h="2150" w="2249">
                  <a:moveTo>
                    <a:pt x="2044" y="0"/>
                  </a:moveTo>
                  <a:lnTo>
                    <a:pt x="1" y="1839"/>
                  </a:lnTo>
                  <a:lnTo>
                    <a:pt x="205" y="2150"/>
                  </a:lnTo>
                  <a:lnTo>
                    <a:pt x="2249" y="204"/>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gd4ff6b1f40_0_3174"/>
            <p:cNvSpPr/>
            <p:nvPr/>
          </p:nvSpPr>
          <p:spPr>
            <a:xfrm>
              <a:off x="4866400" y="7528625"/>
              <a:ext cx="58875" cy="56200"/>
            </a:xfrm>
            <a:custGeom>
              <a:rect b="b" l="l" r="r" t="t"/>
              <a:pathLst>
                <a:path extrusionOk="0" h="2248" w="2355">
                  <a:moveTo>
                    <a:pt x="2044" y="0"/>
                  </a:moveTo>
                  <a:lnTo>
                    <a:pt x="1" y="1937"/>
                  </a:lnTo>
                  <a:lnTo>
                    <a:pt x="311" y="2248"/>
                  </a:lnTo>
                  <a:lnTo>
                    <a:pt x="2355"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gd4ff6b1f40_0_3174"/>
            <p:cNvSpPr/>
            <p:nvPr/>
          </p:nvSpPr>
          <p:spPr>
            <a:xfrm>
              <a:off x="4879275" y="7543950"/>
              <a:ext cx="58675" cy="53550"/>
            </a:xfrm>
            <a:custGeom>
              <a:rect b="b" l="l" r="r" t="t"/>
              <a:pathLst>
                <a:path extrusionOk="0" h="2142" w="2347">
                  <a:moveTo>
                    <a:pt x="2044" y="0"/>
                  </a:moveTo>
                  <a:lnTo>
                    <a:pt x="0" y="1937"/>
                  </a:lnTo>
                  <a:lnTo>
                    <a:pt x="303" y="2141"/>
                  </a:lnTo>
                  <a:lnTo>
                    <a:pt x="2346"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gd4ff6b1f40_0_3174"/>
            <p:cNvSpPr/>
            <p:nvPr/>
          </p:nvSpPr>
          <p:spPr>
            <a:xfrm>
              <a:off x="4266275" y="7482625"/>
              <a:ext cx="597700" cy="560675"/>
            </a:xfrm>
            <a:custGeom>
              <a:rect b="b" l="l" r="r" t="t"/>
              <a:pathLst>
                <a:path extrusionOk="0" h="22427" w="23908">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gd4ff6b1f40_0_3174"/>
            <p:cNvSpPr/>
            <p:nvPr/>
          </p:nvSpPr>
          <p:spPr>
            <a:xfrm>
              <a:off x="4294275" y="7615450"/>
              <a:ext cx="429125" cy="403000"/>
            </a:xfrm>
            <a:custGeom>
              <a:rect b="b" l="l" r="r" t="t"/>
              <a:pathLst>
                <a:path extrusionOk="0" h="16120" w="17165">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gd4ff6b1f40_0_3174"/>
            <p:cNvSpPr/>
            <p:nvPr/>
          </p:nvSpPr>
          <p:spPr>
            <a:xfrm>
              <a:off x="4736250" y="7454450"/>
              <a:ext cx="155725" cy="166150"/>
            </a:xfrm>
            <a:custGeom>
              <a:rect b="b" l="l" r="r" t="t"/>
              <a:pathLst>
                <a:path extrusionOk="0" h="6646" w="6229">
                  <a:moveTo>
                    <a:pt x="817" y="0"/>
                  </a:moveTo>
                  <a:lnTo>
                    <a:pt x="0" y="817"/>
                  </a:lnTo>
                  <a:lnTo>
                    <a:pt x="5313" y="6645"/>
                  </a:lnTo>
                  <a:lnTo>
                    <a:pt x="6228" y="5828"/>
                  </a:lnTo>
                  <a:lnTo>
                    <a:pt x="817" y="0"/>
                  </a:ln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gd4ff6b1f40_0_3174"/>
            <p:cNvSpPr/>
            <p:nvPr/>
          </p:nvSpPr>
          <p:spPr>
            <a:xfrm>
              <a:off x="4294275" y="7881100"/>
              <a:ext cx="143050" cy="137350"/>
            </a:xfrm>
            <a:custGeom>
              <a:rect b="b" l="l" r="r" t="t"/>
              <a:pathLst>
                <a:path extrusionOk="0" h="5494" w="5722">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gd4ff6b1f40_0_3174"/>
            <p:cNvSpPr/>
            <p:nvPr/>
          </p:nvSpPr>
          <p:spPr>
            <a:xfrm>
              <a:off x="4577875" y="7543950"/>
              <a:ext cx="125075" cy="112400"/>
            </a:xfrm>
            <a:custGeom>
              <a:rect b="b" l="l" r="r" t="t"/>
              <a:pathLst>
                <a:path extrusionOk="0" h="4496" w="5003">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gd4ff6b1f40_0_3174"/>
            <p:cNvSpPr/>
            <p:nvPr/>
          </p:nvSpPr>
          <p:spPr>
            <a:xfrm>
              <a:off x="4600775" y="7615450"/>
              <a:ext cx="66425" cy="43350"/>
            </a:xfrm>
            <a:custGeom>
              <a:rect b="b" l="l" r="r" t="t"/>
              <a:pathLst>
                <a:path extrusionOk="0" h="1734" w="2657">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rgbClr val="E86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gd4ff6b1f40_0_3174"/>
            <p:cNvSpPr/>
            <p:nvPr/>
          </p:nvSpPr>
          <p:spPr>
            <a:xfrm>
              <a:off x="4268725" y="6869625"/>
              <a:ext cx="209475" cy="130200"/>
            </a:xfrm>
            <a:custGeom>
              <a:rect b="b" l="l" r="r" t="t"/>
              <a:pathLst>
                <a:path extrusionOk="0" h="5208" w="8379">
                  <a:moveTo>
                    <a:pt x="7463" y="1"/>
                  </a:moveTo>
                  <a:lnTo>
                    <a:pt x="0" y="2551"/>
                  </a:lnTo>
                  <a:lnTo>
                    <a:pt x="924" y="5207"/>
                  </a:lnTo>
                  <a:lnTo>
                    <a:pt x="8378" y="2551"/>
                  </a:lnTo>
                  <a:lnTo>
                    <a:pt x="746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gd4ff6b1f40_0_3174"/>
            <p:cNvSpPr/>
            <p:nvPr/>
          </p:nvSpPr>
          <p:spPr>
            <a:xfrm>
              <a:off x="4276475" y="6928275"/>
              <a:ext cx="30675" cy="69100"/>
            </a:xfrm>
            <a:custGeom>
              <a:rect b="b" l="l" r="r" t="t"/>
              <a:pathLst>
                <a:path extrusionOk="0" h="2764" w="1227">
                  <a:moveTo>
                    <a:pt x="303" y="1"/>
                  </a:moveTo>
                  <a:lnTo>
                    <a:pt x="1" y="107"/>
                  </a:lnTo>
                  <a:lnTo>
                    <a:pt x="916" y="2763"/>
                  </a:lnTo>
                  <a:lnTo>
                    <a:pt x="1227"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gd4ff6b1f40_0_3174"/>
            <p:cNvSpPr/>
            <p:nvPr/>
          </p:nvSpPr>
          <p:spPr>
            <a:xfrm>
              <a:off x="4294275" y="6920725"/>
              <a:ext cx="30675" cy="68875"/>
            </a:xfrm>
            <a:custGeom>
              <a:rect b="b" l="l" r="r" t="t"/>
              <a:pathLst>
                <a:path extrusionOk="0" h="2755" w="1227">
                  <a:moveTo>
                    <a:pt x="311" y="0"/>
                  </a:moveTo>
                  <a:lnTo>
                    <a:pt x="0" y="205"/>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gd4ff6b1f40_0_3174"/>
            <p:cNvSpPr/>
            <p:nvPr/>
          </p:nvSpPr>
          <p:spPr>
            <a:xfrm>
              <a:off x="4312250" y="6915600"/>
              <a:ext cx="30675" cy="68900"/>
            </a:xfrm>
            <a:custGeom>
              <a:rect b="b" l="l" r="r" t="t"/>
              <a:pathLst>
                <a:path extrusionOk="0" h="2756" w="1227">
                  <a:moveTo>
                    <a:pt x="303" y="1"/>
                  </a:moveTo>
                  <a:lnTo>
                    <a:pt x="0" y="99"/>
                  </a:lnTo>
                  <a:lnTo>
                    <a:pt x="916" y="2755"/>
                  </a:lnTo>
                  <a:lnTo>
                    <a:pt x="1226"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gd4ff6b1f40_0_3174"/>
            <p:cNvSpPr/>
            <p:nvPr/>
          </p:nvSpPr>
          <p:spPr>
            <a:xfrm>
              <a:off x="4330025" y="6907850"/>
              <a:ext cx="33325" cy="69075"/>
            </a:xfrm>
            <a:custGeom>
              <a:rect b="b" l="l" r="r" t="t"/>
              <a:pathLst>
                <a:path extrusionOk="0" h="2763" w="1333">
                  <a:moveTo>
                    <a:pt x="409" y="0"/>
                  </a:moveTo>
                  <a:lnTo>
                    <a:pt x="0" y="205"/>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gd4ff6b1f40_0_3174"/>
            <p:cNvSpPr/>
            <p:nvPr/>
          </p:nvSpPr>
          <p:spPr>
            <a:xfrm>
              <a:off x="4348000" y="6902725"/>
              <a:ext cx="33125" cy="69100"/>
            </a:xfrm>
            <a:custGeom>
              <a:rect b="b" l="l" r="r" t="t"/>
              <a:pathLst>
                <a:path extrusionOk="0" h="2764" w="1325">
                  <a:moveTo>
                    <a:pt x="409" y="1"/>
                  </a:moveTo>
                  <a:lnTo>
                    <a:pt x="1" y="107"/>
                  </a:lnTo>
                  <a:lnTo>
                    <a:pt x="916" y="2764"/>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gd4ff6b1f40_0_3174"/>
            <p:cNvSpPr/>
            <p:nvPr/>
          </p:nvSpPr>
          <p:spPr>
            <a:xfrm>
              <a:off x="4368450" y="6895175"/>
              <a:ext cx="30675" cy="68875"/>
            </a:xfrm>
            <a:custGeom>
              <a:rect b="b" l="l" r="r" t="t"/>
              <a:pathLst>
                <a:path extrusionOk="0" h="2755" w="1227">
                  <a:moveTo>
                    <a:pt x="302" y="1"/>
                  </a:moveTo>
                  <a:lnTo>
                    <a:pt x="0" y="205"/>
                  </a:lnTo>
                  <a:lnTo>
                    <a:pt x="915" y="2755"/>
                  </a:lnTo>
                  <a:lnTo>
                    <a:pt x="1226" y="2657"/>
                  </a:lnTo>
                  <a:lnTo>
                    <a:pt x="302"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gd4ff6b1f40_0_3174"/>
            <p:cNvSpPr/>
            <p:nvPr/>
          </p:nvSpPr>
          <p:spPr>
            <a:xfrm>
              <a:off x="4386225" y="6890075"/>
              <a:ext cx="30675" cy="68875"/>
            </a:xfrm>
            <a:custGeom>
              <a:rect b="b" l="l" r="r" t="t"/>
              <a:pathLst>
                <a:path extrusionOk="0" h="2755" w="1227">
                  <a:moveTo>
                    <a:pt x="311" y="0"/>
                  </a:moveTo>
                  <a:lnTo>
                    <a:pt x="0" y="98"/>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gd4ff6b1f40_0_3174"/>
            <p:cNvSpPr/>
            <p:nvPr/>
          </p:nvSpPr>
          <p:spPr>
            <a:xfrm>
              <a:off x="4404200" y="6882300"/>
              <a:ext cx="33125" cy="69100"/>
            </a:xfrm>
            <a:custGeom>
              <a:rect b="b" l="l" r="r" t="t"/>
              <a:pathLst>
                <a:path extrusionOk="0" h="2764" w="1325">
                  <a:moveTo>
                    <a:pt x="409" y="1"/>
                  </a:moveTo>
                  <a:lnTo>
                    <a:pt x="0" y="205"/>
                  </a:lnTo>
                  <a:lnTo>
                    <a:pt x="916" y="2763"/>
                  </a:lnTo>
                  <a:lnTo>
                    <a:pt x="1324"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gd4ff6b1f40_0_3174"/>
            <p:cNvSpPr/>
            <p:nvPr/>
          </p:nvSpPr>
          <p:spPr>
            <a:xfrm>
              <a:off x="4421975" y="6877200"/>
              <a:ext cx="33325" cy="69075"/>
            </a:xfrm>
            <a:custGeom>
              <a:rect b="b" l="l" r="r" t="t"/>
              <a:pathLst>
                <a:path extrusionOk="0" h="2763" w="1333">
                  <a:moveTo>
                    <a:pt x="409" y="0"/>
                  </a:moveTo>
                  <a:lnTo>
                    <a:pt x="0" y="107"/>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gd4ff6b1f40_0_3174"/>
            <p:cNvSpPr/>
            <p:nvPr/>
          </p:nvSpPr>
          <p:spPr>
            <a:xfrm>
              <a:off x="4439950" y="6869625"/>
              <a:ext cx="33125" cy="68900"/>
            </a:xfrm>
            <a:custGeom>
              <a:rect b="b" l="l" r="r" t="t"/>
              <a:pathLst>
                <a:path extrusionOk="0" h="2756" w="1325">
                  <a:moveTo>
                    <a:pt x="409" y="1"/>
                  </a:moveTo>
                  <a:lnTo>
                    <a:pt x="1" y="99"/>
                  </a:lnTo>
                  <a:lnTo>
                    <a:pt x="1022" y="2755"/>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gd4ff6b1f40_0_3174"/>
            <p:cNvSpPr/>
            <p:nvPr/>
          </p:nvSpPr>
          <p:spPr>
            <a:xfrm>
              <a:off x="4314700" y="6956475"/>
              <a:ext cx="367825" cy="694425"/>
            </a:xfrm>
            <a:custGeom>
              <a:rect b="b" l="l" r="r" t="t"/>
              <a:pathLst>
                <a:path extrusionOk="0" h="27777" w="14713">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gd4ff6b1f40_0_3174"/>
            <p:cNvSpPr/>
            <p:nvPr/>
          </p:nvSpPr>
          <p:spPr>
            <a:xfrm>
              <a:off x="4391325" y="7125050"/>
              <a:ext cx="265650" cy="498700"/>
            </a:xfrm>
            <a:custGeom>
              <a:rect b="b" l="l" r="r" t="t"/>
              <a:pathLst>
                <a:path extrusionOk="0" h="19948" w="10626">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gd4ff6b1f40_0_3174"/>
            <p:cNvSpPr/>
            <p:nvPr/>
          </p:nvSpPr>
          <p:spPr>
            <a:xfrm>
              <a:off x="4289150" y="6933375"/>
              <a:ext cx="196800" cy="91975"/>
            </a:xfrm>
            <a:custGeom>
              <a:rect b="b" l="l" r="r" t="t"/>
              <a:pathLst>
                <a:path extrusionOk="0" h="3679" w="7872">
                  <a:moveTo>
                    <a:pt x="7561" y="1"/>
                  </a:moveTo>
                  <a:lnTo>
                    <a:pt x="1" y="2559"/>
                  </a:lnTo>
                  <a:lnTo>
                    <a:pt x="409" y="3679"/>
                  </a:lnTo>
                  <a:lnTo>
                    <a:pt x="7872" y="1023"/>
                  </a:lnTo>
                  <a:lnTo>
                    <a:pt x="7561" y="1"/>
                  </a:ln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gd4ff6b1f40_0_3174"/>
            <p:cNvSpPr/>
            <p:nvPr/>
          </p:nvSpPr>
          <p:spPr>
            <a:xfrm>
              <a:off x="4519025" y="7495300"/>
              <a:ext cx="137950" cy="128450"/>
            </a:xfrm>
            <a:custGeom>
              <a:rect b="b" l="l" r="r" t="t"/>
              <a:pathLst>
                <a:path extrusionOk="0" h="5138" w="5518">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673" name="Shape 1673"/>
        <p:cNvGrpSpPr/>
        <p:nvPr/>
      </p:nvGrpSpPr>
      <p:grpSpPr>
        <a:xfrm>
          <a:off x="0" y="0"/>
          <a:ext cx="0" cy="0"/>
          <a:chOff x="0" y="0"/>
          <a:chExt cx="0" cy="0"/>
        </a:xfrm>
      </p:grpSpPr>
      <p:sp>
        <p:nvSpPr>
          <p:cNvPr id="1674" name="Google Shape;1674;gd4ff6b1f40_0_3257"/>
          <p:cNvSpPr/>
          <p:nvPr/>
        </p:nvSpPr>
        <p:spPr>
          <a:xfrm flipH="1">
            <a:off x="4780659" y="0"/>
            <a:ext cx="4363341" cy="590554"/>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gd4ff6b1f40_0_3257"/>
          <p:cNvSpPr txBox="1"/>
          <p:nvPr>
            <p:ph idx="1" type="subTitle"/>
          </p:nvPr>
        </p:nvSpPr>
        <p:spPr>
          <a:xfrm>
            <a:off x="5384550" y="2095500"/>
            <a:ext cx="2953800" cy="1190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sz="1500"/>
            </a:lvl1pPr>
            <a:lvl2pPr lvl="1" rtl="0" algn="l">
              <a:lnSpc>
                <a:spcPct val="115000"/>
              </a:lnSpc>
              <a:spcBef>
                <a:spcPts val="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676" name="Google Shape;1676;gd4ff6b1f40_0_3257"/>
          <p:cNvSpPr txBox="1"/>
          <p:nvPr>
            <p:ph type="title"/>
          </p:nvPr>
        </p:nvSpPr>
        <p:spPr>
          <a:xfrm>
            <a:off x="5384550" y="1646550"/>
            <a:ext cx="2201400" cy="478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677" name="Google Shape;1677;gd4ff6b1f40_0_3257"/>
          <p:cNvSpPr/>
          <p:nvPr/>
        </p:nvSpPr>
        <p:spPr>
          <a:xfrm flipH="1" rot="10800000">
            <a:off x="0" y="3059635"/>
            <a:ext cx="1466835" cy="2054790"/>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78" name="Google Shape;1678;gd4ff6b1f40_0_3257"/>
          <p:cNvGrpSpPr/>
          <p:nvPr/>
        </p:nvGrpSpPr>
        <p:grpSpPr>
          <a:xfrm>
            <a:off x="8170575" y="76550"/>
            <a:ext cx="674325" cy="1173675"/>
            <a:chOff x="4266275" y="6869625"/>
            <a:chExt cx="674325" cy="1173675"/>
          </a:xfrm>
        </p:grpSpPr>
        <p:sp>
          <p:nvSpPr>
            <p:cNvPr id="1679" name="Google Shape;1679;gd4ff6b1f40_0_3257"/>
            <p:cNvSpPr/>
            <p:nvPr/>
          </p:nvSpPr>
          <p:spPr>
            <a:xfrm>
              <a:off x="4754025" y="7408475"/>
              <a:ext cx="186575" cy="194125"/>
            </a:xfrm>
            <a:custGeom>
              <a:rect b="b" l="l" r="r" t="t"/>
              <a:pathLst>
                <a:path extrusionOk="0" h="7765" w="7463">
                  <a:moveTo>
                    <a:pt x="2044" y="0"/>
                  </a:moveTo>
                  <a:lnTo>
                    <a:pt x="0" y="1945"/>
                  </a:lnTo>
                  <a:lnTo>
                    <a:pt x="5419" y="7765"/>
                  </a:lnTo>
                  <a:lnTo>
                    <a:pt x="7463" y="5828"/>
                  </a:lnTo>
                  <a:lnTo>
                    <a:pt x="204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gd4ff6b1f40_0_3257"/>
            <p:cNvSpPr/>
            <p:nvPr/>
          </p:nvSpPr>
          <p:spPr>
            <a:xfrm>
              <a:off x="4759125" y="7416225"/>
              <a:ext cx="58875" cy="53575"/>
            </a:xfrm>
            <a:custGeom>
              <a:rect b="b" l="l" r="r" t="t"/>
              <a:pathLst>
                <a:path extrusionOk="0" h="2143" w="2355">
                  <a:moveTo>
                    <a:pt x="2044" y="1"/>
                  </a:moveTo>
                  <a:lnTo>
                    <a:pt x="1" y="1840"/>
                  </a:lnTo>
                  <a:lnTo>
                    <a:pt x="311" y="2142"/>
                  </a:lnTo>
                  <a:lnTo>
                    <a:pt x="2354" y="205"/>
                  </a:lnTo>
                  <a:lnTo>
                    <a:pt x="2044"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gd4ff6b1f40_0_3257"/>
            <p:cNvSpPr/>
            <p:nvPr/>
          </p:nvSpPr>
          <p:spPr>
            <a:xfrm>
              <a:off x="4774450" y="7428900"/>
              <a:ext cx="56225" cy="56225"/>
            </a:xfrm>
            <a:custGeom>
              <a:rect b="b" l="l" r="r" t="t"/>
              <a:pathLst>
                <a:path extrusionOk="0" h="2249" w="2249">
                  <a:moveTo>
                    <a:pt x="2044" y="0"/>
                  </a:moveTo>
                  <a:lnTo>
                    <a:pt x="1" y="1946"/>
                  </a:lnTo>
                  <a:lnTo>
                    <a:pt x="205" y="2248"/>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gd4ff6b1f40_0_3257"/>
            <p:cNvSpPr/>
            <p:nvPr/>
          </p:nvSpPr>
          <p:spPr>
            <a:xfrm>
              <a:off x="4787325" y="7444225"/>
              <a:ext cx="56225" cy="53750"/>
            </a:xfrm>
            <a:custGeom>
              <a:rect b="b" l="l" r="r" t="t"/>
              <a:pathLst>
                <a:path extrusionOk="0" h="2150" w="2249">
                  <a:moveTo>
                    <a:pt x="2044" y="0"/>
                  </a:moveTo>
                  <a:lnTo>
                    <a:pt x="0" y="1839"/>
                  </a:lnTo>
                  <a:lnTo>
                    <a:pt x="205" y="2150"/>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gd4ff6b1f40_0_3257"/>
            <p:cNvSpPr/>
            <p:nvPr/>
          </p:nvSpPr>
          <p:spPr>
            <a:xfrm>
              <a:off x="4800000" y="7457100"/>
              <a:ext cx="58875" cy="56200"/>
            </a:xfrm>
            <a:custGeom>
              <a:rect b="b" l="l" r="r" t="t"/>
              <a:pathLst>
                <a:path extrusionOk="0" h="2248" w="2355">
                  <a:moveTo>
                    <a:pt x="2044" y="0"/>
                  </a:moveTo>
                  <a:lnTo>
                    <a:pt x="0" y="1937"/>
                  </a:lnTo>
                  <a:lnTo>
                    <a:pt x="311" y="2248"/>
                  </a:lnTo>
                  <a:lnTo>
                    <a:pt x="2354" y="303"/>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gd4ff6b1f40_0_3257"/>
            <p:cNvSpPr/>
            <p:nvPr/>
          </p:nvSpPr>
          <p:spPr>
            <a:xfrm>
              <a:off x="4812875" y="7472425"/>
              <a:ext cx="58650" cy="53550"/>
            </a:xfrm>
            <a:custGeom>
              <a:rect b="b" l="l" r="r" t="t"/>
              <a:pathLst>
                <a:path extrusionOk="0" h="2142" w="2346">
                  <a:moveTo>
                    <a:pt x="2043" y="0"/>
                  </a:moveTo>
                  <a:lnTo>
                    <a:pt x="0" y="1937"/>
                  </a:lnTo>
                  <a:lnTo>
                    <a:pt x="303" y="2142"/>
                  </a:lnTo>
                  <a:lnTo>
                    <a:pt x="2346" y="303"/>
                  </a:lnTo>
                  <a:lnTo>
                    <a:pt x="2043"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gd4ff6b1f40_0_3257"/>
            <p:cNvSpPr/>
            <p:nvPr/>
          </p:nvSpPr>
          <p:spPr>
            <a:xfrm>
              <a:off x="4825525" y="7487750"/>
              <a:ext cx="58875" cy="53550"/>
            </a:xfrm>
            <a:custGeom>
              <a:rect b="b" l="l" r="r" t="t"/>
              <a:pathLst>
                <a:path extrusionOk="0" h="2142" w="2355">
                  <a:moveTo>
                    <a:pt x="2044" y="0"/>
                  </a:moveTo>
                  <a:lnTo>
                    <a:pt x="1" y="1839"/>
                  </a:lnTo>
                  <a:lnTo>
                    <a:pt x="311" y="2142"/>
                  </a:lnTo>
                  <a:lnTo>
                    <a:pt x="2355" y="205"/>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gd4ff6b1f40_0_3257"/>
            <p:cNvSpPr/>
            <p:nvPr/>
          </p:nvSpPr>
          <p:spPr>
            <a:xfrm>
              <a:off x="4840850" y="7500425"/>
              <a:ext cx="56225" cy="56200"/>
            </a:xfrm>
            <a:custGeom>
              <a:rect b="b" l="l" r="r" t="t"/>
              <a:pathLst>
                <a:path extrusionOk="0" h="2248" w="2249">
                  <a:moveTo>
                    <a:pt x="2044" y="0"/>
                  </a:moveTo>
                  <a:lnTo>
                    <a:pt x="1" y="1945"/>
                  </a:lnTo>
                  <a:lnTo>
                    <a:pt x="205" y="2248"/>
                  </a:lnTo>
                  <a:lnTo>
                    <a:pt x="2249"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gd4ff6b1f40_0_3257"/>
            <p:cNvSpPr/>
            <p:nvPr/>
          </p:nvSpPr>
          <p:spPr>
            <a:xfrm>
              <a:off x="4853725" y="7515750"/>
              <a:ext cx="56225" cy="53750"/>
            </a:xfrm>
            <a:custGeom>
              <a:rect b="b" l="l" r="r" t="t"/>
              <a:pathLst>
                <a:path extrusionOk="0" h="2150" w="2249">
                  <a:moveTo>
                    <a:pt x="2044" y="0"/>
                  </a:moveTo>
                  <a:lnTo>
                    <a:pt x="1" y="1839"/>
                  </a:lnTo>
                  <a:lnTo>
                    <a:pt x="205" y="2150"/>
                  </a:lnTo>
                  <a:lnTo>
                    <a:pt x="2249" y="204"/>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gd4ff6b1f40_0_3257"/>
            <p:cNvSpPr/>
            <p:nvPr/>
          </p:nvSpPr>
          <p:spPr>
            <a:xfrm>
              <a:off x="4866400" y="7528625"/>
              <a:ext cx="58875" cy="56200"/>
            </a:xfrm>
            <a:custGeom>
              <a:rect b="b" l="l" r="r" t="t"/>
              <a:pathLst>
                <a:path extrusionOk="0" h="2248" w="2355">
                  <a:moveTo>
                    <a:pt x="2044" y="0"/>
                  </a:moveTo>
                  <a:lnTo>
                    <a:pt x="1" y="1937"/>
                  </a:lnTo>
                  <a:lnTo>
                    <a:pt x="311" y="2248"/>
                  </a:lnTo>
                  <a:lnTo>
                    <a:pt x="2355"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gd4ff6b1f40_0_3257"/>
            <p:cNvSpPr/>
            <p:nvPr/>
          </p:nvSpPr>
          <p:spPr>
            <a:xfrm>
              <a:off x="4879275" y="7543950"/>
              <a:ext cx="58675" cy="53550"/>
            </a:xfrm>
            <a:custGeom>
              <a:rect b="b" l="l" r="r" t="t"/>
              <a:pathLst>
                <a:path extrusionOk="0" h="2142" w="2347">
                  <a:moveTo>
                    <a:pt x="2044" y="0"/>
                  </a:moveTo>
                  <a:lnTo>
                    <a:pt x="0" y="1937"/>
                  </a:lnTo>
                  <a:lnTo>
                    <a:pt x="303" y="2141"/>
                  </a:lnTo>
                  <a:lnTo>
                    <a:pt x="2346"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gd4ff6b1f40_0_3257"/>
            <p:cNvSpPr/>
            <p:nvPr/>
          </p:nvSpPr>
          <p:spPr>
            <a:xfrm>
              <a:off x="4266275" y="7482625"/>
              <a:ext cx="597700" cy="560675"/>
            </a:xfrm>
            <a:custGeom>
              <a:rect b="b" l="l" r="r" t="t"/>
              <a:pathLst>
                <a:path extrusionOk="0" h="22427" w="23908">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gd4ff6b1f40_0_3257"/>
            <p:cNvSpPr/>
            <p:nvPr/>
          </p:nvSpPr>
          <p:spPr>
            <a:xfrm>
              <a:off x="4294275" y="7615450"/>
              <a:ext cx="429125" cy="403000"/>
            </a:xfrm>
            <a:custGeom>
              <a:rect b="b" l="l" r="r" t="t"/>
              <a:pathLst>
                <a:path extrusionOk="0" h="16120" w="17165">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gd4ff6b1f40_0_3257"/>
            <p:cNvSpPr/>
            <p:nvPr/>
          </p:nvSpPr>
          <p:spPr>
            <a:xfrm>
              <a:off x="4736250" y="7454450"/>
              <a:ext cx="155725" cy="166150"/>
            </a:xfrm>
            <a:custGeom>
              <a:rect b="b" l="l" r="r" t="t"/>
              <a:pathLst>
                <a:path extrusionOk="0" h="6646" w="6229">
                  <a:moveTo>
                    <a:pt x="817" y="0"/>
                  </a:moveTo>
                  <a:lnTo>
                    <a:pt x="0" y="817"/>
                  </a:lnTo>
                  <a:lnTo>
                    <a:pt x="5313" y="6645"/>
                  </a:lnTo>
                  <a:lnTo>
                    <a:pt x="6228" y="5828"/>
                  </a:lnTo>
                  <a:lnTo>
                    <a:pt x="817" y="0"/>
                  </a:ln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gd4ff6b1f40_0_3257"/>
            <p:cNvSpPr/>
            <p:nvPr/>
          </p:nvSpPr>
          <p:spPr>
            <a:xfrm>
              <a:off x="4294275" y="7881100"/>
              <a:ext cx="143050" cy="137350"/>
            </a:xfrm>
            <a:custGeom>
              <a:rect b="b" l="l" r="r" t="t"/>
              <a:pathLst>
                <a:path extrusionOk="0" h="5494" w="5722">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gd4ff6b1f40_0_3257"/>
            <p:cNvSpPr/>
            <p:nvPr/>
          </p:nvSpPr>
          <p:spPr>
            <a:xfrm>
              <a:off x="4577875" y="7543950"/>
              <a:ext cx="125075" cy="112400"/>
            </a:xfrm>
            <a:custGeom>
              <a:rect b="b" l="l" r="r" t="t"/>
              <a:pathLst>
                <a:path extrusionOk="0" h="4496" w="5003">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gd4ff6b1f40_0_3257"/>
            <p:cNvSpPr/>
            <p:nvPr/>
          </p:nvSpPr>
          <p:spPr>
            <a:xfrm>
              <a:off x="4600775" y="7615450"/>
              <a:ext cx="66425" cy="43350"/>
            </a:xfrm>
            <a:custGeom>
              <a:rect b="b" l="l" r="r" t="t"/>
              <a:pathLst>
                <a:path extrusionOk="0" h="1734" w="2657">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rgbClr val="E86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gd4ff6b1f40_0_3257"/>
            <p:cNvSpPr/>
            <p:nvPr/>
          </p:nvSpPr>
          <p:spPr>
            <a:xfrm>
              <a:off x="4268725" y="6869625"/>
              <a:ext cx="209475" cy="130200"/>
            </a:xfrm>
            <a:custGeom>
              <a:rect b="b" l="l" r="r" t="t"/>
              <a:pathLst>
                <a:path extrusionOk="0" h="5208" w="8379">
                  <a:moveTo>
                    <a:pt x="7463" y="1"/>
                  </a:moveTo>
                  <a:lnTo>
                    <a:pt x="0" y="2551"/>
                  </a:lnTo>
                  <a:lnTo>
                    <a:pt x="924" y="5207"/>
                  </a:lnTo>
                  <a:lnTo>
                    <a:pt x="8378" y="2551"/>
                  </a:lnTo>
                  <a:lnTo>
                    <a:pt x="746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gd4ff6b1f40_0_3257"/>
            <p:cNvSpPr/>
            <p:nvPr/>
          </p:nvSpPr>
          <p:spPr>
            <a:xfrm>
              <a:off x="4276475" y="6928275"/>
              <a:ext cx="30675" cy="69100"/>
            </a:xfrm>
            <a:custGeom>
              <a:rect b="b" l="l" r="r" t="t"/>
              <a:pathLst>
                <a:path extrusionOk="0" h="2764" w="1227">
                  <a:moveTo>
                    <a:pt x="303" y="1"/>
                  </a:moveTo>
                  <a:lnTo>
                    <a:pt x="1" y="107"/>
                  </a:lnTo>
                  <a:lnTo>
                    <a:pt x="916" y="2763"/>
                  </a:lnTo>
                  <a:lnTo>
                    <a:pt x="1227"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gd4ff6b1f40_0_3257"/>
            <p:cNvSpPr/>
            <p:nvPr/>
          </p:nvSpPr>
          <p:spPr>
            <a:xfrm>
              <a:off x="4294275" y="6920725"/>
              <a:ext cx="30675" cy="68875"/>
            </a:xfrm>
            <a:custGeom>
              <a:rect b="b" l="l" r="r" t="t"/>
              <a:pathLst>
                <a:path extrusionOk="0" h="2755" w="1227">
                  <a:moveTo>
                    <a:pt x="311" y="0"/>
                  </a:moveTo>
                  <a:lnTo>
                    <a:pt x="0" y="205"/>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gd4ff6b1f40_0_3257"/>
            <p:cNvSpPr/>
            <p:nvPr/>
          </p:nvSpPr>
          <p:spPr>
            <a:xfrm>
              <a:off x="4312250" y="6915600"/>
              <a:ext cx="30675" cy="68900"/>
            </a:xfrm>
            <a:custGeom>
              <a:rect b="b" l="l" r="r" t="t"/>
              <a:pathLst>
                <a:path extrusionOk="0" h="2756" w="1227">
                  <a:moveTo>
                    <a:pt x="303" y="1"/>
                  </a:moveTo>
                  <a:lnTo>
                    <a:pt x="0" y="99"/>
                  </a:lnTo>
                  <a:lnTo>
                    <a:pt x="916" y="2755"/>
                  </a:lnTo>
                  <a:lnTo>
                    <a:pt x="1226"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gd4ff6b1f40_0_3257"/>
            <p:cNvSpPr/>
            <p:nvPr/>
          </p:nvSpPr>
          <p:spPr>
            <a:xfrm>
              <a:off x="4330025" y="6907850"/>
              <a:ext cx="33325" cy="69075"/>
            </a:xfrm>
            <a:custGeom>
              <a:rect b="b" l="l" r="r" t="t"/>
              <a:pathLst>
                <a:path extrusionOk="0" h="2763" w="1333">
                  <a:moveTo>
                    <a:pt x="409" y="0"/>
                  </a:moveTo>
                  <a:lnTo>
                    <a:pt x="0" y="205"/>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gd4ff6b1f40_0_3257"/>
            <p:cNvSpPr/>
            <p:nvPr/>
          </p:nvSpPr>
          <p:spPr>
            <a:xfrm>
              <a:off x="4348000" y="6902725"/>
              <a:ext cx="33125" cy="69100"/>
            </a:xfrm>
            <a:custGeom>
              <a:rect b="b" l="l" r="r" t="t"/>
              <a:pathLst>
                <a:path extrusionOk="0" h="2764" w="1325">
                  <a:moveTo>
                    <a:pt x="409" y="1"/>
                  </a:moveTo>
                  <a:lnTo>
                    <a:pt x="1" y="107"/>
                  </a:lnTo>
                  <a:lnTo>
                    <a:pt x="916" y="2764"/>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gd4ff6b1f40_0_3257"/>
            <p:cNvSpPr/>
            <p:nvPr/>
          </p:nvSpPr>
          <p:spPr>
            <a:xfrm>
              <a:off x="4368450" y="6895175"/>
              <a:ext cx="30675" cy="68875"/>
            </a:xfrm>
            <a:custGeom>
              <a:rect b="b" l="l" r="r" t="t"/>
              <a:pathLst>
                <a:path extrusionOk="0" h="2755" w="1227">
                  <a:moveTo>
                    <a:pt x="302" y="1"/>
                  </a:moveTo>
                  <a:lnTo>
                    <a:pt x="0" y="205"/>
                  </a:lnTo>
                  <a:lnTo>
                    <a:pt x="915" y="2755"/>
                  </a:lnTo>
                  <a:lnTo>
                    <a:pt x="1226" y="2657"/>
                  </a:lnTo>
                  <a:lnTo>
                    <a:pt x="302"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gd4ff6b1f40_0_3257"/>
            <p:cNvSpPr/>
            <p:nvPr/>
          </p:nvSpPr>
          <p:spPr>
            <a:xfrm>
              <a:off x="4386225" y="6890075"/>
              <a:ext cx="30675" cy="68875"/>
            </a:xfrm>
            <a:custGeom>
              <a:rect b="b" l="l" r="r" t="t"/>
              <a:pathLst>
                <a:path extrusionOk="0" h="2755" w="1227">
                  <a:moveTo>
                    <a:pt x="311" y="0"/>
                  </a:moveTo>
                  <a:lnTo>
                    <a:pt x="0" y="98"/>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gd4ff6b1f40_0_3257"/>
            <p:cNvSpPr/>
            <p:nvPr/>
          </p:nvSpPr>
          <p:spPr>
            <a:xfrm>
              <a:off x="4404200" y="6882300"/>
              <a:ext cx="33125" cy="69100"/>
            </a:xfrm>
            <a:custGeom>
              <a:rect b="b" l="l" r="r" t="t"/>
              <a:pathLst>
                <a:path extrusionOk="0" h="2764" w="1325">
                  <a:moveTo>
                    <a:pt x="409" y="1"/>
                  </a:moveTo>
                  <a:lnTo>
                    <a:pt x="0" y="205"/>
                  </a:lnTo>
                  <a:lnTo>
                    <a:pt x="916" y="2763"/>
                  </a:lnTo>
                  <a:lnTo>
                    <a:pt x="1324"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gd4ff6b1f40_0_3257"/>
            <p:cNvSpPr/>
            <p:nvPr/>
          </p:nvSpPr>
          <p:spPr>
            <a:xfrm>
              <a:off x="4421975" y="6877200"/>
              <a:ext cx="33325" cy="69075"/>
            </a:xfrm>
            <a:custGeom>
              <a:rect b="b" l="l" r="r" t="t"/>
              <a:pathLst>
                <a:path extrusionOk="0" h="2763" w="1333">
                  <a:moveTo>
                    <a:pt x="409" y="0"/>
                  </a:moveTo>
                  <a:lnTo>
                    <a:pt x="0" y="107"/>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gd4ff6b1f40_0_3257"/>
            <p:cNvSpPr/>
            <p:nvPr/>
          </p:nvSpPr>
          <p:spPr>
            <a:xfrm>
              <a:off x="4439950" y="6869625"/>
              <a:ext cx="33125" cy="68900"/>
            </a:xfrm>
            <a:custGeom>
              <a:rect b="b" l="l" r="r" t="t"/>
              <a:pathLst>
                <a:path extrusionOk="0" h="2756" w="1325">
                  <a:moveTo>
                    <a:pt x="409" y="1"/>
                  </a:moveTo>
                  <a:lnTo>
                    <a:pt x="1" y="99"/>
                  </a:lnTo>
                  <a:lnTo>
                    <a:pt x="1022" y="2755"/>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gd4ff6b1f40_0_3257"/>
            <p:cNvSpPr/>
            <p:nvPr/>
          </p:nvSpPr>
          <p:spPr>
            <a:xfrm>
              <a:off x="4314700" y="6956475"/>
              <a:ext cx="367825" cy="694425"/>
            </a:xfrm>
            <a:custGeom>
              <a:rect b="b" l="l" r="r" t="t"/>
              <a:pathLst>
                <a:path extrusionOk="0" h="27777" w="14713">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gd4ff6b1f40_0_3257"/>
            <p:cNvSpPr/>
            <p:nvPr/>
          </p:nvSpPr>
          <p:spPr>
            <a:xfrm>
              <a:off x="4391325" y="7125050"/>
              <a:ext cx="265650" cy="498700"/>
            </a:xfrm>
            <a:custGeom>
              <a:rect b="b" l="l" r="r" t="t"/>
              <a:pathLst>
                <a:path extrusionOk="0" h="19948" w="10626">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gd4ff6b1f40_0_3257"/>
            <p:cNvSpPr/>
            <p:nvPr/>
          </p:nvSpPr>
          <p:spPr>
            <a:xfrm>
              <a:off x="4289150" y="6933375"/>
              <a:ext cx="196800" cy="91975"/>
            </a:xfrm>
            <a:custGeom>
              <a:rect b="b" l="l" r="r" t="t"/>
              <a:pathLst>
                <a:path extrusionOk="0" h="3679" w="7872">
                  <a:moveTo>
                    <a:pt x="7561" y="1"/>
                  </a:moveTo>
                  <a:lnTo>
                    <a:pt x="1" y="2559"/>
                  </a:lnTo>
                  <a:lnTo>
                    <a:pt x="409" y="3679"/>
                  </a:lnTo>
                  <a:lnTo>
                    <a:pt x="7872" y="1023"/>
                  </a:lnTo>
                  <a:lnTo>
                    <a:pt x="7561" y="1"/>
                  </a:ln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gd4ff6b1f40_0_3257"/>
            <p:cNvSpPr/>
            <p:nvPr/>
          </p:nvSpPr>
          <p:spPr>
            <a:xfrm>
              <a:off x="4519025" y="7495300"/>
              <a:ext cx="137950" cy="128450"/>
            </a:xfrm>
            <a:custGeom>
              <a:rect b="b" l="l" r="r" t="t"/>
              <a:pathLst>
                <a:path extrusionOk="0" h="5138" w="5518">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711" name="Shape 1711"/>
        <p:cNvGrpSpPr/>
        <p:nvPr/>
      </p:nvGrpSpPr>
      <p:grpSpPr>
        <a:xfrm>
          <a:off x="0" y="0"/>
          <a:ext cx="0" cy="0"/>
          <a:chOff x="0" y="0"/>
          <a:chExt cx="0" cy="0"/>
        </a:xfrm>
      </p:grpSpPr>
      <p:sp>
        <p:nvSpPr>
          <p:cNvPr id="1712" name="Google Shape;1712;gd4ff6b1f40_0_3295"/>
          <p:cNvSpPr txBox="1"/>
          <p:nvPr>
            <p:ph type="title"/>
          </p:nvPr>
        </p:nvSpPr>
        <p:spPr>
          <a:xfrm>
            <a:off x="713275" y="2288400"/>
            <a:ext cx="76875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45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1713" name="Google Shape;1713;gd4ff6b1f40_0_3295"/>
          <p:cNvSpPr/>
          <p:nvPr/>
        </p:nvSpPr>
        <p:spPr>
          <a:xfrm>
            <a:off x="0" y="0"/>
            <a:ext cx="2143137" cy="3002177"/>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gd4ff6b1f40_0_3295"/>
          <p:cNvSpPr/>
          <p:nvPr/>
        </p:nvSpPr>
        <p:spPr>
          <a:xfrm rot="10800000">
            <a:off x="7000874" y="2141325"/>
            <a:ext cx="2143137" cy="3002177"/>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gd4ff6b1f40_0_3295"/>
          <p:cNvSpPr txBox="1"/>
          <p:nvPr>
            <p:ph idx="1" type="subTitle"/>
          </p:nvPr>
        </p:nvSpPr>
        <p:spPr>
          <a:xfrm>
            <a:off x="1988250" y="3078375"/>
            <a:ext cx="5167500" cy="5049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None/>
              <a:defRPr/>
            </a:lvl1pPr>
            <a:lvl2pPr lvl="1" rtl="0" algn="ctr">
              <a:lnSpc>
                <a:spcPct val="115000"/>
              </a:lnSpc>
              <a:spcBef>
                <a:spcPts val="0"/>
              </a:spcBef>
              <a:spcAft>
                <a:spcPts val="0"/>
              </a:spcAft>
              <a:buSzPts val="1400"/>
              <a:buNone/>
              <a:defRPr/>
            </a:lvl2pPr>
            <a:lvl3pPr lvl="2" rtl="0" algn="ctr">
              <a:lnSpc>
                <a:spcPct val="115000"/>
              </a:lnSpc>
              <a:spcBef>
                <a:spcPts val="1600"/>
              </a:spcBef>
              <a:spcAft>
                <a:spcPts val="0"/>
              </a:spcAft>
              <a:buSzPts val="1400"/>
              <a:buNone/>
              <a:defRPr/>
            </a:lvl3pPr>
            <a:lvl4pPr lvl="3" rtl="0" algn="ctr">
              <a:lnSpc>
                <a:spcPct val="115000"/>
              </a:lnSpc>
              <a:spcBef>
                <a:spcPts val="1600"/>
              </a:spcBef>
              <a:spcAft>
                <a:spcPts val="0"/>
              </a:spcAft>
              <a:buSzPts val="1400"/>
              <a:buNone/>
              <a:defRPr/>
            </a:lvl4pPr>
            <a:lvl5pPr lvl="4" rtl="0" algn="ctr">
              <a:lnSpc>
                <a:spcPct val="115000"/>
              </a:lnSpc>
              <a:spcBef>
                <a:spcPts val="1600"/>
              </a:spcBef>
              <a:spcAft>
                <a:spcPts val="0"/>
              </a:spcAft>
              <a:buSzPts val="1400"/>
              <a:buNone/>
              <a:defRPr/>
            </a:lvl5pPr>
            <a:lvl6pPr lvl="5" rtl="0" algn="ctr">
              <a:lnSpc>
                <a:spcPct val="115000"/>
              </a:lnSpc>
              <a:spcBef>
                <a:spcPts val="1600"/>
              </a:spcBef>
              <a:spcAft>
                <a:spcPts val="0"/>
              </a:spcAft>
              <a:buSzPts val="1400"/>
              <a:buNone/>
              <a:defRPr/>
            </a:lvl6pPr>
            <a:lvl7pPr lvl="6" rtl="0" algn="ctr">
              <a:lnSpc>
                <a:spcPct val="115000"/>
              </a:lnSpc>
              <a:spcBef>
                <a:spcPts val="1600"/>
              </a:spcBef>
              <a:spcAft>
                <a:spcPts val="0"/>
              </a:spcAft>
              <a:buSzPts val="1400"/>
              <a:buNone/>
              <a:defRPr/>
            </a:lvl7pPr>
            <a:lvl8pPr lvl="7" rtl="0" algn="ctr">
              <a:lnSpc>
                <a:spcPct val="115000"/>
              </a:lnSpc>
              <a:spcBef>
                <a:spcPts val="1600"/>
              </a:spcBef>
              <a:spcAft>
                <a:spcPts val="0"/>
              </a:spcAft>
              <a:buSzPts val="1400"/>
              <a:buNone/>
              <a:defRPr/>
            </a:lvl8pPr>
            <a:lvl9pPr lvl="8" rtl="0" algn="ctr">
              <a:lnSpc>
                <a:spcPct val="115000"/>
              </a:lnSpc>
              <a:spcBef>
                <a:spcPts val="1600"/>
              </a:spcBef>
              <a:spcAft>
                <a:spcPts val="1600"/>
              </a:spcAft>
              <a:buSzPts val="1400"/>
              <a:buNone/>
              <a:defRPr/>
            </a:lvl9pPr>
          </a:lstStyle>
          <a:p/>
        </p:txBody>
      </p:sp>
      <p:sp>
        <p:nvSpPr>
          <p:cNvPr id="1716" name="Google Shape;1716;gd4ff6b1f40_0_3295"/>
          <p:cNvSpPr txBox="1"/>
          <p:nvPr>
            <p:ph idx="2" type="title"/>
          </p:nvPr>
        </p:nvSpPr>
        <p:spPr>
          <a:xfrm>
            <a:off x="3994525" y="1619250"/>
            <a:ext cx="1125000" cy="446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4500"/>
            </a:lvl1pPr>
            <a:lvl2pPr lvl="1" rtl="0" algn="ctr">
              <a:lnSpc>
                <a:spcPct val="100000"/>
              </a:lnSpc>
              <a:spcBef>
                <a:spcPts val="0"/>
              </a:spcBef>
              <a:spcAft>
                <a:spcPts val="0"/>
              </a:spcAft>
              <a:buSzPts val="3000"/>
              <a:buFont typeface="Neucha"/>
              <a:buNone/>
              <a:defRPr b="1" sz="3000">
                <a:latin typeface="Neucha"/>
                <a:ea typeface="Neucha"/>
                <a:cs typeface="Neucha"/>
                <a:sym typeface="Neucha"/>
              </a:defRPr>
            </a:lvl2pPr>
            <a:lvl3pPr lvl="2" rtl="0" algn="ctr">
              <a:lnSpc>
                <a:spcPct val="100000"/>
              </a:lnSpc>
              <a:spcBef>
                <a:spcPts val="0"/>
              </a:spcBef>
              <a:spcAft>
                <a:spcPts val="0"/>
              </a:spcAft>
              <a:buSzPts val="3000"/>
              <a:buFont typeface="Neucha"/>
              <a:buNone/>
              <a:defRPr b="1" sz="3000">
                <a:latin typeface="Neucha"/>
                <a:ea typeface="Neucha"/>
                <a:cs typeface="Neucha"/>
                <a:sym typeface="Neucha"/>
              </a:defRPr>
            </a:lvl3pPr>
            <a:lvl4pPr lvl="3" rtl="0" algn="ctr">
              <a:lnSpc>
                <a:spcPct val="100000"/>
              </a:lnSpc>
              <a:spcBef>
                <a:spcPts val="0"/>
              </a:spcBef>
              <a:spcAft>
                <a:spcPts val="0"/>
              </a:spcAft>
              <a:buSzPts val="3000"/>
              <a:buFont typeface="Neucha"/>
              <a:buNone/>
              <a:defRPr b="1" sz="3000">
                <a:latin typeface="Neucha"/>
                <a:ea typeface="Neucha"/>
                <a:cs typeface="Neucha"/>
                <a:sym typeface="Neucha"/>
              </a:defRPr>
            </a:lvl4pPr>
            <a:lvl5pPr lvl="4" rtl="0" algn="ctr">
              <a:lnSpc>
                <a:spcPct val="100000"/>
              </a:lnSpc>
              <a:spcBef>
                <a:spcPts val="0"/>
              </a:spcBef>
              <a:spcAft>
                <a:spcPts val="0"/>
              </a:spcAft>
              <a:buSzPts val="3000"/>
              <a:buFont typeface="Neucha"/>
              <a:buNone/>
              <a:defRPr b="1" sz="3000">
                <a:latin typeface="Neucha"/>
                <a:ea typeface="Neucha"/>
                <a:cs typeface="Neucha"/>
                <a:sym typeface="Neucha"/>
              </a:defRPr>
            </a:lvl5pPr>
            <a:lvl6pPr lvl="5" rtl="0" algn="ctr">
              <a:lnSpc>
                <a:spcPct val="100000"/>
              </a:lnSpc>
              <a:spcBef>
                <a:spcPts val="0"/>
              </a:spcBef>
              <a:spcAft>
                <a:spcPts val="0"/>
              </a:spcAft>
              <a:buSzPts val="3000"/>
              <a:buFont typeface="Neucha"/>
              <a:buNone/>
              <a:defRPr b="1" sz="3000">
                <a:latin typeface="Neucha"/>
                <a:ea typeface="Neucha"/>
                <a:cs typeface="Neucha"/>
                <a:sym typeface="Neucha"/>
              </a:defRPr>
            </a:lvl6pPr>
            <a:lvl7pPr lvl="6" rtl="0" algn="ctr">
              <a:lnSpc>
                <a:spcPct val="100000"/>
              </a:lnSpc>
              <a:spcBef>
                <a:spcPts val="0"/>
              </a:spcBef>
              <a:spcAft>
                <a:spcPts val="0"/>
              </a:spcAft>
              <a:buSzPts val="3000"/>
              <a:buFont typeface="Neucha"/>
              <a:buNone/>
              <a:defRPr b="1" sz="3000">
                <a:latin typeface="Neucha"/>
                <a:ea typeface="Neucha"/>
                <a:cs typeface="Neucha"/>
                <a:sym typeface="Neucha"/>
              </a:defRPr>
            </a:lvl7pPr>
            <a:lvl8pPr lvl="7" rtl="0" algn="ctr">
              <a:lnSpc>
                <a:spcPct val="100000"/>
              </a:lnSpc>
              <a:spcBef>
                <a:spcPts val="0"/>
              </a:spcBef>
              <a:spcAft>
                <a:spcPts val="0"/>
              </a:spcAft>
              <a:buSzPts val="3000"/>
              <a:buFont typeface="Neucha"/>
              <a:buNone/>
              <a:defRPr b="1" sz="3000">
                <a:latin typeface="Neucha"/>
                <a:ea typeface="Neucha"/>
                <a:cs typeface="Neucha"/>
                <a:sym typeface="Neucha"/>
              </a:defRPr>
            </a:lvl8pPr>
            <a:lvl9pPr lvl="8" rtl="0"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grpSp>
        <p:nvGrpSpPr>
          <p:cNvPr id="1717" name="Google Shape;1717;gd4ff6b1f40_0_3295"/>
          <p:cNvGrpSpPr/>
          <p:nvPr/>
        </p:nvGrpSpPr>
        <p:grpSpPr>
          <a:xfrm>
            <a:off x="714013" y="3855263"/>
            <a:ext cx="985925" cy="744150"/>
            <a:chOff x="1666700" y="5967688"/>
            <a:chExt cx="985925" cy="744150"/>
          </a:xfrm>
        </p:grpSpPr>
        <p:sp>
          <p:nvSpPr>
            <p:cNvPr id="1718" name="Google Shape;1718;gd4ff6b1f40_0_3295"/>
            <p:cNvSpPr/>
            <p:nvPr/>
          </p:nvSpPr>
          <p:spPr>
            <a:xfrm>
              <a:off x="1666700" y="5967688"/>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gd4ff6b1f40_0_3295"/>
            <p:cNvSpPr/>
            <p:nvPr/>
          </p:nvSpPr>
          <p:spPr>
            <a:xfrm>
              <a:off x="1758650" y="6363863"/>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gd4ff6b1f40_0_3295"/>
            <p:cNvSpPr/>
            <p:nvPr/>
          </p:nvSpPr>
          <p:spPr>
            <a:xfrm>
              <a:off x="1735750" y="6361013"/>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gd4ff6b1f40_0_3295"/>
            <p:cNvSpPr/>
            <p:nvPr/>
          </p:nvSpPr>
          <p:spPr>
            <a:xfrm>
              <a:off x="1766400" y="6369163"/>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gd4ff6b1f40_0_3295"/>
            <p:cNvSpPr/>
            <p:nvPr/>
          </p:nvSpPr>
          <p:spPr>
            <a:xfrm>
              <a:off x="1751075" y="6397163"/>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gd4ff6b1f40_0_3295"/>
            <p:cNvSpPr/>
            <p:nvPr/>
          </p:nvSpPr>
          <p:spPr>
            <a:xfrm>
              <a:off x="1748425" y="6392063"/>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gd4ff6b1f40_0_3295"/>
            <p:cNvSpPr/>
            <p:nvPr/>
          </p:nvSpPr>
          <p:spPr>
            <a:xfrm>
              <a:off x="1911900" y="6282113"/>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gd4ff6b1f40_0_3295"/>
            <p:cNvSpPr/>
            <p:nvPr/>
          </p:nvSpPr>
          <p:spPr>
            <a:xfrm>
              <a:off x="1889000" y="6279288"/>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gd4ff6b1f40_0_3295"/>
            <p:cNvSpPr/>
            <p:nvPr/>
          </p:nvSpPr>
          <p:spPr>
            <a:xfrm>
              <a:off x="1922125" y="6287438"/>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gd4ff6b1f40_0_3295"/>
            <p:cNvSpPr/>
            <p:nvPr/>
          </p:nvSpPr>
          <p:spPr>
            <a:xfrm>
              <a:off x="1906800" y="6315438"/>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gd4ff6b1f40_0_3295"/>
            <p:cNvSpPr/>
            <p:nvPr/>
          </p:nvSpPr>
          <p:spPr>
            <a:xfrm>
              <a:off x="1904325" y="6310313"/>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gd4ff6b1f40_0_3295"/>
            <p:cNvSpPr/>
            <p:nvPr/>
          </p:nvSpPr>
          <p:spPr>
            <a:xfrm>
              <a:off x="2067800" y="62003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gd4ff6b1f40_0_3295"/>
            <p:cNvSpPr/>
            <p:nvPr/>
          </p:nvSpPr>
          <p:spPr>
            <a:xfrm>
              <a:off x="2044725" y="6197563"/>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gd4ff6b1f40_0_3295"/>
            <p:cNvSpPr/>
            <p:nvPr/>
          </p:nvSpPr>
          <p:spPr>
            <a:xfrm>
              <a:off x="2078025" y="6205713"/>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gd4ff6b1f40_0_3295"/>
            <p:cNvSpPr/>
            <p:nvPr/>
          </p:nvSpPr>
          <p:spPr>
            <a:xfrm>
              <a:off x="2060050" y="6233688"/>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gd4ff6b1f40_0_3295"/>
            <p:cNvSpPr/>
            <p:nvPr/>
          </p:nvSpPr>
          <p:spPr>
            <a:xfrm>
              <a:off x="2060050" y="6228588"/>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gd4ff6b1f40_0_3295"/>
            <p:cNvSpPr/>
            <p:nvPr/>
          </p:nvSpPr>
          <p:spPr>
            <a:xfrm>
              <a:off x="2221050" y="6118663"/>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gd4ff6b1f40_0_3295"/>
            <p:cNvSpPr/>
            <p:nvPr/>
          </p:nvSpPr>
          <p:spPr>
            <a:xfrm>
              <a:off x="2197975" y="6115813"/>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gd4ff6b1f40_0_3295"/>
            <p:cNvSpPr/>
            <p:nvPr/>
          </p:nvSpPr>
          <p:spPr>
            <a:xfrm>
              <a:off x="2231275" y="6123963"/>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gd4ff6b1f40_0_3295"/>
            <p:cNvSpPr/>
            <p:nvPr/>
          </p:nvSpPr>
          <p:spPr>
            <a:xfrm>
              <a:off x="2215950" y="6151963"/>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gd4ff6b1f40_0_3295"/>
            <p:cNvSpPr/>
            <p:nvPr/>
          </p:nvSpPr>
          <p:spPr>
            <a:xfrm>
              <a:off x="2213300" y="6146863"/>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gd4ff6b1f40_0_3295"/>
            <p:cNvSpPr/>
            <p:nvPr/>
          </p:nvSpPr>
          <p:spPr>
            <a:xfrm>
              <a:off x="2376750" y="6036913"/>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gd4ff6b1f40_0_3295"/>
            <p:cNvSpPr/>
            <p:nvPr/>
          </p:nvSpPr>
          <p:spPr>
            <a:xfrm>
              <a:off x="2353875" y="6034013"/>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gd4ff6b1f40_0_3295"/>
            <p:cNvSpPr/>
            <p:nvPr/>
          </p:nvSpPr>
          <p:spPr>
            <a:xfrm>
              <a:off x="2386975" y="6042238"/>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gd4ff6b1f40_0_3295"/>
            <p:cNvSpPr/>
            <p:nvPr/>
          </p:nvSpPr>
          <p:spPr>
            <a:xfrm>
              <a:off x="2371650" y="6070238"/>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gd4ff6b1f40_0_3295"/>
            <p:cNvSpPr/>
            <p:nvPr/>
          </p:nvSpPr>
          <p:spPr>
            <a:xfrm>
              <a:off x="2369200" y="6065113"/>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gd4ff6b1f40_0_3295"/>
            <p:cNvSpPr/>
            <p:nvPr/>
          </p:nvSpPr>
          <p:spPr>
            <a:xfrm>
              <a:off x="1832825" y="6506888"/>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gd4ff6b1f40_0_3295"/>
            <p:cNvSpPr/>
            <p:nvPr/>
          </p:nvSpPr>
          <p:spPr>
            <a:xfrm>
              <a:off x="1809725" y="6504063"/>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gd4ff6b1f40_0_3295"/>
            <p:cNvSpPr/>
            <p:nvPr/>
          </p:nvSpPr>
          <p:spPr>
            <a:xfrm>
              <a:off x="1843025" y="6512213"/>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gd4ff6b1f40_0_3295"/>
            <p:cNvSpPr/>
            <p:nvPr/>
          </p:nvSpPr>
          <p:spPr>
            <a:xfrm>
              <a:off x="1827700" y="6540188"/>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gd4ff6b1f40_0_3295"/>
            <p:cNvSpPr/>
            <p:nvPr/>
          </p:nvSpPr>
          <p:spPr>
            <a:xfrm>
              <a:off x="1825050" y="6535088"/>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gd4ff6b1f40_0_3295"/>
            <p:cNvSpPr/>
            <p:nvPr/>
          </p:nvSpPr>
          <p:spPr>
            <a:xfrm>
              <a:off x="1988525" y="6425163"/>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gd4ff6b1f40_0_3295"/>
            <p:cNvSpPr/>
            <p:nvPr/>
          </p:nvSpPr>
          <p:spPr>
            <a:xfrm>
              <a:off x="1965625" y="6422313"/>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gd4ff6b1f40_0_3295"/>
            <p:cNvSpPr/>
            <p:nvPr/>
          </p:nvSpPr>
          <p:spPr>
            <a:xfrm>
              <a:off x="1998750" y="6430463"/>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gd4ff6b1f40_0_3295"/>
            <p:cNvSpPr/>
            <p:nvPr/>
          </p:nvSpPr>
          <p:spPr>
            <a:xfrm>
              <a:off x="1980950" y="6458463"/>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gd4ff6b1f40_0_3295"/>
            <p:cNvSpPr/>
            <p:nvPr/>
          </p:nvSpPr>
          <p:spPr>
            <a:xfrm>
              <a:off x="1980950" y="6453363"/>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gd4ff6b1f40_0_3295"/>
            <p:cNvSpPr/>
            <p:nvPr/>
          </p:nvSpPr>
          <p:spPr>
            <a:xfrm>
              <a:off x="2141775" y="6343413"/>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gd4ff6b1f40_0_3295"/>
            <p:cNvSpPr/>
            <p:nvPr/>
          </p:nvSpPr>
          <p:spPr>
            <a:xfrm>
              <a:off x="2118900" y="6340513"/>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gd4ff6b1f40_0_3295"/>
            <p:cNvSpPr/>
            <p:nvPr/>
          </p:nvSpPr>
          <p:spPr>
            <a:xfrm>
              <a:off x="2152000" y="6348738"/>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gd4ff6b1f40_0_3295"/>
            <p:cNvSpPr/>
            <p:nvPr/>
          </p:nvSpPr>
          <p:spPr>
            <a:xfrm>
              <a:off x="2136675" y="6376738"/>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gd4ff6b1f40_0_3295"/>
            <p:cNvSpPr/>
            <p:nvPr/>
          </p:nvSpPr>
          <p:spPr>
            <a:xfrm>
              <a:off x="2134225" y="6371613"/>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gd4ff6b1f40_0_3295"/>
            <p:cNvSpPr/>
            <p:nvPr/>
          </p:nvSpPr>
          <p:spPr>
            <a:xfrm>
              <a:off x="2297675" y="62616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gd4ff6b1f40_0_3295"/>
            <p:cNvSpPr/>
            <p:nvPr/>
          </p:nvSpPr>
          <p:spPr>
            <a:xfrm>
              <a:off x="2274600" y="6258788"/>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gd4ff6b1f40_0_3295"/>
            <p:cNvSpPr/>
            <p:nvPr/>
          </p:nvSpPr>
          <p:spPr>
            <a:xfrm>
              <a:off x="2307900" y="6267013"/>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gd4ff6b1f40_0_3295"/>
            <p:cNvSpPr/>
            <p:nvPr/>
          </p:nvSpPr>
          <p:spPr>
            <a:xfrm>
              <a:off x="2292575" y="6292538"/>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gd4ff6b1f40_0_3295"/>
            <p:cNvSpPr/>
            <p:nvPr/>
          </p:nvSpPr>
          <p:spPr>
            <a:xfrm>
              <a:off x="2289925" y="6289888"/>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gd4ff6b1f40_0_3295"/>
            <p:cNvSpPr/>
            <p:nvPr/>
          </p:nvSpPr>
          <p:spPr>
            <a:xfrm>
              <a:off x="2453375" y="6179963"/>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gd4ff6b1f40_0_3295"/>
            <p:cNvSpPr/>
            <p:nvPr/>
          </p:nvSpPr>
          <p:spPr>
            <a:xfrm>
              <a:off x="2430500" y="6177038"/>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gd4ff6b1f40_0_3295"/>
            <p:cNvSpPr/>
            <p:nvPr/>
          </p:nvSpPr>
          <p:spPr>
            <a:xfrm>
              <a:off x="2461150" y="6182613"/>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gd4ff6b1f40_0_3295"/>
            <p:cNvSpPr/>
            <p:nvPr/>
          </p:nvSpPr>
          <p:spPr>
            <a:xfrm>
              <a:off x="2445825" y="6210813"/>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gd4ff6b1f40_0_3295"/>
            <p:cNvSpPr/>
            <p:nvPr/>
          </p:nvSpPr>
          <p:spPr>
            <a:xfrm>
              <a:off x="2443175" y="6208163"/>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9" name="Google Shape;1769;gd4ff6b1f40_0_3295"/>
          <p:cNvGrpSpPr/>
          <p:nvPr/>
        </p:nvGrpSpPr>
        <p:grpSpPr>
          <a:xfrm>
            <a:off x="580675" y="3130200"/>
            <a:ext cx="531275" cy="821125"/>
            <a:chOff x="238125" y="3188925"/>
            <a:chExt cx="531275" cy="821125"/>
          </a:xfrm>
        </p:grpSpPr>
        <p:sp>
          <p:nvSpPr>
            <p:cNvPr id="1770" name="Google Shape;1770;gd4ff6b1f40_0_3295"/>
            <p:cNvSpPr/>
            <p:nvPr/>
          </p:nvSpPr>
          <p:spPr>
            <a:xfrm>
              <a:off x="281625" y="3275750"/>
              <a:ext cx="487775" cy="734300"/>
            </a:xfrm>
            <a:custGeom>
              <a:rect b="b" l="l" r="r" t="t"/>
              <a:pathLst>
                <a:path extrusionOk="0" h="29372" w="19511">
                  <a:moveTo>
                    <a:pt x="11950" y="1"/>
                  </a:moveTo>
                  <a:lnTo>
                    <a:pt x="1" y="3475"/>
                  </a:lnTo>
                  <a:lnTo>
                    <a:pt x="7357" y="28403"/>
                  </a:lnTo>
                  <a:cubicBezTo>
                    <a:pt x="7526" y="28991"/>
                    <a:pt x="8040" y="29371"/>
                    <a:pt x="8619" y="29371"/>
                  </a:cubicBezTo>
                  <a:cubicBezTo>
                    <a:pt x="8741" y="29371"/>
                    <a:pt x="8866" y="29354"/>
                    <a:pt x="8992" y="29319"/>
                  </a:cubicBezTo>
                  <a:lnTo>
                    <a:pt x="18391" y="26564"/>
                  </a:lnTo>
                  <a:cubicBezTo>
                    <a:pt x="19102" y="26360"/>
                    <a:pt x="19511" y="25641"/>
                    <a:pt x="19306" y="24930"/>
                  </a:cubicBezTo>
                  <a:lnTo>
                    <a:pt x="11950" y="1"/>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gd4ff6b1f40_0_3295"/>
            <p:cNvSpPr/>
            <p:nvPr/>
          </p:nvSpPr>
          <p:spPr>
            <a:xfrm>
              <a:off x="324950" y="3418800"/>
              <a:ext cx="365375" cy="316750"/>
            </a:xfrm>
            <a:custGeom>
              <a:rect b="b" l="l" r="r" t="t"/>
              <a:pathLst>
                <a:path extrusionOk="0" h="12670" w="14615">
                  <a:moveTo>
                    <a:pt x="11852" y="0"/>
                  </a:moveTo>
                  <a:lnTo>
                    <a:pt x="1" y="3474"/>
                  </a:lnTo>
                  <a:lnTo>
                    <a:pt x="2657" y="12669"/>
                  </a:lnTo>
                  <a:lnTo>
                    <a:pt x="14615" y="9195"/>
                  </a:lnTo>
                  <a:lnTo>
                    <a:pt x="11852" y="0"/>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gd4ff6b1f40_0_3295"/>
            <p:cNvSpPr/>
            <p:nvPr/>
          </p:nvSpPr>
          <p:spPr>
            <a:xfrm>
              <a:off x="238125" y="3188925"/>
              <a:ext cx="360250" cy="178800"/>
            </a:xfrm>
            <a:custGeom>
              <a:rect b="b" l="l" r="r" t="t"/>
              <a:pathLst>
                <a:path extrusionOk="0" h="7152" w="14410">
                  <a:moveTo>
                    <a:pt x="13486" y="0"/>
                  </a:moveTo>
                  <a:lnTo>
                    <a:pt x="0" y="3981"/>
                  </a:lnTo>
                  <a:lnTo>
                    <a:pt x="1022" y="7152"/>
                  </a:lnTo>
                  <a:lnTo>
                    <a:pt x="14410" y="3270"/>
                  </a:lnTo>
                  <a:lnTo>
                    <a:pt x="13486" y="0"/>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gd4ff6b1f40_0_3295"/>
            <p:cNvSpPr/>
            <p:nvPr/>
          </p:nvSpPr>
          <p:spPr>
            <a:xfrm>
              <a:off x="250975" y="3280875"/>
              <a:ext cx="38250" cy="84200"/>
            </a:xfrm>
            <a:custGeom>
              <a:rect b="b" l="l" r="r" t="t"/>
              <a:pathLst>
                <a:path extrusionOk="0" h="3368" w="1530">
                  <a:moveTo>
                    <a:pt x="614" y="0"/>
                  </a:moveTo>
                  <a:lnTo>
                    <a:pt x="1" y="205"/>
                  </a:lnTo>
                  <a:lnTo>
                    <a:pt x="916" y="3368"/>
                  </a:lnTo>
                  <a:lnTo>
                    <a:pt x="1529" y="3163"/>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gd4ff6b1f40_0_3295"/>
            <p:cNvSpPr/>
            <p:nvPr/>
          </p:nvSpPr>
          <p:spPr>
            <a:xfrm>
              <a:off x="281625" y="3273100"/>
              <a:ext cx="35800" cy="84425"/>
            </a:xfrm>
            <a:custGeom>
              <a:rect b="b" l="l" r="r" t="t"/>
              <a:pathLst>
                <a:path extrusionOk="0" h="3377" w="1432">
                  <a:moveTo>
                    <a:pt x="508" y="1"/>
                  </a:moveTo>
                  <a:lnTo>
                    <a:pt x="1" y="107"/>
                  </a:lnTo>
                  <a:lnTo>
                    <a:pt x="916" y="3376"/>
                  </a:lnTo>
                  <a:lnTo>
                    <a:pt x="1431" y="3172"/>
                  </a:lnTo>
                  <a:lnTo>
                    <a:pt x="508"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gd4ff6b1f40_0_3295"/>
            <p:cNvSpPr/>
            <p:nvPr/>
          </p:nvSpPr>
          <p:spPr>
            <a:xfrm>
              <a:off x="309625" y="3262875"/>
              <a:ext cx="38450" cy="84425"/>
            </a:xfrm>
            <a:custGeom>
              <a:rect b="b" l="l" r="r" t="t"/>
              <a:pathLst>
                <a:path extrusionOk="0" h="3377" w="1538">
                  <a:moveTo>
                    <a:pt x="614" y="1"/>
                  </a:moveTo>
                  <a:lnTo>
                    <a:pt x="1" y="205"/>
                  </a:lnTo>
                  <a:lnTo>
                    <a:pt x="1022" y="3377"/>
                  </a:lnTo>
                  <a:lnTo>
                    <a:pt x="1537" y="3270"/>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gd4ff6b1f40_0_3295"/>
            <p:cNvSpPr/>
            <p:nvPr/>
          </p:nvSpPr>
          <p:spPr>
            <a:xfrm>
              <a:off x="340275" y="3255325"/>
              <a:ext cx="38450" cy="84200"/>
            </a:xfrm>
            <a:custGeom>
              <a:rect b="b" l="l" r="r" t="t"/>
              <a:pathLst>
                <a:path extrusionOk="0" h="3368" w="1538">
                  <a:moveTo>
                    <a:pt x="614" y="1"/>
                  </a:moveTo>
                  <a:lnTo>
                    <a:pt x="1" y="205"/>
                  </a:lnTo>
                  <a:lnTo>
                    <a:pt x="924" y="3368"/>
                  </a:lnTo>
                  <a:lnTo>
                    <a:pt x="1537" y="3164"/>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gd4ff6b1f40_0_3295"/>
            <p:cNvSpPr/>
            <p:nvPr/>
          </p:nvSpPr>
          <p:spPr>
            <a:xfrm>
              <a:off x="370925" y="3245100"/>
              <a:ext cx="38450" cy="84225"/>
            </a:xfrm>
            <a:custGeom>
              <a:rect b="b" l="l" r="r" t="t"/>
              <a:pathLst>
                <a:path extrusionOk="0" h="3369" w="1538">
                  <a:moveTo>
                    <a:pt x="516" y="1"/>
                  </a:moveTo>
                  <a:lnTo>
                    <a:pt x="1" y="205"/>
                  </a:lnTo>
                  <a:lnTo>
                    <a:pt x="924" y="3368"/>
                  </a:lnTo>
                  <a:lnTo>
                    <a:pt x="1537" y="3270"/>
                  </a:lnTo>
                  <a:lnTo>
                    <a:pt x="516"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gd4ff6b1f40_0_3295"/>
            <p:cNvSpPr/>
            <p:nvPr/>
          </p:nvSpPr>
          <p:spPr>
            <a:xfrm>
              <a:off x="401575" y="3237350"/>
              <a:ext cx="35800" cy="84400"/>
            </a:xfrm>
            <a:custGeom>
              <a:rect b="b" l="l" r="r" t="t"/>
              <a:pathLst>
                <a:path extrusionOk="0" h="3376" w="1432">
                  <a:moveTo>
                    <a:pt x="516" y="0"/>
                  </a:moveTo>
                  <a:lnTo>
                    <a:pt x="1" y="205"/>
                  </a:lnTo>
                  <a:lnTo>
                    <a:pt x="924" y="3376"/>
                  </a:lnTo>
                  <a:lnTo>
                    <a:pt x="1431" y="3172"/>
                  </a:lnTo>
                  <a:lnTo>
                    <a:pt x="516"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gd4ff6b1f40_0_3295"/>
            <p:cNvSpPr/>
            <p:nvPr/>
          </p:nvSpPr>
          <p:spPr>
            <a:xfrm>
              <a:off x="429775" y="3229775"/>
              <a:ext cx="38250" cy="81775"/>
            </a:xfrm>
            <a:custGeom>
              <a:rect b="b" l="l" r="r" t="t"/>
              <a:pathLst>
                <a:path extrusionOk="0" h="3271" w="1530">
                  <a:moveTo>
                    <a:pt x="614" y="1"/>
                  </a:moveTo>
                  <a:lnTo>
                    <a:pt x="1" y="99"/>
                  </a:lnTo>
                  <a:lnTo>
                    <a:pt x="916" y="3270"/>
                  </a:lnTo>
                  <a:lnTo>
                    <a:pt x="1529" y="3164"/>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gd4ff6b1f40_0_3295"/>
            <p:cNvSpPr/>
            <p:nvPr/>
          </p:nvSpPr>
          <p:spPr>
            <a:xfrm>
              <a:off x="460425" y="3219575"/>
              <a:ext cx="38250" cy="84200"/>
            </a:xfrm>
            <a:custGeom>
              <a:rect b="b" l="l" r="r" t="t"/>
              <a:pathLst>
                <a:path extrusionOk="0" h="3368" w="1530">
                  <a:moveTo>
                    <a:pt x="614" y="0"/>
                  </a:moveTo>
                  <a:lnTo>
                    <a:pt x="1" y="205"/>
                  </a:lnTo>
                  <a:lnTo>
                    <a:pt x="916" y="3368"/>
                  </a:lnTo>
                  <a:lnTo>
                    <a:pt x="1529" y="3163"/>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gd4ff6b1f40_0_3295"/>
            <p:cNvSpPr/>
            <p:nvPr/>
          </p:nvSpPr>
          <p:spPr>
            <a:xfrm>
              <a:off x="491075" y="3211800"/>
              <a:ext cx="35800" cy="84425"/>
            </a:xfrm>
            <a:custGeom>
              <a:rect b="b" l="l" r="r" t="t"/>
              <a:pathLst>
                <a:path extrusionOk="0" h="3377" w="1432">
                  <a:moveTo>
                    <a:pt x="507" y="1"/>
                  </a:moveTo>
                  <a:lnTo>
                    <a:pt x="1" y="107"/>
                  </a:lnTo>
                  <a:lnTo>
                    <a:pt x="916" y="3376"/>
                  </a:lnTo>
                  <a:lnTo>
                    <a:pt x="1431" y="3172"/>
                  </a:lnTo>
                  <a:lnTo>
                    <a:pt x="507"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gd4ff6b1f40_0_3295"/>
            <p:cNvSpPr/>
            <p:nvPr/>
          </p:nvSpPr>
          <p:spPr>
            <a:xfrm>
              <a:off x="519075" y="3201575"/>
              <a:ext cx="38450" cy="84425"/>
            </a:xfrm>
            <a:custGeom>
              <a:rect b="b" l="l" r="r" t="t"/>
              <a:pathLst>
                <a:path extrusionOk="0" h="3377" w="1538">
                  <a:moveTo>
                    <a:pt x="613" y="1"/>
                  </a:moveTo>
                  <a:lnTo>
                    <a:pt x="0" y="205"/>
                  </a:lnTo>
                  <a:lnTo>
                    <a:pt x="1022" y="3377"/>
                  </a:lnTo>
                  <a:lnTo>
                    <a:pt x="1537" y="3270"/>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gd4ff6b1f40_0_3295"/>
            <p:cNvSpPr/>
            <p:nvPr/>
          </p:nvSpPr>
          <p:spPr>
            <a:xfrm>
              <a:off x="549725" y="3194025"/>
              <a:ext cx="38450" cy="84200"/>
            </a:xfrm>
            <a:custGeom>
              <a:rect b="b" l="l" r="r" t="t"/>
              <a:pathLst>
                <a:path extrusionOk="0" h="3368" w="1538">
                  <a:moveTo>
                    <a:pt x="613" y="1"/>
                  </a:moveTo>
                  <a:lnTo>
                    <a:pt x="0" y="99"/>
                  </a:lnTo>
                  <a:lnTo>
                    <a:pt x="924" y="3368"/>
                  </a:lnTo>
                  <a:lnTo>
                    <a:pt x="1537" y="3164"/>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gd4ff6b1f40_0_3295"/>
            <p:cNvSpPr/>
            <p:nvPr/>
          </p:nvSpPr>
          <p:spPr>
            <a:xfrm>
              <a:off x="281625" y="3275750"/>
              <a:ext cx="309000" cy="122625"/>
            </a:xfrm>
            <a:custGeom>
              <a:rect b="b" l="l" r="r" t="t"/>
              <a:pathLst>
                <a:path extrusionOk="0" h="4905" w="12360">
                  <a:moveTo>
                    <a:pt x="11950" y="1"/>
                  </a:moveTo>
                  <a:lnTo>
                    <a:pt x="1" y="3475"/>
                  </a:lnTo>
                  <a:lnTo>
                    <a:pt x="410" y="4905"/>
                  </a:lnTo>
                  <a:lnTo>
                    <a:pt x="12359" y="1325"/>
                  </a:lnTo>
                  <a:lnTo>
                    <a:pt x="11950" y="1"/>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gd4ff6b1f40_0_3295"/>
            <p:cNvSpPr/>
            <p:nvPr/>
          </p:nvSpPr>
          <p:spPr>
            <a:xfrm>
              <a:off x="557500" y="3574500"/>
              <a:ext cx="86850" cy="38425"/>
            </a:xfrm>
            <a:custGeom>
              <a:rect b="b" l="l" r="r" t="t"/>
              <a:pathLst>
                <a:path extrusionOk="0" h="1537" w="3474">
                  <a:moveTo>
                    <a:pt x="3367" y="0"/>
                  </a:moveTo>
                  <a:lnTo>
                    <a:pt x="0" y="1022"/>
                  </a:lnTo>
                  <a:lnTo>
                    <a:pt x="204" y="1537"/>
                  </a:lnTo>
                  <a:lnTo>
                    <a:pt x="3474" y="613"/>
                  </a:lnTo>
                  <a:lnTo>
                    <a:pt x="3367"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gd4ff6b1f40_0_3295"/>
            <p:cNvSpPr/>
            <p:nvPr/>
          </p:nvSpPr>
          <p:spPr>
            <a:xfrm>
              <a:off x="549725" y="3546500"/>
              <a:ext cx="86875" cy="38250"/>
            </a:xfrm>
            <a:custGeom>
              <a:rect b="b" l="l" r="r" t="t"/>
              <a:pathLst>
                <a:path extrusionOk="0" h="1530" w="3475">
                  <a:moveTo>
                    <a:pt x="3270" y="1"/>
                  </a:moveTo>
                  <a:lnTo>
                    <a:pt x="0" y="1022"/>
                  </a:lnTo>
                  <a:lnTo>
                    <a:pt x="205" y="1529"/>
                  </a:lnTo>
                  <a:lnTo>
                    <a:pt x="3474" y="614"/>
                  </a:lnTo>
                  <a:lnTo>
                    <a:pt x="3270"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gd4ff6b1f40_0_3295"/>
            <p:cNvSpPr/>
            <p:nvPr/>
          </p:nvSpPr>
          <p:spPr>
            <a:xfrm>
              <a:off x="542175" y="3518300"/>
              <a:ext cx="86850" cy="38450"/>
            </a:xfrm>
            <a:custGeom>
              <a:rect b="b" l="l" r="r" t="t"/>
              <a:pathLst>
                <a:path extrusionOk="0" h="1538" w="3474">
                  <a:moveTo>
                    <a:pt x="3269" y="1"/>
                  </a:moveTo>
                  <a:lnTo>
                    <a:pt x="0" y="1022"/>
                  </a:lnTo>
                  <a:lnTo>
                    <a:pt x="98" y="1537"/>
                  </a:lnTo>
                  <a:lnTo>
                    <a:pt x="3474" y="614"/>
                  </a:lnTo>
                  <a:lnTo>
                    <a:pt x="3269"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gd4ff6b1f40_0_3295"/>
            <p:cNvSpPr/>
            <p:nvPr/>
          </p:nvSpPr>
          <p:spPr>
            <a:xfrm>
              <a:off x="360725" y="3514550"/>
              <a:ext cx="84400" cy="75050"/>
            </a:xfrm>
            <a:custGeom>
              <a:rect b="b" l="l" r="r" t="t"/>
              <a:pathLst>
                <a:path extrusionOk="0" h="3002" w="3376">
                  <a:moveTo>
                    <a:pt x="1712" y="1"/>
                  </a:moveTo>
                  <a:cubicBezTo>
                    <a:pt x="1583" y="1"/>
                    <a:pt x="1454" y="18"/>
                    <a:pt x="1332" y="53"/>
                  </a:cubicBezTo>
                  <a:cubicBezTo>
                    <a:pt x="515" y="355"/>
                    <a:pt x="0" y="1172"/>
                    <a:pt x="311" y="1892"/>
                  </a:cubicBezTo>
                  <a:cubicBezTo>
                    <a:pt x="474" y="2546"/>
                    <a:pt x="1031" y="3002"/>
                    <a:pt x="1666" y="3002"/>
                  </a:cubicBezTo>
                  <a:cubicBezTo>
                    <a:pt x="1824" y="3002"/>
                    <a:pt x="1987" y="2974"/>
                    <a:pt x="2150" y="2913"/>
                  </a:cubicBezTo>
                  <a:cubicBezTo>
                    <a:pt x="2967" y="2709"/>
                    <a:pt x="3376" y="1892"/>
                    <a:pt x="3171" y="1074"/>
                  </a:cubicBezTo>
                  <a:cubicBezTo>
                    <a:pt x="3002" y="397"/>
                    <a:pt x="2339" y="1"/>
                    <a:pt x="1712"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gd4ff6b1f40_0_3295"/>
            <p:cNvSpPr/>
            <p:nvPr/>
          </p:nvSpPr>
          <p:spPr>
            <a:xfrm>
              <a:off x="450200" y="3847900"/>
              <a:ext cx="319200" cy="162150"/>
            </a:xfrm>
            <a:custGeom>
              <a:rect b="b" l="l" r="r" t="t"/>
              <a:pathLst>
                <a:path extrusionOk="0" h="6486" w="12768">
                  <a:moveTo>
                    <a:pt x="1" y="3572"/>
                  </a:moveTo>
                  <a:lnTo>
                    <a:pt x="1" y="3572"/>
                  </a:lnTo>
                  <a:cubicBezTo>
                    <a:pt x="9" y="3599"/>
                    <a:pt x="17" y="3625"/>
                    <a:pt x="26" y="3651"/>
                  </a:cubicBezTo>
                  <a:lnTo>
                    <a:pt x="26" y="3651"/>
                  </a:lnTo>
                  <a:lnTo>
                    <a:pt x="1" y="3572"/>
                  </a:lnTo>
                  <a:close/>
                  <a:moveTo>
                    <a:pt x="11950" y="0"/>
                  </a:moveTo>
                  <a:cubicBezTo>
                    <a:pt x="12155" y="711"/>
                    <a:pt x="11746" y="1431"/>
                    <a:pt x="11035" y="1635"/>
                  </a:cubicBezTo>
                  <a:lnTo>
                    <a:pt x="1636" y="4496"/>
                  </a:lnTo>
                  <a:cubicBezTo>
                    <a:pt x="1510" y="4531"/>
                    <a:pt x="1385" y="4548"/>
                    <a:pt x="1263" y="4548"/>
                  </a:cubicBezTo>
                  <a:cubicBezTo>
                    <a:pt x="710" y="4548"/>
                    <a:pt x="216" y="4200"/>
                    <a:pt x="26" y="3651"/>
                  </a:cubicBezTo>
                  <a:lnTo>
                    <a:pt x="26" y="3651"/>
                  </a:lnTo>
                  <a:lnTo>
                    <a:pt x="614" y="5517"/>
                  </a:lnTo>
                  <a:cubicBezTo>
                    <a:pt x="783" y="6105"/>
                    <a:pt x="1297" y="6485"/>
                    <a:pt x="1876" y="6485"/>
                  </a:cubicBezTo>
                  <a:cubicBezTo>
                    <a:pt x="1998" y="6485"/>
                    <a:pt x="2123" y="6468"/>
                    <a:pt x="2249" y="6433"/>
                  </a:cubicBezTo>
                  <a:lnTo>
                    <a:pt x="11648" y="3678"/>
                  </a:lnTo>
                  <a:cubicBezTo>
                    <a:pt x="12359" y="3474"/>
                    <a:pt x="12768" y="2755"/>
                    <a:pt x="12563" y="2044"/>
                  </a:cubicBezTo>
                  <a:lnTo>
                    <a:pt x="11950"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0" name="Google Shape;1790;gd4ff6b1f40_0_3295"/>
          <p:cNvGrpSpPr/>
          <p:nvPr/>
        </p:nvGrpSpPr>
        <p:grpSpPr>
          <a:xfrm>
            <a:off x="7950550" y="4029050"/>
            <a:ext cx="480225" cy="615300"/>
            <a:chOff x="912850" y="4743425"/>
            <a:chExt cx="480225" cy="615300"/>
          </a:xfrm>
        </p:grpSpPr>
        <p:sp>
          <p:nvSpPr>
            <p:cNvPr id="1791" name="Google Shape;1791;gd4ff6b1f40_0_3295"/>
            <p:cNvSpPr/>
            <p:nvPr/>
          </p:nvSpPr>
          <p:spPr>
            <a:xfrm>
              <a:off x="912850" y="4825175"/>
              <a:ext cx="480225" cy="533550"/>
            </a:xfrm>
            <a:custGeom>
              <a:rect b="b" l="l" r="r" t="t"/>
              <a:pathLst>
                <a:path extrusionOk="0" h="21342" w="19209">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gd4ff6b1f40_0_3295"/>
            <p:cNvSpPr/>
            <p:nvPr/>
          </p:nvSpPr>
          <p:spPr>
            <a:xfrm>
              <a:off x="1055900" y="4825175"/>
              <a:ext cx="291200" cy="71525"/>
            </a:xfrm>
            <a:custGeom>
              <a:rect b="b" l="l" r="r" t="t"/>
              <a:pathLst>
                <a:path extrusionOk="0" h="2861" w="11648">
                  <a:moveTo>
                    <a:pt x="205" y="0"/>
                  </a:moveTo>
                  <a:lnTo>
                    <a:pt x="0" y="613"/>
                  </a:lnTo>
                  <a:lnTo>
                    <a:pt x="11549" y="2861"/>
                  </a:lnTo>
                  <a:lnTo>
                    <a:pt x="11647" y="2248"/>
                  </a:lnTo>
                  <a:lnTo>
                    <a:pt x="205"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gd4ff6b1f40_0_3295"/>
            <p:cNvSpPr/>
            <p:nvPr/>
          </p:nvSpPr>
          <p:spPr>
            <a:xfrm>
              <a:off x="1038125" y="4743425"/>
              <a:ext cx="344725" cy="143075"/>
            </a:xfrm>
            <a:custGeom>
              <a:rect b="b" l="l" r="r" t="t"/>
              <a:pathLst>
                <a:path extrusionOk="0" h="5723" w="13789">
                  <a:moveTo>
                    <a:pt x="613" y="1"/>
                  </a:moveTo>
                  <a:lnTo>
                    <a:pt x="0" y="3066"/>
                  </a:lnTo>
                  <a:lnTo>
                    <a:pt x="13176" y="5722"/>
                  </a:lnTo>
                  <a:lnTo>
                    <a:pt x="13789" y="2657"/>
                  </a:lnTo>
                  <a:lnTo>
                    <a:pt x="613" y="1"/>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gd4ff6b1f40_0_3295"/>
            <p:cNvSpPr/>
            <p:nvPr/>
          </p:nvSpPr>
          <p:spPr>
            <a:xfrm>
              <a:off x="1050775" y="4745900"/>
              <a:ext cx="28225" cy="79300"/>
            </a:xfrm>
            <a:custGeom>
              <a:rect b="b" l="l" r="r" t="t"/>
              <a:pathLst>
                <a:path extrusionOk="0" h="3172" w="1129">
                  <a:moveTo>
                    <a:pt x="614" y="0"/>
                  </a:moveTo>
                  <a:lnTo>
                    <a:pt x="1" y="3065"/>
                  </a:lnTo>
                  <a:lnTo>
                    <a:pt x="516" y="3171"/>
                  </a:lnTo>
                  <a:lnTo>
                    <a:pt x="1129" y="106"/>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gd4ff6b1f40_0_3295"/>
            <p:cNvSpPr/>
            <p:nvPr/>
          </p:nvSpPr>
          <p:spPr>
            <a:xfrm>
              <a:off x="1078975" y="4751000"/>
              <a:ext cx="30675" cy="81750"/>
            </a:xfrm>
            <a:custGeom>
              <a:rect b="b" l="l" r="r" t="t"/>
              <a:pathLst>
                <a:path extrusionOk="0" h="3270" w="1227">
                  <a:moveTo>
                    <a:pt x="614" y="0"/>
                  </a:moveTo>
                  <a:lnTo>
                    <a:pt x="1" y="3172"/>
                  </a:lnTo>
                  <a:lnTo>
                    <a:pt x="614" y="3270"/>
                  </a:lnTo>
                  <a:lnTo>
                    <a:pt x="1227" y="107"/>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gd4ff6b1f40_0_3295"/>
            <p:cNvSpPr/>
            <p:nvPr/>
          </p:nvSpPr>
          <p:spPr>
            <a:xfrm>
              <a:off x="1109625" y="4756100"/>
              <a:ext cx="28025" cy="81775"/>
            </a:xfrm>
            <a:custGeom>
              <a:rect b="b" l="l" r="r" t="t"/>
              <a:pathLst>
                <a:path extrusionOk="0" h="3271" w="1121">
                  <a:moveTo>
                    <a:pt x="614" y="1"/>
                  </a:moveTo>
                  <a:lnTo>
                    <a:pt x="1" y="3172"/>
                  </a:lnTo>
                  <a:lnTo>
                    <a:pt x="508" y="3270"/>
                  </a:lnTo>
                  <a:lnTo>
                    <a:pt x="1121" y="107"/>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gd4ff6b1f40_0_3295"/>
            <p:cNvSpPr/>
            <p:nvPr/>
          </p:nvSpPr>
          <p:spPr>
            <a:xfrm>
              <a:off x="1137625" y="4763875"/>
              <a:ext cx="30675" cy="79100"/>
            </a:xfrm>
            <a:custGeom>
              <a:rect b="b" l="l" r="r" t="t"/>
              <a:pathLst>
                <a:path extrusionOk="0" h="3164" w="1227">
                  <a:moveTo>
                    <a:pt x="614" y="0"/>
                  </a:moveTo>
                  <a:lnTo>
                    <a:pt x="1" y="3065"/>
                  </a:lnTo>
                  <a:lnTo>
                    <a:pt x="516" y="3163"/>
                  </a:lnTo>
                  <a:lnTo>
                    <a:pt x="1227" y="98"/>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gd4ff6b1f40_0_3295"/>
            <p:cNvSpPr/>
            <p:nvPr/>
          </p:nvSpPr>
          <p:spPr>
            <a:xfrm>
              <a:off x="1165825" y="4768975"/>
              <a:ext cx="30675" cy="79100"/>
            </a:xfrm>
            <a:custGeom>
              <a:rect b="b" l="l" r="r" t="t"/>
              <a:pathLst>
                <a:path extrusionOk="0" h="3164" w="1227">
                  <a:moveTo>
                    <a:pt x="712" y="1"/>
                  </a:moveTo>
                  <a:lnTo>
                    <a:pt x="1" y="3066"/>
                  </a:lnTo>
                  <a:lnTo>
                    <a:pt x="614" y="3164"/>
                  </a:lnTo>
                  <a:lnTo>
                    <a:pt x="1227" y="99"/>
                  </a:lnTo>
                  <a:lnTo>
                    <a:pt x="712"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gd4ff6b1f40_0_3295"/>
            <p:cNvSpPr/>
            <p:nvPr/>
          </p:nvSpPr>
          <p:spPr>
            <a:xfrm>
              <a:off x="1196475" y="4774075"/>
              <a:ext cx="28025" cy="81775"/>
            </a:xfrm>
            <a:custGeom>
              <a:rect b="b" l="l" r="r" t="t"/>
              <a:pathLst>
                <a:path extrusionOk="0" h="3271" w="1121">
                  <a:moveTo>
                    <a:pt x="614" y="1"/>
                  </a:moveTo>
                  <a:lnTo>
                    <a:pt x="1" y="3164"/>
                  </a:lnTo>
                  <a:lnTo>
                    <a:pt x="507" y="3270"/>
                  </a:lnTo>
                  <a:lnTo>
                    <a:pt x="1120"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gd4ff6b1f40_0_3295"/>
            <p:cNvSpPr/>
            <p:nvPr/>
          </p:nvSpPr>
          <p:spPr>
            <a:xfrm>
              <a:off x="1224475" y="4779200"/>
              <a:ext cx="30675" cy="81750"/>
            </a:xfrm>
            <a:custGeom>
              <a:rect b="b" l="l" r="r" t="t"/>
              <a:pathLst>
                <a:path extrusionOk="0" h="3270" w="1227">
                  <a:moveTo>
                    <a:pt x="613" y="0"/>
                  </a:moveTo>
                  <a:lnTo>
                    <a:pt x="0" y="3163"/>
                  </a:lnTo>
                  <a:lnTo>
                    <a:pt x="613" y="3270"/>
                  </a:lnTo>
                  <a:lnTo>
                    <a:pt x="1226" y="98"/>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gd4ff6b1f40_0_3295"/>
            <p:cNvSpPr/>
            <p:nvPr/>
          </p:nvSpPr>
          <p:spPr>
            <a:xfrm>
              <a:off x="1255125" y="4786750"/>
              <a:ext cx="28225" cy="79300"/>
            </a:xfrm>
            <a:custGeom>
              <a:rect b="b" l="l" r="r" t="t"/>
              <a:pathLst>
                <a:path extrusionOk="0" h="3172" w="1129">
                  <a:moveTo>
                    <a:pt x="613" y="1"/>
                  </a:moveTo>
                  <a:lnTo>
                    <a:pt x="0" y="3066"/>
                  </a:lnTo>
                  <a:lnTo>
                    <a:pt x="515" y="3172"/>
                  </a:lnTo>
                  <a:lnTo>
                    <a:pt x="1128" y="107"/>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gd4ff6b1f40_0_3295"/>
            <p:cNvSpPr/>
            <p:nvPr/>
          </p:nvSpPr>
          <p:spPr>
            <a:xfrm>
              <a:off x="1283325" y="4791875"/>
              <a:ext cx="30675" cy="81750"/>
            </a:xfrm>
            <a:custGeom>
              <a:rect b="b" l="l" r="r" t="t"/>
              <a:pathLst>
                <a:path extrusionOk="0" h="3270" w="1227">
                  <a:moveTo>
                    <a:pt x="613" y="0"/>
                  </a:moveTo>
                  <a:lnTo>
                    <a:pt x="0" y="3171"/>
                  </a:lnTo>
                  <a:lnTo>
                    <a:pt x="613" y="3269"/>
                  </a:lnTo>
                  <a:lnTo>
                    <a:pt x="1226" y="106"/>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gd4ff6b1f40_0_3295"/>
            <p:cNvSpPr/>
            <p:nvPr/>
          </p:nvSpPr>
          <p:spPr>
            <a:xfrm>
              <a:off x="1313975" y="4796975"/>
              <a:ext cx="28000" cy="81750"/>
            </a:xfrm>
            <a:custGeom>
              <a:rect b="b" l="l" r="r" t="t"/>
              <a:pathLst>
                <a:path extrusionOk="0" h="3270" w="1120">
                  <a:moveTo>
                    <a:pt x="613" y="0"/>
                  </a:moveTo>
                  <a:lnTo>
                    <a:pt x="0" y="3172"/>
                  </a:lnTo>
                  <a:lnTo>
                    <a:pt x="507" y="3270"/>
                  </a:lnTo>
                  <a:lnTo>
                    <a:pt x="1120" y="107"/>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gd4ff6b1f40_0_3295"/>
            <p:cNvSpPr/>
            <p:nvPr/>
          </p:nvSpPr>
          <p:spPr>
            <a:xfrm>
              <a:off x="1341950" y="4804725"/>
              <a:ext cx="30675" cy="79125"/>
            </a:xfrm>
            <a:custGeom>
              <a:rect b="b" l="l" r="r" t="t"/>
              <a:pathLst>
                <a:path extrusionOk="0" h="3165" w="1227">
                  <a:moveTo>
                    <a:pt x="614" y="1"/>
                  </a:moveTo>
                  <a:lnTo>
                    <a:pt x="1" y="3066"/>
                  </a:lnTo>
                  <a:lnTo>
                    <a:pt x="516" y="3164"/>
                  </a:lnTo>
                  <a:lnTo>
                    <a:pt x="1227"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gd4ff6b1f40_0_3295"/>
            <p:cNvSpPr/>
            <p:nvPr/>
          </p:nvSpPr>
          <p:spPr>
            <a:xfrm>
              <a:off x="935950" y="4963100"/>
              <a:ext cx="441800" cy="260550"/>
            </a:xfrm>
            <a:custGeom>
              <a:rect b="b" l="l" r="r" t="t"/>
              <a:pathLst>
                <a:path extrusionOk="0" h="10422" w="17672">
                  <a:moveTo>
                    <a:pt x="1431" y="0"/>
                  </a:moveTo>
                  <a:lnTo>
                    <a:pt x="0" y="7250"/>
                  </a:lnTo>
                  <a:lnTo>
                    <a:pt x="16241" y="10421"/>
                  </a:lnTo>
                  <a:lnTo>
                    <a:pt x="17671" y="3163"/>
                  </a:lnTo>
                  <a:lnTo>
                    <a:pt x="1431" y="0"/>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gd4ff6b1f40_0_3295"/>
            <p:cNvSpPr/>
            <p:nvPr/>
          </p:nvSpPr>
          <p:spPr>
            <a:xfrm>
              <a:off x="912850" y="5169875"/>
              <a:ext cx="424025" cy="188850"/>
            </a:xfrm>
            <a:custGeom>
              <a:rect b="b" l="l" r="r" t="t"/>
              <a:pathLst>
                <a:path extrusionOk="0" h="7554" w="16961">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gd4ff6b1f40_0_3295"/>
            <p:cNvSpPr/>
            <p:nvPr/>
          </p:nvSpPr>
          <p:spPr>
            <a:xfrm>
              <a:off x="963950" y="4963100"/>
              <a:ext cx="413800" cy="112400"/>
            </a:xfrm>
            <a:custGeom>
              <a:rect b="b" l="l" r="r" t="t"/>
              <a:pathLst>
                <a:path extrusionOk="0" h="4496" w="16552">
                  <a:moveTo>
                    <a:pt x="311" y="0"/>
                  </a:moveTo>
                  <a:lnTo>
                    <a:pt x="0" y="1324"/>
                  </a:lnTo>
                  <a:lnTo>
                    <a:pt x="16249" y="4496"/>
                  </a:lnTo>
                  <a:lnTo>
                    <a:pt x="16551" y="3163"/>
                  </a:lnTo>
                  <a:lnTo>
                    <a:pt x="311"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gd4ff6b1f40_0_3295"/>
            <p:cNvSpPr/>
            <p:nvPr/>
          </p:nvSpPr>
          <p:spPr>
            <a:xfrm>
              <a:off x="984375" y="5034625"/>
              <a:ext cx="94625" cy="94425"/>
            </a:xfrm>
            <a:custGeom>
              <a:rect b="b" l="l" r="r" t="t"/>
              <a:pathLst>
                <a:path extrusionOk="0" h="3777" w="3785">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gd4ff6b1f40_0_3295"/>
            <p:cNvSpPr/>
            <p:nvPr/>
          </p:nvSpPr>
          <p:spPr>
            <a:xfrm>
              <a:off x="1178500" y="5075475"/>
              <a:ext cx="145700" cy="43350"/>
            </a:xfrm>
            <a:custGeom>
              <a:rect b="b" l="l" r="r" t="t"/>
              <a:pathLst>
                <a:path extrusionOk="0" h="1734" w="5828">
                  <a:moveTo>
                    <a:pt x="205" y="1"/>
                  </a:moveTo>
                  <a:lnTo>
                    <a:pt x="0" y="614"/>
                  </a:lnTo>
                  <a:lnTo>
                    <a:pt x="5722" y="1733"/>
                  </a:lnTo>
                  <a:lnTo>
                    <a:pt x="5828" y="1120"/>
                  </a:lnTo>
                  <a:lnTo>
                    <a:pt x="205"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gd4ff6b1f40_0_3295"/>
            <p:cNvSpPr/>
            <p:nvPr/>
          </p:nvSpPr>
          <p:spPr>
            <a:xfrm>
              <a:off x="1170925" y="5113700"/>
              <a:ext cx="145525" cy="43550"/>
            </a:xfrm>
            <a:custGeom>
              <a:rect b="b" l="l" r="r" t="t"/>
              <a:pathLst>
                <a:path extrusionOk="0" h="1742" w="5821">
                  <a:moveTo>
                    <a:pt x="205" y="0"/>
                  </a:moveTo>
                  <a:lnTo>
                    <a:pt x="1" y="719"/>
                  </a:lnTo>
                  <a:lnTo>
                    <a:pt x="5722" y="1741"/>
                  </a:lnTo>
                  <a:lnTo>
                    <a:pt x="5820" y="1128"/>
                  </a:lnTo>
                  <a:lnTo>
                    <a:pt x="205"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1" name="Google Shape;1811;gd4ff6b1f40_0_3295"/>
          <p:cNvGrpSpPr/>
          <p:nvPr/>
        </p:nvGrpSpPr>
        <p:grpSpPr>
          <a:xfrm>
            <a:off x="6710472" y="173020"/>
            <a:ext cx="2270722" cy="1272963"/>
            <a:chOff x="5158247" y="5768045"/>
            <a:chExt cx="2270722" cy="1272963"/>
          </a:xfrm>
        </p:grpSpPr>
        <p:sp>
          <p:nvSpPr>
            <p:cNvPr id="1812" name="Google Shape;1812;gd4ff6b1f40_0_3295"/>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gd4ff6b1f40_0_3295"/>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gd4ff6b1f40_0_3295"/>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gd4ff6b1f40_0_3295"/>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gd4ff6b1f40_0_3295"/>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gd4ff6b1f40_0_3295"/>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18" name="Google Shape;1818;gd4ff6b1f40_0_3295"/>
          <p:cNvGrpSpPr/>
          <p:nvPr/>
        </p:nvGrpSpPr>
        <p:grpSpPr>
          <a:xfrm>
            <a:off x="7593350" y="539488"/>
            <a:ext cx="837425" cy="742112"/>
            <a:chOff x="6215925" y="6858088"/>
            <a:chExt cx="837425" cy="742112"/>
          </a:xfrm>
        </p:grpSpPr>
        <p:sp>
          <p:nvSpPr>
            <p:cNvPr id="1819" name="Google Shape;1819;gd4ff6b1f40_0_3295"/>
            <p:cNvSpPr/>
            <p:nvPr/>
          </p:nvSpPr>
          <p:spPr>
            <a:xfrm>
              <a:off x="6215925" y="7421400"/>
              <a:ext cx="201900" cy="178800"/>
            </a:xfrm>
            <a:custGeom>
              <a:rect b="b" l="l" r="r" t="t"/>
              <a:pathLst>
                <a:path extrusionOk="0" h="7152" w="8076">
                  <a:moveTo>
                    <a:pt x="7561" y="0"/>
                  </a:moveTo>
                  <a:lnTo>
                    <a:pt x="0" y="6637"/>
                  </a:lnTo>
                  <a:lnTo>
                    <a:pt x="515" y="7152"/>
                  </a:lnTo>
                  <a:lnTo>
                    <a:pt x="8076" y="507"/>
                  </a:lnTo>
                  <a:lnTo>
                    <a:pt x="7561" y="0"/>
                  </a:ln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gd4ff6b1f40_0_3295"/>
            <p:cNvSpPr/>
            <p:nvPr/>
          </p:nvSpPr>
          <p:spPr>
            <a:xfrm>
              <a:off x="6401775" y="7430925"/>
              <a:ext cx="25575" cy="22900"/>
            </a:xfrm>
            <a:custGeom>
              <a:rect b="b" l="l" r="r" t="t"/>
              <a:pathLst>
                <a:path extrusionOk="0" h="916" w="1023">
                  <a:moveTo>
                    <a:pt x="508" y="0"/>
                  </a:moveTo>
                  <a:lnTo>
                    <a:pt x="1" y="507"/>
                  </a:lnTo>
                  <a:lnTo>
                    <a:pt x="508" y="915"/>
                  </a:lnTo>
                  <a:lnTo>
                    <a:pt x="1023" y="507"/>
                  </a:lnTo>
                  <a:lnTo>
                    <a:pt x="508" y="0"/>
                  </a:lnTo>
                  <a:close/>
                </a:path>
              </a:pathLst>
            </a:custGeom>
            <a:solidFill>
              <a:srgbClr val="C1C0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21" name="Google Shape;1821;gd4ff6b1f40_0_3295"/>
            <p:cNvGrpSpPr/>
            <p:nvPr/>
          </p:nvGrpSpPr>
          <p:grpSpPr>
            <a:xfrm>
              <a:off x="6361025" y="6858088"/>
              <a:ext cx="692325" cy="623250"/>
              <a:chOff x="6361025" y="6858088"/>
              <a:chExt cx="692325" cy="623250"/>
            </a:xfrm>
          </p:grpSpPr>
          <p:sp>
            <p:nvSpPr>
              <p:cNvPr id="1822" name="Google Shape;1822;gd4ff6b1f40_0_3295"/>
              <p:cNvSpPr/>
              <p:nvPr/>
            </p:nvSpPr>
            <p:spPr>
              <a:xfrm>
                <a:off x="6361025" y="7011338"/>
                <a:ext cx="510875" cy="470000"/>
              </a:xfrm>
              <a:custGeom>
                <a:rect b="b" l="l" r="r" t="t"/>
                <a:pathLst>
                  <a:path extrusionOk="0" h="18800" w="20435">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rgbClr val="FAFD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gd4ff6b1f40_0_3295"/>
              <p:cNvSpPr/>
              <p:nvPr/>
            </p:nvSpPr>
            <p:spPr>
              <a:xfrm>
                <a:off x="6795250" y="6896288"/>
                <a:ext cx="217225" cy="207025"/>
              </a:xfrm>
              <a:custGeom>
                <a:rect b="b" l="l" r="r" t="t"/>
                <a:pathLst>
                  <a:path extrusionOk="0" h="8281" w="8689">
                    <a:moveTo>
                      <a:pt x="6539" y="1"/>
                    </a:moveTo>
                    <a:lnTo>
                      <a:pt x="0" y="5828"/>
                    </a:lnTo>
                    <a:lnTo>
                      <a:pt x="2150" y="8280"/>
                    </a:lnTo>
                    <a:lnTo>
                      <a:pt x="8688" y="2453"/>
                    </a:lnTo>
                    <a:lnTo>
                      <a:pt x="6539" y="1"/>
                    </a:ln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gd4ff6b1f40_0_3295"/>
              <p:cNvSpPr/>
              <p:nvPr/>
            </p:nvSpPr>
            <p:spPr>
              <a:xfrm>
                <a:off x="6795250" y="7018888"/>
                <a:ext cx="79300" cy="84425"/>
              </a:xfrm>
              <a:custGeom>
                <a:rect b="b" l="l" r="r" t="t"/>
                <a:pathLst>
                  <a:path extrusionOk="0" h="3377" w="3172">
                    <a:moveTo>
                      <a:pt x="1022" y="1"/>
                    </a:moveTo>
                    <a:lnTo>
                      <a:pt x="0" y="924"/>
                    </a:lnTo>
                    <a:lnTo>
                      <a:pt x="2150" y="3376"/>
                    </a:lnTo>
                    <a:lnTo>
                      <a:pt x="3171" y="2453"/>
                    </a:lnTo>
                    <a:lnTo>
                      <a:pt x="1022" y="1"/>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gd4ff6b1f40_0_3295"/>
              <p:cNvSpPr/>
              <p:nvPr/>
            </p:nvSpPr>
            <p:spPr>
              <a:xfrm>
                <a:off x="6946050" y="6858088"/>
                <a:ext cx="107300" cy="114850"/>
              </a:xfrm>
              <a:custGeom>
                <a:rect b="b" l="l" r="r" t="t"/>
                <a:pathLst>
                  <a:path extrusionOk="0" h="4594" w="4292">
                    <a:moveTo>
                      <a:pt x="1120" y="0"/>
                    </a:moveTo>
                    <a:lnTo>
                      <a:pt x="0" y="1022"/>
                    </a:lnTo>
                    <a:lnTo>
                      <a:pt x="3163" y="4594"/>
                    </a:lnTo>
                    <a:lnTo>
                      <a:pt x="4291" y="3678"/>
                    </a:lnTo>
                    <a:lnTo>
                      <a:pt x="1120"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gd4ff6b1f40_0_3295"/>
              <p:cNvSpPr/>
              <p:nvPr/>
            </p:nvSpPr>
            <p:spPr>
              <a:xfrm>
                <a:off x="6721275" y="6990888"/>
                <a:ext cx="176150" cy="189050"/>
              </a:xfrm>
              <a:custGeom>
                <a:rect b="b" l="l" r="r" t="t"/>
                <a:pathLst>
                  <a:path extrusionOk="0" h="7562" w="7046">
                    <a:moveTo>
                      <a:pt x="1733" y="1"/>
                    </a:moveTo>
                    <a:lnTo>
                      <a:pt x="0" y="1529"/>
                    </a:lnTo>
                    <a:lnTo>
                      <a:pt x="5313" y="7561"/>
                    </a:lnTo>
                    <a:lnTo>
                      <a:pt x="7046" y="6025"/>
                    </a:lnTo>
                    <a:lnTo>
                      <a:pt x="1733" y="1"/>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gd4ff6b1f40_0_3295"/>
              <p:cNvSpPr/>
              <p:nvPr/>
            </p:nvSpPr>
            <p:spPr>
              <a:xfrm>
                <a:off x="6739050" y="7149263"/>
                <a:ext cx="69100" cy="74000"/>
              </a:xfrm>
              <a:custGeom>
                <a:rect b="b" l="l" r="r" t="t"/>
                <a:pathLst>
                  <a:path extrusionOk="0" h="2960" w="2764">
                    <a:moveTo>
                      <a:pt x="409" y="0"/>
                    </a:moveTo>
                    <a:lnTo>
                      <a:pt x="0" y="303"/>
                    </a:lnTo>
                    <a:lnTo>
                      <a:pt x="2354" y="2959"/>
                    </a:lnTo>
                    <a:lnTo>
                      <a:pt x="2763" y="2657"/>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gd4ff6b1f40_0_3295"/>
              <p:cNvSpPr/>
              <p:nvPr/>
            </p:nvSpPr>
            <p:spPr>
              <a:xfrm>
                <a:off x="6690625" y="7192588"/>
                <a:ext cx="66425" cy="74200"/>
              </a:xfrm>
              <a:custGeom>
                <a:rect b="b" l="l" r="r" t="t"/>
                <a:pathLst>
                  <a:path extrusionOk="0" h="2968" w="2657">
                    <a:moveTo>
                      <a:pt x="409" y="0"/>
                    </a:moveTo>
                    <a:lnTo>
                      <a:pt x="0" y="311"/>
                    </a:lnTo>
                    <a:lnTo>
                      <a:pt x="2346" y="2967"/>
                    </a:lnTo>
                    <a:lnTo>
                      <a:pt x="2657"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gd4ff6b1f40_0_3295"/>
              <p:cNvSpPr/>
              <p:nvPr/>
            </p:nvSpPr>
            <p:spPr>
              <a:xfrm>
                <a:off x="6642000" y="7236113"/>
                <a:ext cx="66425" cy="73975"/>
              </a:xfrm>
              <a:custGeom>
                <a:rect b="b" l="l" r="r" t="t"/>
                <a:pathLst>
                  <a:path extrusionOk="0" h="2959" w="2657">
                    <a:moveTo>
                      <a:pt x="409" y="0"/>
                    </a:moveTo>
                    <a:lnTo>
                      <a:pt x="0" y="302"/>
                    </a:lnTo>
                    <a:lnTo>
                      <a:pt x="2248" y="2959"/>
                    </a:lnTo>
                    <a:lnTo>
                      <a:pt x="2656"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gd4ff6b1f40_0_3295"/>
              <p:cNvSpPr/>
              <p:nvPr/>
            </p:nvSpPr>
            <p:spPr>
              <a:xfrm>
                <a:off x="6384125" y="7207913"/>
                <a:ext cx="268100" cy="252975"/>
              </a:xfrm>
              <a:custGeom>
                <a:rect b="b" l="l" r="r" t="t"/>
                <a:pathLst>
                  <a:path extrusionOk="0" h="10119" w="10724">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gd4ff6b1f40_0_3295"/>
              <p:cNvSpPr/>
              <p:nvPr/>
            </p:nvSpPr>
            <p:spPr>
              <a:xfrm>
                <a:off x="6384125" y="7312738"/>
                <a:ext cx="268100" cy="148150"/>
              </a:xfrm>
              <a:custGeom>
                <a:rect b="b" l="l" r="r" t="t"/>
                <a:pathLst>
                  <a:path extrusionOk="0" h="5926" w="10724">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832" name="Google Shape;1832;gd4ff6b1f40_0_3295"/>
          <p:cNvGrpSpPr/>
          <p:nvPr/>
        </p:nvGrpSpPr>
        <p:grpSpPr>
          <a:xfrm>
            <a:off x="713333" y="539498"/>
            <a:ext cx="987293" cy="324364"/>
            <a:chOff x="5694208" y="9209048"/>
            <a:chExt cx="987293" cy="324364"/>
          </a:xfrm>
        </p:grpSpPr>
        <p:sp>
          <p:nvSpPr>
            <p:cNvPr id="1833" name="Google Shape;1833;gd4ff6b1f40_0_3295"/>
            <p:cNvSpPr/>
            <p:nvPr/>
          </p:nvSpPr>
          <p:spPr>
            <a:xfrm>
              <a:off x="6064540" y="932548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gd4ff6b1f40_0_3295"/>
            <p:cNvSpPr/>
            <p:nvPr/>
          </p:nvSpPr>
          <p:spPr>
            <a:xfrm>
              <a:off x="5694208" y="944878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gd4ff6b1f40_0_3295"/>
            <p:cNvSpPr/>
            <p:nvPr/>
          </p:nvSpPr>
          <p:spPr>
            <a:xfrm>
              <a:off x="6621626" y="920904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2 ">
  <p:cSld name="CUSTOM_1_1_1_1">
    <p:spTree>
      <p:nvGrpSpPr>
        <p:cNvPr id="1836" name="Shape 1836"/>
        <p:cNvGrpSpPr/>
        <p:nvPr/>
      </p:nvGrpSpPr>
      <p:grpSpPr>
        <a:xfrm>
          <a:off x="0" y="0"/>
          <a:ext cx="0" cy="0"/>
          <a:chOff x="0" y="0"/>
          <a:chExt cx="0" cy="0"/>
        </a:xfrm>
      </p:grpSpPr>
      <p:sp>
        <p:nvSpPr>
          <p:cNvPr id="1837" name="Google Shape;1837;gd4ff6b1f40_0_3420"/>
          <p:cNvSpPr/>
          <p:nvPr/>
        </p:nvSpPr>
        <p:spPr>
          <a:xfrm>
            <a:off x="6531425" y="3186075"/>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gd4ff6b1f40_0_3420"/>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l">
              <a:lnSpc>
                <a:spcPct val="100000"/>
              </a:lnSpc>
              <a:spcBef>
                <a:spcPts val="0"/>
              </a:spcBef>
              <a:spcAft>
                <a:spcPts val="0"/>
              </a:spcAft>
              <a:buClr>
                <a:schemeClr val="lt2"/>
              </a:buClr>
              <a:buSzPts val="2800"/>
              <a:buNone/>
              <a:defRPr>
                <a:solidFill>
                  <a:schemeClr val="lt2"/>
                </a:solidFill>
              </a:defRPr>
            </a:lvl2pPr>
            <a:lvl3pPr lvl="2" rtl="0" algn="l">
              <a:lnSpc>
                <a:spcPct val="100000"/>
              </a:lnSpc>
              <a:spcBef>
                <a:spcPts val="0"/>
              </a:spcBef>
              <a:spcAft>
                <a:spcPts val="0"/>
              </a:spcAft>
              <a:buClr>
                <a:schemeClr val="lt2"/>
              </a:buClr>
              <a:buSzPts val="2800"/>
              <a:buNone/>
              <a:defRPr>
                <a:solidFill>
                  <a:schemeClr val="lt2"/>
                </a:solidFill>
              </a:defRPr>
            </a:lvl3pPr>
            <a:lvl4pPr lvl="3" rtl="0" algn="l">
              <a:lnSpc>
                <a:spcPct val="100000"/>
              </a:lnSpc>
              <a:spcBef>
                <a:spcPts val="0"/>
              </a:spcBef>
              <a:spcAft>
                <a:spcPts val="0"/>
              </a:spcAft>
              <a:buClr>
                <a:schemeClr val="lt2"/>
              </a:buClr>
              <a:buSzPts val="2800"/>
              <a:buNone/>
              <a:defRPr>
                <a:solidFill>
                  <a:schemeClr val="lt2"/>
                </a:solidFill>
              </a:defRPr>
            </a:lvl4pPr>
            <a:lvl5pPr lvl="4" rtl="0" algn="l">
              <a:lnSpc>
                <a:spcPct val="100000"/>
              </a:lnSpc>
              <a:spcBef>
                <a:spcPts val="0"/>
              </a:spcBef>
              <a:spcAft>
                <a:spcPts val="0"/>
              </a:spcAft>
              <a:buClr>
                <a:schemeClr val="lt2"/>
              </a:buClr>
              <a:buSzPts val="2800"/>
              <a:buNone/>
              <a:defRPr>
                <a:solidFill>
                  <a:schemeClr val="lt2"/>
                </a:solidFill>
              </a:defRPr>
            </a:lvl5pPr>
            <a:lvl6pPr lvl="5" rtl="0" algn="l">
              <a:lnSpc>
                <a:spcPct val="100000"/>
              </a:lnSpc>
              <a:spcBef>
                <a:spcPts val="0"/>
              </a:spcBef>
              <a:spcAft>
                <a:spcPts val="0"/>
              </a:spcAft>
              <a:buClr>
                <a:schemeClr val="lt2"/>
              </a:buClr>
              <a:buSzPts val="2800"/>
              <a:buNone/>
              <a:defRPr>
                <a:solidFill>
                  <a:schemeClr val="lt2"/>
                </a:solidFill>
              </a:defRPr>
            </a:lvl6pPr>
            <a:lvl7pPr lvl="6" rtl="0" algn="l">
              <a:lnSpc>
                <a:spcPct val="100000"/>
              </a:lnSpc>
              <a:spcBef>
                <a:spcPts val="0"/>
              </a:spcBef>
              <a:spcAft>
                <a:spcPts val="0"/>
              </a:spcAft>
              <a:buClr>
                <a:schemeClr val="lt2"/>
              </a:buClr>
              <a:buSzPts val="2800"/>
              <a:buNone/>
              <a:defRPr>
                <a:solidFill>
                  <a:schemeClr val="lt2"/>
                </a:solidFill>
              </a:defRPr>
            </a:lvl7pPr>
            <a:lvl8pPr lvl="7" rtl="0" algn="l">
              <a:lnSpc>
                <a:spcPct val="100000"/>
              </a:lnSpc>
              <a:spcBef>
                <a:spcPts val="0"/>
              </a:spcBef>
              <a:spcAft>
                <a:spcPts val="0"/>
              </a:spcAft>
              <a:buClr>
                <a:schemeClr val="lt2"/>
              </a:buClr>
              <a:buSzPts val="2800"/>
              <a:buNone/>
              <a:defRPr>
                <a:solidFill>
                  <a:schemeClr val="lt2"/>
                </a:solidFill>
              </a:defRPr>
            </a:lvl8pPr>
            <a:lvl9pPr lvl="8" rtl="0" algn="l">
              <a:lnSpc>
                <a:spcPct val="100000"/>
              </a:lnSpc>
              <a:spcBef>
                <a:spcPts val="0"/>
              </a:spcBef>
              <a:spcAft>
                <a:spcPts val="0"/>
              </a:spcAft>
              <a:buClr>
                <a:schemeClr val="lt2"/>
              </a:buClr>
              <a:buSzPts val="2800"/>
              <a:buNone/>
              <a:defRPr>
                <a:solidFill>
                  <a:schemeClr val="lt2"/>
                </a:solidFill>
              </a:defRPr>
            </a:lvl9pPr>
          </a:lstStyle>
          <a:p/>
        </p:txBody>
      </p:sp>
      <p:sp>
        <p:nvSpPr>
          <p:cNvPr id="1839" name="Google Shape;1839;gd4ff6b1f40_0_3420"/>
          <p:cNvSpPr txBox="1"/>
          <p:nvPr>
            <p:ph idx="1" type="subTitle"/>
          </p:nvPr>
        </p:nvSpPr>
        <p:spPr>
          <a:xfrm>
            <a:off x="1397343" y="2705100"/>
            <a:ext cx="1200300" cy="438300"/>
          </a:xfrm>
          <a:prstGeom prst="rect">
            <a:avLst/>
          </a:prstGeom>
          <a:noFill/>
          <a:ln>
            <a:noFill/>
          </a:ln>
        </p:spPr>
        <p:txBody>
          <a:bodyPr anchorCtr="0" anchor="ctr" bIns="91425" lIns="91425" spcFirstLastPara="1" rIns="91425" wrap="square" tIns="91425">
            <a:noAutofit/>
          </a:bodyPr>
          <a:lstStyle>
            <a:lvl1pPr lvl="0" rtl="0" algn="ctr">
              <a:lnSpc>
                <a:spcPct val="115000"/>
              </a:lnSpc>
              <a:spcBef>
                <a:spcPts val="0"/>
              </a:spcBef>
              <a:spcAft>
                <a:spcPts val="0"/>
              </a:spcAft>
              <a:buSzPts val="1800"/>
              <a:buNone/>
              <a:defRPr>
                <a:latin typeface="Nunito ExtraBold"/>
                <a:ea typeface="Nunito ExtraBold"/>
                <a:cs typeface="Nunito ExtraBold"/>
                <a:sym typeface="Nunito ExtraBold"/>
              </a:defRPr>
            </a:lvl1pPr>
            <a:lvl2pPr lvl="1" rtl="0" algn="l">
              <a:lnSpc>
                <a:spcPct val="115000"/>
              </a:lnSpc>
              <a:spcBef>
                <a:spcPts val="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840" name="Google Shape;1840;gd4ff6b1f40_0_3420"/>
          <p:cNvSpPr txBox="1"/>
          <p:nvPr>
            <p:ph idx="2" type="subTitle"/>
          </p:nvPr>
        </p:nvSpPr>
        <p:spPr>
          <a:xfrm>
            <a:off x="1083090" y="3095550"/>
            <a:ext cx="1828800" cy="800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l">
              <a:lnSpc>
                <a:spcPct val="115000"/>
              </a:lnSpc>
              <a:spcBef>
                <a:spcPts val="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841" name="Google Shape;1841;gd4ff6b1f40_0_3420"/>
          <p:cNvSpPr txBox="1"/>
          <p:nvPr>
            <p:ph idx="3" type="subTitle"/>
          </p:nvPr>
        </p:nvSpPr>
        <p:spPr>
          <a:xfrm>
            <a:off x="6551240" y="2705100"/>
            <a:ext cx="1200300" cy="4383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None/>
              <a:defRPr>
                <a:latin typeface="Nunito ExtraBold"/>
                <a:ea typeface="Nunito ExtraBold"/>
                <a:cs typeface="Nunito ExtraBold"/>
                <a:sym typeface="Nunito ExtraBold"/>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842" name="Google Shape;1842;gd4ff6b1f40_0_3420"/>
          <p:cNvSpPr txBox="1"/>
          <p:nvPr>
            <p:ph idx="4" type="subTitle"/>
          </p:nvPr>
        </p:nvSpPr>
        <p:spPr>
          <a:xfrm>
            <a:off x="6236990" y="3095550"/>
            <a:ext cx="1828800" cy="804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l">
              <a:lnSpc>
                <a:spcPct val="115000"/>
              </a:lnSpc>
              <a:spcBef>
                <a:spcPts val="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843" name="Google Shape;1843;gd4ff6b1f40_0_3420"/>
          <p:cNvSpPr txBox="1"/>
          <p:nvPr>
            <p:ph idx="5" type="title"/>
          </p:nvPr>
        </p:nvSpPr>
        <p:spPr>
          <a:xfrm>
            <a:off x="1710693" y="2153438"/>
            <a:ext cx="573600" cy="446100"/>
          </a:xfrm>
          <a:prstGeom prst="rect">
            <a:avLst/>
          </a:prstGeom>
          <a:noFill/>
          <a:ln>
            <a:noFill/>
          </a:ln>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3000"/>
            </a:lvl1pPr>
            <a:lvl2pPr lvl="1" rtl="0" algn="ctr">
              <a:lnSpc>
                <a:spcPct val="100000"/>
              </a:lnSpc>
              <a:spcBef>
                <a:spcPts val="0"/>
              </a:spcBef>
              <a:spcAft>
                <a:spcPts val="0"/>
              </a:spcAft>
              <a:buSzPts val="3000"/>
              <a:buFont typeface="Neucha"/>
              <a:buNone/>
              <a:defRPr b="1" sz="3000">
                <a:latin typeface="Neucha"/>
                <a:ea typeface="Neucha"/>
                <a:cs typeface="Neucha"/>
                <a:sym typeface="Neucha"/>
              </a:defRPr>
            </a:lvl2pPr>
            <a:lvl3pPr lvl="2" rtl="0" algn="ctr">
              <a:lnSpc>
                <a:spcPct val="100000"/>
              </a:lnSpc>
              <a:spcBef>
                <a:spcPts val="0"/>
              </a:spcBef>
              <a:spcAft>
                <a:spcPts val="0"/>
              </a:spcAft>
              <a:buSzPts val="3000"/>
              <a:buFont typeface="Neucha"/>
              <a:buNone/>
              <a:defRPr b="1" sz="3000">
                <a:latin typeface="Neucha"/>
                <a:ea typeface="Neucha"/>
                <a:cs typeface="Neucha"/>
                <a:sym typeface="Neucha"/>
              </a:defRPr>
            </a:lvl3pPr>
            <a:lvl4pPr lvl="3" rtl="0" algn="ctr">
              <a:lnSpc>
                <a:spcPct val="100000"/>
              </a:lnSpc>
              <a:spcBef>
                <a:spcPts val="0"/>
              </a:spcBef>
              <a:spcAft>
                <a:spcPts val="0"/>
              </a:spcAft>
              <a:buSzPts val="3000"/>
              <a:buFont typeface="Neucha"/>
              <a:buNone/>
              <a:defRPr b="1" sz="3000">
                <a:latin typeface="Neucha"/>
                <a:ea typeface="Neucha"/>
                <a:cs typeface="Neucha"/>
                <a:sym typeface="Neucha"/>
              </a:defRPr>
            </a:lvl4pPr>
            <a:lvl5pPr lvl="4" rtl="0" algn="ctr">
              <a:lnSpc>
                <a:spcPct val="100000"/>
              </a:lnSpc>
              <a:spcBef>
                <a:spcPts val="0"/>
              </a:spcBef>
              <a:spcAft>
                <a:spcPts val="0"/>
              </a:spcAft>
              <a:buSzPts val="3000"/>
              <a:buFont typeface="Neucha"/>
              <a:buNone/>
              <a:defRPr b="1" sz="3000">
                <a:latin typeface="Neucha"/>
                <a:ea typeface="Neucha"/>
                <a:cs typeface="Neucha"/>
                <a:sym typeface="Neucha"/>
              </a:defRPr>
            </a:lvl5pPr>
            <a:lvl6pPr lvl="5" rtl="0" algn="ctr">
              <a:lnSpc>
                <a:spcPct val="100000"/>
              </a:lnSpc>
              <a:spcBef>
                <a:spcPts val="0"/>
              </a:spcBef>
              <a:spcAft>
                <a:spcPts val="0"/>
              </a:spcAft>
              <a:buSzPts val="3000"/>
              <a:buFont typeface="Neucha"/>
              <a:buNone/>
              <a:defRPr b="1" sz="3000">
                <a:latin typeface="Neucha"/>
                <a:ea typeface="Neucha"/>
                <a:cs typeface="Neucha"/>
                <a:sym typeface="Neucha"/>
              </a:defRPr>
            </a:lvl6pPr>
            <a:lvl7pPr lvl="6" rtl="0" algn="ctr">
              <a:lnSpc>
                <a:spcPct val="100000"/>
              </a:lnSpc>
              <a:spcBef>
                <a:spcPts val="0"/>
              </a:spcBef>
              <a:spcAft>
                <a:spcPts val="0"/>
              </a:spcAft>
              <a:buSzPts val="3000"/>
              <a:buFont typeface="Neucha"/>
              <a:buNone/>
              <a:defRPr b="1" sz="3000">
                <a:latin typeface="Neucha"/>
                <a:ea typeface="Neucha"/>
                <a:cs typeface="Neucha"/>
                <a:sym typeface="Neucha"/>
              </a:defRPr>
            </a:lvl7pPr>
            <a:lvl8pPr lvl="7" rtl="0" algn="ctr">
              <a:lnSpc>
                <a:spcPct val="100000"/>
              </a:lnSpc>
              <a:spcBef>
                <a:spcPts val="0"/>
              </a:spcBef>
              <a:spcAft>
                <a:spcPts val="0"/>
              </a:spcAft>
              <a:buSzPts val="3000"/>
              <a:buFont typeface="Neucha"/>
              <a:buNone/>
              <a:defRPr b="1" sz="3000">
                <a:latin typeface="Neucha"/>
                <a:ea typeface="Neucha"/>
                <a:cs typeface="Neucha"/>
                <a:sym typeface="Neucha"/>
              </a:defRPr>
            </a:lvl8pPr>
            <a:lvl9pPr lvl="8" rtl="0"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1844" name="Google Shape;1844;gd4ff6b1f40_0_3420"/>
          <p:cNvSpPr txBox="1"/>
          <p:nvPr>
            <p:ph idx="6" type="title"/>
          </p:nvPr>
        </p:nvSpPr>
        <p:spPr>
          <a:xfrm>
            <a:off x="6864590" y="2153438"/>
            <a:ext cx="573600" cy="446100"/>
          </a:xfrm>
          <a:prstGeom prst="rect">
            <a:avLst/>
          </a:prstGeom>
          <a:noFill/>
          <a:ln>
            <a:noFill/>
          </a:ln>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3000"/>
            </a:lvl1pPr>
            <a:lvl2pPr lvl="1" rtl="0" algn="ctr">
              <a:lnSpc>
                <a:spcPct val="100000"/>
              </a:lnSpc>
              <a:spcBef>
                <a:spcPts val="0"/>
              </a:spcBef>
              <a:spcAft>
                <a:spcPts val="0"/>
              </a:spcAft>
              <a:buSzPts val="3000"/>
              <a:buFont typeface="Neucha"/>
              <a:buNone/>
              <a:defRPr b="1" sz="3000">
                <a:latin typeface="Neucha"/>
                <a:ea typeface="Neucha"/>
                <a:cs typeface="Neucha"/>
                <a:sym typeface="Neucha"/>
              </a:defRPr>
            </a:lvl2pPr>
            <a:lvl3pPr lvl="2" rtl="0" algn="ctr">
              <a:lnSpc>
                <a:spcPct val="100000"/>
              </a:lnSpc>
              <a:spcBef>
                <a:spcPts val="0"/>
              </a:spcBef>
              <a:spcAft>
                <a:spcPts val="0"/>
              </a:spcAft>
              <a:buSzPts val="3000"/>
              <a:buFont typeface="Neucha"/>
              <a:buNone/>
              <a:defRPr b="1" sz="3000">
                <a:latin typeface="Neucha"/>
                <a:ea typeface="Neucha"/>
                <a:cs typeface="Neucha"/>
                <a:sym typeface="Neucha"/>
              </a:defRPr>
            </a:lvl3pPr>
            <a:lvl4pPr lvl="3" rtl="0" algn="ctr">
              <a:lnSpc>
                <a:spcPct val="100000"/>
              </a:lnSpc>
              <a:spcBef>
                <a:spcPts val="0"/>
              </a:spcBef>
              <a:spcAft>
                <a:spcPts val="0"/>
              </a:spcAft>
              <a:buSzPts val="3000"/>
              <a:buFont typeface="Neucha"/>
              <a:buNone/>
              <a:defRPr b="1" sz="3000">
                <a:latin typeface="Neucha"/>
                <a:ea typeface="Neucha"/>
                <a:cs typeface="Neucha"/>
                <a:sym typeface="Neucha"/>
              </a:defRPr>
            </a:lvl4pPr>
            <a:lvl5pPr lvl="4" rtl="0" algn="ctr">
              <a:lnSpc>
                <a:spcPct val="100000"/>
              </a:lnSpc>
              <a:spcBef>
                <a:spcPts val="0"/>
              </a:spcBef>
              <a:spcAft>
                <a:spcPts val="0"/>
              </a:spcAft>
              <a:buSzPts val="3000"/>
              <a:buFont typeface="Neucha"/>
              <a:buNone/>
              <a:defRPr b="1" sz="3000">
                <a:latin typeface="Neucha"/>
                <a:ea typeface="Neucha"/>
                <a:cs typeface="Neucha"/>
                <a:sym typeface="Neucha"/>
              </a:defRPr>
            </a:lvl5pPr>
            <a:lvl6pPr lvl="5" rtl="0" algn="ctr">
              <a:lnSpc>
                <a:spcPct val="100000"/>
              </a:lnSpc>
              <a:spcBef>
                <a:spcPts val="0"/>
              </a:spcBef>
              <a:spcAft>
                <a:spcPts val="0"/>
              </a:spcAft>
              <a:buSzPts val="3000"/>
              <a:buFont typeface="Neucha"/>
              <a:buNone/>
              <a:defRPr b="1" sz="3000">
                <a:latin typeface="Neucha"/>
                <a:ea typeface="Neucha"/>
                <a:cs typeface="Neucha"/>
                <a:sym typeface="Neucha"/>
              </a:defRPr>
            </a:lvl6pPr>
            <a:lvl7pPr lvl="6" rtl="0" algn="ctr">
              <a:lnSpc>
                <a:spcPct val="100000"/>
              </a:lnSpc>
              <a:spcBef>
                <a:spcPts val="0"/>
              </a:spcBef>
              <a:spcAft>
                <a:spcPts val="0"/>
              </a:spcAft>
              <a:buSzPts val="3000"/>
              <a:buFont typeface="Neucha"/>
              <a:buNone/>
              <a:defRPr b="1" sz="3000">
                <a:latin typeface="Neucha"/>
                <a:ea typeface="Neucha"/>
                <a:cs typeface="Neucha"/>
                <a:sym typeface="Neucha"/>
              </a:defRPr>
            </a:lvl7pPr>
            <a:lvl8pPr lvl="7" rtl="0" algn="ctr">
              <a:lnSpc>
                <a:spcPct val="100000"/>
              </a:lnSpc>
              <a:spcBef>
                <a:spcPts val="0"/>
              </a:spcBef>
              <a:spcAft>
                <a:spcPts val="0"/>
              </a:spcAft>
              <a:buSzPts val="3000"/>
              <a:buFont typeface="Neucha"/>
              <a:buNone/>
              <a:defRPr b="1" sz="3000">
                <a:latin typeface="Neucha"/>
                <a:ea typeface="Neucha"/>
                <a:cs typeface="Neucha"/>
                <a:sym typeface="Neucha"/>
              </a:defRPr>
            </a:lvl8pPr>
            <a:lvl9pPr lvl="8" rtl="0"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grpSp>
        <p:nvGrpSpPr>
          <p:cNvPr id="1845" name="Google Shape;1845;gd4ff6b1f40_0_3420"/>
          <p:cNvGrpSpPr/>
          <p:nvPr/>
        </p:nvGrpSpPr>
        <p:grpSpPr>
          <a:xfrm>
            <a:off x="215138" y="4345425"/>
            <a:ext cx="996175" cy="685800"/>
            <a:chOff x="1379925" y="685000"/>
            <a:chExt cx="996175" cy="685800"/>
          </a:xfrm>
        </p:grpSpPr>
        <p:sp>
          <p:nvSpPr>
            <p:cNvPr id="1846" name="Google Shape;1846;gd4ff6b1f40_0_3420"/>
            <p:cNvSpPr/>
            <p:nvPr/>
          </p:nvSpPr>
          <p:spPr>
            <a:xfrm>
              <a:off x="1379925" y="685000"/>
              <a:ext cx="996175" cy="685800"/>
            </a:xfrm>
            <a:custGeom>
              <a:rect b="b" l="l" r="r" t="t"/>
              <a:pathLst>
                <a:path extrusionOk="0" h="27432" w="39847">
                  <a:moveTo>
                    <a:pt x="7049" y="1"/>
                  </a:moveTo>
                  <a:cubicBezTo>
                    <a:pt x="6004" y="1"/>
                    <a:pt x="5047" y="612"/>
                    <a:pt x="4594" y="1668"/>
                  </a:cubicBezTo>
                  <a:lnTo>
                    <a:pt x="614" y="11370"/>
                  </a:lnTo>
                  <a:cubicBezTo>
                    <a:pt x="1" y="12800"/>
                    <a:pt x="712" y="14435"/>
                    <a:pt x="2044" y="14950"/>
                  </a:cubicBezTo>
                  <a:lnTo>
                    <a:pt x="31673" y="27210"/>
                  </a:lnTo>
                  <a:cubicBezTo>
                    <a:pt x="32026" y="27361"/>
                    <a:pt x="32384" y="27431"/>
                    <a:pt x="32734" y="27431"/>
                  </a:cubicBezTo>
                  <a:cubicBezTo>
                    <a:pt x="33802" y="27431"/>
                    <a:pt x="34783" y="26777"/>
                    <a:pt x="35245" y="25779"/>
                  </a:cubicBezTo>
                  <a:lnTo>
                    <a:pt x="39233" y="15971"/>
                  </a:lnTo>
                  <a:cubicBezTo>
                    <a:pt x="39846" y="14639"/>
                    <a:pt x="39127" y="13004"/>
                    <a:pt x="37803" y="12391"/>
                  </a:cubicBezTo>
                  <a:lnTo>
                    <a:pt x="8174" y="238"/>
                  </a:lnTo>
                  <a:cubicBezTo>
                    <a:pt x="7800" y="77"/>
                    <a:pt x="7419" y="1"/>
                    <a:pt x="7049" y="1"/>
                  </a:cubicBez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gd4ff6b1f40_0_3420"/>
            <p:cNvSpPr/>
            <p:nvPr/>
          </p:nvSpPr>
          <p:spPr>
            <a:xfrm>
              <a:off x="1530525" y="760450"/>
              <a:ext cx="132850" cy="129725"/>
            </a:xfrm>
            <a:custGeom>
              <a:rect b="b" l="l" r="r" t="t"/>
              <a:pathLst>
                <a:path extrusionOk="0" h="5189" w="5314">
                  <a:moveTo>
                    <a:pt x="2604" y="0"/>
                  </a:moveTo>
                  <a:cubicBezTo>
                    <a:pt x="2144" y="0"/>
                    <a:pt x="1672" y="125"/>
                    <a:pt x="1227" y="383"/>
                  </a:cubicBezTo>
                  <a:cubicBezTo>
                    <a:pt x="1227" y="383"/>
                    <a:pt x="1129" y="383"/>
                    <a:pt x="1129" y="489"/>
                  </a:cubicBezTo>
                  <a:lnTo>
                    <a:pt x="924" y="489"/>
                  </a:lnTo>
                  <a:lnTo>
                    <a:pt x="924" y="587"/>
                  </a:lnTo>
                  <a:lnTo>
                    <a:pt x="818" y="587"/>
                  </a:lnTo>
                  <a:lnTo>
                    <a:pt x="818" y="693"/>
                  </a:lnTo>
                  <a:cubicBezTo>
                    <a:pt x="614" y="791"/>
                    <a:pt x="516" y="996"/>
                    <a:pt x="409" y="1200"/>
                  </a:cubicBezTo>
                  <a:lnTo>
                    <a:pt x="311" y="1200"/>
                  </a:lnTo>
                  <a:lnTo>
                    <a:pt x="311" y="1404"/>
                  </a:lnTo>
                  <a:lnTo>
                    <a:pt x="205" y="1404"/>
                  </a:lnTo>
                  <a:lnTo>
                    <a:pt x="205" y="1609"/>
                  </a:lnTo>
                  <a:lnTo>
                    <a:pt x="107" y="1609"/>
                  </a:lnTo>
                  <a:lnTo>
                    <a:pt x="107" y="1813"/>
                  </a:lnTo>
                  <a:lnTo>
                    <a:pt x="1" y="1919"/>
                  </a:lnTo>
                  <a:lnTo>
                    <a:pt x="1" y="2124"/>
                  </a:lnTo>
                  <a:lnTo>
                    <a:pt x="1" y="2328"/>
                  </a:lnTo>
                  <a:lnTo>
                    <a:pt x="1" y="2630"/>
                  </a:lnTo>
                  <a:lnTo>
                    <a:pt x="1" y="2835"/>
                  </a:lnTo>
                  <a:lnTo>
                    <a:pt x="1" y="2941"/>
                  </a:lnTo>
                  <a:lnTo>
                    <a:pt x="1" y="3039"/>
                  </a:lnTo>
                  <a:lnTo>
                    <a:pt x="1" y="3145"/>
                  </a:lnTo>
                  <a:cubicBezTo>
                    <a:pt x="1" y="3243"/>
                    <a:pt x="1" y="3243"/>
                    <a:pt x="107" y="3350"/>
                  </a:cubicBezTo>
                  <a:lnTo>
                    <a:pt x="107" y="3554"/>
                  </a:lnTo>
                  <a:lnTo>
                    <a:pt x="205" y="3652"/>
                  </a:lnTo>
                  <a:lnTo>
                    <a:pt x="205" y="3758"/>
                  </a:lnTo>
                  <a:cubicBezTo>
                    <a:pt x="311" y="3758"/>
                    <a:pt x="311" y="3856"/>
                    <a:pt x="311" y="3856"/>
                  </a:cubicBezTo>
                  <a:cubicBezTo>
                    <a:pt x="311" y="3963"/>
                    <a:pt x="409" y="3963"/>
                    <a:pt x="409" y="4061"/>
                  </a:cubicBezTo>
                  <a:cubicBezTo>
                    <a:pt x="614" y="4469"/>
                    <a:pt x="1022" y="4674"/>
                    <a:pt x="1333" y="4878"/>
                  </a:cubicBezTo>
                  <a:cubicBezTo>
                    <a:pt x="1431" y="4984"/>
                    <a:pt x="1537" y="4984"/>
                    <a:pt x="1635" y="4984"/>
                  </a:cubicBezTo>
                  <a:cubicBezTo>
                    <a:pt x="1635" y="5082"/>
                    <a:pt x="1742" y="5082"/>
                    <a:pt x="1840" y="5082"/>
                  </a:cubicBezTo>
                  <a:cubicBezTo>
                    <a:pt x="1946" y="5082"/>
                    <a:pt x="1946" y="5082"/>
                    <a:pt x="2044" y="5189"/>
                  </a:cubicBezTo>
                  <a:lnTo>
                    <a:pt x="2559" y="5189"/>
                  </a:lnTo>
                  <a:cubicBezTo>
                    <a:pt x="2968" y="5189"/>
                    <a:pt x="3376" y="5082"/>
                    <a:pt x="3679" y="4878"/>
                  </a:cubicBezTo>
                  <a:lnTo>
                    <a:pt x="3883" y="4878"/>
                  </a:lnTo>
                  <a:lnTo>
                    <a:pt x="3883" y="4780"/>
                  </a:lnTo>
                  <a:lnTo>
                    <a:pt x="3989" y="4780"/>
                  </a:lnTo>
                  <a:cubicBezTo>
                    <a:pt x="4087" y="4674"/>
                    <a:pt x="4087" y="4674"/>
                    <a:pt x="4194" y="4674"/>
                  </a:cubicBezTo>
                  <a:lnTo>
                    <a:pt x="4194" y="4576"/>
                  </a:lnTo>
                  <a:lnTo>
                    <a:pt x="4292" y="4576"/>
                  </a:lnTo>
                  <a:cubicBezTo>
                    <a:pt x="4292" y="4469"/>
                    <a:pt x="4398" y="4469"/>
                    <a:pt x="4398" y="4469"/>
                  </a:cubicBezTo>
                  <a:cubicBezTo>
                    <a:pt x="4398" y="4371"/>
                    <a:pt x="4398" y="4371"/>
                    <a:pt x="4496" y="4371"/>
                  </a:cubicBezTo>
                  <a:cubicBezTo>
                    <a:pt x="4496" y="4371"/>
                    <a:pt x="4496" y="4265"/>
                    <a:pt x="4602" y="4265"/>
                  </a:cubicBezTo>
                  <a:lnTo>
                    <a:pt x="4602" y="4167"/>
                  </a:lnTo>
                  <a:cubicBezTo>
                    <a:pt x="4700" y="4167"/>
                    <a:pt x="4700" y="4061"/>
                    <a:pt x="4700" y="4061"/>
                  </a:cubicBezTo>
                  <a:cubicBezTo>
                    <a:pt x="4700" y="3963"/>
                    <a:pt x="4807" y="3963"/>
                    <a:pt x="4807" y="3963"/>
                  </a:cubicBezTo>
                  <a:lnTo>
                    <a:pt x="4807" y="3856"/>
                  </a:lnTo>
                  <a:lnTo>
                    <a:pt x="4905" y="3758"/>
                  </a:lnTo>
                  <a:lnTo>
                    <a:pt x="4905" y="3652"/>
                  </a:lnTo>
                  <a:lnTo>
                    <a:pt x="5011" y="3554"/>
                  </a:lnTo>
                  <a:lnTo>
                    <a:pt x="5011" y="3448"/>
                  </a:lnTo>
                  <a:cubicBezTo>
                    <a:pt x="5313" y="2737"/>
                    <a:pt x="5215" y="1813"/>
                    <a:pt x="4700" y="1102"/>
                  </a:cubicBezTo>
                  <a:cubicBezTo>
                    <a:pt x="4180" y="384"/>
                    <a:pt x="3410" y="0"/>
                    <a:pt x="2604"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gd4ff6b1f40_0_3420"/>
            <p:cNvSpPr/>
            <p:nvPr/>
          </p:nvSpPr>
          <p:spPr>
            <a:xfrm>
              <a:off x="1515200" y="747700"/>
              <a:ext cx="145725" cy="130475"/>
            </a:xfrm>
            <a:custGeom>
              <a:rect b="b" l="l" r="r" t="t"/>
              <a:pathLst>
                <a:path extrusionOk="0" h="5219" w="5829">
                  <a:moveTo>
                    <a:pt x="2916" y="0"/>
                  </a:moveTo>
                  <a:cubicBezTo>
                    <a:pt x="1884" y="0"/>
                    <a:pt x="901" y="598"/>
                    <a:pt x="516" y="1612"/>
                  </a:cubicBezTo>
                  <a:cubicBezTo>
                    <a:pt x="1" y="2936"/>
                    <a:pt x="614" y="4473"/>
                    <a:pt x="1946" y="4979"/>
                  </a:cubicBezTo>
                  <a:cubicBezTo>
                    <a:pt x="2296" y="5142"/>
                    <a:pt x="2662" y="5218"/>
                    <a:pt x="3019" y="5218"/>
                  </a:cubicBezTo>
                  <a:cubicBezTo>
                    <a:pt x="4011" y="5218"/>
                    <a:pt x="4941" y="4629"/>
                    <a:pt x="5313" y="3655"/>
                  </a:cubicBezTo>
                  <a:cubicBezTo>
                    <a:pt x="5828" y="2323"/>
                    <a:pt x="5215" y="795"/>
                    <a:pt x="3883" y="182"/>
                  </a:cubicBezTo>
                  <a:cubicBezTo>
                    <a:pt x="3567" y="59"/>
                    <a:pt x="3239" y="0"/>
                    <a:pt x="2916"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gd4ff6b1f40_0_3420"/>
            <p:cNvSpPr/>
            <p:nvPr/>
          </p:nvSpPr>
          <p:spPr>
            <a:xfrm>
              <a:off x="1522975" y="798200"/>
              <a:ext cx="130175" cy="79975"/>
            </a:xfrm>
            <a:custGeom>
              <a:rect b="b" l="l" r="r" t="t"/>
              <a:pathLst>
                <a:path extrusionOk="0" h="3199" w="5207">
                  <a:moveTo>
                    <a:pt x="5109" y="1"/>
                  </a:moveTo>
                  <a:cubicBezTo>
                    <a:pt x="5109" y="303"/>
                    <a:pt x="5109" y="712"/>
                    <a:pt x="4904" y="1022"/>
                  </a:cubicBezTo>
                  <a:cubicBezTo>
                    <a:pt x="4511" y="2033"/>
                    <a:pt x="3527" y="2630"/>
                    <a:pt x="2491" y="2630"/>
                  </a:cubicBezTo>
                  <a:cubicBezTo>
                    <a:pt x="2170" y="2630"/>
                    <a:pt x="1844" y="2573"/>
                    <a:pt x="1529" y="2453"/>
                  </a:cubicBezTo>
                  <a:cubicBezTo>
                    <a:pt x="711" y="2044"/>
                    <a:pt x="205" y="1325"/>
                    <a:pt x="0" y="614"/>
                  </a:cubicBezTo>
                  <a:lnTo>
                    <a:pt x="0" y="614"/>
                  </a:lnTo>
                  <a:cubicBezTo>
                    <a:pt x="0" y="1635"/>
                    <a:pt x="613" y="2551"/>
                    <a:pt x="1635" y="2959"/>
                  </a:cubicBezTo>
                  <a:cubicBezTo>
                    <a:pt x="1985" y="3122"/>
                    <a:pt x="2351" y="3198"/>
                    <a:pt x="2708" y="3198"/>
                  </a:cubicBezTo>
                  <a:cubicBezTo>
                    <a:pt x="3700" y="3198"/>
                    <a:pt x="4630" y="2609"/>
                    <a:pt x="5002" y="1635"/>
                  </a:cubicBezTo>
                  <a:cubicBezTo>
                    <a:pt x="5207" y="1022"/>
                    <a:pt x="5207" y="507"/>
                    <a:pt x="5109"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gd4ff6b1f40_0_3420"/>
            <p:cNvSpPr/>
            <p:nvPr/>
          </p:nvSpPr>
          <p:spPr>
            <a:xfrm>
              <a:off x="1525425" y="788000"/>
              <a:ext cx="122625" cy="58650"/>
            </a:xfrm>
            <a:custGeom>
              <a:rect b="b" l="l" r="r" t="t"/>
              <a:pathLst>
                <a:path extrusionOk="0" h="2346" w="4905">
                  <a:moveTo>
                    <a:pt x="107" y="0"/>
                  </a:moveTo>
                  <a:lnTo>
                    <a:pt x="107" y="98"/>
                  </a:lnTo>
                  <a:cubicBezTo>
                    <a:pt x="0" y="98"/>
                    <a:pt x="0" y="204"/>
                    <a:pt x="0" y="302"/>
                  </a:cubicBezTo>
                  <a:lnTo>
                    <a:pt x="4700" y="2346"/>
                  </a:lnTo>
                  <a:cubicBezTo>
                    <a:pt x="4806" y="2248"/>
                    <a:pt x="4806" y="2141"/>
                    <a:pt x="4904" y="2043"/>
                  </a:cubicBezTo>
                  <a:lnTo>
                    <a:pt x="107"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gd4ff6b1f40_0_3420"/>
            <p:cNvSpPr/>
            <p:nvPr/>
          </p:nvSpPr>
          <p:spPr>
            <a:xfrm>
              <a:off x="1525425" y="782875"/>
              <a:ext cx="125275" cy="58675"/>
            </a:xfrm>
            <a:custGeom>
              <a:rect b="b" l="l" r="r" t="t"/>
              <a:pathLst>
                <a:path extrusionOk="0" h="2347" w="5011">
                  <a:moveTo>
                    <a:pt x="205" y="1"/>
                  </a:moveTo>
                  <a:cubicBezTo>
                    <a:pt x="107" y="99"/>
                    <a:pt x="107" y="99"/>
                    <a:pt x="107" y="205"/>
                  </a:cubicBezTo>
                  <a:cubicBezTo>
                    <a:pt x="107" y="205"/>
                    <a:pt x="107" y="303"/>
                    <a:pt x="0" y="303"/>
                  </a:cubicBezTo>
                  <a:lnTo>
                    <a:pt x="4806" y="2346"/>
                  </a:lnTo>
                  <a:cubicBezTo>
                    <a:pt x="4904" y="2346"/>
                    <a:pt x="4904" y="2248"/>
                    <a:pt x="4904" y="2248"/>
                  </a:cubicBezTo>
                  <a:cubicBezTo>
                    <a:pt x="4904" y="2142"/>
                    <a:pt x="4904" y="2142"/>
                    <a:pt x="5011" y="2044"/>
                  </a:cubicBezTo>
                  <a:lnTo>
                    <a:pt x="205" y="1"/>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gd4ff6b1f40_0_3420"/>
            <p:cNvSpPr/>
            <p:nvPr/>
          </p:nvSpPr>
          <p:spPr>
            <a:xfrm>
              <a:off x="1691550" y="826850"/>
              <a:ext cx="132850" cy="129750"/>
            </a:xfrm>
            <a:custGeom>
              <a:rect b="b" l="l" r="r" t="t"/>
              <a:pathLst>
                <a:path extrusionOk="0" h="5190" w="5314">
                  <a:moveTo>
                    <a:pt x="2628" y="0"/>
                  </a:moveTo>
                  <a:cubicBezTo>
                    <a:pt x="2156" y="0"/>
                    <a:pt x="1671" y="125"/>
                    <a:pt x="1226" y="383"/>
                  </a:cubicBezTo>
                  <a:cubicBezTo>
                    <a:pt x="1226" y="383"/>
                    <a:pt x="1120" y="383"/>
                    <a:pt x="1120" y="489"/>
                  </a:cubicBezTo>
                  <a:lnTo>
                    <a:pt x="1022" y="489"/>
                  </a:lnTo>
                  <a:lnTo>
                    <a:pt x="1022" y="587"/>
                  </a:lnTo>
                  <a:cubicBezTo>
                    <a:pt x="916" y="587"/>
                    <a:pt x="916" y="587"/>
                    <a:pt x="916" y="694"/>
                  </a:cubicBezTo>
                  <a:lnTo>
                    <a:pt x="818" y="694"/>
                  </a:lnTo>
                  <a:cubicBezTo>
                    <a:pt x="711" y="792"/>
                    <a:pt x="507" y="996"/>
                    <a:pt x="409" y="1200"/>
                  </a:cubicBezTo>
                  <a:cubicBezTo>
                    <a:pt x="303" y="1307"/>
                    <a:pt x="303" y="1307"/>
                    <a:pt x="303" y="1405"/>
                  </a:cubicBezTo>
                  <a:cubicBezTo>
                    <a:pt x="205" y="1511"/>
                    <a:pt x="205" y="1511"/>
                    <a:pt x="205" y="1609"/>
                  </a:cubicBezTo>
                  <a:lnTo>
                    <a:pt x="205" y="1715"/>
                  </a:lnTo>
                  <a:cubicBezTo>
                    <a:pt x="98" y="1715"/>
                    <a:pt x="98" y="1813"/>
                    <a:pt x="98" y="1920"/>
                  </a:cubicBezTo>
                  <a:cubicBezTo>
                    <a:pt x="98" y="1920"/>
                    <a:pt x="98" y="2018"/>
                    <a:pt x="0" y="2124"/>
                  </a:cubicBezTo>
                  <a:lnTo>
                    <a:pt x="0" y="2328"/>
                  </a:lnTo>
                  <a:lnTo>
                    <a:pt x="0" y="2426"/>
                  </a:lnTo>
                  <a:lnTo>
                    <a:pt x="0" y="2631"/>
                  </a:lnTo>
                  <a:lnTo>
                    <a:pt x="0" y="2835"/>
                  </a:lnTo>
                  <a:lnTo>
                    <a:pt x="0" y="2941"/>
                  </a:lnTo>
                  <a:lnTo>
                    <a:pt x="0" y="3039"/>
                  </a:lnTo>
                  <a:lnTo>
                    <a:pt x="0" y="3146"/>
                  </a:lnTo>
                  <a:cubicBezTo>
                    <a:pt x="98" y="3244"/>
                    <a:pt x="98" y="3244"/>
                    <a:pt x="98" y="3350"/>
                  </a:cubicBezTo>
                  <a:cubicBezTo>
                    <a:pt x="98" y="3448"/>
                    <a:pt x="98" y="3554"/>
                    <a:pt x="205" y="3554"/>
                  </a:cubicBezTo>
                  <a:lnTo>
                    <a:pt x="205" y="3652"/>
                  </a:lnTo>
                  <a:cubicBezTo>
                    <a:pt x="205" y="3652"/>
                    <a:pt x="205" y="3759"/>
                    <a:pt x="303" y="3759"/>
                  </a:cubicBezTo>
                  <a:lnTo>
                    <a:pt x="303" y="3857"/>
                  </a:lnTo>
                  <a:cubicBezTo>
                    <a:pt x="303" y="3963"/>
                    <a:pt x="409" y="3963"/>
                    <a:pt x="409" y="4061"/>
                  </a:cubicBezTo>
                  <a:cubicBezTo>
                    <a:pt x="711" y="4470"/>
                    <a:pt x="1022" y="4780"/>
                    <a:pt x="1431" y="4878"/>
                  </a:cubicBezTo>
                  <a:cubicBezTo>
                    <a:pt x="1431" y="4985"/>
                    <a:pt x="1529" y="4985"/>
                    <a:pt x="1635" y="4985"/>
                  </a:cubicBezTo>
                  <a:cubicBezTo>
                    <a:pt x="1733" y="5083"/>
                    <a:pt x="1733" y="5083"/>
                    <a:pt x="1839" y="5083"/>
                  </a:cubicBezTo>
                  <a:cubicBezTo>
                    <a:pt x="1937" y="5083"/>
                    <a:pt x="2044" y="5189"/>
                    <a:pt x="2142" y="5189"/>
                  </a:cubicBezTo>
                  <a:lnTo>
                    <a:pt x="2550" y="5189"/>
                  </a:lnTo>
                  <a:cubicBezTo>
                    <a:pt x="2959" y="5189"/>
                    <a:pt x="3368" y="5083"/>
                    <a:pt x="3776" y="4985"/>
                  </a:cubicBezTo>
                  <a:lnTo>
                    <a:pt x="3776" y="4878"/>
                  </a:lnTo>
                  <a:lnTo>
                    <a:pt x="3883" y="4878"/>
                  </a:lnTo>
                  <a:cubicBezTo>
                    <a:pt x="3883" y="4878"/>
                    <a:pt x="3981" y="4878"/>
                    <a:pt x="3981" y="4780"/>
                  </a:cubicBezTo>
                  <a:lnTo>
                    <a:pt x="4087" y="4780"/>
                  </a:lnTo>
                  <a:lnTo>
                    <a:pt x="4185" y="4674"/>
                  </a:lnTo>
                  <a:lnTo>
                    <a:pt x="4291" y="4576"/>
                  </a:lnTo>
                  <a:cubicBezTo>
                    <a:pt x="4389" y="4576"/>
                    <a:pt x="4389" y="4470"/>
                    <a:pt x="4389" y="4470"/>
                  </a:cubicBezTo>
                  <a:cubicBezTo>
                    <a:pt x="4496" y="4470"/>
                    <a:pt x="4496" y="4372"/>
                    <a:pt x="4496" y="4372"/>
                  </a:cubicBezTo>
                  <a:lnTo>
                    <a:pt x="4594" y="4265"/>
                  </a:lnTo>
                  <a:lnTo>
                    <a:pt x="4594" y="4167"/>
                  </a:lnTo>
                  <a:cubicBezTo>
                    <a:pt x="4700" y="4167"/>
                    <a:pt x="4700" y="4061"/>
                    <a:pt x="4798" y="4061"/>
                  </a:cubicBezTo>
                  <a:lnTo>
                    <a:pt x="4798" y="3963"/>
                  </a:lnTo>
                  <a:lnTo>
                    <a:pt x="4904" y="3857"/>
                  </a:lnTo>
                  <a:lnTo>
                    <a:pt x="4904" y="3759"/>
                  </a:lnTo>
                  <a:lnTo>
                    <a:pt x="5002" y="3652"/>
                  </a:lnTo>
                  <a:lnTo>
                    <a:pt x="5002" y="3554"/>
                  </a:lnTo>
                  <a:cubicBezTo>
                    <a:pt x="5313" y="2737"/>
                    <a:pt x="5207" y="1920"/>
                    <a:pt x="4700" y="1102"/>
                  </a:cubicBezTo>
                  <a:cubicBezTo>
                    <a:pt x="4242" y="384"/>
                    <a:pt x="3455" y="0"/>
                    <a:pt x="262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gd4ff6b1f40_0_3420"/>
            <p:cNvSpPr/>
            <p:nvPr/>
          </p:nvSpPr>
          <p:spPr>
            <a:xfrm>
              <a:off x="1676225" y="814100"/>
              <a:ext cx="148175" cy="130475"/>
            </a:xfrm>
            <a:custGeom>
              <a:rect b="b" l="l" r="r" t="t"/>
              <a:pathLst>
                <a:path extrusionOk="0" h="5219" w="5927">
                  <a:moveTo>
                    <a:pt x="3012" y="1"/>
                  </a:moveTo>
                  <a:cubicBezTo>
                    <a:pt x="1976" y="1"/>
                    <a:pt x="974" y="598"/>
                    <a:pt x="507" y="1612"/>
                  </a:cubicBezTo>
                  <a:cubicBezTo>
                    <a:pt x="0" y="2936"/>
                    <a:pt x="613" y="4473"/>
                    <a:pt x="1937" y="4980"/>
                  </a:cubicBezTo>
                  <a:cubicBezTo>
                    <a:pt x="2290" y="5142"/>
                    <a:pt x="2657" y="5218"/>
                    <a:pt x="3014" y="5218"/>
                  </a:cubicBezTo>
                  <a:cubicBezTo>
                    <a:pt x="4008" y="5218"/>
                    <a:pt x="4934" y="4629"/>
                    <a:pt x="5313" y="3656"/>
                  </a:cubicBezTo>
                  <a:cubicBezTo>
                    <a:pt x="5926" y="2323"/>
                    <a:pt x="5313" y="795"/>
                    <a:pt x="3981" y="182"/>
                  </a:cubicBezTo>
                  <a:cubicBezTo>
                    <a:pt x="3665" y="59"/>
                    <a:pt x="3337" y="1"/>
                    <a:pt x="3012" y="1"/>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gd4ff6b1f40_0_3420"/>
            <p:cNvSpPr/>
            <p:nvPr/>
          </p:nvSpPr>
          <p:spPr>
            <a:xfrm>
              <a:off x="1683775" y="864625"/>
              <a:ext cx="132850" cy="79950"/>
            </a:xfrm>
            <a:custGeom>
              <a:rect b="b" l="l" r="r" t="t"/>
              <a:pathLst>
                <a:path extrusionOk="0" h="3198" w="5314">
                  <a:moveTo>
                    <a:pt x="5215" y="0"/>
                  </a:moveTo>
                  <a:cubicBezTo>
                    <a:pt x="5215" y="409"/>
                    <a:pt x="5109" y="711"/>
                    <a:pt x="5011" y="1022"/>
                  </a:cubicBezTo>
                  <a:cubicBezTo>
                    <a:pt x="4543" y="2033"/>
                    <a:pt x="3537" y="2629"/>
                    <a:pt x="2497" y="2629"/>
                  </a:cubicBezTo>
                  <a:cubicBezTo>
                    <a:pt x="2175" y="2629"/>
                    <a:pt x="1850" y="2572"/>
                    <a:pt x="1537" y="2452"/>
                  </a:cubicBezTo>
                  <a:cubicBezTo>
                    <a:pt x="720" y="2043"/>
                    <a:pt x="205" y="1430"/>
                    <a:pt x="1" y="613"/>
                  </a:cubicBezTo>
                  <a:lnTo>
                    <a:pt x="1" y="613"/>
                  </a:lnTo>
                  <a:cubicBezTo>
                    <a:pt x="1" y="1635"/>
                    <a:pt x="614" y="2550"/>
                    <a:pt x="1635" y="2959"/>
                  </a:cubicBezTo>
                  <a:cubicBezTo>
                    <a:pt x="1988" y="3121"/>
                    <a:pt x="2355" y="3197"/>
                    <a:pt x="2712" y="3197"/>
                  </a:cubicBezTo>
                  <a:cubicBezTo>
                    <a:pt x="3706" y="3197"/>
                    <a:pt x="4632" y="2608"/>
                    <a:pt x="5011" y="1635"/>
                  </a:cubicBezTo>
                  <a:cubicBezTo>
                    <a:pt x="5215" y="1120"/>
                    <a:pt x="5313" y="507"/>
                    <a:pt x="5215"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gd4ff6b1f40_0_3420"/>
            <p:cNvSpPr/>
            <p:nvPr/>
          </p:nvSpPr>
          <p:spPr>
            <a:xfrm>
              <a:off x="1686450" y="854400"/>
              <a:ext cx="122625" cy="58675"/>
            </a:xfrm>
            <a:custGeom>
              <a:rect b="b" l="l" r="r" t="t"/>
              <a:pathLst>
                <a:path extrusionOk="0" h="2347" w="4905">
                  <a:moveTo>
                    <a:pt x="98" y="0"/>
                  </a:moveTo>
                  <a:lnTo>
                    <a:pt x="98" y="98"/>
                  </a:lnTo>
                  <a:cubicBezTo>
                    <a:pt x="98" y="205"/>
                    <a:pt x="0" y="205"/>
                    <a:pt x="0" y="303"/>
                  </a:cubicBezTo>
                  <a:lnTo>
                    <a:pt x="4798" y="2346"/>
                  </a:lnTo>
                  <a:cubicBezTo>
                    <a:pt x="4798" y="2248"/>
                    <a:pt x="4904" y="2142"/>
                    <a:pt x="4904" y="2142"/>
                  </a:cubicBezTo>
                  <a:lnTo>
                    <a:pt x="4904" y="2044"/>
                  </a:lnTo>
                  <a:lnTo>
                    <a:pt x="98"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gd4ff6b1f40_0_3420"/>
            <p:cNvSpPr/>
            <p:nvPr/>
          </p:nvSpPr>
          <p:spPr>
            <a:xfrm>
              <a:off x="1688900" y="851750"/>
              <a:ext cx="122625" cy="56200"/>
            </a:xfrm>
            <a:custGeom>
              <a:rect b="b" l="l" r="r" t="t"/>
              <a:pathLst>
                <a:path extrusionOk="0" h="2248" w="4905">
                  <a:moveTo>
                    <a:pt x="106" y="0"/>
                  </a:moveTo>
                  <a:cubicBezTo>
                    <a:pt x="106" y="0"/>
                    <a:pt x="106" y="106"/>
                    <a:pt x="0" y="106"/>
                  </a:cubicBezTo>
                  <a:lnTo>
                    <a:pt x="0" y="311"/>
                  </a:lnTo>
                  <a:lnTo>
                    <a:pt x="4806" y="2248"/>
                  </a:lnTo>
                  <a:lnTo>
                    <a:pt x="4806" y="2150"/>
                  </a:lnTo>
                  <a:cubicBezTo>
                    <a:pt x="4904" y="2043"/>
                    <a:pt x="4904" y="2043"/>
                    <a:pt x="4904" y="1945"/>
                  </a:cubicBezTo>
                  <a:lnTo>
                    <a:pt x="106" y="0"/>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gd4ff6b1f40_0_3420"/>
            <p:cNvSpPr/>
            <p:nvPr/>
          </p:nvSpPr>
          <p:spPr>
            <a:xfrm>
              <a:off x="1852350" y="893375"/>
              <a:ext cx="132850" cy="129625"/>
            </a:xfrm>
            <a:custGeom>
              <a:rect b="b" l="l" r="r" t="t"/>
              <a:pathLst>
                <a:path extrusionOk="0" h="5185" w="5314">
                  <a:moveTo>
                    <a:pt x="2638" y="0"/>
                  </a:moveTo>
                  <a:cubicBezTo>
                    <a:pt x="2184" y="0"/>
                    <a:pt x="1732" y="125"/>
                    <a:pt x="1333" y="378"/>
                  </a:cubicBezTo>
                  <a:cubicBezTo>
                    <a:pt x="1227" y="378"/>
                    <a:pt x="1227" y="485"/>
                    <a:pt x="1129" y="485"/>
                  </a:cubicBezTo>
                  <a:lnTo>
                    <a:pt x="1022" y="583"/>
                  </a:lnTo>
                  <a:lnTo>
                    <a:pt x="924" y="689"/>
                  </a:lnTo>
                  <a:lnTo>
                    <a:pt x="409" y="1196"/>
                  </a:lnTo>
                  <a:cubicBezTo>
                    <a:pt x="409" y="1302"/>
                    <a:pt x="409" y="1302"/>
                    <a:pt x="311" y="1400"/>
                  </a:cubicBezTo>
                  <a:lnTo>
                    <a:pt x="311" y="1506"/>
                  </a:lnTo>
                  <a:lnTo>
                    <a:pt x="205" y="1604"/>
                  </a:lnTo>
                  <a:lnTo>
                    <a:pt x="205" y="1711"/>
                  </a:lnTo>
                  <a:cubicBezTo>
                    <a:pt x="205" y="1711"/>
                    <a:pt x="107" y="1809"/>
                    <a:pt x="107" y="1915"/>
                  </a:cubicBezTo>
                  <a:lnTo>
                    <a:pt x="107" y="2119"/>
                  </a:lnTo>
                  <a:lnTo>
                    <a:pt x="107" y="2217"/>
                  </a:lnTo>
                  <a:lnTo>
                    <a:pt x="1" y="2324"/>
                  </a:lnTo>
                  <a:lnTo>
                    <a:pt x="1" y="2422"/>
                  </a:lnTo>
                  <a:lnTo>
                    <a:pt x="1" y="2626"/>
                  </a:lnTo>
                  <a:lnTo>
                    <a:pt x="1" y="2830"/>
                  </a:lnTo>
                  <a:lnTo>
                    <a:pt x="1" y="2937"/>
                  </a:lnTo>
                  <a:cubicBezTo>
                    <a:pt x="1" y="3035"/>
                    <a:pt x="107" y="3035"/>
                    <a:pt x="107" y="3141"/>
                  </a:cubicBezTo>
                  <a:lnTo>
                    <a:pt x="107" y="3345"/>
                  </a:lnTo>
                  <a:cubicBezTo>
                    <a:pt x="205" y="3443"/>
                    <a:pt x="205" y="3550"/>
                    <a:pt x="205" y="3648"/>
                  </a:cubicBezTo>
                  <a:cubicBezTo>
                    <a:pt x="311" y="3754"/>
                    <a:pt x="311" y="3754"/>
                    <a:pt x="311" y="3852"/>
                  </a:cubicBezTo>
                  <a:cubicBezTo>
                    <a:pt x="409" y="3958"/>
                    <a:pt x="409" y="4056"/>
                    <a:pt x="516" y="4056"/>
                  </a:cubicBezTo>
                  <a:cubicBezTo>
                    <a:pt x="720" y="4465"/>
                    <a:pt x="1022" y="4776"/>
                    <a:pt x="1431" y="4980"/>
                  </a:cubicBezTo>
                  <a:cubicBezTo>
                    <a:pt x="1537" y="4980"/>
                    <a:pt x="1635" y="4980"/>
                    <a:pt x="1635" y="5078"/>
                  </a:cubicBezTo>
                  <a:lnTo>
                    <a:pt x="1946" y="5078"/>
                  </a:lnTo>
                  <a:cubicBezTo>
                    <a:pt x="1946" y="5184"/>
                    <a:pt x="2044" y="5184"/>
                    <a:pt x="2150" y="5184"/>
                  </a:cubicBezTo>
                  <a:lnTo>
                    <a:pt x="2657" y="5184"/>
                  </a:lnTo>
                  <a:cubicBezTo>
                    <a:pt x="3066" y="5184"/>
                    <a:pt x="3475" y="5184"/>
                    <a:pt x="3785" y="4980"/>
                  </a:cubicBezTo>
                  <a:cubicBezTo>
                    <a:pt x="3883" y="4874"/>
                    <a:pt x="3883" y="4874"/>
                    <a:pt x="3989" y="4874"/>
                  </a:cubicBezTo>
                  <a:lnTo>
                    <a:pt x="3989" y="4776"/>
                  </a:lnTo>
                  <a:lnTo>
                    <a:pt x="4088" y="4776"/>
                  </a:lnTo>
                  <a:cubicBezTo>
                    <a:pt x="4194" y="4776"/>
                    <a:pt x="4194" y="4669"/>
                    <a:pt x="4194" y="4669"/>
                  </a:cubicBezTo>
                  <a:lnTo>
                    <a:pt x="4292" y="4669"/>
                  </a:lnTo>
                  <a:cubicBezTo>
                    <a:pt x="4292" y="4571"/>
                    <a:pt x="4292" y="4571"/>
                    <a:pt x="4398" y="4571"/>
                  </a:cubicBezTo>
                  <a:cubicBezTo>
                    <a:pt x="4398" y="4571"/>
                    <a:pt x="4398" y="4465"/>
                    <a:pt x="4496" y="4465"/>
                  </a:cubicBezTo>
                  <a:lnTo>
                    <a:pt x="4496" y="4367"/>
                  </a:lnTo>
                  <a:cubicBezTo>
                    <a:pt x="4602" y="4367"/>
                    <a:pt x="4602" y="4367"/>
                    <a:pt x="4602" y="4261"/>
                  </a:cubicBezTo>
                  <a:lnTo>
                    <a:pt x="4701" y="4261"/>
                  </a:lnTo>
                  <a:cubicBezTo>
                    <a:pt x="4701" y="4163"/>
                    <a:pt x="4807" y="4163"/>
                    <a:pt x="4807" y="4056"/>
                  </a:cubicBezTo>
                  <a:lnTo>
                    <a:pt x="4807" y="3958"/>
                  </a:lnTo>
                  <a:cubicBezTo>
                    <a:pt x="4905" y="3958"/>
                    <a:pt x="4905" y="3852"/>
                    <a:pt x="4905" y="3852"/>
                  </a:cubicBezTo>
                  <a:cubicBezTo>
                    <a:pt x="4905" y="3852"/>
                    <a:pt x="4905" y="3754"/>
                    <a:pt x="5011" y="3754"/>
                  </a:cubicBezTo>
                  <a:lnTo>
                    <a:pt x="5011" y="3648"/>
                  </a:lnTo>
                  <a:cubicBezTo>
                    <a:pt x="5011" y="3648"/>
                    <a:pt x="5011" y="3550"/>
                    <a:pt x="5109" y="3550"/>
                  </a:cubicBezTo>
                  <a:cubicBezTo>
                    <a:pt x="5314" y="2732"/>
                    <a:pt x="5314" y="1915"/>
                    <a:pt x="4807" y="1196"/>
                  </a:cubicBezTo>
                  <a:cubicBezTo>
                    <a:pt x="4281" y="407"/>
                    <a:pt x="3457"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gd4ff6b1f40_0_3420"/>
            <p:cNvSpPr/>
            <p:nvPr/>
          </p:nvSpPr>
          <p:spPr>
            <a:xfrm>
              <a:off x="1837025" y="881525"/>
              <a:ext cx="148175" cy="130575"/>
            </a:xfrm>
            <a:custGeom>
              <a:rect b="b" l="l" r="r" t="t"/>
              <a:pathLst>
                <a:path extrusionOk="0" h="5223" w="5927">
                  <a:moveTo>
                    <a:pt x="2914" y="1"/>
                  </a:moveTo>
                  <a:cubicBezTo>
                    <a:pt x="1920" y="1"/>
                    <a:pt x="993" y="592"/>
                    <a:pt x="614" y="1572"/>
                  </a:cubicBezTo>
                  <a:cubicBezTo>
                    <a:pt x="1" y="2896"/>
                    <a:pt x="614" y="4432"/>
                    <a:pt x="1946" y="5045"/>
                  </a:cubicBezTo>
                  <a:cubicBezTo>
                    <a:pt x="2259" y="5165"/>
                    <a:pt x="2584" y="5222"/>
                    <a:pt x="2906" y="5222"/>
                  </a:cubicBezTo>
                  <a:cubicBezTo>
                    <a:pt x="3945" y="5222"/>
                    <a:pt x="4952" y="4626"/>
                    <a:pt x="5420" y="3615"/>
                  </a:cubicBezTo>
                  <a:cubicBezTo>
                    <a:pt x="5927" y="2283"/>
                    <a:pt x="5314" y="754"/>
                    <a:pt x="3989" y="239"/>
                  </a:cubicBezTo>
                  <a:cubicBezTo>
                    <a:pt x="3637" y="77"/>
                    <a:pt x="3271" y="1"/>
                    <a:pt x="2914" y="1"/>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gd4ff6b1f40_0_3420"/>
            <p:cNvSpPr/>
            <p:nvPr/>
          </p:nvSpPr>
          <p:spPr>
            <a:xfrm>
              <a:off x="1847250" y="931025"/>
              <a:ext cx="130400" cy="81075"/>
            </a:xfrm>
            <a:custGeom>
              <a:rect b="b" l="l" r="r" t="t"/>
              <a:pathLst>
                <a:path extrusionOk="0" h="3243" w="5216">
                  <a:moveTo>
                    <a:pt x="5109" y="0"/>
                  </a:moveTo>
                  <a:cubicBezTo>
                    <a:pt x="5109" y="409"/>
                    <a:pt x="5011" y="711"/>
                    <a:pt x="4905" y="1022"/>
                  </a:cubicBezTo>
                  <a:cubicBezTo>
                    <a:pt x="4518" y="2033"/>
                    <a:pt x="3530" y="2629"/>
                    <a:pt x="2496" y="2629"/>
                  </a:cubicBezTo>
                  <a:cubicBezTo>
                    <a:pt x="2175" y="2629"/>
                    <a:pt x="1850" y="2572"/>
                    <a:pt x="1537" y="2452"/>
                  </a:cubicBezTo>
                  <a:cubicBezTo>
                    <a:pt x="720" y="2142"/>
                    <a:pt x="107" y="1431"/>
                    <a:pt x="0" y="613"/>
                  </a:cubicBezTo>
                  <a:lnTo>
                    <a:pt x="0" y="613"/>
                  </a:lnTo>
                  <a:cubicBezTo>
                    <a:pt x="0" y="1635"/>
                    <a:pt x="613" y="2550"/>
                    <a:pt x="1537" y="3065"/>
                  </a:cubicBezTo>
                  <a:cubicBezTo>
                    <a:pt x="1850" y="3185"/>
                    <a:pt x="2175" y="3242"/>
                    <a:pt x="2497" y="3242"/>
                  </a:cubicBezTo>
                  <a:cubicBezTo>
                    <a:pt x="3536" y="3242"/>
                    <a:pt x="4543" y="2646"/>
                    <a:pt x="5011" y="1635"/>
                  </a:cubicBezTo>
                  <a:cubicBezTo>
                    <a:pt x="5215" y="1120"/>
                    <a:pt x="5215" y="507"/>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gd4ff6b1f40_0_3420"/>
            <p:cNvSpPr/>
            <p:nvPr/>
          </p:nvSpPr>
          <p:spPr>
            <a:xfrm>
              <a:off x="1849900" y="920800"/>
              <a:ext cx="122625" cy="58675"/>
            </a:xfrm>
            <a:custGeom>
              <a:rect b="b" l="l" r="r" t="t"/>
              <a:pathLst>
                <a:path extrusionOk="0" h="2347" w="4905">
                  <a:moveTo>
                    <a:pt x="99" y="1"/>
                  </a:moveTo>
                  <a:cubicBezTo>
                    <a:pt x="99" y="99"/>
                    <a:pt x="1" y="99"/>
                    <a:pt x="1" y="99"/>
                  </a:cubicBezTo>
                  <a:lnTo>
                    <a:pt x="1" y="303"/>
                  </a:lnTo>
                  <a:lnTo>
                    <a:pt x="4700" y="2346"/>
                  </a:lnTo>
                  <a:cubicBezTo>
                    <a:pt x="4799" y="2248"/>
                    <a:pt x="4799" y="2248"/>
                    <a:pt x="4799" y="2142"/>
                  </a:cubicBezTo>
                  <a:lnTo>
                    <a:pt x="4905" y="2044"/>
                  </a:lnTo>
                  <a:lnTo>
                    <a:pt x="99" y="1"/>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gd4ff6b1f40_0_3420"/>
            <p:cNvSpPr/>
            <p:nvPr/>
          </p:nvSpPr>
          <p:spPr>
            <a:xfrm>
              <a:off x="1849900" y="918150"/>
              <a:ext cx="122625" cy="56225"/>
            </a:xfrm>
            <a:custGeom>
              <a:rect b="b" l="l" r="r" t="t"/>
              <a:pathLst>
                <a:path extrusionOk="0" h="2249" w="4905">
                  <a:moveTo>
                    <a:pt x="99" y="0"/>
                  </a:moveTo>
                  <a:lnTo>
                    <a:pt x="99" y="107"/>
                  </a:lnTo>
                  <a:cubicBezTo>
                    <a:pt x="1" y="205"/>
                    <a:pt x="1" y="205"/>
                    <a:pt x="1" y="311"/>
                  </a:cubicBezTo>
                  <a:lnTo>
                    <a:pt x="4799" y="2248"/>
                  </a:lnTo>
                  <a:cubicBezTo>
                    <a:pt x="4799" y="2248"/>
                    <a:pt x="4799" y="2150"/>
                    <a:pt x="4905" y="2150"/>
                  </a:cubicBezTo>
                  <a:lnTo>
                    <a:pt x="4905" y="1946"/>
                  </a:lnTo>
                  <a:lnTo>
                    <a:pt x="99" y="0"/>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gd4ff6b1f40_0_3420"/>
            <p:cNvSpPr/>
            <p:nvPr/>
          </p:nvSpPr>
          <p:spPr>
            <a:xfrm>
              <a:off x="2015825" y="960400"/>
              <a:ext cx="132850" cy="131450"/>
            </a:xfrm>
            <a:custGeom>
              <a:rect b="b" l="l" r="r" t="t"/>
              <a:pathLst>
                <a:path extrusionOk="0" h="5258" w="5314">
                  <a:moveTo>
                    <a:pt x="2534" y="1"/>
                  </a:moveTo>
                  <a:cubicBezTo>
                    <a:pt x="2092" y="1"/>
                    <a:pt x="1641" y="113"/>
                    <a:pt x="1227" y="354"/>
                  </a:cubicBezTo>
                  <a:cubicBezTo>
                    <a:pt x="1227" y="460"/>
                    <a:pt x="1128" y="460"/>
                    <a:pt x="1128" y="460"/>
                  </a:cubicBezTo>
                  <a:cubicBezTo>
                    <a:pt x="1022" y="460"/>
                    <a:pt x="1022" y="460"/>
                    <a:pt x="1022" y="558"/>
                  </a:cubicBezTo>
                  <a:lnTo>
                    <a:pt x="924" y="558"/>
                  </a:lnTo>
                  <a:cubicBezTo>
                    <a:pt x="924" y="558"/>
                    <a:pt x="924" y="664"/>
                    <a:pt x="818" y="664"/>
                  </a:cubicBezTo>
                  <a:cubicBezTo>
                    <a:pt x="614" y="869"/>
                    <a:pt x="515" y="967"/>
                    <a:pt x="409" y="1171"/>
                  </a:cubicBezTo>
                  <a:lnTo>
                    <a:pt x="409" y="1277"/>
                  </a:lnTo>
                  <a:cubicBezTo>
                    <a:pt x="311" y="1277"/>
                    <a:pt x="311" y="1375"/>
                    <a:pt x="311" y="1375"/>
                  </a:cubicBezTo>
                  <a:cubicBezTo>
                    <a:pt x="205" y="1375"/>
                    <a:pt x="205" y="1482"/>
                    <a:pt x="205" y="1482"/>
                  </a:cubicBezTo>
                  <a:lnTo>
                    <a:pt x="205" y="1580"/>
                  </a:lnTo>
                  <a:cubicBezTo>
                    <a:pt x="205" y="1686"/>
                    <a:pt x="107" y="1686"/>
                    <a:pt x="107" y="1686"/>
                  </a:cubicBezTo>
                  <a:lnTo>
                    <a:pt x="107" y="1890"/>
                  </a:lnTo>
                  <a:cubicBezTo>
                    <a:pt x="1" y="1988"/>
                    <a:pt x="1" y="2095"/>
                    <a:pt x="1" y="2095"/>
                  </a:cubicBezTo>
                  <a:lnTo>
                    <a:pt x="1" y="2193"/>
                  </a:lnTo>
                  <a:lnTo>
                    <a:pt x="1" y="2299"/>
                  </a:lnTo>
                  <a:lnTo>
                    <a:pt x="1" y="2397"/>
                  </a:lnTo>
                  <a:lnTo>
                    <a:pt x="1" y="2601"/>
                  </a:lnTo>
                  <a:lnTo>
                    <a:pt x="1" y="2806"/>
                  </a:lnTo>
                  <a:lnTo>
                    <a:pt x="1" y="2912"/>
                  </a:lnTo>
                  <a:lnTo>
                    <a:pt x="1" y="3116"/>
                  </a:lnTo>
                  <a:cubicBezTo>
                    <a:pt x="1" y="3214"/>
                    <a:pt x="1" y="3321"/>
                    <a:pt x="107" y="3419"/>
                  </a:cubicBezTo>
                  <a:lnTo>
                    <a:pt x="107" y="3623"/>
                  </a:lnTo>
                  <a:lnTo>
                    <a:pt x="205" y="3623"/>
                  </a:lnTo>
                  <a:lnTo>
                    <a:pt x="205" y="3827"/>
                  </a:lnTo>
                  <a:cubicBezTo>
                    <a:pt x="311" y="3827"/>
                    <a:pt x="311" y="3827"/>
                    <a:pt x="311" y="3934"/>
                  </a:cubicBezTo>
                  <a:cubicBezTo>
                    <a:pt x="311" y="3934"/>
                    <a:pt x="409" y="4032"/>
                    <a:pt x="409" y="4138"/>
                  </a:cubicBezTo>
                  <a:cubicBezTo>
                    <a:pt x="614" y="4440"/>
                    <a:pt x="1022" y="4751"/>
                    <a:pt x="1333" y="4955"/>
                  </a:cubicBezTo>
                  <a:cubicBezTo>
                    <a:pt x="1431" y="4955"/>
                    <a:pt x="1537" y="5053"/>
                    <a:pt x="1635" y="5053"/>
                  </a:cubicBezTo>
                  <a:cubicBezTo>
                    <a:pt x="1635" y="5053"/>
                    <a:pt x="1741" y="5053"/>
                    <a:pt x="1840" y="5160"/>
                  </a:cubicBezTo>
                  <a:lnTo>
                    <a:pt x="2044" y="5160"/>
                  </a:lnTo>
                  <a:cubicBezTo>
                    <a:pt x="2248" y="5258"/>
                    <a:pt x="2453" y="5258"/>
                    <a:pt x="2559" y="5258"/>
                  </a:cubicBezTo>
                  <a:cubicBezTo>
                    <a:pt x="2967" y="5258"/>
                    <a:pt x="3376" y="5160"/>
                    <a:pt x="3785" y="4955"/>
                  </a:cubicBezTo>
                  <a:lnTo>
                    <a:pt x="3883" y="4849"/>
                  </a:lnTo>
                  <a:lnTo>
                    <a:pt x="3989" y="4849"/>
                  </a:lnTo>
                  <a:lnTo>
                    <a:pt x="3989" y="4751"/>
                  </a:lnTo>
                  <a:cubicBezTo>
                    <a:pt x="4087" y="4751"/>
                    <a:pt x="4087" y="4751"/>
                    <a:pt x="4193" y="4645"/>
                  </a:cubicBezTo>
                  <a:lnTo>
                    <a:pt x="4292" y="4547"/>
                  </a:lnTo>
                  <a:cubicBezTo>
                    <a:pt x="4292" y="4547"/>
                    <a:pt x="4398" y="4547"/>
                    <a:pt x="4398" y="4440"/>
                  </a:cubicBezTo>
                  <a:lnTo>
                    <a:pt x="4496" y="4440"/>
                  </a:lnTo>
                  <a:cubicBezTo>
                    <a:pt x="4496" y="4342"/>
                    <a:pt x="4496" y="4342"/>
                    <a:pt x="4602" y="4236"/>
                  </a:cubicBezTo>
                  <a:cubicBezTo>
                    <a:pt x="4700" y="4138"/>
                    <a:pt x="4700" y="4138"/>
                    <a:pt x="4700" y="4032"/>
                  </a:cubicBezTo>
                  <a:cubicBezTo>
                    <a:pt x="4806" y="4032"/>
                    <a:pt x="4806" y="4032"/>
                    <a:pt x="4806" y="3934"/>
                  </a:cubicBezTo>
                  <a:lnTo>
                    <a:pt x="4905" y="3827"/>
                  </a:lnTo>
                  <a:lnTo>
                    <a:pt x="4905" y="3729"/>
                  </a:lnTo>
                  <a:lnTo>
                    <a:pt x="4905" y="3623"/>
                  </a:lnTo>
                  <a:cubicBezTo>
                    <a:pt x="5011" y="3623"/>
                    <a:pt x="5011" y="3623"/>
                    <a:pt x="5011" y="3525"/>
                  </a:cubicBezTo>
                  <a:cubicBezTo>
                    <a:pt x="5313" y="2806"/>
                    <a:pt x="5215" y="1890"/>
                    <a:pt x="4700" y="1171"/>
                  </a:cubicBezTo>
                  <a:cubicBezTo>
                    <a:pt x="4230" y="430"/>
                    <a:pt x="3398" y="1"/>
                    <a:pt x="253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gd4ff6b1f40_0_3420"/>
            <p:cNvSpPr/>
            <p:nvPr/>
          </p:nvSpPr>
          <p:spPr>
            <a:xfrm>
              <a:off x="2000500" y="947950"/>
              <a:ext cx="145725" cy="130550"/>
            </a:xfrm>
            <a:custGeom>
              <a:rect b="b" l="l" r="r" t="t"/>
              <a:pathLst>
                <a:path extrusionOk="0" h="5222" w="5829">
                  <a:moveTo>
                    <a:pt x="2811" y="0"/>
                  </a:moveTo>
                  <a:cubicBezTo>
                    <a:pt x="1818" y="0"/>
                    <a:pt x="888" y="591"/>
                    <a:pt x="515" y="1571"/>
                  </a:cubicBezTo>
                  <a:cubicBezTo>
                    <a:pt x="1" y="2895"/>
                    <a:pt x="614" y="4432"/>
                    <a:pt x="1946" y="5045"/>
                  </a:cubicBezTo>
                  <a:cubicBezTo>
                    <a:pt x="2259" y="5165"/>
                    <a:pt x="2584" y="5222"/>
                    <a:pt x="2904" y="5222"/>
                  </a:cubicBezTo>
                  <a:cubicBezTo>
                    <a:pt x="3939" y="5222"/>
                    <a:pt x="4926" y="4625"/>
                    <a:pt x="5313" y="3614"/>
                  </a:cubicBezTo>
                  <a:cubicBezTo>
                    <a:pt x="5828" y="2282"/>
                    <a:pt x="5215" y="754"/>
                    <a:pt x="3883" y="239"/>
                  </a:cubicBezTo>
                  <a:cubicBezTo>
                    <a:pt x="3533" y="77"/>
                    <a:pt x="3168" y="0"/>
                    <a:pt x="2811"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gd4ff6b1f40_0_3420"/>
            <p:cNvSpPr/>
            <p:nvPr/>
          </p:nvSpPr>
          <p:spPr>
            <a:xfrm>
              <a:off x="2008275" y="999875"/>
              <a:ext cx="132825" cy="78625"/>
            </a:xfrm>
            <a:custGeom>
              <a:rect b="b" l="l" r="r" t="t"/>
              <a:pathLst>
                <a:path extrusionOk="0" h="3145" w="5313">
                  <a:moveTo>
                    <a:pt x="5108" y="1"/>
                  </a:moveTo>
                  <a:cubicBezTo>
                    <a:pt x="5108" y="311"/>
                    <a:pt x="5108" y="614"/>
                    <a:pt x="4904" y="1022"/>
                  </a:cubicBezTo>
                  <a:cubicBezTo>
                    <a:pt x="4525" y="2002"/>
                    <a:pt x="3598" y="2593"/>
                    <a:pt x="2604" y="2593"/>
                  </a:cubicBezTo>
                  <a:cubicBezTo>
                    <a:pt x="2247" y="2593"/>
                    <a:pt x="1881" y="2517"/>
                    <a:pt x="1529" y="2355"/>
                  </a:cubicBezTo>
                  <a:cubicBezTo>
                    <a:pt x="711" y="2044"/>
                    <a:pt x="204" y="1333"/>
                    <a:pt x="0" y="516"/>
                  </a:cubicBezTo>
                  <a:lnTo>
                    <a:pt x="0" y="516"/>
                  </a:lnTo>
                  <a:cubicBezTo>
                    <a:pt x="0" y="1537"/>
                    <a:pt x="613" y="2559"/>
                    <a:pt x="1635" y="2968"/>
                  </a:cubicBezTo>
                  <a:cubicBezTo>
                    <a:pt x="1948" y="3088"/>
                    <a:pt x="2273" y="3145"/>
                    <a:pt x="2593" y="3145"/>
                  </a:cubicBezTo>
                  <a:cubicBezTo>
                    <a:pt x="3628" y="3145"/>
                    <a:pt x="4615" y="2548"/>
                    <a:pt x="5002" y="1537"/>
                  </a:cubicBezTo>
                  <a:cubicBezTo>
                    <a:pt x="5207" y="1022"/>
                    <a:pt x="5313" y="516"/>
                    <a:pt x="5108"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gd4ff6b1f40_0_3420"/>
            <p:cNvSpPr/>
            <p:nvPr/>
          </p:nvSpPr>
          <p:spPr>
            <a:xfrm>
              <a:off x="2010725" y="987225"/>
              <a:ext cx="122625" cy="58650"/>
            </a:xfrm>
            <a:custGeom>
              <a:rect b="b" l="l" r="r" t="t"/>
              <a:pathLst>
                <a:path extrusionOk="0" h="2346" w="4905">
                  <a:moveTo>
                    <a:pt x="106" y="0"/>
                  </a:moveTo>
                  <a:lnTo>
                    <a:pt x="106" y="98"/>
                  </a:lnTo>
                  <a:cubicBezTo>
                    <a:pt x="0" y="204"/>
                    <a:pt x="0" y="302"/>
                    <a:pt x="0" y="409"/>
                  </a:cubicBezTo>
                  <a:lnTo>
                    <a:pt x="4806" y="2346"/>
                  </a:lnTo>
                  <a:cubicBezTo>
                    <a:pt x="4806" y="2248"/>
                    <a:pt x="4806" y="2248"/>
                    <a:pt x="4904" y="2141"/>
                  </a:cubicBezTo>
                  <a:lnTo>
                    <a:pt x="4904" y="2043"/>
                  </a:lnTo>
                  <a:lnTo>
                    <a:pt x="106"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gd4ff6b1f40_0_3420"/>
            <p:cNvSpPr/>
            <p:nvPr/>
          </p:nvSpPr>
          <p:spPr>
            <a:xfrm>
              <a:off x="2010725" y="984550"/>
              <a:ext cx="125275" cy="58875"/>
            </a:xfrm>
            <a:custGeom>
              <a:rect b="b" l="l" r="r" t="t"/>
              <a:pathLst>
                <a:path extrusionOk="0" h="2355" w="5011">
                  <a:moveTo>
                    <a:pt x="205" y="1"/>
                  </a:moveTo>
                  <a:cubicBezTo>
                    <a:pt x="106" y="1"/>
                    <a:pt x="106" y="107"/>
                    <a:pt x="106" y="107"/>
                  </a:cubicBezTo>
                  <a:cubicBezTo>
                    <a:pt x="106" y="205"/>
                    <a:pt x="106" y="205"/>
                    <a:pt x="0" y="311"/>
                  </a:cubicBezTo>
                  <a:lnTo>
                    <a:pt x="4806" y="2355"/>
                  </a:lnTo>
                  <a:cubicBezTo>
                    <a:pt x="4904" y="2248"/>
                    <a:pt x="4904" y="2248"/>
                    <a:pt x="4904" y="2150"/>
                  </a:cubicBezTo>
                  <a:cubicBezTo>
                    <a:pt x="4904" y="2150"/>
                    <a:pt x="4904" y="2044"/>
                    <a:pt x="5010" y="2044"/>
                  </a:cubicBezTo>
                  <a:lnTo>
                    <a:pt x="205" y="1"/>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gd4ff6b1f40_0_3420"/>
            <p:cNvSpPr/>
            <p:nvPr/>
          </p:nvSpPr>
          <p:spPr>
            <a:xfrm>
              <a:off x="2176850" y="1027900"/>
              <a:ext cx="132825" cy="130375"/>
            </a:xfrm>
            <a:custGeom>
              <a:rect b="b" l="l" r="r" t="t"/>
              <a:pathLst>
                <a:path extrusionOk="0" h="5215" w="5313">
                  <a:moveTo>
                    <a:pt x="2562" y="1"/>
                  </a:moveTo>
                  <a:cubicBezTo>
                    <a:pt x="2135" y="1"/>
                    <a:pt x="1707" y="102"/>
                    <a:pt x="1324" y="310"/>
                  </a:cubicBezTo>
                  <a:lnTo>
                    <a:pt x="1226" y="310"/>
                  </a:lnTo>
                  <a:cubicBezTo>
                    <a:pt x="1226" y="416"/>
                    <a:pt x="1226" y="416"/>
                    <a:pt x="1120" y="416"/>
                  </a:cubicBezTo>
                  <a:cubicBezTo>
                    <a:pt x="1120" y="416"/>
                    <a:pt x="1120" y="514"/>
                    <a:pt x="1022" y="514"/>
                  </a:cubicBezTo>
                  <a:lnTo>
                    <a:pt x="916" y="621"/>
                  </a:lnTo>
                  <a:lnTo>
                    <a:pt x="817" y="621"/>
                  </a:lnTo>
                  <a:cubicBezTo>
                    <a:pt x="711" y="825"/>
                    <a:pt x="507" y="1029"/>
                    <a:pt x="409" y="1234"/>
                  </a:cubicBezTo>
                  <a:lnTo>
                    <a:pt x="303" y="1332"/>
                  </a:lnTo>
                  <a:lnTo>
                    <a:pt x="303" y="1438"/>
                  </a:lnTo>
                  <a:cubicBezTo>
                    <a:pt x="204" y="1536"/>
                    <a:pt x="204" y="1536"/>
                    <a:pt x="204" y="1642"/>
                  </a:cubicBezTo>
                  <a:cubicBezTo>
                    <a:pt x="98" y="1740"/>
                    <a:pt x="98" y="1847"/>
                    <a:pt x="98" y="1847"/>
                  </a:cubicBezTo>
                  <a:cubicBezTo>
                    <a:pt x="98" y="1945"/>
                    <a:pt x="98" y="2051"/>
                    <a:pt x="0" y="2051"/>
                  </a:cubicBezTo>
                  <a:lnTo>
                    <a:pt x="0" y="2149"/>
                  </a:lnTo>
                  <a:lnTo>
                    <a:pt x="0" y="2353"/>
                  </a:lnTo>
                  <a:lnTo>
                    <a:pt x="0" y="2558"/>
                  </a:lnTo>
                  <a:lnTo>
                    <a:pt x="0" y="2664"/>
                  </a:lnTo>
                  <a:lnTo>
                    <a:pt x="0" y="2868"/>
                  </a:lnTo>
                  <a:lnTo>
                    <a:pt x="0" y="3073"/>
                  </a:lnTo>
                  <a:lnTo>
                    <a:pt x="0" y="3171"/>
                  </a:lnTo>
                  <a:cubicBezTo>
                    <a:pt x="98" y="3171"/>
                    <a:pt x="98" y="3277"/>
                    <a:pt x="98" y="3375"/>
                  </a:cubicBezTo>
                  <a:cubicBezTo>
                    <a:pt x="98" y="3481"/>
                    <a:pt x="204" y="3481"/>
                    <a:pt x="204" y="3580"/>
                  </a:cubicBezTo>
                  <a:lnTo>
                    <a:pt x="204" y="3686"/>
                  </a:lnTo>
                  <a:lnTo>
                    <a:pt x="303" y="3784"/>
                  </a:lnTo>
                  <a:lnTo>
                    <a:pt x="303" y="3890"/>
                  </a:lnTo>
                  <a:cubicBezTo>
                    <a:pt x="409" y="3890"/>
                    <a:pt x="409" y="3988"/>
                    <a:pt x="409" y="4094"/>
                  </a:cubicBezTo>
                  <a:cubicBezTo>
                    <a:pt x="711" y="4397"/>
                    <a:pt x="1022" y="4707"/>
                    <a:pt x="1431" y="4912"/>
                  </a:cubicBezTo>
                  <a:cubicBezTo>
                    <a:pt x="1431" y="4912"/>
                    <a:pt x="1529" y="5010"/>
                    <a:pt x="1635" y="5010"/>
                  </a:cubicBezTo>
                  <a:cubicBezTo>
                    <a:pt x="1733" y="5010"/>
                    <a:pt x="1839" y="5116"/>
                    <a:pt x="1839" y="5116"/>
                  </a:cubicBezTo>
                  <a:lnTo>
                    <a:pt x="2142" y="5116"/>
                  </a:lnTo>
                  <a:cubicBezTo>
                    <a:pt x="2248" y="5214"/>
                    <a:pt x="2452" y="5214"/>
                    <a:pt x="2657" y="5214"/>
                  </a:cubicBezTo>
                  <a:cubicBezTo>
                    <a:pt x="2959" y="5214"/>
                    <a:pt x="3368" y="5116"/>
                    <a:pt x="3776" y="4912"/>
                  </a:cubicBezTo>
                  <a:cubicBezTo>
                    <a:pt x="3883" y="4912"/>
                    <a:pt x="3883" y="4912"/>
                    <a:pt x="3883" y="4806"/>
                  </a:cubicBezTo>
                  <a:lnTo>
                    <a:pt x="3981" y="4806"/>
                  </a:lnTo>
                  <a:cubicBezTo>
                    <a:pt x="3981" y="4806"/>
                    <a:pt x="4087" y="4806"/>
                    <a:pt x="4087" y="4707"/>
                  </a:cubicBezTo>
                  <a:cubicBezTo>
                    <a:pt x="4087" y="4707"/>
                    <a:pt x="4185" y="4707"/>
                    <a:pt x="4185" y="4601"/>
                  </a:cubicBezTo>
                  <a:lnTo>
                    <a:pt x="4291" y="4601"/>
                  </a:lnTo>
                  <a:cubicBezTo>
                    <a:pt x="4389" y="4503"/>
                    <a:pt x="4389" y="4503"/>
                    <a:pt x="4389" y="4397"/>
                  </a:cubicBezTo>
                  <a:lnTo>
                    <a:pt x="4496" y="4397"/>
                  </a:lnTo>
                  <a:cubicBezTo>
                    <a:pt x="4496" y="4299"/>
                    <a:pt x="4594" y="4299"/>
                    <a:pt x="4594" y="4299"/>
                  </a:cubicBezTo>
                  <a:cubicBezTo>
                    <a:pt x="4594" y="4193"/>
                    <a:pt x="4594" y="4193"/>
                    <a:pt x="4700" y="4193"/>
                  </a:cubicBezTo>
                  <a:cubicBezTo>
                    <a:pt x="4700" y="4193"/>
                    <a:pt x="4700" y="4094"/>
                    <a:pt x="4798" y="3988"/>
                  </a:cubicBezTo>
                  <a:cubicBezTo>
                    <a:pt x="4798" y="3890"/>
                    <a:pt x="4904" y="3890"/>
                    <a:pt x="4904" y="3784"/>
                  </a:cubicBezTo>
                  <a:cubicBezTo>
                    <a:pt x="5002" y="3686"/>
                    <a:pt x="5002" y="3686"/>
                    <a:pt x="5002" y="3580"/>
                  </a:cubicBezTo>
                  <a:lnTo>
                    <a:pt x="5002" y="3481"/>
                  </a:lnTo>
                  <a:cubicBezTo>
                    <a:pt x="5313" y="2762"/>
                    <a:pt x="5207" y="1847"/>
                    <a:pt x="4700" y="1127"/>
                  </a:cubicBezTo>
                  <a:cubicBezTo>
                    <a:pt x="4224" y="387"/>
                    <a:pt x="3395" y="1"/>
                    <a:pt x="2562"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gd4ff6b1f40_0_3420"/>
            <p:cNvSpPr/>
            <p:nvPr/>
          </p:nvSpPr>
          <p:spPr>
            <a:xfrm>
              <a:off x="2161525" y="1015900"/>
              <a:ext cx="148150" cy="129025"/>
            </a:xfrm>
            <a:custGeom>
              <a:rect b="b" l="l" r="r" t="t"/>
              <a:pathLst>
                <a:path extrusionOk="0" h="5161" w="5926">
                  <a:moveTo>
                    <a:pt x="3021" y="0"/>
                  </a:moveTo>
                  <a:cubicBezTo>
                    <a:pt x="1981" y="0"/>
                    <a:pt x="975" y="597"/>
                    <a:pt x="507" y="1607"/>
                  </a:cubicBezTo>
                  <a:cubicBezTo>
                    <a:pt x="0" y="2940"/>
                    <a:pt x="613" y="4468"/>
                    <a:pt x="1937" y="4983"/>
                  </a:cubicBezTo>
                  <a:cubicBezTo>
                    <a:pt x="2252" y="5103"/>
                    <a:pt x="2578" y="5160"/>
                    <a:pt x="2899" y="5160"/>
                  </a:cubicBezTo>
                  <a:cubicBezTo>
                    <a:pt x="3936" y="5160"/>
                    <a:pt x="4920" y="4564"/>
                    <a:pt x="5313" y="3553"/>
                  </a:cubicBezTo>
                  <a:cubicBezTo>
                    <a:pt x="5926" y="2220"/>
                    <a:pt x="5313" y="692"/>
                    <a:pt x="3981" y="177"/>
                  </a:cubicBezTo>
                  <a:cubicBezTo>
                    <a:pt x="3667" y="57"/>
                    <a:pt x="3342" y="0"/>
                    <a:pt x="3021"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gd4ff6b1f40_0_3420"/>
            <p:cNvSpPr/>
            <p:nvPr/>
          </p:nvSpPr>
          <p:spPr>
            <a:xfrm>
              <a:off x="2169075" y="1066300"/>
              <a:ext cx="132850" cy="78625"/>
            </a:xfrm>
            <a:custGeom>
              <a:rect b="b" l="l" r="r" t="t"/>
              <a:pathLst>
                <a:path extrusionOk="0" h="3145" w="5314">
                  <a:moveTo>
                    <a:pt x="5215" y="0"/>
                  </a:moveTo>
                  <a:cubicBezTo>
                    <a:pt x="5215" y="311"/>
                    <a:pt x="5109" y="719"/>
                    <a:pt x="5011" y="1022"/>
                  </a:cubicBezTo>
                  <a:cubicBezTo>
                    <a:pt x="4560" y="2002"/>
                    <a:pt x="3609" y="2593"/>
                    <a:pt x="2611" y="2593"/>
                  </a:cubicBezTo>
                  <a:cubicBezTo>
                    <a:pt x="2252" y="2593"/>
                    <a:pt x="1887" y="2516"/>
                    <a:pt x="1537" y="2354"/>
                  </a:cubicBezTo>
                  <a:cubicBezTo>
                    <a:pt x="818" y="2044"/>
                    <a:pt x="205" y="1332"/>
                    <a:pt x="1" y="515"/>
                  </a:cubicBezTo>
                  <a:lnTo>
                    <a:pt x="1" y="515"/>
                  </a:lnTo>
                  <a:cubicBezTo>
                    <a:pt x="1" y="1537"/>
                    <a:pt x="614" y="2558"/>
                    <a:pt x="1635" y="2967"/>
                  </a:cubicBezTo>
                  <a:cubicBezTo>
                    <a:pt x="1950" y="3087"/>
                    <a:pt x="2276" y="3144"/>
                    <a:pt x="2597" y="3144"/>
                  </a:cubicBezTo>
                  <a:cubicBezTo>
                    <a:pt x="3634" y="3144"/>
                    <a:pt x="4618" y="2548"/>
                    <a:pt x="5011" y="1537"/>
                  </a:cubicBezTo>
                  <a:cubicBezTo>
                    <a:pt x="5313" y="1022"/>
                    <a:pt x="5313" y="515"/>
                    <a:pt x="5215"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gd4ff6b1f40_0_3420"/>
            <p:cNvSpPr/>
            <p:nvPr/>
          </p:nvSpPr>
          <p:spPr>
            <a:xfrm>
              <a:off x="2171725" y="1056075"/>
              <a:ext cx="122625" cy="56225"/>
            </a:xfrm>
            <a:custGeom>
              <a:rect b="b" l="l" r="r" t="t"/>
              <a:pathLst>
                <a:path extrusionOk="0" h="2249" w="4905">
                  <a:moveTo>
                    <a:pt x="99" y="0"/>
                  </a:moveTo>
                  <a:lnTo>
                    <a:pt x="99" y="107"/>
                  </a:lnTo>
                  <a:cubicBezTo>
                    <a:pt x="99" y="107"/>
                    <a:pt x="99" y="205"/>
                    <a:pt x="1" y="311"/>
                  </a:cubicBezTo>
                  <a:lnTo>
                    <a:pt x="4799" y="2248"/>
                  </a:lnTo>
                  <a:cubicBezTo>
                    <a:pt x="4799" y="2248"/>
                    <a:pt x="4905" y="2150"/>
                    <a:pt x="4905" y="2044"/>
                  </a:cubicBezTo>
                  <a:lnTo>
                    <a:pt x="4905" y="1946"/>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gd4ff6b1f40_0_3420"/>
            <p:cNvSpPr/>
            <p:nvPr/>
          </p:nvSpPr>
          <p:spPr>
            <a:xfrm>
              <a:off x="2174175" y="1050975"/>
              <a:ext cx="122625" cy="58875"/>
            </a:xfrm>
            <a:custGeom>
              <a:rect b="b" l="l" r="r" t="t"/>
              <a:pathLst>
                <a:path extrusionOk="0" h="2355" w="4905">
                  <a:moveTo>
                    <a:pt x="107" y="0"/>
                  </a:moveTo>
                  <a:cubicBezTo>
                    <a:pt x="107" y="106"/>
                    <a:pt x="107" y="106"/>
                    <a:pt x="1" y="204"/>
                  </a:cubicBezTo>
                  <a:lnTo>
                    <a:pt x="1" y="311"/>
                  </a:lnTo>
                  <a:lnTo>
                    <a:pt x="4807" y="2354"/>
                  </a:lnTo>
                  <a:lnTo>
                    <a:pt x="4807" y="2150"/>
                  </a:lnTo>
                  <a:cubicBezTo>
                    <a:pt x="4905" y="2150"/>
                    <a:pt x="4905" y="2043"/>
                    <a:pt x="4905" y="2043"/>
                  </a:cubicBezTo>
                  <a:lnTo>
                    <a:pt x="107" y="0"/>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gd4ff6b1f40_0_3420"/>
            <p:cNvSpPr/>
            <p:nvPr/>
          </p:nvSpPr>
          <p:spPr>
            <a:xfrm>
              <a:off x="1466775" y="908700"/>
              <a:ext cx="132850" cy="130700"/>
            </a:xfrm>
            <a:custGeom>
              <a:rect b="b" l="l" r="r" t="t"/>
              <a:pathLst>
                <a:path extrusionOk="0" h="5228" w="5314">
                  <a:moveTo>
                    <a:pt x="2633" y="0"/>
                  </a:moveTo>
                  <a:cubicBezTo>
                    <a:pt x="2180" y="0"/>
                    <a:pt x="1727" y="125"/>
                    <a:pt x="1325" y="378"/>
                  </a:cubicBezTo>
                  <a:cubicBezTo>
                    <a:pt x="1227" y="378"/>
                    <a:pt x="1227" y="485"/>
                    <a:pt x="1120" y="485"/>
                  </a:cubicBezTo>
                  <a:lnTo>
                    <a:pt x="1120" y="583"/>
                  </a:lnTo>
                  <a:lnTo>
                    <a:pt x="1022" y="583"/>
                  </a:lnTo>
                  <a:lnTo>
                    <a:pt x="916" y="689"/>
                  </a:lnTo>
                  <a:lnTo>
                    <a:pt x="409" y="1196"/>
                  </a:lnTo>
                  <a:cubicBezTo>
                    <a:pt x="409" y="1302"/>
                    <a:pt x="409" y="1400"/>
                    <a:pt x="303" y="1400"/>
                  </a:cubicBezTo>
                  <a:lnTo>
                    <a:pt x="303" y="1506"/>
                  </a:lnTo>
                  <a:cubicBezTo>
                    <a:pt x="303" y="1506"/>
                    <a:pt x="303" y="1604"/>
                    <a:pt x="205" y="1604"/>
                  </a:cubicBezTo>
                  <a:lnTo>
                    <a:pt x="205" y="1711"/>
                  </a:lnTo>
                  <a:cubicBezTo>
                    <a:pt x="205" y="1711"/>
                    <a:pt x="205" y="1809"/>
                    <a:pt x="99" y="1915"/>
                  </a:cubicBezTo>
                  <a:lnTo>
                    <a:pt x="99" y="2119"/>
                  </a:lnTo>
                  <a:lnTo>
                    <a:pt x="99" y="2217"/>
                  </a:lnTo>
                  <a:lnTo>
                    <a:pt x="99" y="2324"/>
                  </a:lnTo>
                  <a:lnTo>
                    <a:pt x="1" y="2422"/>
                  </a:lnTo>
                  <a:lnTo>
                    <a:pt x="1" y="2626"/>
                  </a:lnTo>
                  <a:lnTo>
                    <a:pt x="1" y="2830"/>
                  </a:lnTo>
                  <a:cubicBezTo>
                    <a:pt x="1" y="2937"/>
                    <a:pt x="99" y="2937"/>
                    <a:pt x="99" y="2937"/>
                  </a:cubicBezTo>
                  <a:lnTo>
                    <a:pt x="99" y="3141"/>
                  </a:lnTo>
                  <a:lnTo>
                    <a:pt x="99" y="3345"/>
                  </a:lnTo>
                  <a:lnTo>
                    <a:pt x="99" y="3443"/>
                  </a:lnTo>
                  <a:cubicBezTo>
                    <a:pt x="205" y="3443"/>
                    <a:pt x="205" y="3550"/>
                    <a:pt x="205" y="3648"/>
                  </a:cubicBezTo>
                  <a:cubicBezTo>
                    <a:pt x="303" y="3754"/>
                    <a:pt x="303" y="3754"/>
                    <a:pt x="303" y="3852"/>
                  </a:cubicBezTo>
                  <a:lnTo>
                    <a:pt x="409" y="3852"/>
                  </a:lnTo>
                  <a:cubicBezTo>
                    <a:pt x="409" y="3958"/>
                    <a:pt x="409" y="4056"/>
                    <a:pt x="507" y="4056"/>
                  </a:cubicBezTo>
                  <a:cubicBezTo>
                    <a:pt x="712" y="4465"/>
                    <a:pt x="1120" y="4776"/>
                    <a:pt x="1431" y="4980"/>
                  </a:cubicBezTo>
                  <a:cubicBezTo>
                    <a:pt x="1529" y="4980"/>
                    <a:pt x="1635" y="4980"/>
                    <a:pt x="1635" y="5078"/>
                  </a:cubicBezTo>
                  <a:lnTo>
                    <a:pt x="1938" y="5078"/>
                  </a:lnTo>
                  <a:cubicBezTo>
                    <a:pt x="1938" y="5184"/>
                    <a:pt x="2044" y="5184"/>
                    <a:pt x="2142" y="5184"/>
                  </a:cubicBezTo>
                  <a:cubicBezTo>
                    <a:pt x="2278" y="5184"/>
                    <a:pt x="2371" y="5228"/>
                    <a:pt x="2478" y="5228"/>
                  </a:cubicBezTo>
                  <a:cubicBezTo>
                    <a:pt x="2532" y="5228"/>
                    <a:pt x="2589" y="5217"/>
                    <a:pt x="2657" y="5184"/>
                  </a:cubicBezTo>
                  <a:cubicBezTo>
                    <a:pt x="3066" y="5184"/>
                    <a:pt x="3474" y="5184"/>
                    <a:pt x="3777" y="4980"/>
                  </a:cubicBezTo>
                  <a:lnTo>
                    <a:pt x="3883" y="4980"/>
                  </a:lnTo>
                  <a:cubicBezTo>
                    <a:pt x="3883" y="4874"/>
                    <a:pt x="3883" y="4874"/>
                    <a:pt x="3981" y="4874"/>
                  </a:cubicBezTo>
                  <a:lnTo>
                    <a:pt x="4087" y="4776"/>
                  </a:lnTo>
                  <a:cubicBezTo>
                    <a:pt x="4185" y="4776"/>
                    <a:pt x="4185" y="4669"/>
                    <a:pt x="4292" y="4669"/>
                  </a:cubicBezTo>
                  <a:cubicBezTo>
                    <a:pt x="4292" y="4571"/>
                    <a:pt x="4292" y="4571"/>
                    <a:pt x="4390" y="4571"/>
                  </a:cubicBezTo>
                  <a:cubicBezTo>
                    <a:pt x="4390" y="4571"/>
                    <a:pt x="4390" y="4465"/>
                    <a:pt x="4496" y="4465"/>
                  </a:cubicBezTo>
                  <a:lnTo>
                    <a:pt x="4496" y="4367"/>
                  </a:lnTo>
                  <a:cubicBezTo>
                    <a:pt x="4594" y="4367"/>
                    <a:pt x="4594" y="4367"/>
                    <a:pt x="4594" y="4261"/>
                  </a:cubicBezTo>
                  <a:lnTo>
                    <a:pt x="4700" y="4261"/>
                  </a:lnTo>
                  <a:cubicBezTo>
                    <a:pt x="4700" y="4163"/>
                    <a:pt x="4798" y="4163"/>
                    <a:pt x="4798" y="4056"/>
                  </a:cubicBezTo>
                  <a:cubicBezTo>
                    <a:pt x="4798" y="4056"/>
                    <a:pt x="4798" y="3958"/>
                    <a:pt x="4905" y="3958"/>
                  </a:cubicBezTo>
                  <a:lnTo>
                    <a:pt x="4905" y="3852"/>
                  </a:lnTo>
                  <a:lnTo>
                    <a:pt x="5003" y="3754"/>
                  </a:lnTo>
                  <a:lnTo>
                    <a:pt x="5003" y="3648"/>
                  </a:lnTo>
                  <a:lnTo>
                    <a:pt x="5109" y="3550"/>
                  </a:lnTo>
                  <a:cubicBezTo>
                    <a:pt x="5313" y="2732"/>
                    <a:pt x="5313" y="1915"/>
                    <a:pt x="4798" y="1196"/>
                  </a:cubicBezTo>
                  <a:cubicBezTo>
                    <a:pt x="4272" y="407"/>
                    <a:pt x="3452" y="0"/>
                    <a:pt x="2633"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gd4ff6b1f40_0_3420"/>
            <p:cNvSpPr/>
            <p:nvPr/>
          </p:nvSpPr>
          <p:spPr>
            <a:xfrm>
              <a:off x="1451450" y="896850"/>
              <a:ext cx="148175" cy="130575"/>
            </a:xfrm>
            <a:custGeom>
              <a:rect b="b" l="l" r="r" t="t"/>
              <a:pathLst>
                <a:path extrusionOk="0" h="5223" w="5927">
                  <a:moveTo>
                    <a:pt x="2909" y="1"/>
                  </a:moveTo>
                  <a:cubicBezTo>
                    <a:pt x="1916" y="1"/>
                    <a:pt x="986" y="592"/>
                    <a:pt x="614" y="1572"/>
                  </a:cubicBezTo>
                  <a:cubicBezTo>
                    <a:pt x="1" y="2896"/>
                    <a:pt x="614" y="4432"/>
                    <a:pt x="1938" y="5045"/>
                  </a:cubicBezTo>
                  <a:cubicBezTo>
                    <a:pt x="2253" y="5165"/>
                    <a:pt x="2579" y="5222"/>
                    <a:pt x="2901" y="5222"/>
                  </a:cubicBezTo>
                  <a:cubicBezTo>
                    <a:pt x="3942" y="5222"/>
                    <a:pt x="4943" y="4626"/>
                    <a:pt x="5411" y="3615"/>
                  </a:cubicBezTo>
                  <a:cubicBezTo>
                    <a:pt x="5926" y="2283"/>
                    <a:pt x="5313" y="754"/>
                    <a:pt x="3981" y="239"/>
                  </a:cubicBezTo>
                  <a:cubicBezTo>
                    <a:pt x="3631" y="77"/>
                    <a:pt x="3266" y="1"/>
                    <a:pt x="2909" y="1"/>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gd4ff6b1f40_0_3420"/>
            <p:cNvSpPr/>
            <p:nvPr/>
          </p:nvSpPr>
          <p:spPr>
            <a:xfrm>
              <a:off x="1461675" y="948800"/>
              <a:ext cx="130175" cy="78625"/>
            </a:xfrm>
            <a:custGeom>
              <a:rect b="b" l="l" r="r" t="t"/>
              <a:pathLst>
                <a:path extrusionOk="0" h="3145" w="5207">
                  <a:moveTo>
                    <a:pt x="5109" y="0"/>
                  </a:moveTo>
                  <a:cubicBezTo>
                    <a:pt x="5109" y="311"/>
                    <a:pt x="5109" y="613"/>
                    <a:pt x="4904" y="924"/>
                  </a:cubicBezTo>
                  <a:cubicBezTo>
                    <a:pt x="4511" y="1935"/>
                    <a:pt x="3527" y="2531"/>
                    <a:pt x="2491" y="2531"/>
                  </a:cubicBezTo>
                  <a:cubicBezTo>
                    <a:pt x="2170" y="2531"/>
                    <a:pt x="1844" y="2474"/>
                    <a:pt x="1529" y="2354"/>
                  </a:cubicBezTo>
                  <a:cubicBezTo>
                    <a:pt x="711" y="2044"/>
                    <a:pt x="205" y="1333"/>
                    <a:pt x="0" y="515"/>
                  </a:cubicBezTo>
                  <a:lnTo>
                    <a:pt x="0" y="515"/>
                  </a:lnTo>
                  <a:cubicBezTo>
                    <a:pt x="0" y="1537"/>
                    <a:pt x="613" y="2559"/>
                    <a:pt x="1529" y="2967"/>
                  </a:cubicBezTo>
                  <a:cubicBezTo>
                    <a:pt x="1844" y="3087"/>
                    <a:pt x="2170" y="3144"/>
                    <a:pt x="2492" y="3144"/>
                  </a:cubicBezTo>
                  <a:cubicBezTo>
                    <a:pt x="3533" y="3144"/>
                    <a:pt x="4534" y="2548"/>
                    <a:pt x="5002" y="1537"/>
                  </a:cubicBezTo>
                  <a:cubicBezTo>
                    <a:pt x="5207" y="1022"/>
                    <a:pt x="5207" y="515"/>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gd4ff6b1f40_0_3420"/>
            <p:cNvSpPr/>
            <p:nvPr/>
          </p:nvSpPr>
          <p:spPr>
            <a:xfrm>
              <a:off x="1464125" y="936125"/>
              <a:ext cx="122625" cy="58675"/>
            </a:xfrm>
            <a:custGeom>
              <a:rect b="b" l="l" r="r" t="t"/>
              <a:pathLst>
                <a:path extrusionOk="0" h="2347" w="4905">
                  <a:moveTo>
                    <a:pt x="107" y="1"/>
                  </a:moveTo>
                  <a:cubicBezTo>
                    <a:pt x="107" y="99"/>
                    <a:pt x="107" y="99"/>
                    <a:pt x="0" y="99"/>
                  </a:cubicBezTo>
                  <a:lnTo>
                    <a:pt x="0" y="303"/>
                  </a:lnTo>
                  <a:lnTo>
                    <a:pt x="4700" y="2346"/>
                  </a:lnTo>
                  <a:cubicBezTo>
                    <a:pt x="4806" y="2248"/>
                    <a:pt x="4806" y="2248"/>
                    <a:pt x="4806" y="2142"/>
                  </a:cubicBezTo>
                  <a:cubicBezTo>
                    <a:pt x="4904" y="2142"/>
                    <a:pt x="4904" y="2044"/>
                    <a:pt x="4904" y="2044"/>
                  </a:cubicBezTo>
                  <a:lnTo>
                    <a:pt x="107" y="1"/>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gd4ff6b1f40_0_3420"/>
            <p:cNvSpPr/>
            <p:nvPr/>
          </p:nvSpPr>
          <p:spPr>
            <a:xfrm>
              <a:off x="1464125" y="933475"/>
              <a:ext cx="122625" cy="56225"/>
            </a:xfrm>
            <a:custGeom>
              <a:rect b="b" l="l" r="r" t="t"/>
              <a:pathLst>
                <a:path extrusionOk="0" h="2249" w="4905">
                  <a:moveTo>
                    <a:pt x="205" y="0"/>
                  </a:moveTo>
                  <a:cubicBezTo>
                    <a:pt x="107" y="0"/>
                    <a:pt x="107" y="107"/>
                    <a:pt x="107" y="107"/>
                  </a:cubicBezTo>
                  <a:cubicBezTo>
                    <a:pt x="107" y="205"/>
                    <a:pt x="0" y="205"/>
                    <a:pt x="0" y="311"/>
                  </a:cubicBezTo>
                  <a:lnTo>
                    <a:pt x="4806" y="2248"/>
                  </a:lnTo>
                  <a:cubicBezTo>
                    <a:pt x="4806" y="2248"/>
                    <a:pt x="4904" y="2248"/>
                    <a:pt x="4904" y="2150"/>
                  </a:cubicBezTo>
                  <a:lnTo>
                    <a:pt x="4904" y="1946"/>
                  </a:lnTo>
                  <a:lnTo>
                    <a:pt x="205" y="0"/>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gd4ff6b1f40_0_3420"/>
            <p:cNvSpPr/>
            <p:nvPr/>
          </p:nvSpPr>
          <p:spPr>
            <a:xfrm>
              <a:off x="1630250" y="976825"/>
              <a:ext cx="132850" cy="130350"/>
            </a:xfrm>
            <a:custGeom>
              <a:rect b="b" l="l" r="r" t="t"/>
              <a:pathLst>
                <a:path extrusionOk="0" h="5214" w="5314">
                  <a:moveTo>
                    <a:pt x="2534" y="0"/>
                  </a:moveTo>
                  <a:cubicBezTo>
                    <a:pt x="2092" y="0"/>
                    <a:pt x="1642" y="102"/>
                    <a:pt x="1226" y="310"/>
                  </a:cubicBezTo>
                  <a:cubicBezTo>
                    <a:pt x="1226" y="416"/>
                    <a:pt x="1120" y="416"/>
                    <a:pt x="1120" y="416"/>
                  </a:cubicBezTo>
                  <a:cubicBezTo>
                    <a:pt x="1120" y="416"/>
                    <a:pt x="1022" y="416"/>
                    <a:pt x="1022" y="514"/>
                  </a:cubicBezTo>
                  <a:lnTo>
                    <a:pt x="916" y="514"/>
                  </a:lnTo>
                  <a:cubicBezTo>
                    <a:pt x="916" y="514"/>
                    <a:pt x="916" y="620"/>
                    <a:pt x="818" y="620"/>
                  </a:cubicBezTo>
                  <a:cubicBezTo>
                    <a:pt x="711" y="825"/>
                    <a:pt x="507" y="923"/>
                    <a:pt x="409" y="1127"/>
                  </a:cubicBezTo>
                  <a:lnTo>
                    <a:pt x="409" y="1233"/>
                  </a:lnTo>
                  <a:cubicBezTo>
                    <a:pt x="303" y="1233"/>
                    <a:pt x="303" y="1331"/>
                    <a:pt x="303" y="1331"/>
                  </a:cubicBezTo>
                  <a:lnTo>
                    <a:pt x="205" y="1438"/>
                  </a:lnTo>
                  <a:lnTo>
                    <a:pt x="205" y="1536"/>
                  </a:lnTo>
                  <a:cubicBezTo>
                    <a:pt x="205" y="1642"/>
                    <a:pt x="205" y="1642"/>
                    <a:pt x="98" y="1642"/>
                  </a:cubicBezTo>
                  <a:lnTo>
                    <a:pt x="98" y="1846"/>
                  </a:lnTo>
                  <a:cubicBezTo>
                    <a:pt x="98" y="1944"/>
                    <a:pt x="0" y="2051"/>
                    <a:pt x="0" y="2051"/>
                  </a:cubicBezTo>
                  <a:lnTo>
                    <a:pt x="0" y="2149"/>
                  </a:lnTo>
                  <a:lnTo>
                    <a:pt x="0" y="2255"/>
                  </a:lnTo>
                  <a:lnTo>
                    <a:pt x="0" y="2353"/>
                  </a:lnTo>
                  <a:lnTo>
                    <a:pt x="0" y="2557"/>
                  </a:lnTo>
                  <a:lnTo>
                    <a:pt x="0" y="2868"/>
                  </a:lnTo>
                  <a:lnTo>
                    <a:pt x="0" y="3072"/>
                  </a:lnTo>
                  <a:cubicBezTo>
                    <a:pt x="0" y="3170"/>
                    <a:pt x="98" y="3277"/>
                    <a:pt x="98" y="3375"/>
                  </a:cubicBezTo>
                  <a:cubicBezTo>
                    <a:pt x="98" y="3375"/>
                    <a:pt x="98" y="3481"/>
                    <a:pt x="205" y="3579"/>
                  </a:cubicBezTo>
                  <a:cubicBezTo>
                    <a:pt x="205" y="3685"/>
                    <a:pt x="205" y="3685"/>
                    <a:pt x="303" y="3783"/>
                  </a:cubicBezTo>
                  <a:lnTo>
                    <a:pt x="303" y="3890"/>
                  </a:lnTo>
                  <a:cubicBezTo>
                    <a:pt x="303" y="3890"/>
                    <a:pt x="409" y="3988"/>
                    <a:pt x="409" y="4094"/>
                  </a:cubicBezTo>
                  <a:cubicBezTo>
                    <a:pt x="711" y="4396"/>
                    <a:pt x="1022" y="4707"/>
                    <a:pt x="1431" y="4911"/>
                  </a:cubicBezTo>
                  <a:cubicBezTo>
                    <a:pt x="1431" y="4911"/>
                    <a:pt x="1529" y="5009"/>
                    <a:pt x="1635" y="5009"/>
                  </a:cubicBezTo>
                  <a:cubicBezTo>
                    <a:pt x="1733" y="5009"/>
                    <a:pt x="1733" y="5009"/>
                    <a:pt x="1839" y="5116"/>
                  </a:cubicBezTo>
                  <a:lnTo>
                    <a:pt x="2044" y="5116"/>
                  </a:lnTo>
                  <a:cubicBezTo>
                    <a:pt x="2248" y="5214"/>
                    <a:pt x="2452" y="5214"/>
                    <a:pt x="2550" y="5214"/>
                  </a:cubicBezTo>
                  <a:cubicBezTo>
                    <a:pt x="2959" y="5214"/>
                    <a:pt x="3368" y="5116"/>
                    <a:pt x="3776" y="4911"/>
                  </a:cubicBezTo>
                  <a:lnTo>
                    <a:pt x="3883" y="4805"/>
                  </a:lnTo>
                  <a:lnTo>
                    <a:pt x="3981" y="4805"/>
                  </a:lnTo>
                  <a:cubicBezTo>
                    <a:pt x="3981" y="4805"/>
                    <a:pt x="3981" y="4707"/>
                    <a:pt x="4087" y="4707"/>
                  </a:cubicBezTo>
                  <a:lnTo>
                    <a:pt x="4185" y="4601"/>
                  </a:lnTo>
                  <a:cubicBezTo>
                    <a:pt x="4291" y="4601"/>
                    <a:pt x="4291" y="4601"/>
                    <a:pt x="4291" y="4503"/>
                  </a:cubicBezTo>
                  <a:cubicBezTo>
                    <a:pt x="4291" y="4503"/>
                    <a:pt x="4389" y="4503"/>
                    <a:pt x="4389" y="4396"/>
                  </a:cubicBezTo>
                  <a:lnTo>
                    <a:pt x="4496" y="4396"/>
                  </a:lnTo>
                  <a:cubicBezTo>
                    <a:pt x="4496" y="4298"/>
                    <a:pt x="4496" y="4298"/>
                    <a:pt x="4594" y="4192"/>
                  </a:cubicBezTo>
                  <a:lnTo>
                    <a:pt x="4798" y="3988"/>
                  </a:lnTo>
                  <a:lnTo>
                    <a:pt x="4798" y="3890"/>
                  </a:lnTo>
                  <a:lnTo>
                    <a:pt x="4904" y="3783"/>
                  </a:lnTo>
                  <a:lnTo>
                    <a:pt x="4904" y="3685"/>
                  </a:lnTo>
                  <a:lnTo>
                    <a:pt x="5002" y="3579"/>
                  </a:lnTo>
                  <a:lnTo>
                    <a:pt x="5002" y="3481"/>
                  </a:lnTo>
                  <a:cubicBezTo>
                    <a:pt x="5313" y="2762"/>
                    <a:pt x="5207" y="1846"/>
                    <a:pt x="4700" y="1127"/>
                  </a:cubicBezTo>
                  <a:cubicBezTo>
                    <a:pt x="4225" y="387"/>
                    <a:pt x="3396" y="0"/>
                    <a:pt x="2534"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gd4ff6b1f40_0_3420"/>
            <p:cNvSpPr/>
            <p:nvPr/>
          </p:nvSpPr>
          <p:spPr>
            <a:xfrm>
              <a:off x="1614925" y="963275"/>
              <a:ext cx="148175" cy="130550"/>
            </a:xfrm>
            <a:custGeom>
              <a:rect b="b" l="l" r="r" t="t"/>
              <a:pathLst>
                <a:path extrusionOk="0" h="5222" w="5927">
                  <a:moveTo>
                    <a:pt x="2907" y="0"/>
                  </a:moveTo>
                  <a:cubicBezTo>
                    <a:pt x="1909" y="0"/>
                    <a:pt x="958" y="591"/>
                    <a:pt x="507" y="1571"/>
                  </a:cubicBezTo>
                  <a:cubicBezTo>
                    <a:pt x="0" y="2895"/>
                    <a:pt x="613" y="4432"/>
                    <a:pt x="1937" y="5045"/>
                  </a:cubicBezTo>
                  <a:cubicBezTo>
                    <a:pt x="2252" y="5165"/>
                    <a:pt x="2579" y="5222"/>
                    <a:pt x="2900" y="5222"/>
                  </a:cubicBezTo>
                  <a:cubicBezTo>
                    <a:pt x="3936" y="5222"/>
                    <a:pt x="4920" y="4625"/>
                    <a:pt x="5313" y="3614"/>
                  </a:cubicBezTo>
                  <a:cubicBezTo>
                    <a:pt x="5926" y="2282"/>
                    <a:pt x="5207" y="754"/>
                    <a:pt x="3981" y="239"/>
                  </a:cubicBezTo>
                  <a:cubicBezTo>
                    <a:pt x="3631" y="77"/>
                    <a:pt x="3266" y="0"/>
                    <a:pt x="2907"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gd4ff6b1f40_0_3420"/>
            <p:cNvSpPr/>
            <p:nvPr/>
          </p:nvSpPr>
          <p:spPr>
            <a:xfrm>
              <a:off x="1622475" y="1015200"/>
              <a:ext cx="132850" cy="78625"/>
            </a:xfrm>
            <a:custGeom>
              <a:rect b="b" l="l" r="r" t="t"/>
              <a:pathLst>
                <a:path extrusionOk="0" h="3145" w="5314">
                  <a:moveTo>
                    <a:pt x="5215" y="1"/>
                  </a:moveTo>
                  <a:cubicBezTo>
                    <a:pt x="5215" y="311"/>
                    <a:pt x="5109" y="614"/>
                    <a:pt x="5011" y="1022"/>
                  </a:cubicBezTo>
                  <a:cubicBezTo>
                    <a:pt x="4560" y="2002"/>
                    <a:pt x="3610" y="2593"/>
                    <a:pt x="2611" y="2593"/>
                  </a:cubicBezTo>
                  <a:cubicBezTo>
                    <a:pt x="2253" y="2593"/>
                    <a:pt x="1888" y="2517"/>
                    <a:pt x="1537" y="2355"/>
                  </a:cubicBezTo>
                  <a:cubicBezTo>
                    <a:pt x="720" y="2044"/>
                    <a:pt x="205" y="1333"/>
                    <a:pt x="1" y="516"/>
                  </a:cubicBezTo>
                  <a:lnTo>
                    <a:pt x="1" y="516"/>
                  </a:lnTo>
                  <a:cubicBezTo>
                    <a:pt x="1" y="1537"/>
                    <a:pt x="614" y="2559"/>
                    <a:pt x="1635" y="2968"/>
                  </a:cubicBezTo>
                  <a:cubicBezTo>
                    <a:pt x="1950" y="3088"/>
                    <a:pt x="2277" y="3145"/>
                    <a:pt x="2598" y="3145"/>
                  </a:cubicBezTo>
                  <a:cubicBezTo>
                    <a:pt x="3634" y="3145"/>
                    <a:pt x="4618" y="2548"/>
                    <a:pt x="5011" y="1537"/>
                  </a:cubicBezTo>
                  <a:cubicBezTo>
                    <a:pt x="5215" y="1022"/>
                    <a:pt x="5313" y="516"/>
                    <a:pt x="5215"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gd4ff6b1f40_0_3420"/>
            <p:cNvSpPr/>
            <p:nvPr/>
          </p:nvSpPr>
          <p:spPr>
            <a:xfrm>
              <a:off x="1625125" y="1002550"/>
              <a:ext cx="122650" cy="58650"/>
            </a:xfrm>
            <a:custGeom>
              <a:rect b="b" l="l" r="r" t="t"/>
              <a:pathLst>
                <a:path extrusionOk="0" h="2346" w="4906">
                  <a:moveTo>
                    <a:pt x="99" y="0"/>
                  </a:moveTo>
                  <a:lnTo>
                    <a:pt x="99" y="98"/>
                  </a:lnTo>
                  <a:cubicBezTo>
                    <a:pt x="99" y="204"/>
                    <a:pt x="1" y="302"/>
                    <a:pt x="1" y="409"/>
                  </a:cubicBezTo>
                  <a:lnTo>
                    <a:pt x="4799" y="2346"/>
                  </a:lnTo>
                  <a:cubicBezTo>
                    <a:pt x="4799" y="2248"/>
                    <a:pt x="4799" y="2248"/>
                    <a:pt x="4905" y="2141"/>
                  </a:cubicBezTo>
                  <a:lnTo>
                    <a:pt x="4905" y="2043"/>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gd4ff6b1f40_0_3420"/>
            <p:cNvSpPr/>
            <p:nvPr/>
          </p:nvSpPr>
          <p:spPr>
            <a:xfrm>
              <a:off x="1627600" y="999875"/>
              <a:ext cx="122625" cy="58875"/>
            </a:xfrm>
            <a:custGeom>
              <a:rect b="b" l="l" r="r" t="t"/>
              <a:pathLst>
                <a:path extrusionOk="0" h="2355" w="4905">
                  <a:moveTo>
                    <a:pt x="106" y="1"/>
                  </a:moveTo>
                  <a:lnTo>
                    <a:pt x="0" y="107"/>
                  </a:lnTo>
                  <a:lnTo>
                    <a:pt x="0" y="311"/>
                  </a:lnTo>
                  <a:lnTo>
                    <a:pt x="4700" y="2355"/>
                  </a:lnTo>
                  <a:cubicBezTo>
                    <a:pt x="4806" y="2248"/>
                    <a:pt x="4806" y="2248"/>
                    <a:pt x="4806" y="2150"/>
                  </a:cubicBezTo>
                  <a:lnTo>
                    <a:pt x="4904" y="2044"/>
                  </a:lnTo>
                  <a:lnTo>
                    <a:pt x="106" y="1"/>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gd4ff6b1f40_0_3420"/>
            <p:cNvSpPr/>
            <p:nvPr/>
          </p:nvSpPr>
          <p:spPr>
            <a:xfrm>
              <a:off x="1791050" y="1043225"/>
              <a:ext cx="132850" cy="130375"/>
            </a:xfrm>
            <a:custGeom>
              <a:rect b="b" l="l" r="r" t="t"/>
              <a:pathLst>
                <a:path extrusionOk="0" h="5215" w="5314">
                  <a:moveTo>
                    <a:pt x="2571" y="1"/>
                  </a:moveTo>
                  <a:cubicBezTo>
                    <a:pt x="2140" y="1"/>
                    <a:pt x="1713" y="102"/>
                    <a:pt x="1333" y="310"/>
                  </a:cubicBezTo>
                  <a:cubicBezTo>
                    <a:pt x="1227" y="416"/>
                    <a:pt x="1227" y="416"/>
                    <a:pt x="1129" y="416"/>
                  </a:cubicBezTo>
                  <a:lnTo>
                    <a:pt x="1129" y="514"/>
                  </a:lnTo>
                  <a:lnTo>
                    <a:pt x="1022" y="514"/>
                  </a:lnTo>
                  <a:lnTo>
                    <a:pt x="924" y="621"/>
                  </a:lnTo>
                  <a:cubicBezTo>
                    <a:pt x="720" y="825"/>
                    <a:pt x="516" y="1029"/>
                    <a:pt x="409" y="1234"/>
                  </a:cubicBezTo>
                  <a:lnTo>
                    <a:pt x="311" y="1332"/>
                  </a:lnTo>
                  <a:lnTo>
                    <a:pt x="311" y="1438"/>
                  </a:lnTo>
                  <a:cubicBezTo>
                    <a:pt x="205" y="1536"/>
                    <a:pt x="205" y="1536"/>
                    <a:pt x="205" y="1642"/>
                  </a:cubicBezTo>
                  <a:cubicBezTo>
                    <a:pt x="205" y="1740"/>
                    <a:pt x="107" y="1847"/>
                    <a:pt x="107" y="1847"/>
                  </a:cubicBezTo>
                  <a:lnTo>
                    <a:pt x="107" y="1945"/>
                  </a:lnTo>
                  <a:lnTo>
                    <a:pt x="107" y="2051"/>
                  </a:lnTo>
                  <a:cubicBezTo>
                    <a:pt x="107" y="2149"/>
                    <a:pt x="1" y="2149"/>
                    <a:pt x="1" y="2149"/>
                  </a:cubicBezTo>
                  <a:lnTo>
                    <a:pt x="1" y="2353"/>
                  </a:lnTo>
                  <a:lnTo>
                    <a:pt x="1" y="2664"/>
                  </a:lnTo>
                  <a:lnTo>
                    <a:pt x="1" y="2868"/>
                  </a:lnTo>
                  <a:lnTo>
                    <a:pt x="1" y="3073"/>
                  </a:lnTo>
                  <a:cubicBezTo>
                    <a:pt x="107" y="3073"/>
                    <a:pt x="107" y="3073"/>
                    <a:pt x="107" y="3171"/>
                  </a:cubicBezTo>
                  <a:lnTo>
                    <a:pt x="107" y="3375"/>
                  </a:lnTo>
                  <a:cubicBezTo>
                    <a:pt x="107" y="3481"/>
                    <a:pt x="205" y="3481"/>
                    <a:pt x="205" y="3580"/>
                  </a:cubicBezTo>
                  <a:lnTo>
                    <a:pt x="205" y="3686"/>
                  </a:lnTo>
                  <a:lnTo>
                    <a:pt x="311" y="3784"/>
                  </a:lnTo>
                  <a:lnTo>
                    <a:pt x="311" y="3890"/>
                  </a:lnTo>
                  <a:cubicBezTo>
                    <a:pt x="409" y="3890"/>
                    <a:pt x="409" y="3988"/>
                    <a:pt x="409" y="4094"/>
                  </a:cubicBezTo>
                  <a:cubicBezTo>
                    <a:pt x="720" y="4397"/>
                    <a:pt x="1022" y="4707"/>
                    <a:pt x="1431" y="4912"/>
                  </a:cubicBezTo>
                  <a:cubicBezTo>
                    <a:pt x="1537" y="4912"/>
                    <a:pt x="1537" y="5010"/>
                    <a:pt x="1635" y="5010"/>
                  </a:cubicBezTo>
                  <a:cubicBezTo>
                    <a:pt x="1742" y="5010"/>
                    <a:pt x="1840" y="5116"/>
                    <a:pt x="1840" y="5116"/>
                  </a:cubicBezTo>
                  <a:lnTo>
                    <a:pt x="2150" y="5116"/>
                  </a:lnTo>
                  <a:cubicBezTo>
                    <a:pt x="2248" y="5214"/>
                    <a:pt x="2453" y="5214"/>
                    <a:pt x="2657" y="5214"/>
                  </a:cubicBezTo>
                  <a:cubicBezTo>
                    <a:pt x="3066" y="5214"/>
                    <a:pt x="3376" y="5116"/>
                    <a:pt x="3785" y="4912"/>
                  </a:cubicBezTo>
                  <a:cubicBezTo>
                    <a:pt x="3883" y="4912"/>
                    <a:pt x="3883" y="4912"/>
                    <a:pt x="3883" y="4806"/>
                  </a:cubicBezTo>
                  <a:lnTo>
                    <a:pt x="3989" y="4806"/>
                  </a:lnTo>
                  <a:cubicBezTo>
                    <a:pt x="3989" y="4806"/>
                    <a:pt x="4087" y="4806"/>
                    <a:pt x="4087" y="4707"/>
                  </a:cubicBezTo>
                  <a:cubicBezTo>
                    <a:pt x="4087" y="4707"/>
                    <a:pt x="4194" y="4707"/>
                    <a:pt x="4194" y="4601"/>
                  </a:cubicBezTo>
                  <a:lnTo>
                    <a:pt x="4292" y="4601"/>
                  </a:lnTo>
                  <a:lnTo>
                    <a:pt x="4496" y="4397"/>
                  </a:lnTo>
                  <a:cubicBezTo>
                    <a:pt x="4496" y="4299"/>
                    <a:pt x="4602" y="4299"/>
                    <a:pt x="4602" y="4299"/>
                  </a:cubicBezTo>
                  <a:cubicBezTo>
                    <a:pt x="4602" y="4299"/>
                    <a:pt x="4602" y="4193"/>
                    <a:pt x="4700" y="4193"/>
                  </a:cubicBezTo>
                  <a:cubicBezTo>
                    <a:pt x="4700" y="4193"/>
                    <a:pt x="4700" y="4094"/>
                    <a:pt x="4807" y="3988"/>
                  </a:cubicBezTo>
                  <a:cubicBezTo>
                    <a:pt x="4905" y="3890"/>
                    <a:pt x="4905" y="3890"/>
                    <a:pt x="4905" y="3784"/>
                  </a:cubicBezTo>
                  <a:cubicBezTo>
                    <a:pt x="5011" y="3686"/>
                    <a:pt x="5011" y="3686"/>
                    <a:pt x="5011" y="3580"/>
                  </a:cubicBezTo>
                  <a:lnTo>
                    <a:pt x="5011" y="3481"/>
                  </a:lnTo>
                  <a:cubicBezTo>
                    <a:pt x="5313" y="2762"/>
                    <a:pt x="5215" y="1847"/>
                    <a:pt x="4807" y="1127"/>
                  </a:cubicBezTo>
                  <a:cubicBezTo>
                    <a:pt x="4266" y="387"/>
                    <a:pt x="3412" y="1"/>
                    <a:pt x="2571"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gd4ff6b1f40_0_3420"/>
            <p:cNvSpPr/>
            <p:nvPr/>
          </p:nvSpPr>
          <p:spPr>
            <a:xfrm>
              <a:off x="1775725" y="1031225"/>
              <a:ext cx="148175" cy="129025"/>
            </a:xfrm>
            <a:custGeom>
              <a:rect b="b" l="l" r="r" t="t"/>
              <a:pathLst>
                <a:path extrusionOk="0" h="5161" w="5927">
                  <a:moveTo>
                    <a:pt x="3027" y="0"/>
                  </a:moveTo>
                  <a:cubicBezTo>
                    <a:pt x="1991" y="0"/>
                    <a:pt x="1007" y="597"/>
                    <a:pt x="614" y="1607"/>
                  </a:cubicBezTo>
                  <a:cubicBezTo>
                    <a:pt x="1" y="2940"/>
                    <a:pt x="614" y="4468"/>
                    <a:pt x="1946" y="4983"/>
                  </a:cubicBezTo>
                  <a:cubicBezTo>
                    <a:pt x="2259" y="5103"/>
                    <a:pt x="2584" y="5160"/>
                    <a:pt x="2906" y="5160"/>
                  </a:cubicBezTo>
                  <a:cubicBezTo>
                    <a:pt x="3945" y="5160"/>
                    <a:pt x="4952" y="4564"/>
                    <a:pt x="5420" y="3553"/>
                  </a:cubicBezTo>
                  <a:cubicBezTo>
                    <a:pt x="5926" y="2220"/>
                    <a:pt x="5313" y="692"/>
                    <a:pt x="3989" y="177"/>
                  </a:cubicBezTo>
                  <a:cubicBezTo>
                    <a:pt x="3674" y="57"/>
                    <a:pt x="3348" y="0"/>
                    <a:pt x="3027"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gd4ff6b1f40_0_3420"/>
            <p:cNvSpPr/>
            <p:nvPr/>
          </p:nvSpPr>
          <p:spPr>
            <a:xfrm>
              <a:off x="1785950" y="1081625"/>
              <a:ext cx="130400" cy="78625"/>
            </a:xfrm>
            <a:custGeom>
              <a:rect b="b" l="l" r="r" t="t"/>
              <a:pathLst>
                <a:path extrusionOk="0" h="3145" w="5216">
                  <a:moveTo>
                    <a:pt x="5109" y="0"/>
                  </a:moveTo>
                  <a:cubicBezTo>
                    <a:pt x="5109" y="311"/>
                    <a:pt x="5011" y="719"/>
                    <a:pt x="4904" y="1022"/>
                  </a:cubicBezTo>
                  <a:cubicBezTo>
                    <a:pt x="4454" y="2002"/>
                    <a:pt x="3507" y="2593"/>
                    <a:pt x="2551" y="2593"/>
                  </a:cubicBezTo>
                  <a:cubicBezTo>
                    <a:pt x="2207" y="2593"/>
                    <a:pt x="1861" y="2516"/>
                    <a:pt x="1537" y="2354"/>
                  </a:cubicBezTo>
                  <a:cubicBezTo>
                    <a:pt x="720" y="2044"/>
                    <a:pt x="107" y="1332"/>
                    <a:pt x="0" y="613"/>
                  </a:cubicBezTo>
                  <a:lnTo>
                    <a:pt x="0" y="613"/>
                  </a:lnTo>
                  <a:cubicBezTo>
                    <a:pt x="0" y="1537"/>
                    <a:pt x="515" y="2558"/>
                    <a:pt x="1537" y="2967"/>
                  </a:cubicBezTo>
                  <a:cubicBezTo>
                    <a:pt x="1850" y="3087"/>
                    <a:pt x="2175" y="3144"/>
                    <a:pt x="2497" y="3144"/>
                  </a:cubicBezTo>
                  <a:cubicBezTo>
                    <a:pt x="3536" y="3144"/>
                    <a:pt x="4543" y="2548"/>
                    <a:pt x="5011" y="1537"/>
                  </a:cubicBezTo>
                  <a:cubicBezTo>
                    <a:pt x="5215" y="1022"/>
                    <a:pt x="5215" y="515"/>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gd4ff6b1f40_0_3420"/>
            <p:cNvSpPr/>
            <p:nvPr/>
          </p:nvSpPr>
          <p:spPr>
            <a:xfrm>
              <a:off x="1785950" y="1071400"/>
              <a:ext cx="122625" cy="56225"/>
            </a:xfrm>
            <a:custGeom>
              <a:rect b="b" l="l" r="r" t="t"/>
              <a:pathLst>
                <a:path extrusionOk="0" h="2249" w="4905">
                  <a:moveTo>
                    <a:pt x="205" y="0"/>
                  </a:moveTo>
                  <a:cubicBezTo>
                    <a:pt x="107" y="0"/>
                    <a:pt x="107" y="0"/>
                    <a:pt x="107" y="107"/>
                  </a:cubicBezTo>
                  <a:cubicBezTo>
                    <a:pt x="107" y="107"/>
                    <a:pt x="107" y="205"/>
                    <a:pt x="0" y="311"/>
                  </a:cubicBezTo>
                  <a:lnTo>
                    <a:pt x="4806" y="2248"/>
                  </a:lnTo>
                  <a:cubicBezTo>
                    <a:pt x="4806" y="2248"/>
                    <a:pt x="4904" y="2150"/>
                    <a:pt x="4904" y="2044"/>
                  </a:cubicBezTo>
                  <a:lnTo>
                    <a:pt x="4904" y="1946"/>
                  </a:lnTo>
                  <a:lnTo>
                    <a:pt x="205"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gd4ff6b1f40_0_3420"/>
            <p:cNvSpPr/>
            <p:nvPr/>
          </p:nvSpPr>
          <p:spPr>
            <a:xfrm>
              <a:off x="1788600" y="1066300"/>
              <a:ext cx="122625" cy="58875"/>
            </a:xfrm>
            <a:custGeom>
              <a:rect b="b" l="l" r="r" t="t"/>
              <a:pathLst>
                <a:path extrusionOk="0" h="2355" w="4905">
                  <a:moveTo>
                    <a:pt x="99" y="0"/>
                  </a:moveTo>
                  <a:lnTo>
                    <a:pt x="99" y="204"/>
                  </a:lnTo>
                  <a:cubicBezTo>
                    <a:pt x="1" y="204"/>
                    <a:pt x="1" y="311"/>
                    <a:pt x="1" y="311"/>
                  </a:cubicBezTo>
                  <a:lnTo>
                    <a:pt x="4798" y="2354"/>
                  </a:lnTo>
                  <a:cubicBezTo>
                    <a:pt x="4798" y="2248"/>
                    <a:pt x="4798" y="2248"/>
                    <a:pt x="4905" y="2150"/>
                  </a:cubicBezTo>
                  <a:lnTo>
                    <a:pt x="4905" y="2044"/>
                  </a:lnTo>
                  <a:lnTo>
                    <a:pt x="99" y="0"/>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gd4ff6b1f40_0_3420"/>
            <p:cNvSpPr/>
            <p:nvPr/>
          </p:nvSpPr>
          <p:spPr>
            <a:xfrm>
              <a:off x="1952075" y="1110375"/>
              <a:ext cx="135300" cy="129625"/>
            </a:xfrm>
            <a:custGeom>
              <a:rect b="b" l="l" r="r" t="t"/>
              <a:pathLst>
                <a:path extrusionOk="0" h="5185" w="5412">
                  <a:moveTo>
                    <a:pt x="2659" y="0"/>
                  </a:moveTo>
                  <a:cubicBezTo>
                    <a:pt x="2197" y="0"/>
                    <a:pt x="1734" y="125"/>
                    <a:pt x="1325" y="387"/>
                  </a:cubicBezTo>
                  <a:cubicBezTo>
                    <a:pt x="1226" y="387"/>
                    <a:pt x="1226" y="387"/>
                    <a:pt x="1226" y="485"/>
                  </a:cubicBezTo>
                  <a:lnTo>
                    <a:pt x="1120" y="485"/>
                  </a:lnTo>
                  <a:cubicBezTo>
                    <a:pt x="1022" y="485"/>
                    <a:pt x="1022" y="485"/>
                    <a:pt x="1022" y="591"/>
                  </a:cubicBezTo>
                  <a:lnTo>
                    <a:pt x="916" y="591"/>
                  </a:lnTo>
                  <a:lnTo>
                    <a:pt x="916" y="689"/>
                  </a:lnTo>
                  <a:cubicBezTo>
                    <a:pt x="712" y="795"/>
                    <a:pt x="613" y="1000"/>
                    <a:pt x="507" y="1204"/>
                  </a:cubicBezTo>
                  <a:lnTo>
                    <a:pt x="409" y="1204"/>
                  </a:lnTo>
                  <a:cubicBezTo>
                    <a:pt x="409" y="1302"/>
                    <a:pt x="409" y="1302"/>
                    <a:pt x="303" y="1408"/>
                  </a:cubicBezTo>
                  <a:cubicBezTo>
                    <a:pt x="303" y="1507"/>
                    <a:pt x="303" y="1507"/>
                    <a:pt x="205" y="1613"/>
                  </a:cubicBezTo>
                  <a:cubicBezTo>
                    <a:pt x="205" y="1711"/>
                    <a:pt x="205" y="1817"/>
                    <a:pt x="99" y="1817"/>
                  </a:cubicBezTo>
                  <a:lnTo>
                    <a:pt x="99" y="1915"/>
                  </a:lnTo>
                  <a:lnTo>
                    <a:pt x="99" y="2120"/>
                  </a:lnTo>
                  <a:lnTo>
                    <a:pt x="99" y="2324"/>
                  </a:lnTo>
                  <a:lnTo>
                    <a:pt x="99" y="2430"/>
                  </a:lnTo>
                  <a:cubicBezTo>
                    <a:pt x="0" y="2430"/>
                    <a:pt x="0" y="2528"/>
                    <a:pt x="0" y="2634"/>
                  </a:cubicBezTo>
                  <a:cubicBezTo>
                    <a:pt x="0" y="2733"/>
                    <a:pt x="0" y="2733"/>
                    <a:pt x="99" y="2839"/>
                  </a:cubicBezTo>
                  <a:lnTo>
                    <a:pt x="99" y="2937"/>
                  </a:lnTo>
                  <a:lnTo>
                    <a:pt x="99" y="3043"/>
                  </a:lnTo>
                  <a:lnTo>
                    <a:pt x="99" y="3141"/>
                  </a:lnTo>
                  <a:cubicBezTo>
                    <a:pt x="99" y="3247"/>
                    <a:pt x="99" y="3247"/>
                    <a:pt x="205" y="3346"/>
                  </a:cubicBezTo>
                  <a:lnTo>
                    <a:pt x="205" y="3550"/>
                  </a:lnTo>
                  <a:cubicBezTo>
                    <a:pt x="205" y="3550"/>
                    <a:pt x="205" y="3656"/>
                    <a:pt x="303" y="3656"/>
                  </a:cubicBezTo>
                  <a:lnTo>
                    <a:pt x="303" y="3754"/>
                  </a:lnTo>
                  <a:cubicBezTo>
                    <a:pt x="303" y="3860"/>
                    <a:pt x="409" y="3860"/>
                    <a:pt x="409" y="3860"/>
                  </a:cubicBezTo>
                  <a:cubicBezTo>
                    <a:pt x="409" y="3959"/>
                    <a:pt x="409" y="3959"/>
                    <a:pt x="507" y="4065"/>
                  </a:cubicBezTo>
                  <a:cubicBezTo>
                    <a:pt x="712" y="4473"/>
                    <a:pt x="1120" y="4678"/>
                    <a:pt x="1431" y="4882"/>
                  </a:cubicBezTo>
                  <a:cubicBezTo>
                    <a:pt x="1529" y="4980"/>
                    <a:pt x="1635" y="4980"/>
                    <a:pt x="1635" y="4980"/>
                  </a:cubicBezTo>
                  <a:cubicBezTo>
                    <a:pt x="1733" y="5086"/>
                    <a:pt x="1839" y="5086"/>
                    <a:pt x="1938" y="5086"/>
                  </a:cubicBezTo>
                  <a:cubicBezTo>
                    <a:pt x="2044" y="5086"/>
                    <a:pt x="2044" y="5185"/>
                    <a:pt x="2142" y="5185"/>
                  </a:cubicBezTo>
                  <a:lnTo>
                    <a:pt x="2657" y="5185"/>
                  </a:lnTo>
                  <a:cubicBezTo>
                    <a:pt x="3065" y="5185"/>
                    <a:pt x="3474" y="5086"/>
                    <a:pt x="3777" y="4882"/>
                  </a:cubicBezTo>
                  <a:lnTo>
                    <a:pt x="3981" y="4882"/>
                  </a:lnTo>
                  <a:lnTo>
                    <a:pt x="3981" y="4776"/>
                  </a:lnTo>
                  <a:lnTo>
                    <a:pt x="4087" y="4776"/>
                  </a:lnTo>
                  <a:cubicBezTo>
                    <a:pt x="4185" y="4678"/>
                    <a:pt x="4185" y="4678"/>
                    <a:pt x="4291" y="4678"/>
                  </a:cubicBezTo>
                  <a:lnTo>
                    <a:pt x="4291" y="4572"/>
                  </a:lnTo>
                  <a:lnTo>
                    <a:pt x="4390" y="4572"/>
                  </a:lnTo>
                  <a:cubicBezTo>
                    <a:pt x="4390" y="4473"/>
                    <a:pt x="4390" y="4473"/>
                    <a:pt x="4496" y="4473"/>
                  </a:cubicBezTo>
                  <a:lnTo>
                    <a:pt x="4496" y="4367"/>
                  </a:lnTo>
                  <a:cubicBezTo>
                    <a:pt x="4594" y="4367"/>
                    <a:pt x="4594" y="4269"/>
                    <a:pt x="4594" y="4269"/>
                  </a:cubicBezTo>
                  <a:cubicBezTo>
                    <a:pt x="4700" y="4269"/>
                    <a:pt x="4700" y="4269"/>
                    <a:pt x="4700" y="4163"/>
                  </a:cubicBezTo>
                  <a:lnTo>
                    <a:pt x="4798" y="4065"/>
                  </a:lnTo>
                  <a:cubicBezTo>
                    <a:pt x="4798" y="3959"/>
                    <a:pt x="4904" y="3959"/>
                    <a:pt x="4904" y="3959"/>
                  </a:cubicBezTo>
                  <a:lnTo>
                    <a:pt x="4904" y="3860"/>
                  </a:lnTo>
                  <a:lnTo>
                    <a:pt x="5003" y="3754"/>
                  </a:lnTo>
                  <a:lnTo>
                    <a:pt x="5003" y="3656"/>
                  </a:lnTo>
                  <a:cubicBezTo>
                    <a:pt x="5003" y="3550"/>
                    <a:pt x="5109" y="3550"/>
                    <a:pt x="5109" y="3550"/>
                  </a:cubicBezTo>
                  <a:lnTo>
                    <a:pt x="5109" y="3452"/>
                  </a:lnTo>
                  <a:cubicBezTo>
                    <a:pt x="5411" y="2733"/>
                    <a:pt x="5313" y="1817"/>
                    <a:pt x="4798" y="1098"/>
                  </a:cubicBezTo>
                  <a:cubicBezTo>
                    <a:pt x="4278" y="385"/>
                    <a:pt x="3469" y="0"/>
                    <a:pt x="2659"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gd4ff6b1f40_0_3420"/>
            <p:cNvSpPr/>
            <p:nvPr/>
          </p:nvSpPr>
          <p:spPr>
            <a:xfrm>
              <a:off x="1936750" y="1097625"/>
              <a:ext cx="148175" cy="130550"/>
            </a:xfrm>
            <a:custGeom>
              <a:rect b="b" l="l" r="r" t="t"/>
              <a:pathLst>
                <a:path extrusionOk="0" h="5222" w="5927">
                  <a:moveTo>
                    <a:pt x="3022" y="0"/>
                  </a:moveTo>
                  <a:cubicBezTo>
                    <a:pt x="1988" y="0"/>
                    <a:pt x="1000" y="597"/>
                    <a:pt x="613" y="1608"/>
                  </a:cubicBezTo>
                  <a:cubicBezTo>
                    <a:pt x="0" y="2940"/>
                    <a:pt x="712" y="4469"/>
                    <a:pt x="1938" y="4983"/>
                  </a:cubicBezTo>
                  <a:cubicBezTo>
                    <a:pt x="2290" y="5146"/>
                    <a:pt x="2656" y="5222"/>
                    <a:pt x="3015" y="5222"/>
                  </a:cubicBezTo>
                  <a:cubicBezTo>
                    <a:pt x="4014" y="5222"/>
                    <a:pt x="4960" y="4631"/>
                    <a:pt x="5411" y="3651"/>
                  </a:cubicBezTo>
                  <a:cubicBezTo>
                    <a:pt x="5926" y="2327"/>
                    <a:pt x="5313" y="791"/>
                    <a:pt x="3981" y="177"/>
                  </a:cubicBezTo>
                  <a:cubicBezTo>
                    <a:pt x="3668" y="58"/>
                    <a:pt x="3343" y="0"/>
                    <a:pt x="3022"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gd4ff6b1f40_0_3420"/>
            <p:cNvSpPr/>
            <p:nvPr/>
          </p:nvSpPr>
          <p:spPr>
            <a:xfrm>
              <a:off x="1946975" y="1148025"/>
              <a:ext cx="130175" cy="80150"/>
            </a:xfrm>
            <a:custGeom>
              <a:rect b="b" l="l" r="r" t="t"/>
              <a:pathLst>
                <a:path extrusionOk="0" h="3206" w="5207">
                  <a:moveTo>
                    <a:pt x="5108" y="1"/>
                  </a:moveTo>
                  <a:cubicBezTo>
                    <a:pt x="5108" y="311"/>
                    <a:pt x="5108" y="720"/>
                    <a:pt x="4904" y="1022"/>
                  </a:cubicBezTo>
                  <a:cubicBezTo>
                    <a:pt x="4512" y="2037"/>
                    <a:pt x="3532" y="2634"/>
                    <a:pt x="2499" y="2634"/>
                  </a:cubicBezTo>
                  <a:cubicBezTo>
                    <a:pt x="2175" y="2634"/>
                    <a:pt x="1846" y="2575"/>
                    <a:pt x="1529" y="2453"/>
                  </a:cubicBezTo>
                  <a:cubicBezTo>
                    <a:pt x="711" y="2044"/>
                    <a:pt x="204" y="1333"/>
                    <a:pt x="0" y="614"/>
                  </a:cubicBezTo>
                  <a:lnTo>
                    <a:pt x="0" y="614"/>
                  </a:lnTo>
                  <a:cubicBezTo>
                    <a:pt x="0" y="1635"/>
                    <a:pt x="613" y="2559"/>
                    <a:pt x="1529" y="2967"/>
                  </a:cubicBezTo>
                  <a:cubicBezTo>
                    <a:pt x="1881" y="3130"/>
                    <a:pt x="2247" y="3206"/>
                    <a:pt x="2606" y="3206"/>
                  </a:cubicBezTo>
                  <a:cubicBezTo>
                    <a:pt x="3605" y="3206"/>
                    <a:pt x="4551" y="2615"/>
                    <a:pt x="5002" y="1635"/>
                  </a:cubicBezTo>
                  <a:cubicBezTo>
                    <a:pt x="5207" y="1128"/>
                    <a:pt x="5207" y="515"/>
                    <a:pt x="5108"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gd4ff6b1f40_0_3420"/>
            <p:cNvSpPr/>
            <p:nvPr/>
          </p:nvSpPr>
          <p:spPr>
            <a:xfrm>
              <a:off x="1949425" y="1137800"/>
              <a:ext cx="122625" cy="58875"/>
            </a:xfrm>
            <a:custGeom>
              <a:rect b="b" l="l" r="r" t="t"/>
              <a:pathLst>
                <a:path extrusionOk="0" h="2355" w="4905">
                  <a:moveTo>
                    <a:pt x="106" y="1"/>
                  </a:moveTo>
                  <a:lnTo>
                    <a:pt x="106" y="107"/>
                  </a:lnTo>
                  <a:cubicBezTo>
                    <a:pt x="0" y="205"/>
                    <a:pt x="0" y="205"/>
                    <a:pt x="0" y="311"/>
                  </a:cubicBezTo>
                  <a:lnTo>
                    <a:pt x="4700" y="2355"/>
                  </a:lnTo>
                  <a:cubicBezTo>
                    <a:pt x="4806" y="2249"/>
                    <a:pt x="4806" y="2150"/>
                    <a:pt x="4806" y="2044"/>
                  </a:cubicBezTo>
                  <a:lnTo>
                    <a:pt x="4904" y="2044"/>
                  </a:lnTo>
                  <a:lnTo>
                    <a:pt x="106" y="1"/>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gd4ff6b1f40_0_3420"/>
            <p:cNvSpPr/>
            <p:nvPr/>
          </p:nvSpPr>
          <p:spPr>
            <a:xfrm>
              <a:off x="1949425" y="1132700"/>
              <a:ext cx="122625" cy="58875"/>
            </a:xfrm>
            <a:custGeom>
              <a:rect b="b" l="l" r="r" t="t"/>
              <a:pathLst>
                <a:path extrusionOk="0" h="2355" w="4905">
                  <a:moveTo>
                    <a:pt x="205" y="1"/>
                  </a:moveTo>
                  <a:cubicBezTo>
                    <a:pt x="106" y="107"/>
                    <a:pt x="106" y="107"/>
                    <a:pt x="106" y="205"/>
                  </a:cubicBezTo>
                  <a:lnTo>
                    <a:pt x="0" y="311"/>
                  </a:lnTo>
                  <a:lnTo>
                    <a:pt x="4806" y="2354"/>
                  </a:lnTo>
                  <a:lnTo>
                    <a:pt x="4904" y="2248"/>
                  </a:lnTo>
                  <a:lnTo>
                    <a:pt x="4904" y="2044"/>
                  </a:lnTo>
                  <a:lnTo>
                    <a:pt x="205" y="1"/>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gd4ff6b1f40_0_3420"/>
            <p:cNvSpPr/>
            <p:nvPr/>
          </p:nvSpPr>
          <p:spPr>
            <a:xfrm>
              <a:off x="2115550" y="1176775"/>
              <a:ext cx="132825" cy="129625"/>
            </a:xfrm>
            <a:custGeom>
              <a:rect b="b" l="l" r="r" t="t"/>
              <a:pathLst>
                <a:path extrusionOk="0" h="5185" w="5313">
                  <a:moveTo>
                    <a:pt x="2629" y="0"/>
                  </a:moveTo>
                  <a:cubicBezTo>
                    <a:pt x="2157" y="0"/>
                    <a:pt x="1672" y="126"/>
                    <a:pt x="1226" y="387"/>
                  </a:cubicBezTo>
                  <a:cubicBezTo>
                    <a:pt x="1226" y="387"/>
                    <a:pt x="1120" y="387"/>
                    <a:pt x="1120" y="485"/>
                  </a:cubicBezTo>
                  <a:lnTo>
                    <a:pt x="1022" y="485"/>
                  </a:lnTo>
                  <a:lnTo>
                    <a:pt x="1022" y="591"/>
                  </a:lnTo>
                  <a:cubicBezTo>
                    <a:pt x="916" y="591"/>
                    <a:pt x="916" y="591"/>
                    <a:pt x="916" y="690"/>
                  </a:cubicBezTo>
                  <a:lnTo>
                    <a:pt x="817" y="690"/>
                  </a:lnTo>
                  <a:cubicBezTo>
                    <a:pt x="711" y="796"/>
                    <a:pt x="507" y="1000"/>
                    <a:pt x="409" y="1204"/>
                  </a:cubicBezTo>
                  <a:cubicBezTo>
                    <a:pt x="303" y="1303"/>
                    <a:pt x="303" y="1303"/>
                    <a:pt x="303" y="1409"/>
                  </a:cubicBezTo>
                  <a:lnTo>
                    <a:pt x="204" y="1507"/>
                  </a:lnTo>
                  <a:lnTo>
                    <a:pt x="204" y="1613"/>
                  </a:lnTo>
                  <a:lnTo>
                    <a:pt x="204" y="1711"/>
                  </a:lnTo>
                  <a:cubicBezTo>
                    <a:pt x="98" y="1711"/>
                    <a:pt x="98" y="1817"/>
                    <a:pt x="98" y="1916"/>
                  </a:cubicBezTo>
                  <a:cubicBezTo>
                    <a:pt x="98" y="2022"/>
                    <a:pt x="0" y="2022"/>
                    <a:pt x="0" y="2120"/>
                  </a:cubicBezTo>
                  <a:lnTo>
                    <a:pt x="0" y="2226"/>
                  </a:lnTo>
                  <a:lnTo>
                    <a:pt x="0" y="2324"/>
                  </a:lnTo>
                  <a:lnTo>
                    <a:pt x="0" y="2430"/>
                  </a:lnTo>
                  <a:lnTo>
                    <a:pt x="0" y="2635"/>
                  </a:lnTo>
                  <a:lnTo>
                    <a:pt x="0" y="2839"/>
                  </a:lnTo>
                  <a:lnTo>
                    <a:pt x="0" y="2937"/>
                  </a:lnTo>
                  <a:lnTo>
                    <a:pt x="0" y="3043"/>
                  </a:lnTo>
                  <a:lnTo>
                    <a:pt x="0" y="3142"/>
                  </a:lnTo>
                  <a:cubicBezTo>
                    <a:pt x="0" y="3248"/>
                    <a:pt x="98" y="3346"/>
                    <a:pt x="98" y="3346"/>
                  </a:cubicBezTo>
                  <a:cubicBezTo>
                    <a:pt x="98" y="3452"/>
                    <a:pt x="98" y="3550"/>
                    <a:pt x="204" y="3550"/>
                  </a:cubicBezTo>
                  <a:lnTo>
                    <a:pt x="204" y="3656"/>
                  </a:lnTo>
                  <a:cubicBezTo>
                    <a:pt x="204" y="3755"/>
                    <a:pt x="204" y="3755"/>
                    <a:pt x="303" y="3861"/>
                  </a:cubicBezTo>
                  <a:cubicBezTo>
                    <a:pt x="303" y="3959"/>
                    <a:pt x="409" y="4065"/>
                    <a:pt x="409" y="4065"/>
                  </a:cubicBezTo>
                  <a:cubicBezTo>
                    <a:pt x="711" y="4474"/>
                    <a:pt x="1022" y="4776"/>
                    <a:pt x="1430" y="4882"/>
                  </a:cubicBezTo>
                  <a:cubicBezTo>
                    <a:pt x="1430" y="4981"/>
                    <a:pt x="1529" y="4981"/>
                    <a:pt x="1635" y="4981"/>
                  </a:cubicBezTo>
                  <a:cubicBezTo>
                    <a:pt x="1733" y="5087"/>
                    <a:pt x="1733" y="5087"/>
                    <a:pt x="1839" y="5087"/>
                  </a:cubicBezTo>
                  <a:cubicBezTo>
                    <a:pt x="1937" y="5185"/>
                    <a:pt x="2043" y="5185"/>
                    <a:pt x="2142" y="5185"/>
                  </a:cubicBezTo>
                  <a:lnTo>
                    <a:pt x="2550" y="5185"/>
                  </a:lnTo>
                  <a:cubicBezTo>
                    <a:pt x="2959" y="5185"/>
                    <a:pt x="3368" y="5087"/>
                    <a:pt x="3776" y="4981"/>
                  </a:cubicBezTo>
                  <a:lnTo>
                    <a:pt x="3776" y="4882"/>
                  </a:lnTo>
                  <a:lnTo>
                    <a:pt x="3981" y="4882"/>
                  </a:lnTo>
                  <a:lnTo>
                    <a:pt x="3981" y="4776"/>
                  </a:lnTo>
                  <a:lnTo>
                    <a:pt x="4087" y="4776"/>
                  </a:lnTo>
                  <a:lnTo>
                    <a:pt x="4185" y="4678"/>
                  </a:lnTo>
                  <a:lnTo>
                    <a:pt x="4185" y="4572"/>
                  </a:lnTo>
                  <a:lnTo>
                    <a:pt x="4291" y="4572"/>
                  </a:lnTo>
                  <a:lnTo>
                    <a:pt x="4389" y="4474"/>
                  </a:lnTo>
                  <a:lnTo>
                    <a:pt x="4496" y="4368"/>
                  </a:lnTo>
                  <a:cubicBezTo>
                    <a:pt x="4496" y="4368"/>
                    <a:pt x="4594" y="4368"/>
                    <a:pt x="4594" y="4269"/>
                  </a:cubicBezTo>
                  <a:cubicBezTo>
                    <a:pt x="4700" y="4163"/>
                    <a:pt x="4700" y="4065"/>
                    <a:pt x="4798" y="4065"/>
                  </a:cubicBezTo>
                  <a:lnTo>
                    <a:pt x="4798" y="3959"/>
                  </a:lnTo>
                  <a:cubicBezTo>
                    <a:pt x="4798" y="3959"/>
                    <a:pt x="4798" y="3861"/>
                    <a:pt x="4904" y="3861"/>
                  </a:cubicBezTo>
                  <a:lnTo>
                    <a:pt x="4904" y="3755"/>
                  </a:lnTo>
                  <a:lnTo>
                    <a:pt x="5002" y="3656"/>
                  </a:lnTo>
                  <a:lnTo>
                    <a:pt x="5002" y="3550"/>
                  </a:lnTo>
                  <a:cubicBezTo>
                    <a:pt x="5313" y="2733"/>
                    <a:pt x="5207" y="1916"/>
                    <a:pt x="4700" y="1098"/>
                  </a:cubicBezTo>
                  <a:cubicBezTo>
                    <a:pt x="4242" y="385"/>
                    <a:pt x="3456" y="0"/>
                    <a:pt x="2629"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gd4ff6b1f40_0_3420"/>
            <p:cNvSpPr/>
            <p:nvPr/>
          </p:nvSpPr>
          <p:spPr>
            <a:xfrm>
              <a:off x="2100225" y="1164025"/>
              <a:ext cx="148150" cy="130575"/>
            </a:xfrm>
            <a:custGeom>
              <a:rect b="b" l="l" r="r" t="t"/>
              <a:pathLst>
                <a:path extrusionOk="0" h="5223" w="5926">
                  <a:moveTo>
                    <a:pt x="3021" y="1"/>
                  </a:moveTo>
                  <a:cubicBezTo>
                    <a:pt x="1981" y="1"/>
                    <a:pt x="975" y="597"/>
                    <a:pt x="507" y="1608"/>
                  </a:cubicBezTo>
                  <a:cubicBezTo>
                    <a:pt x="0" y="2940"/>
                    <a:pt x="613" y="4469"/>
                    <a:pt x="1937" y="4984"/>
                  </a:cubicBezTo>
                  <a:cubicBezTo>
                    <a:pt x="2290" y="5146"/>
                    <a:pt x="2656" y="5222"/>
                    <a:pt x="3013" y="5222"/>
                  </a:cubicBezTo>
                  <a:cubicBezTo>
                    <a:pt x="4007" y="5222"/>
                    <a:pt x="4934" y="4631"/>
                    <a:pt x="5313" y="3652"/>
                  </a:cubicBezTo>
                  <a:cubicBezTo>
                    <a:pt x="5926" y="2327"/>
                    <a:pt x="5313" y="791"/>
                    <a:pt x="3981" y="178"/>
                  </a:cubicBezTo>
                  <a:cubicBezTo>
                    <a:pt x="3667" y="58"/>
                    <a:pt x="3342" y="1"/>
                    <a:pt x="3021" y="1"/>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gd4ff6b1f40_0_3420"/>
            <p:cNvSpPr/>
            <p:nvPr/>
          </p:nvSpPr>
          <p:spPr>
            <a:xfrm>
              <a:off x="2107775" y="1214425"/>
              <a:ext cx="132850" cy="80175"/>
            </a:xfrm>
            <a:custGeom>
              <a:rect b="b" l="l" r="r" t="t"/>
              <a:pathLst>
                <a:path extrusionOk="0" h="3207" w="5314">
                  <a:moveTo>
                    <a:pt x="5215" y="1"/>
                  </a:moveTo>
                  <a:cubicBezTo>
                    <a:pt x="5215" y="410"/>
                    <a:pt x="5109" y="720"/>
                    <a:pt x="5011" y="1023"/>
                  </a:cubicBezTo>
                  <a:cubicBezTo>
                    <a:pt x="4544" y="2037"/>
                    <a:pt x="3542" y="2634"/>
                    <a:pt x="2506" y="2634"/>
                  </a:cubicBezTo>
                  <a:cubicBezTo>
                    <a:pt x="2181" y="2634"/>
                    <a:pt x="1853" y="2576"/>
                    <a:pt x="1537" y="2453"/>
                  </a:cubicBezTo>
                  <a:cubicBezTo>
                    <a:pt x="720" y="2044"/>
                    <a:pt x="205" y="1431"/>
                    <a:pt x="1" y="614"/>
                  </a:cubicBezTo>
                  <a:lnTo>
                    <a:pt x="1" y="614"/>
                  </a:lnTo>
                  <a:cubicBezTo>
                    <a:pt x="1" y="1636"/>
                    <a:pt x="614" y="2559"/>
                    <a:pt x="1635" y="2968"/>
                  </a:cubicBezTo>
                  <a:cubicBezTo>
                    <a:pt x="1988" y="3130"/>
                    <a:pt x="2354" y="3206"/>
                    <a:pt x="2711" y="3206"/>
                  </a:cubicBezTo>
                  <a:cubicBezTo>
                    <a:pt x="3705" y="3206"/>
                    <a:pt x="4632" y="2615"/>
                    <a:pt x="5011" y="1636"/>
                  </a:cubicBezTo>
                  <a:cubicBezTo>
                    <a:pt x="5215" y="1129"/>
                    <a:pt x="5313" y="516"/>
                    <a:pt x="5215"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gd4ff6b1f40_0_3420"/>
            <p:cNvSpPr/>
            <p:nvPr/>
          </p:nvSpPr>
          <p:spPr>
            <a:xfrm>
              <a:off x="2110425" y="1204225"/>
              <a:ext cx="122625" cy="58875"/>
            </a:xfrm>
            <a:custGeom>
              <a:rect b="b" l="l" r="r" t="t"/>
              <a:pathLst>
                <a:path extrusionOk="0" h="2355" w="4905">
                  <a:moveTo>
                    <a:pt x="99" y="0"/>
                  </a:moveTo>
                  <a:lnTo>
                    <a:pt x="99" y="106"/>
                  </a:lnTo>
                  <a:cubicBezTo>
                    <a:pt x="99" y="205"/>
                    <a:pt x="1" y="205"/>
                    <a:pt x="1" y="311"/>
                  </a:cubicBezTo>
                  <a:lnTo>
                    <a:pt x="4799" y="2354"/>
                  </a:lnTo>
                  <a:cubicBezTo>
                    <a:pt x="4799" y="2248"/>
                    <a:pt x="4799" y="2150"/>
                    <a:pt x="4905" y="2150"/>
                  </a:cubicBezTo>
                  <a:lnTo>
                    <a:pt x="4905" y="2044"/>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gd4ff6b1f40_0_3420"/>
            <p:cNvSpPr/>
            <p:nvPr/>
          </p:nvSpPr>
          <p:spPr>
            <a:xfrm>
              <a:off x="2112875" y="1201775"/>
              <a:ext cx="122625" cy="56200"/>
            </a:xfrm>
            <a:custGeom>
              <a:rect b="b" l="l" r="r" t="t"/>
              <a:pathLst>
                <a:path extrusionOk="0" h="2248" w="4905">
                  <a:moveTo>
                    <a:pt x="107" y="0"/>
                  </a:moveTo>
                  <a:lnTo>
                    <a:pt x="1" y="98"/>
                  </a:lnTo>
                  <a:lnTo>
                    <a:pt x="1" y="303"/>
                  </a:lnTo>
                  <a:lnTo>
                    <a:pt x="4807" y="2248"/>
                  </a:lnTo>
                  <a:lnTo>
                    <a:pt x="4807" y="2142"/>
                  </a:lnTo>
                  <a:cubicBezTo>
                    <a:pt x="4807" y="2043"/>
                    <a:pt x="4905" y="2043"/>
                    <a:pt x="4905" y="1937"/>
                  </a:cubicBezTo>
                  <a:lnTo>
                    <a:pt x="107" y="0"/>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7" name="Google Shape;1897;gd4ff6b1f40_0_3420"/>
          <p:cNvGrpSpPr/>
          <p:nvPr/>
        </p:nvGrpSpPr>
        <p:grpSpPr>
          <a:xfrm>
            <a:off x="8266150" y="4248125"/>
            <a:ext cx="480225" cy="615300"/>
            <a:chOff x="912850" y="4743425"/>
            <a:chExt cx="480225" cy="615300"/>
          </a:xfrm>
        </p:grpSpPr>
        <p:sp>
          <p:nvSpPr>
            <p:cNvPr id="1898" name="Google Shape;1898;gd4ff6b1f40_0_3420"/>
            <p:cNvSpPr/>
            <p:nvPr/>
          </p:nvSpPr>
          <p:spPr>
            <a:xfrm>
              <a:off x="912850" y="4825175"/>
              <a:ext cx="480225" cy="533550"/>
            </a:xfrm>
            <a:custGeom>
              <a:rect b="b" l="l" r="r" t="t"/>
              <a:pathLst>
                <a:path extrusionOk="0" h="21342" w="19209">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gd4ff6b1f40_0_3420"/>
            <p:cNvSpPr/>
            <p:nvPr/>
          </p:nvSpPr>
          <p:spPr>
            <a:xfrm>
              <a:off x="1055900" y="4825175"/>
              <a:ext cx="291200" cy="71525"/>
            </a:xfrm>
            <a:custGeom>
              <a:rect b="b" l="l" r="r" t="t"/>
              <a:pathLst>
                <a:path extrusionOk="0" h="2861" w="11648">
                  <a:moveTo>
                    <a:pt x="205" y="0"/>
                  </a:moveTo>
                  <a:lnTo>
                    <a:pt x="0" y="613"/>
                  </a:lnTo>
                  <a:lnTo>
                    <a:pt x="11549" y="2861"/>
                  </a:lnTo>
                  <a:lnTo>
                    <a:pt x="11647" y="2248"/>
                  </a:lnTo>
                  <a:lnTo>
                    <a:pt x="205"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gd4ff6b1f40_0_3420"/>
            <p:cNvSpPr/>
            <p:nvPr/>
          </p:nvSpPr>
          <p:spPr>
            <a:xfrm>
              <a:off x="1038125" y="4743425"/>
              <a:ext cx="344725" cy="143075"/>
            </a:xfrm>
            <a:custGeom>
              <a:rect b="b" l="l" r="r" t="t"/>
              <a:pathLst>
                <a:path extrusionOk="0" h="5723" w="13789">
                  <a:moveTo>
                    <a:pt x="613" y="1"/>
                  </a:moveTo>
                  <a:lnTo>
                    <a:pt x="0" y="3066"/>
                  </a:lnTo>
                  <a:lnTo>
                    <a:pt x="13176" y="5722"/>
                  </a:lnTo>
                  <a:lnTo>
                    <a:pt x="13789" y="2657"/>
                  </a:lnTo>
                  <a:lnTo>
                    <a:pt x="613" y="1"/>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gd4ff6b1f40_0_3420"/>
            <p:cNvSpPr/>
            <p:nvPr/>
          </p:nvSpPr>
          <p:spPr>
            <a:xfrm>
              <a:off x="1050775" y="4745900"/>
              <a:ext cx="28225" cy="79300"/>
            </a:xfrm>
            <a:custGeom>
              <a:rect b="b" l="l" r="r" t="t"/>
              <a:pathLst>
                <a:path extrusionOk="0" h="3172" w="1129">
                  <a:moveTo>
                    <a:pt x="614" y="0"/>
                  </a:moveTo>
                  <a:lnTo>
                    <a:pt x="1" y="3065"/>
                  </a:lnTo>
                  <a:lnTo>
                    <a:pt x="516" y="3171"/>
                  </a:lnTo>
                  <a:lnTo>
                    <a:pt x="1129" y="106"/>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gd4ff6b1f40_0_3420"/>
            <p:cNvSpPr/>
            <p:nvPr/>
          </p:nvSpPr>
          <p:spPr>
            <a:xfrm>
              <a:off x="1078975" y="4751000"/>
              <a:ext cx="30675" cy="81750"/>
            </a:xfrm>
            <a:custGeom>
              <a:rect b="b" l="l" r="r" t="t"/>
              <a:pathLst>
                <a:path extrusionOk="0" h="3270" w="1227">
                  <a:moveTo>
                    <a:pt x="614" y="0"/>
                  </a:moveTo>
                  <a:lnTo>
                    <a:pt x="1" y="3172"/>
                  </a:lnTo>
                  <a:lnTo>
                    <a:pt x="614" y="3270"/>
                  </a:lnTo>
                  <a:lnTo>
                    <a:pt x="1227" y="107"/>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gd4ff6b1f40_0_3420"/>
            <p:cNvSpPr/>
            <p:nvPr/>
          </p:nvSpPr>
          <p:spPr>
            <a:xfrm>
              <a:off x="1109625" y="4756100"/>
              <a:ext cx="28025" cy="81775"/>
            </a:xfrm>
            <a:custGeom>
              <a:rect b="b" l="l" r="r" t="t"/>
              <a:pathLst>
                <a:path extrusionOk="0" h="3271" w="1121">
                  <a:moveTo>
                    <a:pt x="614" y="1"/>
                  </a:moveTo>
                  <a:lnTo>
                    <a:pt x="1" y="3172"/>
                  </a:lnTo>
                  <a:lnTo>
                    <a:pt x="508" y="3270"/>
                  </a:lnTo>
                  <a:lnTo>
                    <a:pt x="1121" y="107"/>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gd4ff6b1f40_0_3420"/>
            <p:cNvSpPr/>
            <p:nvPr/>
          </p:nvSpPr>
          <p:spPr>
            <a:xfrm>
              <a:off x="1137625" y="4763875"/>
              <a:ext cx="30675" cy="79100"/>
            </a:xfrm>
            <a:custGeom>
              <a:rect b="b" l="l" r="r" t="t"/>
              <a:pathLst>
                <a:path extrusionOk="0" h="3164" w="1227">
                  <a:moveTo>
                    <a:pt x="614" y="0"/>
                  </a:moveTo>
                  <a:lnTo>
                    <a:pt x="1" y="3065"/>
                  </a:lnTo>
                  <a:lnTo>
                    <a:pt x="516" y="3163"/>
                  </a:lnTo>
                  <a:lnTo>
                    <a:pt x="1227" y="98"/>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gd4ff6b1f40_0_3420"/>
            <p:cNvSpPr/>
            <p:nvPr/>
          </p:nvSpPr>
          <p:spPr>
            <a:xfrm>
              <a:off x="1165825" y="4768975"/>
              <a:ext cx="30675" cy="79100"/>
            </a:xfrm>
            <a:custGeom>
              <a:rect b="b" l="l" r="r" t="t"/>
              <a:pathLst>
                <a:path extrusionOk="0" h="3164" w="1227">
                  <a:moveTo>
                    <a:pt x="712" y="1"/>
                  </a:moveTo>
                  <a:lnTo>
                    <a:pt x="1" y="3066"/>
                  </a:lnTo>
                  <a:lnTo>
                    <a:pt x="614" y="3164"/>
                  </a:lnTo>
                  <a:lnTo>
                    <a:pt x="1227" y="99"/>
                  </a:lnTo>
                  <a:lnTo>
                    <a:pt x="712"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gd4ff6b1f40_0_3420"/>
            <p:cNvSpPr/>
            <p:nvPr/>
          </p:nvSpPr>
          <p:spPr>
            <a:xfrm>
              <a:off x="1196475" y="4774075"/>
              <a:ext cx="28025" cy="81775"/>
            </a:xfrm>
            <a:custGeom>
              <a:rect b="b" l="l" r="r" t="t"/>
              <a:pathLst>
                <a:path extrusionOk="0" h="3271" w="1121">
                  <a:moveTo>
                    <a:pt x="614" y="1"/>
                  </a:moveTo>
                  <a:lnTo>
                    <a:pt x="1" y="3164"/>
                  </a:lnTo>
                  <a:lnTo>
                    <a:pt x="507" y="3270"/>
                  </a:lnTo>
                  <a:lnTo>
                    <a:pt x="1120"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gd4ff6b1f40_0_3420"/>
            <p:cNvSpPr/>
            <p:nvPr/>
          </p:nvSpPr>
          <p:spPr>
            <a:xfrm>
              <a:off x="1224475" y="4779200"/>
              <a:ext cx="30675" cy="81750"/>
            </a:xfrm>
            <a:custGeom>
              <a:rect b="b" l="l" r="r" t="t"/>
              <a:pathLst>
                <a:path extrusionOk="0" h="3270" w="1227">
                  <a:moveTo>
                    <a:pt x="613" y="0"/>
                  </a:moveTo>
                  <a:lnTo>
                    <a:pt x="0" y="3163"/>
                  </a:lnTo>
                  <a:lnTo>
                    <a:pt x="613" y="3270"/>
                  </a:lnTo>
                  <a:lnTo>
                    <a:pt x="1226" y="98"/>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gd4ff6b1f40_0_3420"/>
            <p:cNvSpPr/>
            <p:nvPr/>
          </p:nvSpPr>
          <p:spPr>
            <a:xfrm>
              <a:off x="1255125" y="4786750"/>
              <a:ext cx="28225" cy="79300"/>
            </a:xfrm>
            <a:custGeom>
              <a:rect b="b" l="l" r="r" t="t"/>
              <a:pathLst>
                <a:path extrusionOk="0" h="3172" w="1129">
                  <a:moveTo>
                    <a:pt x="613" y="1"/>
                  </a:moveTo>
                  <a:lnTo>
                    <a:pt x="0" y="3066"/>
                  </a:lnTo>
                  <a:lnTo>
                    <a:pt x="515" y="3172"/>
                  </a:lnTo>
                  <a:lnTo>
                    <a:pt x="1128" y="107"/>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gd4ff6b1f40_0_3420"/>
            <p:cNvSpPr/>
            <p:nvPr/>
          </p:nvSpPr>
          <p:spPr>
            <a:xfrm>
              <a:off x="1283325" y="4791875"/>
              <a:ext cx="30675" cy="81750"/>
            </a:xfrm>
            <a:custGeom>
              <a:rect b="b" l="l" r="r" t="t"/>
              <a:pathLst>
                <a:path extrusionOk="0" h="3270" w="1227">
                  <a:moveTo>
                    <a:pt x="613" y="0"/>
                  </a:moveTo>
                  <a:lnTo>
                    <a:pt x="0" y="3171"/>
                  </a:lnTo>
                  <a:lnTo>
                    <a:pt x="613" y="3269"/>
                  </a:lnTo>
                  <a:lnTo>
                    <a:pt x="1226" y="106"/>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gd4ff6b1f40_0_3420"/>
            <p:cNvSpPr/>
            <p:nvPr/>
          </p:nvSpPr>
          <p:spPr>
            <a:xfrm>
              <a:off x="1313975" y="4796975"/>
              <a:ext cx="28000" cy="81750"/>
            </a:xfrm>
            <a:custGeom>
              <a:rect b="b" l="l" r="r" t="t"/>
              <a:pathLst>
                <a:path extrusionOk="0" h="3270" w="1120">
                  <a:moveTo>
                    <a:pt x="613" y="0"/>
                  </a:moveTo>
                  <a:lnTo>
                    <a:pt x="0" y="3172"/>
                  </a:lnTo>
                  <a:lnTo>
                    <a:pt x="507" y="3270"/>
                  </a:lnTo>
                  <a:lnTo>
                    <a:pt x="1120" y="107"/>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gd4ff6b1f40_0_3420"/>
            <p:cNvSpPr/>
            <p:nvPr/>
          </p:nvSpPr>
          <p:spPr>
            <a:xfrm>
              <a:off x="1341950" y="4804725"/>
              <a:ext cx="30675" cy="79125"/>
            </a:xfrm>
            <a:custGeom>
              <a:rect b="b" l="l" r="r" t="t"/>
              <a:pathLst>
                <a:path extrusionOk="0" h="3165" w="1227">
                  <a:moveTo>
                    <a:pt x="614" y="1"/>
                  </a:moveTo>
                  <a:lnTo>
                    <a:pt x="1" y="3066"/>
                  </a:lnTo>
                  <a:lnTo>
                    <a:pt x="516" y="3164"/>
                  </a:lnTo>
                  <a:lnTo>
                    <a:pt x="1227"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gd4ff6b1f40_0_3420"/>
            <p:cNvSpPr/>
            <p:nvPr/>
          </p:nvSpPr>
          <p:spPr>
            <a:xfrm>
              <a:off x="935950" y="4963100"/>
              <a:ext cx="441800" cy="260550"/>
            </a:xfrm>
            <a:custGeom>
              <a:rect b="b" l="l" r="r" t="t"/>
              <a:pathLst>
                <a:path extrusionOk="0" h="10422" w="17672">
                  <a:moveTo>
                    <a:pt x="1431" y="0"/>
                  </a:moveTo>
                  <a:lnTo>
                    <a:pt x="0" y="7250"/>
                  </a:lnTo>
                  <a:lnTo>
                    <a:pt x="16241" y="10421"/>
                  </a:lnTo>
                  <a:lnTo>
                    <a:pt x="17671" y="3163"/>
                  </a:lnTo>
                  <a:lnTo>
                    <a:pt x="1431" y="0"/>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gd4ff6b1f40_0_3420"/>
            <p:cNvSpPr/>
            <p:nvPr/>
          </p:nvSpPr>
          <p:spPr>
            <a:xfrm>
              <a:off x="912850" y="5169875"/>
              <a:ext cx="424025" cy="188850"/>
            </a:xfrm>
            <a:custGeom>
              <a:rect b="b" l="l" r="r" t="t"/>
              <a:pathLst>
                <a:path extrusionOk="0" h="7554" w="16961">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gd4ff6b1f40_0_3420"/>
            <p:cNvSpPr/>
            <p:nvPr/>
          </p:nvSpPr>
          <p:spPr>
            <a:xfrm>
              <a:off x="963950" y="4963100"/>
              <a:ext cx="413800" cy="112400"/>
            </a:xfrm>
            <a:custGeom>
              <a:rect b="b" l="l" r="r" t="t"/>
              <a:pathLst>
                <a:path extrusionOk="0" h="4496" w="16552">
                  <a:moveTo>
                    <a:pt x="311" y="0"/>
                  </a:moveTo>
                  <a:lnTo>
                    <a:pt x="0" y="1324"/>
                  </a:lnTo>
                  <a:lnTo>
                    <a:pt x="16249" y="4496"/>
                  </a:lnTo>
                  <a:lnTo>
                    <a:pt x="16551" y="3163"/>
                  </a:lnTo>
                  <a:lnTo>
                    <a:pt x="311"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gd4ff6b1f40_0_3420"/>
            <p:cNvSpPr/>
            <p:nvPr/>
          </p:nvSpPr>
          <p:spPr>
            <a:xfrm>
              <a:off x="984375" y="5034625"/>
              <a:ext cx="94625" cy="94425"/>
            </a:xfrm>
            <a:custGeom>
              <a:rect b="b" l="l" r="r" t="t"/>
              <a:pathLst>
                <a:path extrusionOk="0" h="3777" w="3785">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gd4ff6b1f40_0_3420"/>
            <p:cNvSpPr/>
            <p:nvPr/>
          </p:nvSpPr>
          <p:spPr>
            <a:xfrm>
              <a:off x="1178500" y="5075475"/>
              <a:ext cx="145700" cy="43350"/>
            </a:xfrm>
            <a:custGeom>
              <a:rect b="b" l="l" r="r" t="t"/>
              <a:pathLst>
                <a:path extrusionOk="0" h="1734" w="5828">
                  <a:moveTo>
                    <a:pt x="205" y="1"/>
                  </a:moveTo>
                  <a:lnTo>
                    <a:pt x="0" y="614"/>
                  </a:lnTo>
                  <a:lnTo>
                    <a:pt x="5722" y="1733"/>
                  </a:lnTo>
                  <a:lnTo>
                    <a:pt x="5828" y="1120"/>
                  </a:lnTo>
                  <a:lnTo>
                    <a:pt x="205"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gd4ff6b1f40_0_3420"/>
            <p:cNvSpPr/>
            <p:nvPr/>
          </p:nvSpPr>
          <p:spPr>
            <a:xfrm>
              <a:off x="1170925" y="5113700"/>
              <a:ext cx="145525" cy="43550"/>
            </a:xfrm>
            <a:custGeom>
              <a:rect b="b" l="l" r="r" t="t"/>
              <a:pathLst>
                <a:path extrusionOk="0" h="1742" w="5821">
                  <a:moveTo>
                    <a:pt x="205" y="0"/>
                  </a:moveTo>
                  <a:lnTo>
                    <a:pt x="1" y="719"/>
                  </a:lnTo>
                  <a:lnTo>
                    <a:pt x="5722" y="1741"/>
                  </a:lnTo>
                  <a:lnTo>
                    <a:pt x="5820" y="1128"/>
                  </a:lnTo>
                  <a:lnTo>
                    <a:pt x="205"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18" name="Google Shape;1918;gd4ff6b1f40_0_3420"/>
          <p:cNvSpPr/>
          <p:nvPr/>
        </p:nvSpPr>
        <p:spPr>
          <a:xfrm flipH="1">
            <a:off x="321590" y="8514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gd4ff6b1f40_0_3420"/>
          <p:cNvSpPr/>
          <p:nvPr/>
        </p:nvSpPr>
        <p:spPr>
          <a:xfrm flipH="1">
            <a:off x="1700081" y="617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gd4ff6b1f40_0_3420"/>
          <p:cNvSpPr/>
          <p:nvPr/>
        </p:nvSpPr>
        <p:spPr>
          <a:xfrm flipH="1">
            <a:off x="152397" y="12744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gd4ff6b1f40_0_3420"/>
          <p:cNvSpPr/>
          <p:nvPr/>
        </p:nvSpPr>
        <p:spPr>
          <a:xfrm flipH="1">
            <a:off x="614097" y="5764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gd4ff6b1f40_0_3420"/>
          <p:cNvSpPr/>
          <p:nvPr/>
        </p:nvSpPr>
        <p:spPr>
          <a:xfrm flipH="1">
            <a:off x="712853" y="1604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gd4ff6b1f40_0_3420"/>
          <p:cNvSpPr/>
          <p:nvPr/>
        </p:nvSpPr>
        <p:spPr>
          <a:xfrm flipH="1">
            <a:off x="2362920" y="2698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gd4ff6b1f40_0_3420"/>
          <p:cNvSpPr/>
          <p:nvPr/>
        </p:nvSpPr>
        <p:spPr>
          <a:xfrm>
            <a:off x="8408223" y="36797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gd4ff6b1f40_0_3420"/>
          <p:cNvSpPr/>
          <p:nvPr/>
        </p:nvSpPr>
        <p:spPr>
          <a:xfrm>
            <a:off x="8538536" y="8229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gd4ff6b1f40_0_3420"/>
          <p:cNvSpPr/>
          <p:nvPr/>
        </p:nvSpPr>
        <p:spPr>
          <a:xfrm>
            <a:off x="8697360" y="101670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gd4ff6b1f40_0_3420"/>
          <p:cNvSpPr/>
          <p:nvPr/>
        </p:nvSpPr>
        <p:spPr>
          <a:xfrm>
            <a:off x="8937353" y="41706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gd4ff6b1f40_0_3420"/>
          <p:cNvSpPr/>
          <p:nvPr/>
        </p:nvSpPr>
        <p:spPr>
          <a:xfrm rot="10800000">
            <a:off x="28" y="36"/>
            <a:ext cx="1695422" cy="2497239"/>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929" name="Shape 1929"/>
        <p:cNvGrpSpPr/>
        <p:nvPr/>
      </p:nvGrpSpPr>
      <p:grpSpPr>
        <a:xfrm>
          <a:off x="0" y="0"/>
          <a:ext cx="0" cy="0"/>
          <a:chOff x="0" y="0"/>
          <a:chExt cx="0" cy="0"/>
        </a:xfrm>
      </p:grpSpPr>
      <p:sp>
        <p:nvSpPr>
          <p:cNvPr id="1930" name="Google Shape;1930;gd4ff6b1f40_0_3513"/>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l">
              <a:lnSpc>
                <a:spcPct val="100000"/>
              </a:lnSpc>
              <a:spcBef>
                <a:spcPts val="0"/>
              </a:spcBef>
              <a:spcAft>
                <a:spcPts val="0"/>
              </a:spcAft>
              <a:buClr>
                <a:schemeClr val="lt2"/>
              </a:buClr>
              <a:buSzPts val="2800"/>
              <a:buNone/>
              <a:defRPr>
                <a:solidFill>
                  <a:schemeClr val="lt2"/>
                </a:solidFill>
              </a:defRPr>
            </a:lvl2pPr>
            <a:lvl3pPr lvl="2" rtl="0" algn="l">
              <a:lnSpc>
                <a:spcPct val="100000"/>
              </a:lnSpc>
              <a:spcBef>
                <a:spcPts val="0"/>
              </a:spcBef>
              <a:spcAft>
                <a:spcPts val="0"/>
              </a:spcAft>
              <a:buClr>
                <a:schemeClr val="lt2"/>
              </a:buClr>
              <a:buSzPts val="2800"/>
              <a:buNone/>
              <a:defRPr>
                <a:solidFill>
                  <a:schemeClr val="lt2"/>
                </a:solidFill>
              </a:defRPr>
            </a:lvl3pPr>
            <a:lvl4pPr lvl="3" rtl="0" algn="l">
              <a:lnSpc>
                <a:spcPct val="100000"/>
              </a:lnSpc>
              <a:spcBef>
                <a:spcPts val="0"/>
              </a:spcBef>
              <a:spcAft>
                <a:spcPts val="0"/>
              </a:spcAft>
              <a:buClr>
                <a:schemeClr val="lt2"/>
              </a:buClr>
              <a:buSzPts val="2800"/>
              <a:buNone/>
              <a:defRPr>
                <a:solidFill>
                  <a:schemeClr val="lt2"/>
                </a:solidFill>
              </a:defRPr>
            </a:lvl4pPr>
            <a:lvl5pPr lvl="4" rtl="0" algn="l">
              <a:lnSpc>
                <a:spcPct val="100000"/>
              </a:lnSpc>
              <a:spcBef>
                <a:spcPts val="0"/>
              </a:spcBef>
              <a:spcAft>
                <a:spcPts val="0"/>
              </a:spcAft>
              <a:buClr>
                <a:schemeClr val="lt2"/>
              </a:buClr>
              <a:buSzPts val="2800"/>
              <a:buNone/>
              <a:defRPr>
                <a:solidFill>
                  <a:schemeClr val="lt2"/>
                </a:solidFill>
              </a:defRPr>
            </a:lvl5pPr>
            <a:lvl6pPr lvl="5" rtl="0" algn="l">
              <a:lnSpc>
                <a:spcPct val="100000"/>
              </a:lnSpc>
              <a:spcBef>
                <a:spcPts val="0"/>
              </a:spcBef>
              <a:spcAft>
                <a:spcPts val="0"/>
              </a:spcAft>
              <a:buClr>
                <a:schemeClr val="lt2"/>
              </a:buClr>
              <a:buSzPts val="2800"/>
              <a:buNone/>
              <a:defRPr>
                <a:solidFill>
                  <a:schemeClr val="lt2"/>
                </a:solidFill>
              </a:defRPr>
            </a:lvl6pPr>
            <a:lvl7pPr lvl="6" rtl="0" algn="l">
              <a:lnSpc>
                <a:spcPct val="100000"/>
              </a:lnSpc>
              <a:spcBef>
                <a:spcPts val="0"/>
              </a:spcBef>
              <a:spcAft>
                <a:spcPts val="0"/>
              </a:spcAft>
              <a:buClr>
                <a:schemeClr val="lt2"/>
              </a:buClr>
              <a:buSzPts val="2800"/>
              <a:buNone/>
              <a:defRPr>
                <a:solidFill>
                  <a:schemeClr val="lt2"/>
                </a:solidFill>
              </a:defRPr>
            </a:lvl7pPr>
            <a:lvl8pPr lvl="7" rtl="0" algn="l">
              <a:lnSpc>
                <a:spcPct val="100000"/>
              </a:lnSpc>
              <a:spcBef>
                <a:spcPts val="0"/>
              </a:spcBef>
              <a:spcAft>
                <a:spcPts val="0"/>
              </a:spcAft>
              <a:buClr>
                <a:schemeClr val="lt2"/>
              </a:buClr>
              <a:buSzPts val="2800"/>
              <a:buNone/>
              <a:defRPr>
                <a:solidFill>
                  <a:schemeClr val="lt2"/>
                </a:solidFill>
              </a:defRPr>
            </a:lvl8pPr>
            <a:lvl9pPr lvl="8" rtl="0" algn="l">
              <a:lnSpc>
                <a:spcPct val="100000"/>
              </a:lnSpc>
              <a:spcBef>
                <a:spcPts val="0"/>
              </a:spcBef>
              <a:spcAft>
                <a:spcPts val="0"/>
              </a:spcAft>
              <a:buClr>
                <a:schemeClr val="lt2"/>
              </a:buClr>
              <a:buSzPts val="2800"/>
              <a:buNone/>
              <a:defRPr>
                <a:solidFill>
                  <a:schemeClr val="lt2"/>
                </a:solidFill>
              </a:defRPr>
            </a:lvl9pPr>
          </a:lstStyle>
          <a:p/>
        </p:txBody>
      </p:sp>
      <p:sp>
        <p:nvSpPr>
          <p:cNvPr id="1931" name="Google Shape;1931;gd4ff6b1f40_0_3513"/>
          <p:cNvSpPr txBox="1"/>
          <p:nvPr>
            <p:ph idx="1" type="subTitle"/>
          </p:nvPr>
        </p:nvSpPr>
        <p:spPr>
          <a:xfrm>
            <a:off x="1390038" y="2667000"/>
            <a:ext cx="1228800" cy="34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932" name="Google Shape;1932;gd4ff6b1f40_0_3513"/>
          <p:cNvSpPr txBox="1"/>
          <p:nvPr>
            <p:ph idx="2" type="subTitle"/>
          </p:nvPr>
        </p:nvSpPr>
        <p:spPr>
          <a:xfrm>
            <a:off x="902538" y="3048000"/>
            <a:ext cx="2203800" cy="525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933" name="Google Shape;1933;gd4ff6b1f40_0_3513"/>
          <p:cNvSpPr txBox="1"/>
          <p:nvPr>
            <p:ph idx="3" type="subTitle"/>
          </p:nvPr>
        </p:nvSpPr>
        <p:spPr>
          <a:xfrm>
            <a:off x="3960234" y="2667000"/>
            <a:ext cx="1228800" cy="3429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None/>
              <a:defRPr>
                <a:latin typeface="Nunito ExtraBold"/>
                <a:ea typeface="Nunito ExtraBold"/>
                <a:cs typeface="Nunito ExtraBold"/>
                <a:sym typeface="Nunito ExtraBold"/>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934" name="Google Shape;1934;gd4ff6b1f40_0_3513"/>
          <p:cNvSpPr txBox="1"/>
          <p:nvPr>
            <p:ph idx="4" type="subTitle"/>
          </p:nvPr>
        </p:nvSpPr>
        <p:spPr>
          <a:xfrm>
            <a:off x="3473607" y="3048000"/>
            <a:ext cx="2203800" cy="525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935" name="Google Shape;1935;gd4ff6b1f40_0_3513"/>
          <p:cNvSpPr txBox="1"/>
          <p:nvPr>
            <p:ph idx="5" type="subTitle"/>
          </p:nvPr>
        </p:nvSpPr>
        <p:spPr>
          <a:xfrm>
            <a:off x="6532176" y="2667000"/>
            <a:ext cx="1228800" cy="342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936" name="Google Shape;1936;gd4ff6b1f40_0_3513"/>
          <p:cNvSpPr txBox="1"/>
          <p:nvPr>
            <p:ph idx="6" type="subTitle"/>
          </p:nvPr>
        </p:nvSpPr>
        <p:spPr>
          <a:xfrm>
            <a:off x="6044676" y="3048000"/>
            <a:ext cx="2203800" cy="5259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1937" name="Google Shape;1937;gd4ff6b1f40_0_3513"/>
          <p:cNvSpPr/>
          <p:nvPr/>
        </p:nvSpPr>
        <p:spPr>
          <a:xfrm rot="10800000">
            <a:off x="2589475" y="4257675"/>
            <a:ext cx="6545012" cy="885830"/>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gd4ff6b1f40_0_3513"/>
          <p:cNvSpPr/>
          <p:nvPr/>
        </p:nvSpPr>
        <p:spPr>
          <a:xfrm>
            <a:off x="165448" y="4340337"/>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gd4ff6b1f40_0_3513"/>
          <p:cNvSpPr/>
          <p:nvPr/>
        </p:nvSpPr>
        <p:spPr>
          <a:xfrm>
            <a:off x="295761" y="4054656"/>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gd4ff6b1f40_0_3513"/>
          <p:cNvSpPr/>
          <p:nvPr/>
        </p:nvSpPr>
        <p:spPr>
          <a:xfrm>
            <a:off x="454585" y="4989064"/>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gd4ff6b1f40_0_3513"/>
          <p:cNvSpPr/>
          <p:nvPr/>
        </p:nvSpPr>
        <p:spPr>
          <a:xfrm>
            <a:off x="694578" y="4389432"/>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gd4ff6b1f40_0_3513"/>
          <p:cNvSpPr/>
          <p:nvPr/>
        </p:nvSpPr>
        <p:spPr>
          <a:xfrm flipH="1">
            <a:off x="6695532" y="76929"/>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gd4ff6b1f40_0_3513"/>
          <p:cNvSpPr/>
          <p:nvPr/>
        </p:nvSpPr>
        <p:spPr>
          <a:xfrm flipH="1">
            <a:off x="8343646" y="8399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gd4ff6b1f40_0_3513"/>
          <p:cNvSpPr/>
          <p:nvPr/>
        </p:nvSpPr>
        <p:spPr>
          <a:xfrm flipH="1">
            <a:off x="7100763" y="22996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gd4ff6b1f40_0_3513"/>
          <p:cNvSpPr/>
          <p:nvPr/>
        </p:nvSpPr>
        <p:spPr>
          <a:xfrm flipH="1">
            <a:off x="7257663" y="59872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gd4ff6b1f40_0_3513"/>
          <p:cNvSpPr/>
          <p:nvPr/>
        </p:nvSpPr>
        <p:spPr>
          <a:xfrm flipH="1">
            <a:off x="7356419" y="18267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gd4ff6b1f40_0_3513"/>
          <p:cNvSpPr/>
          <p:nvPr/>
        </p:nvSpPr>
        <p:spPr>
          <a:xfrm flipH="1">
            <a:off x="9006485" y="29211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gd4ff6b1f40_0_3513"/>
          <p:cNvSpPr/>
          <p:nvPr/>
        </p:nvSpPr>
        <p:spPr>
          <a:xfrm>
            <a:off x="2594" y="0"/>
            <a:ext cx="3533375" cy="478181"/>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49" name="Shape 1949"/>
        <p:cNvGrpSpPr/>
        <p:nvPr/>
      </p:nvGrpSpPr>
      <p:grpSpPr>
        <a:xfrm>
          <a:off x="0" y="0"/>
          <a:ext cx="0" cy="0"/>
          <a:chOff x="0" y="0"/>
          <a:chExt cx="0" cy="0"/>
        </a:xfrm>
      </p:grpSpPr>
      <p:sp>
        <p:nvSpPr>
          <p:cNvPr id="1950" name="Google Shape;1950;gd4ff6b1f40_0_3533"/>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1951" name="Google Shape;1951;gd4ff6b1f40_0_3533"/>
          <p:cNvSpPr/>
          <p:nvPr/>
        </p:nvSpPr>
        <p:spPr>
          <a:xfrm rot="10800000">
            <a:off x="5305440" y="4623973"/>
            <a:ext cx="3838559" cy="519527"/>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gd4ff6b1f40_0_3533"/>
          <p:cNvSpPr/>
          <p:nvPr/>
        </p:nvSpPr>
        <p:spPr>
          <a:xfrm>
            <a:off x="8554680" y="9627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gd4ff6b1f40_0_3533"/>
          <p:cNvSpPr/>
          <p:nvPr/>
        </p:nvSpPr>
        <p:spPr>
          <a:xfrm>
            <a:off x="7189992" y="1730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gd4ff6b1f40_0_3533"/>
          <p:cNvSpPr/>
          <p:nvPr/>
        </p:nvSpPr>
        <p:spPr>
          <a:xfrm>
            <a:off x="8924753" y="13857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gd4ff6b1f40_0_3533"/>
          <p:cNvSpPr/>
          <p:nvPr/>
        </p:nvSpPr>
        <p:spPr>
          <a:xfrm>
            <a:off x="8462988" y="6877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gd4ff6b1f40_0_3533"/>
          <p:cNvSpPr/>
          <p:nvPr/>
        </p:nvSpPr>
        <p:spPr>
          <a:xfrm>
            <a:off x="8364298" y="2717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gd4ff6b1f40_0_3533"/>
          <p:cNvSpPr/>
          <p:nvPr/>
        </p:nvSpPr>
        <p:spPr>
          <a:xfrm>
            <a:off x="6710472" y="3811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gd4ff6b1f40_0_3533"/>
          <p:cNvSpPr/>
          <p:nvPr/>
        </p:nvSpPr>
        <p:spPr>
          <a:xfrm>
            <a:off x="673173" y="82517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gd4ff6b1f40_0_3533"/>
          <p:cNvSpPr/>
          <p:nvPr/>
        </p:nvSpPr>
        <p:spPr>
          <a:xfrm>
            <a:off x="803486" y="53949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gd4ff6b1f40_0_3533"/>
          <p:cNvSpPr/>
          <p:nvPr/>
        </p:nvSpPr>
        <p:spPr>
          <a:xfrm>
            <a:off x="962310" y="147390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gd4ff6b1f40_0_3533"/>
          <p:cNvSpPr/>
          <p:nvPr/>
        </p:nvSpPr>
        <p:spPr>
          <a:xfrm>
            <a:off x="1202303" y="87426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2" name="Google Shape;1962;gd4ff6b1f40_0_3533"/>
          <p:cNvSpPr/>
          <p:nvPr/>
        </p:nvSpPr>
        <p:spPr>
          <a:xfrm rot="-5400000">
            <a:off x="7625250" y="-290450"/>
            <a:ext cx="1228300" cy="1809200"/>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3" name="Google Shape;1963;gd4ff6b1f40_0_3533"/>
          <p:cNvSpPr/>
          <p:nvPr/>
        </p:nvSpPr>
        <p:spPr>
          <a:xfrm flipH="1" rot="5400000">
            <a:off x="290450" y="-290450"/>
            <a:ext cx="1228300" cy="1809200"/>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64" name="Google Shape;1964;gd4ff6b1f40_0_3533"/>
          <p:cNvGrpSpPr/>
          <p:nvPr/>
        </p:nvGrpSpPr>
        <p:grpSpPr>
          <a:xfrm>
            <a:off x="8012063" y="168438"/>
            <a:ext cx="837425" cy="742112"/>
            <a:chOff x="6215925" y="6858088"/>
            <a:chExt cx="837425" cy="742112"/>
          </a:xfrm>
        </p:grpSpPr>
        <p:sp>
          <p:nvSpPr>
            <p:cNvPr id="1965" name="Google Shape;1965;gd4ff6b1f40_0_3533"/>
            <p:cNvSpPr/>
            <p:nvPr/>
          </p:nvSpPr>
          <p:spPr>
            <a:xfrm>
              <a:off x="6215925" y="7421400"/>
              <a:ext cx="201900" cy="178800"/>
            </a:xfrm>
            <a:custGeom>
              <a:rect b="b" l="l" r="r" t="t"/>
              <a:pathLst>
                <a:path extrusionOk="0" h="7152" w="8076">
                  <a:moveTo>
                    <a:pt x="7561" y="0"/>
                  </a:moveTo>
                  <a:lnTo>
                    <a:pt x="0" y="6637"/>
                  </a:lnTo>
                  <a:lnTo>
                    <a:pt x="515" y="7152"/>
                  </a:lnTo>
                  <a:lnTo>
                    <a:pt x="8076" y="507"/>
                  </a:lnTo>
                  <a:lnTo>
                    <a:pt x="7561" y="0"/>
                  </a:ln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gd4ff6b1f40_0_3533"/>
            <p:cNvSpPr/>
            <p:nvPr/>
          </p:nvSpPr>
          <p:spPr>
            <a:xfrm>
              <a:off x="6401775" y="7430925"/>
              <a:ext cx="25575" cy="22900"/>
            </a:xfrm>
            <a:custGeom>
              <a:rect b="b" l="l" r="r" t="t"/>
              <a:pathLst>
                <a:path extrusionOk="0" h="916" w="1023">
                  <a:moveTo>
                    <a:pt x="508" y="0"/>
                  </a:moveTo>
                  <a:lnTo>
                    <a:pt x="1" y="507"/>
                  </a:lnTo>
                  <a:lnTo>
                    <a:pt x="508" y="915"/>
                  </a:lnTo>
                  <a:lnTo>
                    <a:pt x="1023" y="507"/>
                  </a:lnTo>
                  <a:lnTo>
                    <a:pt x="508" y="0"/>
                  </a:lnTo>
                  <a:close/>
                </a:path>
              </a:pathLst>
            </a:custGeom>
            <a:solidFill>
              <a:srgbClr val="C1C0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67" name="Google Shape;1967;gd4ff6b1f40_0_3533"/>
            <p:cNvGrpSpPr/>
            <p:nvPr/>
          </p:nvGrpSpPr>
          <p:grpSpPr>
            <a:xfrm>
              <a:off x="6361025" y="6858088"/>
              <a:ext cx="692325" cy="623250"/>
              <a:chOff x="6361025" y="6858088"/>
              <a:chExt cx="692325" cy="623250"/>
            </a:xfrm>
          </p:grpSpPr>
          <p:sp>
            <p:nvSpPr>
              <p:cNvPr id="1968" name="Google Shape;1968;gd4ff6b1f40_0_3533"/>
              <p:cNvSpPr/>
              <p:nvPr/>
            </p:nvSpPr>
            <p:spPr>
              <a:xfrm>
                <a:off x="6361025" y="7011338"/>
                <a:ext cx="510875" cy="470000"/>
              </a:xfrm>
              <a:custGeom>
                <a:rect b="b" l="l" r="r" t="t"/>
                <a:pathLst>
                  <a:path extrusionOk="0" h="18800" w="20435">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rgbClr val="FAFD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gd4ff6b1f40_0_3533"/>
              <p:cNvSpPr/>
              <p:nvPr/>
            </p:nvSpPr>
            <p:spPr>
              <a:xfrm>
                <a:off x="6795250" y="6896288"/>
                <a:ext cx="217225" cy="207025"/>
              </a:xfrm>
              <a:custGeom>
                <a:rect b="b" l="l" r="r" t="t"/>
                <a:pathLst>
                  <a:path extrusionOk="0" h="8281" w="8689">
                    <a:moveTo>
                      <a:pt x="6539" y="1"/>
                    </a:moveTo>
                    <a:lnTo>
                      <a:pt x="0" y="5828"/>
                    </a:lnTo>
                    <a:lnTo>
                      <a:pt x="2150" y="8280"/>
                    </a:lnTo>
                    <a:lnTo>
                      <a:pt x="8688" y="2453"/>
                    </a:lnTo>
                    <a:lnTo>
                      <a:pt x="6539" y="1"/>
                    </a:ln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gd4ff6b1f40_0_3533"/>
              <p:cNvSpPr/>
              <p:nvPr/>
            </p:nvSpPr>
            <p:spPr>
              <a:xfrm>
                <a:off x="6795250" y="7018888"/>
                <a:ext cx="79300" cy="84425"/>
              </a:xfrm>
              <a:custGeom>
                <a:rect b="b" l="l" r="r" t="t"/>
                <a:pathLst>
                  <a:path extrusionOk="0" h="3377" w="3172">
                    <a:moveTo>
                      <a:pt x="1022" y="1"/>
                    </a:moveTo>
                    <a:lnTo>
                      <a:pt x="0" y="924"/>
                    </a:lnTo>
                    <a:lnTo>
                      <a:pt x="2150" y="3376"/>
                    </a:lnTo>
                    <a:lnTo>
                      <a:pt x="3171" y="2453"/>
                    </a:lnTo>
                    <a:lnTo>
                      <a:pt x="1022" y="1"/>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gd4ff6b1f40_0_3533"/>
              <p:cNvSpPr/>
              <p:nvPr/>
            </p:nvSpPr>
            <p:spPr>
              <a:xfrm>
                <a:off x="6946050" y="6858088"/>
                <a:ext cx="107300" cy="114850"/>
              </a:xfrm>
              <a:custGeom>
                <a:rect b="b" l="l" r="r" t="t"/>
                <a:pathLst>
                  <a:path extrusionOk="0" h="4594" w="4292">
                    <a:moveTo>
                      <a:pt x="1120" y="0"/>
                    </a:moveTo>
                    <a:lnTo>
                      <a:pt x="0" y="1022"/>
                    </a:lnTo>
                    <a:lnTo>
                      <a:pt x="3163" y="4594"/>
                    </a:lnTo>
                    <a:lnTo>
                      <a:pt x="4291" y="3678"/>
                    </a:lnTo>
                    <a:lnTo>
                      <a:pt x="1120"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gd4ff6b1f40_0_3533"/>
              <p:cNvSpPr/>
              <p:nvPr/>
            </p:nvSpPr>
            <p:spPr>
              <a:xfrm>
                <a:off x="6721275" y="6990888"/>
                <a:ext cx="176150" cy="189050"/>
              </a:xfrm>
              <a:custGeom>
                <a:rect b="b" l="l" r="r" t="t"/>
                <a:pathLst>
                  <a:path extrusionOk="0" h="7562" w="7046">
                    <a:moveTo>
                      <a:pt x="1733" y="1"/>
                    </a:moveTo>
                    <a:lnTo>
                      <a:pt x="0" y="1529"/>
                    </a:lnTo>
                    <a:lnTo>
                      <a:pt x="5313" y="7561"/>
                    </a:lnTo>
                    <a:lnTo>
                      <a:pt x="7046" y="6025"/>
                    </a:lnTo>
                    <a:lnTo>
                      <a:pt x="1733" y="1"/>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gd4ff6b1f40_0_3533"/>
              <p:cNvSpPr/>
              <p:nvPr/>
            </p:nvSpPr>
            <p:spPr>
              <a:xfrm>
                <a:off x="6739050" y="7149263"/>
                <a:ext cx="69100" cy="74000"/>
              </a:xfrm>
              <a:custGeom>
                <a:rect b="b" l="l" r="r" t="t"/>
                <a:pathLst>
                  <a:path extrusionOk="0" h="2960" w="2764">
                    <a:moveTo>
                      <a:pt x="409" y="0"/>
                    </a:moveTo>
                    <a:lnTo>
                      <a:pt x="0" y="303"/>
                    </a:lnTo>
                    <a:lnTo>
                      <a:pt x="2354" y="2959"/>
                    </a:lnTo>
                    <a:lnTo>
                      <a:pt x="2763" y="2657"/>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gd4ff6b1f40_0_3533"/>
              <p:cNvSpPr/>
              <p:nvPr/>
            </p:nvSpPr>
            <p:spPr>
              <a:xfrm>
                <a:off x="6690625" y="7192588"/>
                <a:ext cx="66425" cy="74200"/>
              </a:xfrm>
              <a:custGeom>
                <a:rect b="b" l="l" r="r" t="t"/>
                <a:pathLst>
                  <a:path extrusionOk="0" h="2968" w="2657">
                    <a:moveTo>
                      <a:pt x="409" y="0"/>
                    </a:moveTo>
                    <a:lnTo>
                      <a:pt x="0" y="311"/>
                    </a:lnTo>
                    <a:lnTo>
                      <a:pt x="2346" y="2967"/>
                    </a:lnTo>
                    <a:lnTo>
                      <a:pt x="2657"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gd4ff6b1f40_0_3533"/>
              <p:cNvSpPr/>
              <p:nvPr/>
            </p:nvSpPr>
            <p:spPr>
              <a:xfrm>
                <a:off x="6642000" y="7236113"/>
                <a:ext cx="66425" cy="73975"/>
              </a:xfrm>
              <a:custGeom>
                <a:rect b="b" l="l" r="r" t="t"/>
                <a:pathLst>
                  <a:path extrusionOk="0" h="2959" w="2657">
                    <a:moveTo>
                      <a:pt x="409" y="0"/>
                    </a:moveTo>
                    <a:lnTo>
                      <a:pt x="0" y="302"/>
                    </a:lnTo>
                    <a:lnTo>
                      <a:pt x="2248" y="2959"/>
                    </a:lnTo>
                    <a:lnTo>
                      <a:pt x="2656"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gd4ff6b1f40_0_3533"/>
              <p:cNvSpPr/>
              <p:nvPr/>
            </p:nvSpPr>
            <p:spPr>
              <a:xfrm>
                <a:off x="6384125" y="7207913"/>
                <a:ext cx="268100" cy="252975"/>
              </a:xfrm>
              <a:custGeom>
                <a:rect b="b" l="l" r="r" t="t"/>
                <a:pathLst>
                  <a:path extrusionOk="0" h="10119" w="10724">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gd4ff6b1f40_0_3533"/>
              <p:cNvSpPr/>
              <p:nvPr/>
            </p:nvSpPr>
            <p:spPr>
              <a:xfrm>
                <a:off x="6384125" y="7312738"/>
                <a:ext cx="268100" cy="148150"/>
              </a:xfrm>
              <a:custGeom>
                <a:rect b="b" l="l" r="r" t="t"/>
                <a:pathLst>
                  <a:path extrusionOk="0" h="5926" w="10724">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1978" name="Shape 1978"/>
        <p:cNvGrpSpPr/>
        <p:nvPr/>
      </p:nvGrpSpPr>
      <p:grpSpPr>
        <a:xfrm>
          <a:off x="0" y="0"/>
          <a:ext cx="0" cy="0"/>
          <a:chOff x="0" y="0"/>
          <a:chExt cx="0" cy="0"/>
        </a:xfrm>
      </p:grpSpPr>
      <p:sp>
        <p:nvSpPr>
          <p:cNvPr id="1979" name="Google Shape;1979;gd4ff6b1f40_0_3562"/>
          <p:cNvSpPr txBox="1"/>
          <p:nvPr>
            <p:ph type="title"/>
          </p:nvPr>
        </p:nvSpPr>
        <p:spPr>
          <a:xfrm>
            <a:off x="4524375" y="1466850"/>
            <a:ext cx="2571900" cy="22809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3500">
                <a:solidFill>
                  <a:schemeClr val="dk1"/>
                </a:solidFill>
              </a:defRPr>
            </a:lvl1pPr>
            <a:lvl2pPr lvl="1" rtl="0" algn="l">
              <a:lnSpc>
                <a:spcPct val="100000"/>
              </a:lnSpc>
              <a:spcBef>
                <a:spcPts val="0"/>
              </a:spcBef>
              <a:spcAft>
                <a:spcPts val="0"/>
              </a:spcAft>
              <a:buSzPts val="2800"/>
              <a:buNone/>
              <a:defRPr>
                <a:latin typeface="Nunito"/>
                <a:ea typeface="Nunito"/>
                <a:cs typeface="Nunito"/>
                <a:sym typeface="Nunito"/>
              </a:defRPr>
            </a:lvl2pPr>
            <a:lvl3pPr lvl="2" rtl="0" algn="l">
              <a:lnSpc>
                <a:spcPct val="100000"/>
              </a:lnSpc>
              <a:spcBef>
                <a:spcPts val="0"/>
              </a:spcBef>
              <a:spcAft>
                <a:spcPts val="0"/>
              </a:spcAft>
              <a:buSzPts val="2800"/>
              <a:buNone/>
              <a:defRPr>
                <a:latin typeface="Nunito"/>
                <a:ea typeface="Nunito"/>
                <a:cs typeface="Nunito"/>
                <a:sym typeface="Nunito"/>
              </a:defRPr>
            </a:lvl3pPr>
            <a:lvl4pPr lvl="3" rtl="0" algn="l">
              <a:lnSpc>
                <a:spcPct val="100000"/>
              </a:lnSpc>
              <a:spcBef>
                <a:spcPts val="0"/>
              </a:spcBef>
              <a:spcAft>
                <a:spcPts val="0"/>
              </a:spcAft>
              <a:buSzPts val="2800"/>
              <a:buNone/>
              <a:defRPr>
                <a:latin typeface="Nunito"/>
                <a:ea typeface="Nunito"/>
                <a:cs typeface="Nunito"/>
                <a:sym typeface="Nunito"/>
              </a:defRPr>
            </a:lvl4pPr>
            <a:lvl5pPr lvl="4" rtl="0" algn="l">
              <a:lnSpc>
                <a:spcPct val="100000"/>
              </a:lnSpc>
              <a:spcBef>
                <a:spcPts val="0"/>
              </a:spcBef>
              <a:spcAft>
                <a:spcPts val="0"/>
              </a:spcAft>
              <a:buSzPts val="2800"/>
              <a:buNone/>
              <a:defRPr>
                <a:latin typeface="Nunito"/>
                <a:ea typeface="Nunito"/>
                <a:cs typeface="Nunito"/>
                <a:sym typeface="Nunito"/>
              </a:defRPr>
            </a:lvl5pPr>
            <a:lvl6pPr lvl="5" rtl="0" algn="l">
              <a:lnSpc>
                <a:spcPct val="100000"/>
              </a:lnSpc>
              <a:spcBef>
                <a:spcPts val="0"/>
              </a:spcBef>
              <a:spcAft>
                <a:spcPts val="0"/>
              </a:spcAft>
              <a:buSzPts val="2800"/>
              <a:buNone/>
              <a:defRPr>
                <a:latin typeface="Nunito"/>
                <a:ea typeface="Nunito"/>
                <a:cs typeface="Nunito"/>
                <a:sym typeface="Nunito"/>
              </a:defRPr>
            </a:lvl6pPr>
            <a:lvl7pPr lvl="6" rtl="0" algn="l">
              <a:lnSpc>
                <a:spcPct val="100000"/>
              </a:lnSpc>
              <a:spcBef>
                <a:spcPts val="0"/>
              </a:spcBef>
              <a:spcAft>
                <a:spcPts val="0"/>
              </a:spcAft>
              <a:buSzPts val="2800"/>
              <a:buNone/>
              <a:defRPr>
                <a:latin typeface="Nunito"/>
                <a:ea typeface="Nunito"/>
                <a:cs typeface="Nunito"/>
                <a:sym typeface="Nunito"/>
              </a:defRPr>
            </a:lvl7pPr>
            <a:lvl8pPr lvl="7" rtl="0" algn="l">
              <a:lnSpc>
                <a:spcPct val="100000"/>
              </a:lnSpc>
              <a:spcBef>
                <a:spcPts val="0"/>
              </a:spcBef>
              <a:spcAft>
                <a:spcPts val="0"/>
              </a:spcAft>
              <a:buSzPts val="2800"/>
              <a:buNone/>
              <a:defRPr>
                <a:latin typeface="Nunito"/>
                <a:ea typeface="Nunito"/>
                <a:cs typeface="Nunito"/>
                <a:sym typeface="Nunito"/>
              </a:defRPr>
            </a:lvl8pPr>
            <a:lvl9pPr lvl="8" rtl="0" algn="l">
              <a:lnSpc>
                <a:spcPct val="100000"/>
              </a:lnSpc>
              <a:spcBef>
                <a:spcPts val="0"/>
              </a:spcBef>
              <a:spcAft>
                <a:spcPts val="0"/>
              </a:spcAft>
              <a:buSzPts val="2800"/>
              <a:buNone/>
              <a:defRPr>
                <a:latin typeface="Nunito"/>
                <a:ea typeface="Nunito"/>
                <a:cs typeface="Nunito"/>
                <a:sym typeface="Nunito"/>
              </a:defRPr>
            </a:lvl9pPr>
          </a:lstStyle>
          <a:p/>
        </p:txBody>
      </p:sp>
      <p:sp>
        <p:nvSpPr>
          <p:cNvPr id="1980" name="Google Shape;1980;gd4ff6b1f40_0_3562"/>
          <p:cNvSpPr/>
          <p:nvPr/>
        </p:nvSpPr>
        <p:spPr>
          <a:xfrm rot="10800000">
            <a:off x="-9537" y="-7300"/>
            <a:ext cx="2222725" cy="1383500"/>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gd4ff6b1f40_0_3562"/>
          <p:cNvSpPr/>
          <p:nvPr/>
        </p:nvSpPr>
        <p:spPr>
          <a:xfrm>
            <a:off x="6086475" y="2862625"/>
            <a:ext cx="3057427" cy="2280792"/>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gd4ff6b1f40_0_3562"/>
          <p:cNvSpPr/>
          <p:nvPr/>
        </p:nvSpPr>
        <p:spPr>
          <a:xfrm>
            <a:off x="7479548" y="389082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gd4ff6b1f40_0_3562"/>
          <p:cNvSpPr/>
          <p:nvPr/>
        </p:nvSpPr>
        <p:spPr>
          <a:xfrm>
            <a:off x="7609861" y="360514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gd4ff6b1f40_0_3562"/>
          <p:cNvSpPr/>
          <p:nvPr/>
        </p:nvSpPr>
        <p:spPr>
          <a:xfrm>
            <a:off x="7768685" y="453955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gd4ff6b1f40_0_3562"/>
          <p:cNvSpPr/>
          <p:nvPr/>
        </p:nvSpPr>
        <p:spPr>
          <a:xfrm>
            <a:off x="8008678" y="393991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gd4ff6b1f40_0_3562"/>
          <p:cNvSpPr/>
          <p:nvPr/>
        </p:nvSpPr>
        <p:spPr>
          <a:xfrm>
            <a:off x="1083665" y="65593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gd4ff6b1f40_0_3562"/>
          <p:cNvSpPr/>
          <p:nvPr/>
        </p:nvSpPr>
        <p:spPr>
          <a:xfrm>
            <a:off x="713333" y="77923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gd4ff6b1f40_0_3562"/>
          <p:cNvSpPr/>
          <p:nvPr/>
        </p:nvSpPr>
        <p:spPr>
          <a:xfrm>
            <a:off x="1640751" y="53949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
    <p:spTree>
      <p:nvGrpSpPr>
        <p:cNvPr id="1989" name="Shape 1989"/>
        <p:cNvGrpSpPr/>
        <p:nvPr/>
      </p:nvGrpSpPr>
      <p:grpSpPr>
        <a:xfrm>
          <a:off x="0" y="0"/>
          <a:ext cx="0" cy="0"/>
          <a:chOff x="0" y="0"/>
          <a:chExt cx="0" cy="0"/>
        </a:xfrm>
      </p:grpSpPr>
      <p:sp>
        <p:nvSpPr>
          <p:cNvPr id="1990" name="Google Shape;1990;gd4ff6b1f40_0_3573"/>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l">
              <a:lnSpc>
                <a:spcPct val="100000"/>
              </a:lnSpc>
              <a:spcBef>
                <a:spcPts val="0"/>
              </a:spcBef>
              <a:spcAft>
                <a:spcPts val="0"/>
              </a:spcAft>
              <a:buClr>
                <a:schemeClr val="lt2"/>
              </a:buClr>
              <a:buSzPts val="2800"/>
              <a:buNone/>
              <a:defRPr>
                <a:solidFill>
                  <a:schemeClr val="lt2"/>
                </a:solidFill>
              </a:defRPr>
            </a:lvl2pPr>
            <a:lvl3pPr lvl="2" rtl="0" algn="l">
              <a:lnSpc>
                <a:spcPct val="100000"/>
              </a:lnSpc>
              <a:spcBef>
                <a:spcPts val="0"/>
              </a:spcBef>
              <a:spcAft>
                <a:spcPts val="0"/>
              </a:spcAft>
              <a:buClr>
                <a:schemeClr val="lt2"/>
              </a:buClr>
              <a:buSzPts val="2800"/>
              <a:buNone/>
              <a:defRPr>
                <a:solidFill>
                  <a:schemeClr val="lt2"/>
                </a:solidFill>
              </a:defRPr>
            </a:lvl3pPr>
            <a:lvl4pPr lvl="3" rtl="0" algn="l">
              <a:lnSpc>
                <a:spcPct val="100000"/>
              </a:lnSpc>
              <a:spcBef>
                <a:spcPts val="0"/>
              </a:spcBef>
              <a:spcAft>
                <a:spcPts val="0"/>
              </a:spcAft>
              <a:buClr>
                <a:schemeClr val="lt2"/>
              </a:buClr>
              <a:buSzPts val="2800"/>
              <a:buNone/>
              <a:defRPr>
                <a:solidFill>
                  <a:schemeClr val="lt2"/>
                </a:solidFill>
              </a:defRPr>
            </a:lvl4pPr>
            <a:lvl5pPr lvl="4" rtl="0" algn="l">
              <a:lnSpc>
                <a:spcPct val="100000"/>
              </a:lnSpc>
              <a:spcBef>
                <a:spcPts val="0"/>
              </a:spcBef>
              <a:spcAft>
                <a:spcPts val="0"/>
              </a:spcAft>
              <a:buClr>
                <a:schemeClr val="lt2"/>
              </a:buClr>
              <a:buSzPts val="2800"/>
              <a:buNone/>
              <a:defRPr>
                <a:solidFill>
                  <a:schemeClr val="lt2"/>
                </a:solidFill>
              </a:defRPr>
            </a:lvl5pPr>
            <a:lvl6pPr lvl="5" rtl="0" algn="l">
              <a:lnSpc>
                <a:spcPct val="100000"/>
              </a:lnSpc>
              <a:spcBef>
                <a:spcPts val="0"/>
              </a:spcBef>
              <a:spcAft>
                <a:spcPts val="0"/>
              </a:spcAft>
              <a:buClr>
                <a:schemeClr val="lt2"/>
              </a:buClr>
              <a:buSzPts val="2800"/>
              <a:buNone/>
              <a:defRPr>
                <a:solidFill>
                  <a:schemeClr val="lt2"/>
                </a:solidFill>
              </a:defRPr>
            </a:lvl6pPr>
            <a:lvl7pPr lvl="6" rtl="0" algn="l">
              <a:lnSpc>
                <a:spcPct val="100000"/>
              </a:lnSpc>
              <a:spcBef>
                <a:spcPts val="0"/>
              </a:spcBef>
              <a:spcAft>
                <a:spcPts val="0"/>
              </a:spcAft>
              <a:buClr>
                <a:schemeClr val="lt2"/>
              </a:buClr>
              <a:buSzPts val="2800"/>
              <a:buNone/>
              <a:defRPr>
                <a:solidFill>
                  <a:schemeClr val="lt2"/>
                </a:solidFill>
              </a:defRPr>
            </a:lvl7pPr>
            <a:lvl8pPr lvl="7" rtl="0" algn="l">
              <a:lnSpc>
                <a:spcPct val="100000"/>
              </a:lnSpc>
              <a:spcBef>
                <a:spcPts val="0"/>
              </a:spcBef>
              <a:spcAft>
                <a:spcPts val="0"/>
              </a:spcAft>
              <a:buClr>
                <a:schemeClr val="lt2"/>
              </a:buClr>
              <a:buSzPts val="2800"/>
              <a:buNone/>
              <a:defRPr>
                <a:solidFill>
                  <a:schemeClr val="lt2"/>
                </a:solidFill>
              </a:defRPr>
            </a:lvl8pPr>
            <a:lvl9pPr lvl="8" rtl="0" algn="l">
              <a:lnSpc>
                <a:spcPct val="100000"/>
              </a:lnSpc>
              <a:spcBef>
                <a:spcPts val="0"/>
              </a:spcBef>
              <a:spcAft>
                <a:spcPts val="0"/>
              </a:spcAft>
              <a:buClr>
                <a:schemeClr val="lt2"/>
              </a:buClr>
              <a:buSzPts val="2800"/>
              <a:buNone/>
              <a:defRPr>
                <a:solidFill>
                  <a:schemeClr val="lt2"/>
                </a:solidFill>
              </a:defRPr>
            </a:lvl9pPr>
          </a:lstStyle>
          <a:p/>
        </p:txBody>
      </p:sp>
      <p:sp>
        <p:nvSpPr>
          <p:cNvPr id="1991" name="Google Shape;1991;gd4ff6b1f40_0_3573"/>
          <p:cNvSpPr/>
          <p:nvPr/>
        </p:nvSpPr>
        <p:spPr>
          <a:xfrm rot="10800000">
            <a:off x="7048495" y="2269125"/>
            <a:ext cx="2051903" cy="2874373"/>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gd4ff6b1f40_0_3573"/>
          <p:cNvSpPr/>
          <p:nvPr/>
        </p:nvSpPr>
        <p:spPr>
          <a:xfrm>
            <a:off x="0" y="0"/>
            <a:ext cx="4687105" cy="634373"/>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gd4ff6b1f40_0_3573"/>
          <p:cNvSpPr/>
          <p:nvPr/>
        </p:nvSpPr>
        <p:spPr>
          <a:xfrm>
            <a:off x="123948" y="4008487"/>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gd4ff6b1f40_0_3573"/>
          <p:cNvSpPr/>
          <p:nvPr/>
        </p:nvSpPr>
        <p:spPr>
          <a:xfrm>
            <a:off x="254261" y="3722806"/>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gd4ff6b1f40_0_3573"/>
          <p:cNvSpPr/>
          <p:nvPr/>
        </p:nvSpPr>
        <p:spPr>
          <a:xfrm>
            <a:off x="413085" y="4657214"/>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gd4ff6b1f40_0_3573"/>
          <p:cNvSpPr/>
          <p:nvPr/>
        </p:nvSpPr>
        <p:spPr>
          <a:xfrm>
            <a:off x="653078" y="4057582"/>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gd4ff6b1f40_0_3573"/>
          <p:cNvSpPr/>
          <p:nvPr/>
        </p:nvSpPr>
        <p:spPr>
          <a:xfrm>
            <a:off x="8554680" y="9627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gd4ff6b1f40_0_3573"/>
          <p:cNvSpPr/>
          <p:nvPr/>
        </p:nvSpPr>
        <p:spPr>
          <a:xfrm>
            <a:off x="7189992" y="1730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gd4ff6b1f40_0_3573"/>
          <p:cNvSpPr/>
          <p:nvPr/>
        </p:nvSpPr>
        <p:spPr>
          <a:xfrm>
            <a:off x="8924753" y="13857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gd4ff6b1f40_0_3573"/>
          <p:cNvSpPr/>
          <p:nvPr/>
        </p:nvSpPr>
        <p:spPr>
          <a:xfrm>
            <a:off x="8462988" y="6877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gd4ff6b1f40_0_3573"/>
          <p:cNvSpPr/>
          <p:nvPr/>
        </p:nvSpPr>
        <p:spPr>
          <a:xfrm>
            <a:off x="8364298" y="2717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gd4ff6b1f40_0_3573"/>
          <p:cNvSpPr/>
          <p:nvPr/>
        </p:nvSpPr>
        <p:spPr>
          <a:xfrm>
            <a:off x="6710472" y="3811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gd4ff6b1f40_0_3573"/>
          <p:cNvSpPr txBox="1"/>
          <p:nvPr>
            <p:ph idx="1" type="subTitle"/>
          </p:nvPr>
        </p:nvSpPr>
        <p:spPr>
          <a:xfrm>
            <a:off x="1120200" y="2447925"/>
            <a:ext cx="1134000" cy="3999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2pPr>
            <a:lvl3pPr lvl="2" rtl="0"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3pPr>
            <a:lvl4pPr lvl="3" rtl="0"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4pPr>
            <a:lvl5pPr lvl="4" rtl="0"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5pPr>
            <a:lvl6pPr lvl="5" rtl="0"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6pPr>
            <a:lvl7pPr lvl="6" rtl="0"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7pPr>
            <a:lvl8pPr lvl="7" rtl="0"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8pPr>
            <a:lvl9pPr lvl="8" rtl="0" algn="ctr">
              <a:lnSpc>
                <a:spcPct val="115000"/>
              </a:lnSpc>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p:txBody>
      </p:sp>
      <p:sp>
        <p:nvSpPr>
          <p:cNvPr id="2004" name="Google Shape;2004;gd4ff6b1f40_0_3573"/>
          <p:cNvSpPr txBox="1"/>
          <p:nvPr>
            <p:ph idx="2" type="subTitle"/>
          </p:nvPr>
        </p:nvSpPr>
        <p:spPr>
          <a:xfrm>
            <a:off x="806850" y="2838450"/>
            <a:ext cx="1760700" cy="1066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15000"/>
              </a:lnSpc>
              <a:spcBef>
                <a:spcPts val="1600"/>
              </a:spcBef>
              <a:spcAft>
                <a:spcPts val="0"/>
              </a:spcAft>
              <a:buSzPts val="1400"/>
              <a:buNone/>
              <a:defRPr/>
            </a:lvl2pPr>
            <a:lvl3pPr lvl="2" rtl="0" algn="ctr">
              <a:lnSpc>
                <a:spcPct val="115000"/>
              </a:lnSpc>
              <a:spcBef>
                <a:spcPts val="1600"/>
              </a:spcBef>
              <a:spcAft>
                <a:spcPts val="0"/>
              </a:spcAft>
              <a:buSzPts val="1400"/>
              <a:buNone/>
              <a:defRPr/>
            </a:lvl3pPr>
            <a:lvl4pPr lvl="3" rtl="0" algn="ctr">
              <a:lnSpc>
                <a:spcPct val="115000"/>
              </a:lnSpc>
              <a:spcBef>
                <a:spcPts val="1600"/>
              </a:spcBef>
              <a:spcAft>
                <a:spcPts val="0"/>
              </a:spcAft>
              <a:buSzPts val="1400"/>
              <a:buNone/>
              <a:defRPr/>
            </a:lvl4pPr>
            <a:lvl5pPr lvl="4" rtl="0" algn="ctr">
              <a:lnSpc>
                <a:spcPct val="115000"/>
              </a:lnSpc>
              <a:spcBef>
                <a:spcPts val="1600"/>
              </a:spcBef>
              <a:spcAft>
                <a:spcPts val="0"/>
              </a:spcAft>
              <a:buSzPts val="1400"/>
              <a:buNone/>
              <a:defRPr/>
            </a:lvl5pPr>
            <a:lvl6pPr lvl="5" rtl="0" algn="ctr">
              <a:lnSpc>
                <a:spcPct val="115000"/>
              </a:lnSpc>
              <a:spcBef>
                <a:spcPts val="1600"/>
              </a:spcBef>
              <a:spcAft>
                <a:spcPts val="0"/>
              </a:spcAft>
              <a:buSzPts val="1400"/>
              <a:buNone/>
              <a:defRPr/>
            </a:lvl6pPr>
            <a:lvl7pPr lvl="6" rtl="0" algn="ctr">
              <a:lnSpc>
                <a:spcPct val="115000"/>
              </a:lnSpc>
              <a:spcBef>
                <a:spcPts val="1600"/>
              </a:spcBef>
              <a:spcAft>
                <a:spcPts val="0"/>
              </a:spcAft>
              <a:buSzPts val="1400"/>
              <a:buNone/>
              <a:defRPr/>
            </a:lvl7pPr>
            <a:lvl8pPr lvl="7" rtl="0" algn="ctr">
              <a:lnSpc>
                <a:spcPct val="115000"/>
              </a:lnSpc>
              <a:spcBef>
                <a:spcPts val="1600"/>
              </a:spcBef>
              <a:spcAft>
                <a:spcPts val="0"/>
              </a:spcAft>
              <a:buSzPts val="1400"/>
              <a:buNone/>
              <a:defRPr/>
            </a:lvl8pPr>
            <a:lvl9pPr lvl="8" rtl="0" algn="ctr">
              <a:lnSpc>
                <a:spcPct val="115000"/>
              </a:lnSpc>
              <a:spcBef>
                <a:spcPts val="1600"/>
              </a:spcBef>
              <a:spcAft>
                <a:spcPts val="1600"/>
              </a:spcAft>
              <a:buSzPts val="1400"/>
              <a:buNone/>
              <a:defRPr/>
            </a:lvl9pPr>
          </a:lstStyle>
          <a:p/>
        </p:txBody>
      </p:sp>
      <p:sp>
        <p:nvSpPr>
          <p:cNvPr id="2005" name="Google Shape;2005;gd4ff6b1f40_0_3573"/>
          <p:cNvSpPr txBox="1"/>
          <p:nvPr>
            <p:ph idx="3" type="subTitle"/>
          </p:nvPr>
        </p:nvSpPr>
        <p:spPr>
          <a:xfrm>
            <a:off x="3041197" y="2447925"/>
            <a:ext cx="1134000" cy="3999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2pPr>
            <a:lvl3pPr lvl="2" rtl="0"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3pPr>
            <a:lvl4pPr lvl="3" rtl="0"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4pPr>
            <a:lvl5pPr lvl="4" rtl="0"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5pPr>
            <a:lvl6pPr lvl="5" rtl="0"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6pPr>
            <a:lvl7pPr lvl="6" rtl="0"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7pPr>
            <a:lvl8pPr lvl="7" rtl="0"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8pPr>
            <a:lvl9pPr lvl="8" rtl="0" algn="ctr">
              <a:lnSpc>
                <a:spcPct val="115000"/>
              </a:lnSpc>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p:txBody>
      </p:sp>
      <p:sp>
        <p:nvSpPr>
          <p:cNvPr id="2006" name="Google Shape;2006;gd4ff6b1f40_0_3573"/>
          <p:cNvSpPr txBox="1"/>
          <p:nvPr>
            <p:ph idx="4" type="subTitle"/>
          </p:nvPr>
        </p:nvSpPr>
        <p:spPr>
          <a:xfrm>
            <a:off x="2729617" y="2838450"/>
            <a:ext cx="1764900" cy="1069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15000"/>
              </a:lnSpc>
              <a:spcBef>
                <a:spcPts val="1600"/>
              </a:spcBef>
              <a:spcAft>
                <a:spcPts val="0"/>
              </a:spcAft>
              <a:buSzPts val="1400"/>
              <a:buNone/>
              <a:defRPr/>
            </a:lvl2pPr>
            <a:lvl3pPr lvl="2" rtl="0" algn="ctr">
              <a:lnSpc>
                <a:spcPct val="115000"/>
              </a:lnSpc>
              <a:spcBef>
                <a:spcPts val="1600"/>
              </a:spcBef>
              <a:spcAft>
                <a:spcPts val="0"/>
              </a:spcAft>
              <a:buSzPts val="1400"/>
              <a:buNone/>
              <a:defRPr/>
            </a:lvl3pPr>
            <a:lvl4pPr lvl="3" rtl="0" algn="ctr">
              <a:lnSpc>
                <a:spcPct val="115000"/>
              </a:lnSpc>
              <a:spcBef>
                <a:spcPts val="1600"/>
              </a:spcBef>
              <a:spcAft>
                <a:spcPts val="0"/>
              </a:spcAft>
              <a:buSzPts val="1400"/>
              <a:buNone/>
              <a:defRPr/>
            </a:lvl4pPr>
            <a:lvl5pPr lvl="4" rtl="0" algn="ctr">
              <a:lnSpc>
                <a:spcPct val="115000"/>
              </a:lnSpc>
              <a:spcBef>
                <a:spcPts val="1600"/>
              </a:spcBef>
              <a:spcAft>
                <a:spcPts val="0"/>
              </a:spcAft>
              <a:buSzPts val="1400"/>
              <a:buNone/>
              <a:defRPr/>
            </a:lvl5pPr>
            <a:lvl6pPr lvl="5" rtl="0" algn="ctr">
              <a:lnSpc>
                <a:spcPct val="115000"/>
              </a:lnSpc>
              <a:spcBef>
                <a:spcPts val="1600"/>
              </a:spcBef>
              <a:spcAft>
                <a:spcPts val="0"/>
              </a:spcAft>
              <a:buSzPts val="1400"/>
              <a:buNone/>
              <a:defRPr/>
            </a:lvl6pPr>
            <a:lvl7pPr lvl="6" rtl="0" algn="ctr">
              <a:lnSpc>
                <a:spcPct val="115000"/>
              </a:lnSpc>
              <a:spcBef>
                <a:spcPts val="1600"/>
              </a:spcBef>
              <a:spcAft>
                <a:spcPts val="0"/>
              </a:spcAft>
              <a:buSzPts val="1400"/>
              <a:buNone/>
              <a:defRPr/>
            </a:lvl7pPr>
            <a:lvl8pPr lvl="7" rtl="0" algn="ctr">
              <a:lnSpc>
                <a:spcPct val="115000"/>
              </a:lnSpc>
              <a:spcBef>
                <a:spcPts val="1600"/>
              </a:spcBef>
              <a:spcAft>
                <a:spcPts val="0"/>
              </a:spcAft>
              <a:buSzPts val="1400"/>
              <a:buNone/>
              <a:defRPr/>
            </a:lvl8pPr>
            <a:lvl9pPr lvl="8" rtl="0" algn="ctr">
              <a:lnSpc>
                <a:spcPct val="115000"/>
              </a:lnSpc>
              <a:spcBef>
                <a:spcPts val="1600"/>
              </a:spcBef>
              <a:spcAft>
                <a:spcPts val="1600"/>
              </a:spcAft>
              <a:buSzPts val="1400"/>
              <a:buNone/>
              <a:defRPr/>
            </a:lvl9pPr>
          </a:lstStyle>
          <a:p/>
        </p:txBody>
      </p:sp>
      <p:sp>
        <p:nvSpPr>
          <p:cNvPr id="2007" name="Google Shape;2007;gd4ff6b1f40_0_3573"/>
          <p:cNvSpPr txBox="1"/>
          <p:nvPr>
            <p:ph idx="5" type="subTitle"/>
          </p:nvPr>
        </p:nvSpPr>
        <p:spPr>
          <a:xfrm>
            <a:off x="4972408" y="2447925"/>
            <a:ext cx="1134000" cy="3999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2pPr>
            <a:lvl3pPr lvl="2" rtl="0"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3pPr>
            <a:lvl4pPr lvl="3" rtl="0"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4pPr>
            <a:lvl5pPr lvl="4" rtl="0"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5pPr>
            <a:lvl6pPr lvl="5" rtl="0"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6pPr>
            <a:lvl7pPr lvl="6" rtl="0"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7pPr>
            <a:lvl8pPr lvl="7" rtl="0"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8pPr>
            <a:lvl9pPr lvl="8" rtl="0" algn="ctr">
              <a:lnSpc>
                <a:spcPct val="115000"/>
              </a:lnSpc>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p:txBody>
      </p:sp>
      <p:sp>
        <p:nvSpPr>
          <p:cNvPr id="2008" name="Google Shape;2008;gd4ff6b1f40_0_3573"/>
          <p:cNvSpPr txBox="1"/>
          <p:nvPr>
            <p:ph idx="6" type="subTitle"/>
          </p:nvPr>
        </p:nvSpPr>
        <p:spPr>
          <a:xfrm>
            <a:off x="4656583" y="2838450"/>
            <a:ext cx="1764900" cy="1069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15000"/>
              </a:lnSpc>
              <a:spcBef>
                <a:spcPts val="1600"/>
              </a:spcBef>
              <a:spcAft>
                <a:spcPts val="0"/>
              </a:spcAft>
              <a:buSzPts val="1400"/>
              <a:buNone/>
              <a:defRPr/>
            </a:lvl2pPr>
            <a:lvl3pPr lvl="2" rtl="0" algn="ctr">
              <a:lnSpc>
                <a:spcPct val="115000"/>
              </a:lnSpc>
              <a:spcBef>
                <a:spcPts val="1600"/>
              </a:spcBef>
              <a:spcAft>
                <a:spcPts val="0"/>
              </a:spcAft>
              <a:buSzPts val="1400"/>
              <a:buNone/>
              <a:defRPr/>
            </a:lvl3pPr>
            <a:lvl4pPr lvl="3" rtl="0" algn="ctr">
              <a:lnSpc>
                <a:spcPct val="115000"/>
              </a:lnSpc>
              <a:spcBef>
                <a:spcPts val="1600"/>
              </a:spcBef>
              <a:spcAft>
                <a:spcPts val="0"/>
              </a:spcAft>
              <a:buSzPts val="1400"/>
              <a:buNone/>
              <a:defRPr/>
            </a:lvl4pPr>
            <a:lvl5pPr lvl="4" rtl="0" algn="ctr">
              <a:lnSpc>
                <a:spcPct val="115000"/>
              </a:lnSpc>
              <a:spcBef>
                <a:spcPts val="1600"/>
              </a:spcBef>
              <a:spcAft>
                <a:spcPts val="0"/>
              </a:spcAft>
              <a:buSzPts val="1400"/>
              <a:buNone/>
              <a:defRPr/>
            </a:lvl5pPr>
            <a:lvl6pPr lvl="5" rtl="0" algn="ctr">
              <a:lnSpc>
                <a:spcPct val="115000"/>
              </a:lnSpc>
              <a:spcBef>
                <a:spcPts val="1600"/>
              </a:spcBef>
              <a:spcAft>
                <a:spcPts val="0"/>
              </a:spcAft>
              <a:buSzPts val="1400"/>
              <a:buNone/>
              <a:defRPr/>
            </a:lvl6pPr>
            <a:lvl7pPr lvl="6" rtl="0" algn="ctr">
              <a:lnSpc>
                <a:spcPct val="115000"/>
              </a:lnSpc>
              <a:spcBef>
                <a:spcPts val="1600"/>
              </a:spcBef>
              <a:spcAft>
                <a:spcPts val="0"/>
              </a:spcAft>
              <a:buSzPts val="1400"/>
              <a:buNone/>
              <a:defRPr/>
            </a:lvl7pPr>
            <a:lvl8pPr lvl="7" rtl="0" algn="ctr">
              <a:lnSpc>
                <a:spcPct val="115000"/>
              </a:lnSpc>
              <a:spcBef>
                <a:spcPts val="1600"/>
              </a:spcBef>
              <a:spcAft>
                <a:spcPts val="0"/>
              </a:spcAft>
              <a:buSzPts val="1400"/>
              <a:buNone/>
              <a:defRPr/>
            </a:lvl8pPr>
            <a:lvl9pPr lvl="8" rtl="0" algn="ctr">
              <a:lnSpc>
                <a:spcPct val="115000"/>
              </a:lnSpc>
              <a:spcBef>
                <a:spcPts val="1600"/>
              </a:spcBef>
              <a:spcAft>
                <a:spcPts val="1600"/>
              </a:spcAft>
              <a:buSzPts val="1400"/>
              <a:buNone/>
              <a:defRPr/>
            </a:lvl9pPr>
          </a:lstStyle>
          <a:p/>
        </p:txBody>
      </p:sp>
      <p:sp>
        <p:nvSpPr>
          <p:cNvPr id="2009" name="Google Shape;2009;gd4ff6b1f40_0_3573"/>
          <p:cNvSpPr txBox="1"/>
          <p:nvPr>
            <p:ph idx="7" type="subTitle"/>
          </p:nvPr>
        </p:nvSpPr>
        <p:spPr>
          <a:xfrm>
            <a:off x="6899000" y="2447925"/>
            <a:ext cx="1134000" cy="3999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2pPr>
            <a:lvl3pPr lvl="2" rtl="0"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3pPr>
            <a:lvl4pPr lvl="3" rtl="0"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4pPr>
            <a:lvl5pPr lvl="4" rtl="0"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5pPr>
            <a:lvl6pPr lvl="5" rtl="0"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6pPr>
            <a:lvl7pPr lvl="6" rtl="0"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7pPr>
            <a:lvl8pPr lvl="7" rtl="0" algn="ctr">
              <a:lnSpc>
                <a:spcPct val="115000"/>
              </a:lnSpc>
              <a:spcBef>
                <a:spcPts val="1600"/>
              </a:spcBef>
              <a:spcAft>
                <a:spcPts val="0"/>
              </a:spcAft>
              <a:buSzPts val="1400"/>
              <a:buFont typeface="Nunito ExtraBold"/>
              <a:buNone/>
              <a:defRPr>
                <a:latin typeface="Nunito ExtraBold"/>
                <a:ea typeface="Nunito ExtraBold"/>
                <a:cs typeface="Nunito ExtraBold"/>
                <a:sym typeface="Nunito ExtraBold"/>
              </a:defRPr>
            </a:lvl8pPr>
            <a:lvl9pPr lvl="8" rtl="0" algn="ctr">
              <a:lnSpc>
                <a:spcPct val="115000"/>
              </a:lnSpc>
              <a:spcBef>
                <a:spcPts val="1600"/>
              </a:spcBef>
              <a:spcAft>
                <a:spcPts val="1600"/>
              </a:spcAft>
              <a:buSzPts val="1400"/>
              <a:buFont typeface="Nunito ExtraBold"/>
              <a:buNone/>
              <a:defRPr>
                <a:latin typeface="Nunito ExtraBold"/>
                <a:ea typeface="Nunito ExtraBold"/>
                <a:cs typeface="Nunito ExtraBold"/>
                <a:sym typeface="Nunito ExtraBold"/>
              </a:defRPr>
            </a:lvl9pPr>
          </a:lstStyle>
          <a:p/>
        </p:txBody>
      </p:sp>
      <p:sp>
        <p:nvSpPr>
          <p:cNvPr id="2010" name="Google Shape;2010;gd4ff6b1f40_0_3573"/>
          <p:cNvSpPr txBox="1"/>
          <p:nvPr>
            <p:ph idx="8" type="subTitle"/>
          </p:nvPr>
        </p:nvSpPr>
        <p:spPr>
          <a:xfrm>
            <a:off x="6583550" y="2838450"/>
            <a:ext cx="1764900" cy="1069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15000"/>
              </a:lnSpc>
              <a:spcBef>
                <a:spcPts val="1600"/>
              </a:spcBef>
              <a:spcAft>
                <a:spcPts val="0"/>
              </a:spcAft>
              <a:buSzPts val="1400"/>
              <a:buNone/>
              <a:defRPr/>
            </a:lvl2pPr>
            <a:lvl3pPr lvl="2" rtl="0" algn="ctr">
              <a:lnSpc>
                <a:spcPct val="115000"/>
              </a:lnSpc>
              <a:spcBef>
                <a:spcPts val="1600"/>
              </a:spcBef>
              <a:spcAft>
                <a:spcPts val="0"/>
              </a:spcAft>
              <a:buSzPts val="1400"/>
              <a:buNone/>
              <a:defRPr/>
            </a:lvl3pPr>
            <a:lvl4pPr lvl="3" rtl="0" algn="ctr">
              <a:lnSpc>
                <a:spcPct val="115000"/>
              </a:lnSpc>
              <a:spcBef>
                <a:spcPts val="1600"/>
              </a:spcBef>
              <a:spcAft>
                <a:spcPts val="0"/>
              </a:spcAft>
              <a:buSzPts val="1400"/>
              <a:buNone/>
              <a:defRPr/>
            </a:lvl4pPr>
            <a:lvl5pPr lvl="4" rtl="0" algn="ctr">
              <a:lnSpc>
                <a:spcPct val="115000"/>
              </a:lnSpc>
              <a:spcBef>
                <a:spcPts val="1600"/>
              </a:spcBef>
              <a:spcAft>
                <a:spcPts val="0"/>
              </a:spcAft>
              <a:buSzPts val="1400"/>
              <a:buNone/>
              <a:defRPr/>
            </a:lvl5pPr>
            <a:lvl6pPr lvl="5" rtl="0" algn="ctr">
              <a:lnSpc>
                <a:spcPct val="115000"/>
              </a:lnSpc>
              <a:spcBef>
                <a:spcPts val="1600"/>
              </a:spcBef>
              <a:spcAft>
                <a:spcPts val="0"/>
              </a:spcAft>
              <a:buSzPts val="1400"/>
              <a:buNone/>
              <a:defRPr/>
            </a:lvl6pPr>
            <a:lvl7pPr lvl="6" rtl="0" algn="ctr">
              <a:lnSpc>
                <a:spcPct val="115000"/>
              </a:lnSpc>
              <a:spcBef>
                <a:spcPts val="1600"/>
              </a:spcBef>
              <a:spcAft>
                <a:spcPts val="0"/>
              </a:spcAft>
              <a:buSzPts val="1400"/>
              <a:buNone/>
              <a:defRPr/>
            </a:lvl7pPr>
            <a:lvl8pPr lvl="7" rtl="0" algn="ctr">
              <a:lnSpc>
                <a:spcPct val="115000"/>
              </a:lnSpc>
              <a:spcBef>
                <a:spcPts val="1600"/>
              </a:spcBef>
              <a:spcAft>
                <a:spcPts val="0"/>
              </a:spcAft>
              <a:buSzPts val="1400"/>
              <a:buNone/>
              <a:defRPr/>
            </a:lvl8pPr>
            <a:lvl9pPr lvl="8" rtl="0" algn="ctr">
              <a:lnSpc>
                <a:spcPct val="115000"/>
              </a:lnSpc>
              <a:spcBef>
                <a:spcPts val="1600"/>
              </a:spcBef>
              <a:spcAft>
                <a:spcPts val="1600"/>
              </a:spcAft>
              <a:buSzPts val="1400"/>
              <a:buNone/>
              <a:defRPr/>
            </a:lvl9pPr>
          </a:lstStyle>
          <a:p/>
        </p:txBody>
      </p:sp>
      <p:sp>
        <p:nvSpPr>
          <p:cNvPr id="2011" name="Google Shape;2011;gd4ff6b1f40_0_3573"/>
          <p:cNvSpPr/>
          <p:nvPr/>
        </p:nvSpPr>
        <p:spPr>
          <a:xfrm>
            <a:off x="358848" y="92004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gd4ff6b1f40_0_3573"/>
          <p:cNvSpPr/>
          <p:nvPr/>
        </p:nvSpPr>
        <p:spPr>
          <a:xfrm>
            <a:off x="489161" y="63436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gd4ff6b1f40_0_3573"/>
          <p:cNvSpPr/>
          <p:nvPr/>
        </p:nvSpPr>
        <p:spPr>
          <a:xfrm>
            <a:off x="647985" y="156877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gd4ff6b1f40_0_3573"/>
          <p:cNvSpPr/>
          <p:nvPr/>
        </p:nvSpPr>
        <p:spPr>
          <a:xfrm>
            <a:off x="887978" y="96914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1" name="Shape 301"/>
        <p:cNvGrpSpPr/>
        <p:nvPr/>
      </p:nvGrpSpPr>
      <p:grpSpPr>
        <a:xfrm>
          <a:off x="0" y="0"/>
          <a:ext cx="0" cy="0"/>
          <a:chOff x="0" y="0"/>
          <a:chExt cx="0" cy="0"/>
        </a:xfrm>
      </p:grpSpPr>
      <p:sp>
        <p:nvSpPr>
          <p:cNvPr id="302" name="Google Shape;302;p52"/>
          <p:cNvSpPr/>
          <p:nvPr/>
        </p:nvSpPr>
        <p:spPr>
          <a:xfrm flipH="1">
            <a:off x="4780659" y="0"/>
            <a:ext cx="4363341" cy="590554"/>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52"/>
          <p:cNvSpPr txBox="1"/>
          <p:nvPr>
            <p:ph idx="1" type="subTitle"/>
          </p:nvPr>
        </p:nvSpPr>
        <p:spPr>
          <a:xfrm>
            <a:off x="5384550" y="2095500"/>
            <a:ext cx="2953800" cy="1190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5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304" name="Google Shape;304;p52"/>
          <p:cNvSpPr txBox="1"/>
          <p:nvPr>
            <p:ph type="title"/>
          </p:nvPr>
        </p:nvSpPr>
        <p:spPr>
          <a:xfrm>
            <a:off x="5384550" y="1646550"/>
            <a:ext cx="2201400" cy="47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5" name="Google Shape;305;p52"/>
          <p:cNvSpPr/>
          <p:nvPr/>
        </p:nvSpPr>
        <p:spPr>
          <a:xfrm flipH="1" rot="10800000">
            <a:off x="0" y="3059635"/>
            <a:ext cx="1466835" cy="2054790"/>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6" name="Google Shape;306;p52"/>
          <p:cNvGrpSpPr/>
          <p:nvPr/>
        </p:nvGrpSpPr>
        <p:grpSpPr>
          <a:xfrm>
            <a:off x="8170575" y="76550"/>
            <a:ext cx="674325" cy="1173675"/>
            <a:chOff x="4266275" y="6869625"/>
            <a:chExt cx="674325" cy="1173675"/>
          </a:xfrm>
        </p:grpSpPr>
        <p:sp>
          <p:nvSpPr>
            <p:cNvPr id="307" name="Google Shape;307;p52"/>
            <p:cNvSpPr/>
            <p:nvPr/>
          </p:nvSpPr>
          <p:spPr>
            <a:xfrm>
              <a:off x="4754025" y="7408475"/>
              <a:ext cx="186575" cy="194125"/>
            </a:xfrm>
            <a:custGeom>
              <a:rect b="b" l="l" r="r" t="t"/>
              <a:pathLst>
                <a:path extrusionOk="0" h="7765" w="7463">
                  <a:moveTo>
                    <a:pt x="2044" y="0"/>
                  </a:moveTo>
                  <a:lnTo>
                    <a:pt x="0" y="1945"/>
                  </a:lnTo>
                  <a:lnTo>
                    <a:pt x="5419" y="7765"/>
                  </a:lnTo>
                  <a:lnTo>
                    <a:pt x="7463" y="5828"/>
                  </a:lnTo>
                  <a:lnTo>
                    <a:pt x="204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52"/>
            <p:cNvSpPr/>
            <p:nvPr/>
          </p:nvSpPr>
          <p:spPr>
            <a:xfrm>
              <a:off x="4759125" y="7416225"/>
              <a:ext cx="58875" cy="53575"/>
            </a:xfrm>
            <a:custGeom>
              <a:rect b="b" l="l" r="r" t="t"/>
              <a:pathLst>
                <a:path extrusionOk="0" h="2143" w="2355">
                  <a:moveTo>
                    <a:pt x="2044" y="1"/>
                  </a:moveTo>
                  <a:lnTo>
                    <a:pt x="1" y="1840"/>
                  </a:lnTo>
                  <a:lnTo>
                    <a:pt x="311" y="2142"/>
                  </a:lnTo>
                  <a:lnTo>
                    <a:pt x="2354" y="205"/>
                  </a:lnTo>
                  <a:lnTo>
                    <a:pt x="2044"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52"/>
            <p:cNvSpPr/>
            <p:nvPr/>
          </p:nvSpPr>
          <p:spPr>
            <a:xfrm>
              <a:off x="4774450" y="7428900"/>
              <a:ext cx="56225" cy="56225"/>
            </a:xfrm>
            <a:custGeom>
              <a:rect b="b" l="l" r="r" t="t"/>
              <a:pathLst>
                <a:path extrusionOk="0" h="2249" w="2249">
                  <a:moveTo>
                    <a:pt x="2044" y="0"/>
                  </a:moveTo>
                  <a:lnTo>
                    <a:pt x="1" y="1946"/>
                  </a:lnTo>
                  <a:lnTo>
                    <a:pt x="205" y="2248"/>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52"/>
            <p:cNvSpPr/>
            <p:nvPr/>
          </p:nvSpPr>
          <p:spPr>
            <a:xfrm>
              <a:off x="4787325" y="7444225"/>
              <a:ext cx="56225" cy="53750"/>
            </a:xfrm>
            <a:custGeom>
              <a:rect b="b" l="l" r="r" t="t"/>
              <a:pathLst>
                <a:path extrusionOk="0" h="2150" w="2249">
                  <a:moveTo>
                    <a:pt x="2044" y="0"/>
                  </a:moveTo>
                  <a:lnTo>
                    <a:pt x="0" y="1839"/>
                  </a:lnTo>
                  <a:lnTo>
                    <a:pt x="205" y="2150"/>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52"/>
            <p:cNvSpPr/>
            <p:nvPr/>
          </p:nvSpPr>
          <p:spPr>
            <a:xfrm>
              <a:off x="4800000" y="7457100"/>
              <a:ext cx="58875" cy="56200"/>
            </a:xfrm>
            <a:custGeom>
              <a:rect b="b" l="l" r="r" t="t"/>
              <a:pathLst>
                <a:path extrusionOk="0" h="2248" w="2355">
                  <a:moveTo>
                    <a:pt x="2044" y="0"/>
                  </a:moveTo>
                  <a:lnTo>
                    <a:pt x="0" y="1937"/>
                  </a:lnTo>
                  <a:lnTo>
                    <a:pt x="311" y="2248"/>
                  </a:lnTo>
                  <a:lnTo>
                    <a:pt x="2354" y="303"/>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52"/>
            <p:cNvSpPr/>
            <p:nvPr/>
          </p:nvSpPr>
          <p:spPr>
            <a:xfrm>
              <a:off x="4812875" y="7472425"/>
              <a:ext cx="58650" cy="53550"/>
            </a:xfrm>
            <a:custGeom>
              <a:rect b="b" l="l" r="r" t="t"/>
              <a:pathLst>
                <a:path extrusionOk="0" h="2142" w="2346">
                  <a:moveTo>
                    <a:pt x="2043" y="0"/>
                  </a:moveTo>
                  <a:lnTo>
                    <a:pt x="0" y="1937"/>
                  </a:lnTo>
                  <a:lnTo>
                    <a:pt x="303" y="2142"/>
                  </a:lnTo>
                  <a:lnTo>
                    <a:pt x="2346" y="303"/>
                  </a:lnTo>
                  <a:lnTo>
                    <a:pt x="2043"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52"/>
            <p:cNvSpPr/>
            <p:nvPr/>
          </p:nvSpPr>
          <p:spPr>
            <a:xfrm>
              <a:off x="4825525" y="7487750"/>
              <a:ext cx="58875" cy="53550"/>
            </a:xfrm>
            <a:custGeom>
              <a:rect b="b" l="l" r="r" t="t"/>
              <a:pathLst>
                <a:path extrusionOk="0" h="2142" w="2355">
                  <a:moveTo>
                    <a:pt x="2044" y="0"/>
                  </a:moveTo>
                  <a:lnTo>
                    <a:pt x="1" y="1839"/>
                  </a:lnTo>
                  <a:lnTo>
                    <a:pt x="311" y="2142"/>
                  </a:lnTo>
                  <a:lnTo>
                    <a:pt x="2355" y="205"/>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52"/>
            <p:cNvSpPr/>
            <p:nvPr/>
          </p:nvSpPr>
          <p:spPr>
            <a:xfrm>
              <a:off x="4840850" y="7500425"/>
              <a:ext cx="56225" cy="56200"/>
            </a:xfrm>
            <a:custGeom>
              <a:rect b="b" l="l" r="r" t="t"/>
              <a:pathLst>
                <a:path extrusionOk="0" h="2248" w="2249">
                  <a:moveTo>
                    <a:pt x="2044" y="0"/>
                  </a:moveTo>
                  <a:lnTo>
                    <a:pt x="1" y="1945"/>
                  </a:lnTo>
                  <a:lnTo>
                    <a:pt x="205" y="2248"/>
                  </a:lnTo>
                  <a:lnTo>
                    <a:pt x="2249"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52"/>
            <p:cNvSpPr/>
            <p:nvPr/>
          </p:nvSpPr>
          <p:spPr>
            <a:xfrm>
              <a:off x="4853725" y="7515750"/>
              <a:ext cx="56225" cy="53750"/>
            </a:xfrm>
            <a:custGeom>
              <a:rect b="b" l="l" r="r" t="t"/>
              <a:pathLst>
                <a:path extrusionOk="0" h="2150" w="2249">
                  <a:moveTo>
                    <a:pt x="2044" y="0"/>
                  </a:moveTo>
                  <a:lnTo>
                    <a:pt x="1" y="1839"/>
                  </a:lnTo>
                  <a:lnTo>
                    <a:pt x="205" y="2150"/>
                  </a:lnTo>
                  <a:lnTo>
                    <a:pt x="2249" y="204"/>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52"/>
            <p:cNvSpPr/>
            <p:nvPr/>
          </p:nvSpPr>
          <p:spPr>
            <a:xfrm>
              <a:off x="4866400" y="7528625"/>
              <a:ext cx="58875" cy="56200"/>
            </a:xfrm>
            <a:custGeom>
              <a:rect b="b" l="l" r="r" t="t"/>
              <a:pathLst>
                <a:path extrusionOk="0" h="2248" w="2355">
                  <a:moveTo>
                    <a:pt x="2044" y="0"/>
                  </a:moveTo>
                  <a:lnTo>
                    <a:pt x="1" y="1937"/>
                  </a:lnTo>
                  <a:lnTo>
                    <a:pt x="311" y="2248"/>
                  </a:lnTo>
                  <a:lnTo>
                    <a:pt x="2355"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52"/>
            <p:cNvSpPr/>
            <p:nvPr/>
          </p:nvSpPr>
          <p:spPr>
            <a:xfrm>
              <a:off x="4879275" y="7543950"/>
              <a:ext cx="58675" cy="53550"/>
            </a:xfrm>
            <a:custGeom>
              <a:rect b="b" l="l" r="r" t="t"/>
              <a:pathLst>
                <a:path extrusionOk="0" h="2142" w="2347">
                  <a:moveTo>
                    <a:pt x="2044" y="0"/>
                  </a:moveTo>
                  <a:lnTo>
                    <a:pt x="0" y="1937"/>
                  </a:lnTo>
                  <a:lnTo>
                    <a:pt x="303" y="2141"/>
                  </a:lnTo>
                  <a:lnTo>
                    <a:pt x="2346"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52"/>
            <p:cNvSpPr/>
            <p:nvPr/>
          </p:nvSpPr>
          <p:spPr>
            <a:xfrm>
              <a:off x="4266275" y="7482625"/>
              <a:ext cx="597700" cy="560675"/>
            </a:xfrm>
            <a:custGeom>
              <a:rect b="b" l="l" r="r" t="t"/>
              <a:pathLst>
                <a:path extrusionOk="0" h="22427" w="23908">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52"/>
            <p:cNvSpPr/>
            <p:nvPr/>
          </p:nvSpPr>
          <p:spPr>
            <a:xfrm>
              <a:off x="4294275" y="7615450"/>
              <a:ext cx="429125" cy="403000"/>
            </a:xfrm>
            <a:custGeom>
              <a:rect b="b" l="l" r="r" t="t"/>
              <a:pathLst>
                <a:path extrusionOk="0" h="16120" w="17165">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52"/>
            <p:cNvSpPr/>
            <p:nvPr/>
          </p:nvSpPr>
          <p:spPr>
            <a:xfrm>
              <a:off x="4736250" y="7454450"/>
              <a:ext cx="155725" cy="166150"/>
            </a:xfrm>
            <a:custGeom>
              <a:rect b="b" l="l" r="r" t="t"/>
              <a:pathLst>
                <a:path extrusionOk="0" h="6646" w="6229">
                  <a:moveTo>
                    <a:pt x="817" y="0"/>
                  </a:moveTo>
                  <a:lnTo>
                    <a:pt x="0" y="817"/>
                  </a:lnTo>
                  <a:lnTo>
                    <a:pt x="5313" y="6645"/>
                  </a:lnTo>
                  <a:lnTo>
                    <a:pt x="6228" y="5828"/>
                  </a:lnTo>
                  <a:lnTo>
                    <a:pt x="817" y="0"/>
                  </a:ln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2"/>
            <p:cNvSpPr/>
            <p:nvPr/>
          </p:nvSpPr>
          <p:spPr>
            <a:xfrm>
              <a:off x="4294275" y="7881100"/>
              <a:ext cx="143050" cy="137350"/>
            </a:xfrm>
            <a:custGeom>
              <a:rect b="b" l="l" r="r" t="t"/>
              <a:pathLst>
                <a:path extrusionOk="0" h="5494" w="5722">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2"/>
            <p:cNvSpPr/>
            <p:nvPr/>
          </p:nvSpPr>
          <p:spPr>
            <a:xfrm>
              <a:off x="4577875" y="7543950"/>
              <a:ext cx="125075" cy="112400"/>
            </a:xfrm>
            <a:custGeom>
              <a:rect b="b" l="l" r="r" t="t"/>
              <a:pathLst>
                <a:path extrusionOk="0" h="4496" w="5003">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52"/>
            <p:cNvSpPr/>
            <p:nvPr/>
          </p:nvSpPr>
          <p:spPr>
            <a:xfrm>
              <a:off x="4600775" y="7615450"/>
              <a:ext cx="66425" cy="43350"/>
            </a:xfrm>
            <a:custGeom>
              <a:rect b="b" l="l" r="r" t="t"/>
              <a:pathLst>
                <a:path extrusionOk="0" h="1734" w="2657">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rgbClr val="E86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52"/>
            <p:cNvSpPr/>
            <p:nvPr/>
          </p:nvSpPr>
          <p:spPr>
            <a:xfrm>
              <a:off x="4268725" y="6869625"/>
              <a:ext cx="209475" cy="130200"/>
            </a:xfrm>
            <a:custGeom>
              <a:rect b="b" l="l" r="r" t="t"/>
              <a:pathLst>
                <a:path extrusionOk="0" h="5208" w="8379">
                  <a:moveTo>
                    <a:pt x="7463" y="1"/>
                  </a:moveTo>
                  <a:lnTo>
                    <a:pt x="0" y="2551"/>
                  </a:lnTo>
                  <a:lnTo>
                    <a:pt x="924" y="5207"/>
                  </a:lnTo>
                  <a:lnTo>
                    <a:pt x="8378" y="2551"/>
                  </a:lnTo>
                  <a:lnTo>
                    <a:pt x="746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2"/>
            <p:cNvSpPr/>
            <p:nvPr/>
          </p:nvSpPr>
          <p:spPr>
            <a:xfrm>
              <a:off x="4276475" y="6928275"/>
              <a:ext cx="30675" cy="69100"/>
            </a:xfrm>
            <a:custGeom>
              <a:rect b="b" l="l" r="r" t="t"/>
              <a:pathLst>
                <a:path extrusionOk="0" h="2764" w="1227">
                  <a:moveTo>
                    <a:pt x="303" y="1"/>
                  </a:moveTo>
                  <a:lnTo>
                    <a:pt x="1" y="107"/>
                  </a:lnTo>
                  <a:lnTo>
                    <a:pt x="916" y="2763"/>
                  </a:lnTo>
                  <a:lnTo>
                    <a:pt x="1227"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2"/>
            <p:cNvSpPr/>
            <p:nvPr/>
          </p:nvSpPr>
          <p:spPr>
            <a:xfrm>
              <a:off x="4294275" y="6920725"/>
              <a:ext cx="30675" cy="68875"/>
            </a:xfrm>
            <a:custGeom>
              <a:rect b="b" l="l" r="r" t="t"/>
              <a:pathLst>
                <a:path extrusionOk="0" h="2755" w="1227">
                  <a:moveTo>
                    <a:pt x="311" y="0"/>
                  </a:moveTo>
                  <a:lnTo>
                    <a:pt x="0" y="205"/>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2"/>
            <p:cNvSpPr/>
            <p:nvPr/>
          </p:nvSpPr>
          <p:spPr>
            <a:xfrm>
              <a:off x="4312250" y="6915600"/>
              <a:ext cx="30675" cy="68900"/>
            </a:xfrm>
            <a:custGeom>
              <a:rect b="b" l="l" r="r" t="t"/>
              <a:pathLst>
                <a:path extrusionOk="0" h="2756" w="1227">
                  <a:moveTo>
                    <a:pt x="303" y="1"/>
                  </a:moveTo>
                  <a:lnTo>
                    <a:pt x="0" y="99"/>
                  </a:lnTo>
                  <a:lnTo>
                    <a:pt x="916" y="2755"/>
                  </a:lnTo>
                  <a:lnTo>
                    <a:pt x="1226"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52"/>
            <p:cNvSpPr/>
            <p:nvPr/>
          </p:nvSpPr>
          <p:spPr>
            <a:xfrm>
              <a:off x="4330025" y="6907850"/>
              <a:ext cx="33325" cy="69075"/>
            </a:xfrm>
            <a:custGeom>
              <a:rect b="b" l="l" r="r" t="t"/>
              <a:pathLst>
                <a:path extrusionOk="0" h="2763" w="1333">
                  <a:moveTo>
                    <a:pt x="409" y="0"/>
                  </a:moveTo>
                  <a:lnTo>
                    <a:pt x="0" y="205"/>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52"/>
            <p:cNvSpPr/>
            <p:nvPr/>
          </p:nvSpPr>
          <p:spPr>
            <a:xfrm>
              <a:off x="4348000" y="6902725"/>
              <a:ext cx="33125" cy="69100"/>
            </a:xfrm>
            <a:custGeom>
              <a:rect b="b" l="l" r="r" t="t"/>
              <a:pathLst>
                <a:path extrusionOk="0" h="2764" w="1325">
                  <a:moveTo>
                    <a:pt x="409" y="1"/>
                  </a:moveTo>
                  <a:lnTo>
                    <a:pt x="1" y="107"/>
                  </a:lnTo>
                  <a:lnTo>
                    <a:pt x="916" y="2764"/>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2"/>
            <p:cNvSpPr/>
            <p:nvPr/>
          </p:nvSpPr>
          <p:spPr>
            <a:xfrm>
              <a:off x="4368450" y="6895175"/>
              <a:ext cx="30675" cy="68875"/>
            </a:xfrm>
            <a:custGeom>
              <a:rect b="b" l="l" r="r" t="t"/>
              <a:pathLst>
                <a:path extrusionOk="0" h="2755" w="1227">
                  <a:moveTo>
                    <a:pt x="302" y="1"/>
                  </a:moveTo>
                  <a:lnTo>
                    <a:pt x="0" y="205"/>
                  </a:lnTo>
                  <a:lnTo>
                    <a:pt x="915" y="2755"/>
                  </a:lnTo>
                  <a:lnTo>
                    <a:pt x="1226" y="2657"/>
                  </a:lnTo>
                  <a:lnTo>
                    <a:pt x="302"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2"/>
            <p:cNvSpPr/>
            <p:nvPr/>
          </p:nvSpPr>
          <p:spPr>
            <a:xfrm>
              <a:off x="4386225" y="6890075"/>
              <a:ext cx="30675" cy="68875"/>
            </a:xfrm>
            <a:custGeom>
              <a:rect b="b" l="l" r="r" t="t"/>
              <a:pathLst>
                <a:path extrusionOk="0" h="2755" w="1227">
                  <a:moveTo>
                    <a:pt x="311" y="0"/>
                  </a:moveTo>
                  <a:lnTo>
                    <a:pt x="0" y="98"/>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52"/>
            <p:cNvSpPr/>
            <p:nvPr/>
          </p:nvSpPr>
          <p:spPr>
            <a:xfrm>
              <a:off x="4404200" y="6882300"/>
              <a:ext cx="33125" cy="69100"/>
            </a:xfrm>
            <a:custGeom>
              <a:rect b="b" l="l" r="r" t="t"/>
              <a:pathLst>
                <a:path extrusionOk="0" h="2764" w="1325">
                  <a:moveTo>
                    <a:pt x="409" y="1"/>
                  </a:moveTo>
                  <a:lnTo>
                    <a:pt x="0" y="205"/>
                  </a:lnTo>
                  <a:lnTo>
                    <a:pt x="916" y="2763"/>
                  </a:lnTo>
                  <a:lnTo>
                    <a:pt x="1324"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52"/>
            <p:cNvSpPr/>
            <p:nvPr/>
          </p:nvSpPr>
          <p:spPr>
            <a:xfrm>
              <a:off x="4421975" y="6877200"/>
              <a:ext cx="33325" cy="69075"/>
            </a:xfrm>
            <a:custGeom>
              <a:rect b="b" l="l" r="r" t="t"/>
              <a:pathLst>
                <a:path extrusionOk="0" h="2763" w="1333">
                  <a:moveTo>
                    <a:pt x="409" y="0"/>
                  </a:moveTo>
                  <a:lnTo>
                    <a:pt x="0" y="107"/>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52"/>
            <p:cNvSpPr/>
            <p:nvPr/>
          </p:nvSpPr>
          <p:spPr>
            <a:xfrm>
              <a:off x="4439950" y="6869625"/>
              <a:ext cx="33125" cy="68900"/>
            </a:xfrm>
            <a:custGeom>
              <a:rect b="b" l="l" r="r" t="t"/>
              <a:pathLst>
                <a:path extrusionOk="0" h="2756" w="1325">
                  <a:moveTo>
                    <a:pt x="409" y="1"/>
                  </a:moveTo>
                  <a:lnTo>
                    <a:pt x="1" y="99"/>
                  </a:lnTo>
                  <a:lnTo>
                    <a:pt x="1022" y="2755"/>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52"/>
            <p:cNvSpPr/>
            <p:nvPr/>
          </p:nvSpPr>
          <p:spPr>
            <a:xfrm>
              <a:off x="4314700" y="6956475"/>
              <a:ext cx="367825" cy="694425"/>
            </a:xfrm>
            <a:custGeom>
              <a:rect b="b" l="l" r="r" t="t"/>
              <a:pathLst>
                <a:path extrusionOk="0" h="27777" w="14713">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52"/>
            <p:cNvSpPr/>
            <p:nvPr/>
          </p:nvSpPr>
          <p:spPr>
            <a:xfrm>
              <a:off x="4391325" y="7125050"/>
              <a:ext cx="265650" cy="498700"/>
            </a:xfrm>
            <a:custGeom>
              <a:rect b="b" l="l" r="r" t="t"/>
              <a:pathLst>
                <a:path extrusionOk="0" h="19948" w="10626">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52"/>
            <p:cNvSpPr/>
            <p:nvPr/>
          </p:nvSpPr>
          <p:spPr>
            <a:xfrm>
              <a:off x="4289150" y="6933375"/>
              <a:ext cx="196800" cy="91975"/>
            </a:xfrm>
            <a:custGeom>
              <a:rect b="b" l="l" r="r" t="t"/>
              <a:pathLst>
                <a:path extrusionOk="0" h="3679" w="7872">
                  <a:moveTo>
                    <a:pt x="7561" y="1"/>
                  </a:moveTo>
                  <a:lnTo>
                    <a:pt x="1" y="2559"/>
                  </a:lnTo>
                  <a:lnTo>
                    <a:pt x="409" y="3679"/>
                  </a:lnTo>
                  <a:lnTo>
                    <a:pt x="7872" y="1023"/>
                  </a:lnTo>
                  <a:lnTo>
                    <a:pt x="7561" y="1"/>
                  </a:ln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52"/>
            <p:cNvSpPr/>
            <p:nvPr/>
          </p:nvSpPr>
          <p:spPr>
            <a:xfrm>
              <a:off x="4519025" y="7495300"/>
              <a:ext cx="137950" cy="128450"/>
            </a:xfrm>
            <a:custGeom>
              <a:rect b="b" l="l" r="r" t="t"/>
              <a:pathLst>
                <a:path extrusionOk="0" h="5138" w="5518">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_1_1_1_1">
    <p:spTree>
      <p:nvGrpSpPr>
        <p:cNvPr id="2015" name="Shape 2015"/>
        <p:cNvGrpSpPr/>
        <p:nvPr/>
      </p:nvGrpSpPr>
      <p:grpSpPr>
        <a:xfrm>
          <a:off x="0" y="0"/>
          <a:ext cx="0" cy="0"/>
          <a:chOff x="0" y="0"/>
          <a:chExt cx="0" cy="0"/>
        </a:xfrm>
      </p:grpSpPr>
      <p:sp>
        <p:nvSpPr>
          <p:cNvPr id="2016" name="Google Shape;2016;gd4ff6b1f40_0_3599"/>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l">
              <a:lnSpc>
                <a:spcPct val="100000"/>
              </a:lnSpc>
              <a:spcBef>
                <a:spcPts val="0"/>
              </a:spcBef>
              <a:spcAft>
                <a:spcPts val="0"/>
              </a:spcAft>
              <a:buClr>
                <a:schemeClr val="lt2"/>
              </a:buClr>
              <a:buSzPts val="2800"/>
              <a:buNone/>
              <a:defRPr>
                <a:solidFill>
                  <a:schemeClr val="lt2"/>
                </a:solidFill>
              </a:defRPr>
            </a:lvl2pPr>
            <a:lvl3pPr lvl="2" rtl="0" algn="l">
              <a:lnSpc>
                <a:spcPct val="100000"/>
              </a:lnSpc>
              <a:spcBef>
                <a:spcPts val="0"/>
              </a:spcBef>
              <a:spcAft>
                <a:spcPts val="0"/>
              </a:spcAft>
              <a:buClr>
                <a:schemeClr val="lt2"/>
              </a:buClr>
              <a:buSzPts val="2800"/>
              <a:buNone/>
              <a:defRPr>
                <a:solidFill>
                  <a:schemeClr val="lt2"/>
                </a:solidFill>
              </a:defRPr>
            </a:lvl3pPr>
            <a:lvl4pPr lvl="3" rtl="0" algn="l">
              <a:lnSpc>
                <a:spcPct val="100000"/>
              </a:lnSpc>
              <a:spcBef>
                <a:spcPts val="0"/>
              </a:spcBef>
              <a:spcAft>
                <a:spcPts val="0"/>
              </a:spcAft>
              <a:buClr>
                <a:schemeClr val="lt2"/>
              </a:buClr>
              <a:buSzPts val="2800"/>
              <a:buNone/>
              <a:defRPr>
                <a:solidFill>
                  <a:schemeClr val="lt2"/>
                </a:solidFill>
              </a:defRPr>
            </a:lvl4pPr>
            <a:lvl5pPr lvl="4" rtl="0" algn="l">
              <a:lnSpc>
                <a:spcPct val="100000"/>
              </a:lnSpc>
              <a:spcBef>
                <a:spcPts val="0"/>
              </a:spcBef>
              <a:spcAft>
                <a:spcPts val="0"/>
              </a:spcAft>
              <a:buClr>
                <a:schemeClr val="lt2"/>
              </a:buClr>
              <a:buSzPts val="2800"/>
              <a:buNone/>
              <a:defRPr>
                <a:solidFill>
                  <a:schemeClr val="lt2"/>
                </a:solidFill>
              </a:defRPr>
            </a:lvl5pPr>
            <a:lvl6pPr lvl="5" rtl="0" algn="l">
              <a:lnSpc>
                <a:spcPct val="100000"/>
              </a:lnSpc>
              <a:spcBef>
                <a:spcPts val="0"/>
              </a:spcBef>
              <a:spcAft>
                <a:spcPts val="0"/>
              </a:spcAft>
              <a:buClr>
                <a:schemeClr val="lt2"/>
              </a:buClr>
              <a:buSzPts val="2800"/>
              <a:buNone/>
              <a:defRPr>
                <a:solidFill>
                  <a:schemeClr val="lt2"/>
                </a:solidFill>
              </a:defRPr>
            </a:lvl6pPr>
            <a:lvl7pPr lvl="6" rtl="0" algn="l">
              <a:lnSpc>
                <a:spcPct val="100000"/>
              </a:lnSpc>
              <a:spcBef>
                <a:spcPts val="0"/>
              </a:spcBef>
              <a:spcAft>
                <a:spcPts val="0"/>
              </a:spcAft>
              <a:buClr>
                <a:schemeClr val="lt2"/>
              </a:buClr>
              <a:buSzPts val="2800"/>
              <a:buNone/>
              <a:defRPr>
                <a:solidFill>
                  <a:schemeClr val="lt2"/>
                </a:solidFill>
              </a:defRPr>
            </a:lvl7pPr>
            <a:lvl8pPr lvl="7" rtl="0" algn="l">
              <a:lnSpc>
                <a:spcPct val="100000"/>
              </a:lnSpc>
              <a:spcBef>
                <a:spcPts val="0"/>
              </a:spcBef>
              <a:spcAft>
                <a:spcPts val="0"/>
              </a:spcAft>
              <a:buClr>
                <a:schemeClr val="lt2"/>
              </a:buClr>
              <a:buSzPts val="2800"/>
              <a:buNone/>
              <a:defRPr>
                <a:solidFill>
                  <a:schemeClr val="lt2"/>
                </a:solidFill>
              </a:defRPr>
            </a:lvl8pPr>
            <a:lvl9pPr lvl="8" rtl="0" algn="l">
              <a:lnSpc>
                <a:spcPct val="100000"/>
              </a:lnSpc>
              <a:spcBef>
                <a:spcPts val="0"/>
              </a:spcBef>
              <a:spcAft>
                <a:spcPts val="0"/>
              </a:spcAft>
              <a:buClr>
                <a:schemeClr val="lt2"/>
              </a:buClr>
              <a:buSzPts val="2800"/>
              <a:buNone/>
              <a:defRPr>
                <a:solidFill>
                  <a:schemeClr val="lt2"/>
                </a:solidFill>
              </a:defRPr>
            </a:lvl9pPr>
          </a:lstStyle>
          <a:p/>
        </p:txBody>
      </p:sp>
      <p:sp>
        <p:nvSpPr>
          <p:cNvPr id="2017" name="Google Shape;2017;gd4ff6b1f40_0_3599"/>
          <p:cNvSpPr/>
          <p:nvPr/>
        </p:nvSpPr>
        <p:spPr>
          <a:xfrm flipH="1">
            <a:off x="0" y="3186075"/>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rgbClr val="EC646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gd4ff6b1f40_0_3599"/>
          <p:cNvSpPr/>
          <p:nvPr/>
        </p:nvSpPr>
        <p:spPr>
          <a:xfrm>
            <a:off x="6520050" y="3186063"/>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19" name="Google Shape;2019;gd4ff6b1f40_0_3599"/>
          <p:cNvGrpSpPr/>
          <p:nvPr/>
        </p:nvGrpSpPr>
        <p:grpSpPr>
          <a:xfrm>
            <a:off x="7853225" y="3974325"/>
            <a:ext cx="531275" cy="821125"/>
            <a:chOff x="238125" y="3188925"/>
            <a:chExt cx="531275" cy="821125"/>
          </a:xfrm>
        </p:grpSpPr>
        <p:sp>
          <p:nvSpPr>
            <p:cNvPr id="2020" name="Google Shape;2020;gd4ff6b1f40_0_3599"/>
            <p:cNvSpPr/>
            <p:nvPr/>
          </p:nvSpPr>
          <p:spPr>
            <a:xfrm>
              <a:off x="281625" y="3275750"/>
              <a:ext cx="487775" cy="734300"/>
            </a:xfrm>
            <a:custGeom>
              <a:rect b="b" l="l" r="r" t="t"/>
              <a:pathLst>
                <a:path extrusionOk="0" h="29372" w="19511">
                  <a:moveTo>
                    <a:pt x="11950" y="1"/>
                  </a:moveTo>
                  <a:lnTo>
                    <a:pt x="1" y="3475"/>
                  </a:lnTo>
                  <a:lnTo>
                    <a:pt x="7357" y="28403"/>
                  </a:lnTo>
                  <a:cubicBezTo>
                    <a:pt x="7526" y="28991"/>
                    <a:pt x="8040" y="29371"/>
                    <a:pt x="8619" y="29371"/>
                  </a:cubicBezTo>
                  <a:cubicBezTo>
                    <a:pt x="8741" y="29371"/>
                    <a:pt x="8866" y="29354"/>
                    <a:pt x="8992" y="29319"/>
                  </a:cubicBezTo>
                  <a:lnTo>
                    <a:pt x="18391" y="26564"/>
                  </a:lnTo>
                  <a:cubicBezTo>
                    <a:pt x="19102" y="26360"/>
                    <a:pt x="19511" y="25641"/>
                    <a:pt x="19306" y="24930"/>
                  </a:cubicBezTo>
                  <a:lnTo>
                    <a:pt x="11950" y="1"/>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gd4ff6b1f40_0_3599"/>
            <p:cNvSpPr/>
            <p:nvPr/>
          </p:nvSpPr>
          <p:spPr>
            <a:xfrm>
              <a:off x="324950" y="3418800"/>
              <a:ext cx="365375" cy="316750"/>
            </a:xfrm>
            <a:custGeom>
              <a:rect b="b" l="l" r="r" t="t"/>
              <a:pathLst>
                <a:path extrusionOk="0" h="12670" w="14615">
                  <a:moveTo>
                    <a:pt x="11852" y="0"/>
                  </a:moveTo>
                  <a:lnTo>
                    <a:pt x="1" y="3474"/>
                  </a:lnTo>
                  <a:lnTo>
                    <a:pt x="2657" y="12669"/>
                  </a:lnTo>
                  <a:lnTo>
                    <a:pt x="14615" y="9195"/>
                  </a:lnTo>
                  <a:lnTo>
                    <a:pt x="11852" y="0"/>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gd4ff6b1f40_0_3599"/>
            <p:cNvSpPr/>
            <p:nvPr/>
          </p:nvSpPr>
          <p:spPr>
            <a:xfrm>
              <a:off x="238125" y="3188925"/>
              <a:ext cx="360250" cy="178800"/>
            </a:xfrm>
            <a:custGeom>
              <a:rect b="b" l="l" r="r" t="t"/>
              <a:pathLst>
                <a:path extrusionOk="0" h="7152" w="14410">
                  <a:moveTo>
                    <a:pt x="13486" y="0"/>
                  </a:moveTo>
                  <a:lnTo>
                    <a:pt x="0" y="3981"/>
                  </a:lnTo>
                  <a:lnTo>
                    <a:pt x="1022" y="7152"/>
                  </a:lnTo>
                  <a:lnTo>
                    <a:pt x="14410" y="3270"/>
                  </a:lnTo>
                  <a:lnTo>
                    <a:pt x="13486" y="0"/>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gd4ff6b1f40_0_3599"/>
            <p:cNvSpPr/>
            <p:nvPr/>
          </p:nvSpPr>
          <p:spPr>
            <a:xfrm>
              <a:off x="250975" y="3280875"/>
              <a:ext cx="38250" cy="84200"/>
            </a:xfrm>
            <a:custGeom>
              <a:rect b="b" l="l" r="r" t="t"/>
              <a:pathLst>
                <a:path extrusionOk="0" h="3368" w="1530">
                  <a:moveTo>
                    <a:pt x="614" y="0"/>
                  </a:moveTo>
                  <a:lnTo>
                    <a:pt x="1" y="205"/>
                  </a:lnTo>
                  <a:lnTo>
                    <a:pt x="916" y="3368"/>
                  </a:lnTo>
                  <a:lnTo>
                    <a:pt x="1529" y="3163"/>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gd4ff6b1f40_0_3599"/>
            <p:cNvSpPr/>
            <p:nvPr/>
          </p:nvSpPr>
          <p:spPr>
            <a:xfrm>
              <a:off x="281625" y="3273100"/>
              <a:ext cx="35800" cy="84425"/>
            </a:xfrm>
            <a:custGeom>
              <a:rect b="b" l="l" r="r" t="t"/>
              <a:pathLst>
                <a:path extrusionOk="0" h="3377" w="1432">
                  <a:moveTo>
                    <a:pt x="508" y="1"/>
                  </a:moveTo>
                  <a:lnTo>
                    <a:pt x="1" y="107"/>
                  </a:lnTo>
                  <a:lnTo>
                    <a:pt x="916" y="3376"/>
                  </a:lnTo>
                  <a:lnTo>
                    <a:pt x="1431" y="3172"/>
                  </a:lnTo>
                  <a:lnTo>
                    <a:pt x="508"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gd4ff6b1f40_0_3599"/>
            <p:cNvSpPr/>
            <p:nvPr/>
          </p:nvSpPr>
          <p:spPr>
            <a:xfrm>
              <a:off x="309625" y="3262875"/>
              <a:ext cx="38450" cy="84425"/>
            </a:xfrm>
            <a:custGeom>
              <a:rect b="b" l="l" r="r" t="t"/>
              <a:pathLst>
                <a:path extrusionOk="0" h="3377" w="1538">
                  <a:moveTo>
                    <a:pt x="614" y="1"/>
                  </a:moveTo>
                  <a:lnTo>
                    <a:pt x="1" y="205"/>
                  </a:lnTo>
                  <a:lnTo>
                    <a:pt x="1022" y="3377"/>
                  </a:lnTo>
                  <a:lnTo>
                    <a:pt x="1537" y="3270"/>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gd4ff6b1f40_0_3599"/>
            <p:cNvSpPr/>
            <p:nvPr/>
          </p:nvSpPr>
          <p:spPr>
            <a:xfrm>
              <a:off x="340275" y="3255325"/>
              <a:ext cx="38450" cy="84200"/>
            </a:xfrm>
            <a:custGeom>
              <a:rect b="b" l="l" r="r" t="t"/>
              <a:pathLst>
                <a:path extrusionOk="0" h="3368" w="1538">
                  <a:moveTo>
                    <a:pt x="614" y="1"/>
                  </a:moveTo>
                  <a:lnTo>
                    <a:pt x="1" y="205"/>
                  </a:lnTo>
                  <a:lnTo>
                    <a:pt x="924" y="3368"/>
                  </a:lnTo>
                  <a:lnTo>
                    <a:pt x="1537" y="3164"/>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gd4ff6b1f40_0_3599"/>
            <p:cNvSpPr/>
            <p:nvPr/>
          </p:nvSpPr>
          <p:spPr>
            <a:xfrm>
              <a:off x="370925" y="3245100"/>
              <a:ext cx="38450" cy="84225"/>
            </a:xfrm>
            <a:custGeom>
              <a:rect b="b" l="l" r="r" t="t"/>
              <a:pathLst>
                <a:path extrusionOk="0" h="3369" w="1538">
                  <a:moveTo>
                    <a:pt x="516" y="1"/>
                  </a:moveTo>
                  <a:lnTo>
                    <a:pt x="1" y="205"/>
                  </a:lnTo>
                  <a:lnTo>
                    <a:pt x="924" y="3368"/>
                  </a:lnTo>
                  <a:lnTo>
                    <a:pt x="1537" y="3270"/>
                  </a:lnTo>
                  <a:lnTo>
                    <a:pt x="516"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gd4ff6b1f40_0_3599"/>
            <p:cNvSpPr/>
            <p:nvPr/>
          </p:nvSpPr>
          <p:spPr>
            <a:xfrm>
              <a:off x="401575" y="3237350"/>
              <a:ext cx="35800" cy="84400"/>
            </a:xfrm>
            <a:custGeom>
              <a:rect b="b" l="l" r="r" t="t"/>
              <a:pathLst>
                <a:path extrusionOk="0" h="3376" w="1432">
                  <a:moveTo>
                    <a:pt x="516" y="0"/>
                  </a:moveTo>
                  <a:lnTo>
                    <a:pt x="1" y="205"/>
                  </a:lnTo>
                  <a:lnTo>
                    <a:pt x="924" y="3376"/>
                  </a:lnTo>
                  <a:lnTo>
                    <a:pt x="1431" y="3172"/>
                  </a:lnTo>
                  <a:lnTo>
                    <a:pt x="516"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gd4ff6b1f40_0_3599"/>
            <p:cNvSpPr/>
            <p:nvPr/>
          </p:nvSpPr>
          <p:spPr>
            <a:xfrm>
              <a:off x="429775" y="3229775"/>
              <a:ext cx="38250" cy="81775"/>
            </a:xfrm>
            <a:custGeom>
              <a:rect b="b" l="l" r="r" t="t"/>
              <a:pathLst>
                <a:path extrusionOk="0" h="3271" w="1530">
                  <a:moveTo>
                    <a:pt x="614" y="1"/>
                  </a:moveTo>
                  <a:lnTo>
                    <a:pt x="1" y="99"/>
                  </a:lnTo>
                  <a:lnTo>
                    <a:pt x="916" y="3270"/>
                  </a:lnTo>
                  <a:lnTo>
                    <a:pt x="1529" y="3164"/>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gd4ff6b1f40_0_3599"/>
            <p:cNvSpPr/>
            <p:nvPr/>
          </p:nvSpPr>
          <p:spPr>
            <a:xfrm>
              <a:off x="460425" y="3219575"/>
              <a:ext cx="38250" cy="84200"/>
            </a:xfrm>
            <a:custGeom>
              <a:rect b="b" l="l" r="r" t="t"/>
              <a:pathLst>
                <a:path extrusionOk="0" h="3368" w="1530">
                  <a:moveTo>
                    <a:pt x="614" y="0"/>
                  </a:moveTo>
                  <a:lnTo>
                    <a:pt x="1" y="205"/>
                  </a:lnTo>
                  <a:lnTo>
                    <a:pt x="916" y="3368"/>
                  </a:lnTo>
                  <a:lnTo>
                    <a:pt x="1529" y="3163"/>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gd4ff6b1f40_0_3599"/>
            <p:cNvSpPr/>
            <p:nvPr/>
          </p:nvSpPr>
          <p:spPr>
            <a:xfrm>
              <a:off x="491075" y="3211800"/>
              <a:ext cx="35800" cy="84425"/>
            </a:xfrm>
            <a:custGeom>
              <a:rect b="b" l="l" r="r" t="t"/>
              <a:pathLst>
                <a:path extrusionOk="0" h="3377" w="1432">
                  <a:moveTo>
                    <a:pt x="507" y="1"/>
                  </a:moveTo>
                  <a:lnTo>
                    <a:pt x="1" y="107"/>
                  </a:lnTo>
                  <a:lnTo>
                    <a:pt x="916" y="3376"/>
                  </a:lnTo>
                  <a:lnTo>
                    <a:pt x="1431" y="3172"/>
                  </a:lnTo>
                  <a:lnTo>
                    <a:pt x="507"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gd4ff6b1f40_0_3599"/>
            <p:cNvSpPr/>
            <p:nvPr/>
          </p:nvSpPr>
          <p:spPr>
            <a:xfrm>
              <a:off x="519075" y="3201575"/>
              <a:ext cx="38450" cy="84425"/>
            </a:xfrm>
            <a:custGeom>
              <a:rect b="b" l="l" r="r" t="t"/>
              <a:pathLst>
                <a:path extrusionOk="0" h="3377" w="1538">
                  <a:moveTo>
                    <a:pt x="613" y="1"/>
                  </a:moveTo>
                  <a:lnTo>
                    <a:pt x="0" y="205"/>
                  </a:lnTo>
                  <a:lnTo>
                    <a:pt x="1022" y="3377"/>
                  </a:lnTo>
                  <a:lnTo>
                    <a:pt x="1537" y="3270"/>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gd4ff6b1f40_0_3599"/>
            <p:cNvSpPr/>
            <p:nvPr/>
          </p:nvSpPr>
          <p:spPr>
            <a:xfrm>
              <a:off x="549725" y="3194025"/>
              <a:ext cx="38450" cy="84200"/>
            </a:xfrm>
            <a:custGeom>
              <a:rect b="b" l="l" r="r" t="t"/>
              <a:pathLst>
                <a:path extrusionOk="0" h="3368" w="1538">
                  <a:moveTo>
                    <a:pt x="613" y="1"/>
                  </a:moveTo>
                  <a:lnTo>
                    <a:pt x="0" y="99"/>
                  </a:lnTo>
                  <a:lnTo>
                    <a:pt x="924" y="3368"/>
                  </a:lnTo>
                  <a:lnTo>
                    <a:pt x="1537" y="3164"/>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gd4ff6b1f40_0_3599"/>
            <p:cNvSpPr/>
            <p:nvPr/>
          </p:nvSpPr>
          <p:spPr>
            <a:xfrm>
              <a:off x="281625" y="3275750"/>
              <a:ext cx="309000" cy="122625"/>
            </a:xfrm>
            <a:custGeom>
              <a:rect b="b" l="l" r="r" t="t"/>
              <a:pathLst>
                <a:path extrusionOk="0" h="4905" w="12360">
                  <a:moveTo>
                    <a:pt x="11950" y="1"/>
                  </a:moveTo>
                  <a:lnTo>
                    <a:pt x="1" y="3475"/>
                  </a:lnTo>
                  <a:lnTo>
                    <a:pt x="410" y="4905"/>
                  </a:lnTo>
                  <a:lnTo>
                    <a:pt x="12359" y="1325"/>
                  </a:lnTo>
                  <a:lnTo>
                    <a:pt x="11950" y="1"/>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gd4ff6b1f40_0_3599"/>
            <p:cNvSpPr/>
            <p:nvPr/>
          </p:nvSpPr>
          <p:spPr>
            <a:xfrm>
              <a:off x="557500" y="3574500"/>
              <a:ext cx="86850" cy="38425"/>
            </a:xfrm>
            <a:custGeom>
              <a:rect b="b" l="l" r="r" t="t"/>
              <a:pathLst>
                <a:path extrusionOk="0" h="1537" w="3474">
                  <a:moveTo>
                    <a:pt x="3367" y="0"/>
                  </a:moveTo>
                  <a:lnTo>
                    <a:pt x="0" y="1022"/>
                  </a:lnTo>
                  <a:lnTo>
                    <a:pt x="204" y="1537"/>
                  </a:lnTo>
                  <a:lnTo>
                    <a:pt x="3474" y="613"/>
                  </a:lnTo>
                  <a:lnTo>
                    <a:pt x="3367"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gd4ff6b1f40_0_3599"/>
            <p:cNvSpPr/>
            <p:nvPr/>
          </p:nvSpPr>
          <p:spPr>
            <a:xfrm>
              <a:off x="549725" y="3546500"/>
              <a:ext cx="86875" cy="38250"/>
            </a:xfrm>
            <a:custGeom>
              <a:rect b="b" l="l" r="r" t="t"/>
              <a:pathLst>
                <a:path extrusionOk="0" h="1530" w="3475">
                  <a:moveTo>
                    <a:pt x="3270" y="1"/>
                  </a:moveTo>
                  <a:lnTo>
                    <a:pt x="0" y="1022"/>
                  </a:lnTo>
                  <a:lnTo>
                    <a:pt x="205" y="1529"/>
                  </a:lnTo>
                  <a:lnTo>
                    <a:pt x="3474" y="614"/>
                  </a:lnTo>
                  <a:lnTo>
                    <a:pt x="3270"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gd4ff6b1f40_0_3599"/>
            <p:cNvSpPr/>
            <p:nvPr/>
          </p:nvSpPr>
          <p:spPr>
            <a:xfrm>
              <a:off x="542175" y="3518300"/>
              <a:ext cx="86850" cy="38450"/>
            </a:xfrm>
            <a:custGeom>
              <a:rect b="b" l="l" r="r" t="t"/>
              <a:pathLst>
                <a:path extrusionOk="0" h="1538" w="3474">
                  <a:moveTo>
                    <a:pt x="3269" y="1"/>
                  </a:moveTo>
                  <a:lnTo>
                    <a:pt x="0" y="1022"/>
                  </a:lnTo>
                  <a:lnTo>
                    <a:pt x="98" y="1537"/>
                  </a:lnTo>
                  <a:lnTo>
                    <a:pt x="3474" y="614"/>
                  </a:lnTo>
                  <a:lnTo>
                    <a:pt x="3269"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gd4ff6b1f40_0_3599"/>
            <p:cNvSpPr/>
            <p:nvPr/>
          </p:nvSpPr>
          <p:spPr>
            <a:xfrm>
              <a:off x="360725" y="3514550"/>
              <a:ext cx="84400" cy="75050"/>
            </a:xfrm>
            <a:custGeom>
              <a:rect b="b" l="l" r="r" t="t"/>
              <a:pathLst>
                <a:path extrusionOk="0" h="3002" w="3376">
                  <a:moveTo>
                    <a:pt x="1712" y="1"/>
                  </a:moveTo>
                  <a:cubicBezTo>
                    <a:pt x="1583" y="1"/>
                    <a:pt x="1454" y="18"/>
                    <a:pt x="1332" y="53"/>
                  </a:cubicBezTo>
                  <a:cubicBezTo>
                    <a:pt x="515" y="355"/>
                    <a:pt x="0" y="1172"/>
                    <a:pt x="311" y="1892"/>
                  </a:cubicBezTo>
                  <a:cubicBezTo>
                    <a:pt x="474" y="2546"/>
                    <a:pt x="1031" y="3002"/>
                    <a:pt x="1666" y="3002"/>
                  </a:cubicBezTo>
                  <a:cubicBezTo>
                    <a:pt x="1824" y="3002"/>
                    <a:pt x="1987" y="2974"/>
                    <a:pt x="2150" y="2913"/>
                  </a:cubicBezTo>
                  <a:cubicBezTo>
                    <a:pt x="2967" y="2709"/>
                    <a:pt x="3376" y="1892"/>
                    <a:pt x="3171" y="1074"/>
                  </a:cubicBezTo>
                  <a:cubicBezTo>
                    <a:pt x="3002" y="397"/>
                    <a:pt x="2339" y="1"/>
                    <a:pt x="1712"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gd4ff6b1f40_0_3599"/>
            <p:cNvSpPr/>
            <p:nvPr/>
          </p:nvSpPr>
          <p:spPr>
            <a:xfrm>
              <a:off x="450200" y="3847900"/>
              <a:ext cx="319200" cy="162150"/>
            </a:xfrm>
            <a:custGeom>
              <a:rect b="b" l="l" r="r" t="t"/>
              <a:pathLst>
                <a:path extrusionOk="0" h="6486" w="12768">
                  <a:moveTo>
                    <a:pt x="1" y="3572"/>
                  </a:moveTo>
                  <a:lnTo>
                    <a:pt x="1" y="3572"/>
                  </a:lnTo>
                  <a:cubicBezTo>
                    <a:pt x="9" y="3599"/>
                    <a:pt x="17" y="3625"/>
                    <a:pt x="26" y="3651"/>
                  </a:cubicBezTo>
                  <a:lnTo>
                    <a:pt x="26" y="3651"/>
                  </a:lnTo>
                  <a:lnTo>
                    <a:pt x="1" y="3572"/>
                  </a:lnTo>
                  <a:close/>
                  <a:moveTo>
                    <a:pt x="11950" y="0"/>
                  </a:moveTo>
                  <a:cubicBezTo>
                    <a:pt x="12155" y="711"/>
                    <a:pt x="11746" y="1431"/>
                    <a:pt x="11035" y="1635"/>
                  </a:cubicBezTo>
                  <a:lnTo>
                    <a:pt x="1636" y="4496"/>
                  </a:lnTo>
                  <a:cubicBezTo>
                    <a:pt x="1510" y="4531"/>
                    <a:pt x="1385" y="4548"/>
                    <a:pt x="1263" y="4548"/>
                  </a:cubicBezTo>
                  <a:cubicBezTo>
                    <a:pt x="710" y="4548"/>
                    <a:pt x="216" y="4200"/>
                    <a:pt x="26" y="3651"/>
                  </a:cubicBezTo>
                  <a:lnTo>
                    <a:pt x="26" y="3651"/>
                  </a:lnTo>
                  <a:lnTo>
                    <a:pt x="614" y="5517"/>
                  </a:lnTo>
                  <a:cubicBezTo>
                    <a:pt x="783" y="6105"/>
                    <a:pt x="1297" y="6485"/>
                    <a:pt x="1876" y="6485"/>
                  </a:cubicBezTo>
                  <a:cubicBezTo>
                    <a:pt x="1998" y="6485"/>
                    <a:pt x="2123" y="6468"/>
                    <a:pt x="2249" y="6433"/>
                  </a:cubicBezTo>
                  <a:lnTo>
                    <a:pt x="11648" y="3678"/>
                  </a:lnTo>
                  <a:cubicBezTo>
                    <a:pt x="12359" y="3474"/>
                    <a:pt x="12768" y="2755"/>
                    <a:pt x="12563" y="2044"/>
                  </a:cubicBezTo>
                  <a:lnTo>
                    <a:pt x="11950"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0" name="Google Shape;2040;gd4ff6b1f40_0_3599"/>
          <p:cNvGrpSpPr/>
          <p:nvPr/>
        </p:nvGrpSpPr>
        <p:grpSpPr>
          <a:xfrm>
            <a:off x="220263" y="4286238"/>
            <a:ext cx="985925" cy="744150"/>
            <a:chOff x="1666700" y="5967688"/>
            <a:chExt cx="985925" cy="744150"/>
          </a:xfrm>
        </p:grpSpPr>
        <p:sp>
          <p:nvSpPr>
            <p:cNvPr id="2041" name="Google Shape;2041;gd4ff6b1f40_0_3599"/>
            <p:cNvSpPr/>
            <p:nvPr/>
          </p:nvSpPr>
          <p:spPr>
            <a:xfrm>
              <a:off x="1666700" y="5967688"/>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gd4ff6b1f40_0_3599"/>
            <p:cNvSpPr/>
            <p:nvPr/>
          </p:nvSpPr>
          <p:spPr>
            <a:xfrm>
              <a:off x="1758650" y="6363863"/>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gd4ff6b1f40_0_3599"/>
            <p:cNvSpPr/>
            <p:nvPr/>
          </p:nvSpPr>
          <p:spPr>
            <a:xfrm>
              <a:off x="1735750" y="6361013"/>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gd4ff6b1f40_0_3599"/>
            <p:cNvSpPr/>
            <p:nvPr/>
          </p:nvSpPr>
          <p:spPr>
            <a:xfrm>
              <a:off x="1766400" y="6369163"/>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gd4ff6b1f40_0_3599"/>
            <p:cNvSpPr/>
            <p:nvPr/>
          </p:nvSpPr>
          <p:spPr>
            <a:xfrm>
              <a:off x="1751075" y="6397163"/>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gd4ff6b1f40_0_3599"/>
            <p:cNvSpPr/>
            <p:nvPr/>
          </p:nvSpPr>
          <p:spPr>
            <a:xfrm>
              <a:off x="1748425" y="6392063"/>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gd4ff6b1f40_0_3599"/>
            <p:cNvSpPr/>
            <p:nvPr/>
          </p:nvSpPr>
          <p:spPr>
            <a:xfrm>
              <a:off x="1911900" y="6282113"/>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gd4ff6b1f40_0_3599"/>
            <p:cNvSpPr/>
            <p:nvPr/>
          </p:nvSpPr>
          <p:spPr>
            <a:xfrm>
              <a:off x="1889000" y="6279288"/>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gd4ff6b1f40_0_3599"/>
            <p:cNvSpPr/>
            <p:nvPr/>
          </p:nvSpPr>
          <p:spPr>
            <a:xfrm>
              <a:off x="1922125" y="6287438"/>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gd4ff6b1f40_0_3599"/>
            <p:cNvSpPr/>
            <p:nvPr/>
          </p:nvSpPr>
          <p:spPr>
            <a:xfrm>
              <a:off x="1906800" y="6315438"/>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gd4ff6b1f40_0_3599"/>
            <p:cNvSpPr/>
            <p:nvPr/>
          </p:nvSpPr>
          <p:spPr>
            <a:xfrm>
              <a:off x="1904325" y="6310313"/>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gd4ff6b1f40_0_3599"/>
            <p:cNvSpPr/>
            <p:nvPr/>
          </p:nvSpPr>
          <p:spPr>
            <a:xfrm>
              <a:off x="2067800" y="62003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gd4ff6b1f40_0_3599"/>
            <p:cNvSpPr/>
            <p:nvPr/>
          </p:nvSpPr>
          <p:spPr>
            <a:xfrm>
              <a:off x="2044725" y="6197563"/>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gd4ff6b1f40_0_3599"/>
            <p:cNvSpPr/>
            <p:nvPr/>
          </p:nvSpPr>
          <p:spPr>
            <a:xfrm>
              <a:off x="2078025" y="6205713"/>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gd4ff6b1f40_0_3599"/>
            <p:cNvSpPr/>
            <p:nvPr/>
          </p:nvSpPr>
          <p:spPr>
            <a:xfrm>
              <a:off x="2060050" y="6233688"/>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gd4ff6b1f40_0_3599"/>
            <p:cNvSpPr/>
            <p:nvPr/>
          </p:nvSpPr>
          <p:spPr>
            <a:xfrm>
              <a:off x="2060050" y="6228588"/>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gd4ff6b1f40_0_3599"/>
            <p:cNvSpPr/>
            <p:nvPr/>
          </p:nvSpPr>
          <p:spPr>
            <a:xfrm>
              <a:off x="2221050" y="6118663"/>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gd4ff6b1f40_0_3599"/>
            <p:cNvSpPr/>
            <p:nvPr/>
          </p:nvSpPr>
          <p:spPr>
            <a:xfrm>
              <a:off x="2197975" y="6115813"/>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gd4ff6b1f40_0_3599"/>
            <p:cNvSpPr/>
            <p:nvPr/>
          </p:nvSpPr>
          <p:spPr>
            <a:xfrm>
              <a:off x="2231275" y="6123963"/>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gd4ff6b1f40_0_3599"/>
            <p:cNvSpPr/>
            <p:nvPr/>
          </p:nvSpPr>
          <p:spPr>
            <a:xfrm>
              <a:off x="2215950" y="6151963"/>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gd4ff6b1f40_0_3599"/>
            <p:cNvSpPr/>
            <p:nvPr/>
          </p:nvSpPr>
          <p:spPr>
            <a:xfrm>
              <a:off x="2213300" y="6146863"/>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gd4ff6b1f40_0_3599"/>
            <p:cNvSpPr/>
            <p:nvPr/>
          </p:nvSpPr>
          <p:spPr>
            <a:xfrm>
              <a:off x="2376750" y="6036913"/>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gd4ff6b1f40_0_3599"/>
            <p:cNvSpPr/>
            <p:nvPr/>
          </p:nvSpPr>
          <p:spPr>
            <a:xfrm>
              <a:off x="2353875" y="6034013"/>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gd4ff6b1f40_0_3599"/>
            <p:cNvSpPr/>
            <p:nvPr/>
          </p:nvSpPr>
          <p:spPr>
            <a:xfrm>
              <a:off x="2386975" y="6042238"/>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gd4ff6b1f40_0_3599"/>
            <p:cNvSpPr/>
            <p:nvPr/>
          </p:nvSpPr>
          <p:spPr>
            <a:xfrm>
              <a:off x="2371650" y="6070238"/>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gd4ff6b1f40_0_3599"/>
            <p:cNvSpPr/>
            <p:nvPr/>
          </p:nvSpPr>
          <p:spPr>
            <a:xfrm>
              <a:off x="2369200" y="6065113"/>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gd4ff6b1f40_0_3599"/>
            <p:cNvSpPr/>
            <p:nvPr/>
          </p:nvSpPr>
          <p:spPr>
            <a:xfrm>
              <a:off x="1832825" y="6506888"/>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gd4ff6b1f40_0_3599"/>
            <p:cNvSpPr/>
            <p:nvPr/>
          </p:nvSpPr>
          <p:spPr>
            <a:xfrm>
              <a:off x="1809725" y="6504063"/>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gd4ff6b1f40_0_3599"/>
            <p:cNvSpPr/>
            <p:nvPr/>
          </p:nvSpPr>
          <p:spPr>
            <a:xfrm>
              <a:off x="1843025" y="6512213"/>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gd4ff6b1f40_0_3599"/>
            <p:cNvSpPr/>
            <p:nvPr/>
          </p:nvSpPr>
          <p:spPr>
            <a:xfrm>
              <a:off x="1827700" y="6540188"/>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gd4ff6b1f40_0_3599"/>
            <p:cNvSpPr/>
            <p:nvPr/>
          </p:nvSpPr>
          <p:spPr>
            <a:xfrm>
              <a:off x="1825050" y="6535088"/>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gd4ff6b1f40_0_3599"/>
            <p:cNvSpPr/>
            <p:nvPr/>
          </p:nvSpPr>
          <p:spPr>
            <a:xfrm>
              <a:off x="1988525" y="6425163"/>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gd4ff6b1f40_0_3599"/>
            <p:cNvSpPr/>
            <p:nvPr/>
          </p:nvSpPr>
          <p:spPr>
            <a:xfrm>
              <a:off x="1965625" y="6422313"/>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gd4ff6b1f40_0_3599"/>
            <p:cNvSpPr/>
            <p:nvPr/>
          </p:nvSpPr>
          <p:spPr>
            <a:xfrm>
              <a:off x="1998750" y="6430463"/>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gd4ff6b1f40_0_3599"/>
            <p:cNvSpPr/>
            <p:nvPr/>
          </p:nvSpPr>
          <p:spPr>
            <a:xfrm>
              <a:off x="1980950" y="6458463"/>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gd4ff6b1f40_0_3599"/>
            <p:cNvSpPr/>
            <p:nvPr/>
          </p:nvSpPr>
          <p:spPr>
            <a:xfrm>
              <a:off x="1980950" y="6453363"/>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gd4ff6b1f40_0_3599"/>
            <p:cNvSpPr/>
            <p:nvPr/>
          </p:nvSpPr>
          <p:spPr>
            <a:xfrm>
              <a:off x="2141775" y="6343413"/>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gd4ff6b1f40_0_3599"/>
            <p:cNvSpPr/>
            <p:nvPr/>
          </p:nvSpPr>
          <p:spPr>
            <a:xfrm>
              <a:off x="2118900" y="6340513"/>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gd4ff6b1f40_0_3599"/>
            <p:cNvSpPr/>
            <p:nvPr/>
          </p:nvSpPr>
          <p:spPr>
            <a:xfrm>
              <a:off x="2152000" y="6348738"/>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gd4ff6b1f40_0_3599"/>
            <p:cNvSpPr/>
            <p:nvPr/>
          </p:nvSpPr>
          <p:spPr>
            <a:xfrm>
              <a:off x="2136675" y="6376738"/>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gd4ff6b1f40_0_3599"/>
            <p:cNvSpPr/>
            <p:nvPr/>
          </p:nvSpPr>
          <p:spPr>
            <a:xfrm>
              <a:off x="2134225" y="6371613"/>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gd4ff6b1f40_0_3599"/>
            <p:cNvSpPr/>
            <p:nvPr/>
          </p:nvSpPr>
          <p:spPr>
            <a:xfrm>
              <a:off x="2297675" y="62616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gd4ff6b1f40_0_3599"/>
            <p:cNvSpPr/>
            <p:nvPr/>
          </p:nvSpPr>
          <p:spPr>
            <a:xfrm>
              <a:off x="2274600" y="6258788"/>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gd4ff6b1f40_0_3599"/>
            <p:cNvSpPr/>
            <p:nvPr/>
          </p:nvSpPr>
          <p:spPr>
            <a:xfrm>
              <a:off x="2307900" y="6267013"/>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gd4ff6b1f40_0_3599"/>
            <p:cNvSpPr/>
            <p:nvPr/>
          </p:nvSpPr>
          <p:spPr>
            <a:xfrm>
              <a:off x="2292575" y="6292538"/>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gd4ff6b1f40_0_3599"/>
            <p:cNvSpPr/>
            <p:nvPr/>
          </p:nvSpPr>
          <p:spPr>
            <a:xfrm>
              <a:off x="2289925" y="6289888"/>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gd4ff6b1f40_0_3599"/>
            <p:cNvSpPr/>
            <p:nvPr/>
          </p:nvSpPr>
          <p:spPr>
            <a:xfrm>
              <a:off x="2453375" y="6179963"/>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gd4ff6b1f40_0_3599"/>
            <p:cNvSpPr/>
            <p:nvPr/>
          </p:nvSpPr>
          <p:spPr>
            <a:xfrm>
              <a:off x="2430500" y="6177038"/>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gd4ff6b1f40_0_3599"/>
            <p:cNvSpPr/>
            <p:nvPr/>
          </p:nvSpPr>
          <p:spPr>
            <a:xfrm>
              <a:off x="2461150" y="6182613"/>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gd4ff6b1f40_0_3599"/>
            <p:cNvSpPr/>
            <p:nvPr/>
          </p:nvSpPr>
          <p:spPr>
            <a:xfrm>
              <a:off x="2445825" y="6210813"/>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gd4ff6b1f40_0_3599"/>
            <p:cNvSpPr/>
            <p:nvPr/>
          </p:nvSpPr>
          <p:spPr>
            <a:xfrm>
              <a:off x="2443175" y="6208163"/>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92" name="Google Shape;2092;gd4ff6b1f40_0_3599"/>
          <p:cNvSpPr/>
          <p:nvPr/>
        </p:nvSpPr>
        <p:spPr>
          <a:xfrm>
            <a:off x="8554680" y="9627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gd4ff6b1f40_0_3599"/>
          <p:cNvSpPr/>
          <p:nvPr/>
        </p:nvSpPr>
        <p:spPr>
          <a:xfrm>
            <a:off x="7189992" y="1730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gd4ff6b1f40_0_3599"/>
          <p:cNvSpPr/>
          <p:nvPr/>
        </p:nvSpPr>
        <p:spPr>
          <a:xfrm>
            <a:off x="8924753" y="13857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gd4ff6b1f40_0_3599"/>
          <p:cNvSpPr/>
          <p:nvPr/>
        </p:nvSpPr>
        <p:spPr>
          <a:xfrm>
            <a:off x="8462988" y="6877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gd4ff6b1f40_0_3599"/>
          <p:cNvSpPr/>
          <p:nvPr/>
        </p:nvSpPr>
        <p:spPr>
          <a:xfrm>
            <a:off x="8364298" y="2717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gd4ff6b1f40_0_3599"/>
          <p:cNvSpPr/>
          <p:nvPr/>
        </p:nvSpPr>
        <p:spPr>
          <a:xfrm>
            <a:off x="6710472" y="3811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gd4ff6b1f40_0_3599"/>
          <p:cNvSpPr/>
          <p:nvPr/>
        </p:nvSpPr>
        <p:spPr>
          <a:xfrm>
            <a:off x="931165" y="33158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gd4ff6b1f40_0_3599"/>
          <p:cNvSpPr/>
          <p:nvPr/>
        </p:nvSpPr>
        <p:spPr>
          <a:xfrm>
            <a:off x="560833" y="45488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gd4ff6b1f40_0_3599"/>
          <p:cNvSpPr/>
          <p:nvPr/>
        </p:nvSpPr>
        <p:spPr>
          <a:xfrm>
            <a:off x="1488251" y="21514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gd4ff6b1f40_0_3599"/>
          <p:cNvSpPr txBox="1"/>
          <p:nvPr>
            <p:ph idx="2" type="title"/>
          </p:nvPr>
        </p:nvSpPr>
        <p:spPr>
          <a:xfrm>
            <a:off x="3436650" y="1555634"/>
            <a:ext cx="2270700" cy="446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3000"/>
            </a:lvl1pPr>
            <a:lvl2pPr lvl="1" rtl="0" algn="ctr">
              <a:lnSpc>
                <a:spcPct val="100000"/>
              </a:lnSpc>
              <a:spcBef>
                <a:spcPts val="0"/>
              </a:spcBef>
              <a:spcAft>
                <a:spcPts val="0"/>
              </a:spcAft>
              <a:buSzPts val="3000"/>
              <a:buFont typeface="Neucha"/>
              <a:buNone/>
              <a:defRPr b="1" sz="3000">
                <a:latin typeface="Neucha"/>
                <a:ea typeface="Neucha"/>
                <a:cs typeface="Neucha"/>
                <a:sym typeface="Neucha"/>
              </a:defRPr>
            </a:lvl2pPr>
            <a:lvl3pPr lvl="2" rtl="0" algn="ctr">
              <a:lnSpc>
                <a:spcPct val="100000"/>
              </a:lnSpc>
              <a:spcBef>
                <a:spcPts val="0"/>
              </a:spcBef>
              <a:spcAft>
                <a:spcPts val="0"/>
              </a:spcAft>
              <a:buSzPts val="3000"/>
              <a:buFont typeface="Neucha"/>
              <a:buNone/>
              <a:defRPr b="1" sz="3000">
                <a:latin typeface="Neucha"/>
                <a:ea typeface="Neucha"/>
                <a:cs typeface="Neucha"/>
                <a:sym typeface="Neucha"/>
              </a:defRPr>
            </a:lvl3pPr>
            <a:lvl4pPr lvl="3" rtl="0" algn="ctr">
              <a:lnSpc>
                <a:spcPct val="100000"/>
              </a:lnSpc>
              <a:spcBef>
                <a:spcPts val="0"/>
              </a:spcBef>
              <a:spcAft>
                <a:spcPts val="0"/>
              </a:spcAft>
              <a:buSzPts val="3000"/>
              <a:buFont typeface="Neucha"/>
              <a:buNone/>
              <a:defRPr b="1" sz="3000">
                <a:latin typeface="Neucha"/>
                <a:ea typeface="Neucha"/>
                <a:cs typeface="Neucha"/>
                <a:sym typeface="Neucha"/>
              </a:defRPr>
            </a:lvl4pPr>
            <a:lvl5pPr lvl="4" rtl="0" algn="ctr">
              <a:lnSpc>
                <a:spcPct val="100000"/>
              </a:lnSpc>
              <a:spcBef>
                <a:spcPts val="0"/>
              </a:spcBef>
              <a:spcAft>
                <a:spcPts val="0"/>
              </a:spcAft>
              <a:buSzPts val="3000"/>
              <a:buFont typeface="Neucha"/>
              <a:buNone/>
              <a:defRPr b="1" sz="3000">
                <a:latin typeface="Neucha"/>
                <a:ea typeface="Neucha"/>
                <a:cs typeface="Neucha"/>
                <a:sym typeface="Neucha"/>
              </a:defRPr>
            </a:lvl5pPr>
            <a:lvl6pPr lvl="5" rtl="0" algn="ctr">
              <a:lnSpc>
                <a:spcPct val="100000"/>
              </a:lnSpc>
              <a:spcBef>
                <a:spcPts val="0"/>
              </a:spcBef>
              <a:spcAft>
                <a:spcPts val="0"/>
              </a:spcAft>
              <a:buSzPts val="3000"/>
              <a:buFont typeface="Neucha"/>
              <a:buNone/>
              <a:defRPr b="1" sz="3000">
                <a:latin typeface="Neucha"/>
                <a:ea typeface="Neucha"/>
                <a:cs typeface="Neucha"/>
                <a:sym typeface="Neucha"/>
              </a:defRPr>
            </a:lvl6pPr>
            <a:lvl7pPr lvl="6" rtl="0" algn="ctr">
              <a:lnSpc>
                <a:spcPct val="100000"/>
              </a:lnSpc>
              <a:spcBef>
                <a:spcPts val="0"/>
              </a:spcBef>
              <a:spcAft>
                <a:spcPts val="0"/>
              </a:spcAft>
              <a:buSzPts val="3000"/>
              <a:buFont typeface="Neucha"/>
              <a:buNone/>
              <a:defRPr b="1" sz="3000">
                <a:latin typeface="Neucha"/>
                <a:ea typeface="Neucha"/>
                <a:cs typeface="Neucha"/>
                <a:sym typeface="Neucha"/>
              </a:defRPr>
            </a:lvl7pPr>
            <a:lvl8pPr lvl="7" rtl="0" algn="ctr">
              <a:lnSpc>
                <a:spcPct val="100000"/>
              </a:lnSpc>
              <a:spcBef>
                <a:spcPts val="0"/>
              </a:spcBef>
              <a:spcAft>
                <a:spcPts val="0"/>
              </a:spcAft>
              <a:buSzPts val="3000"/>
              <a:buFont typeface="Neucha"/>
              <a:buNone/>
              <a:defRPr b="1" sz="3000">
                <a:latin typeface="Neucha"/>
                <a:ea typeface="Neucha"/>
                <a:cs typeface="Neucha"/>
                <a:sym typeface="Neucha"/>
              </a:defRPr>
            </a:lvl8pPr>
            <a:lvl9pPr lvl="8" rtl="0"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2102" name="Google Shape;2102;gd4ff6b1f40_0_3599"/>
          <p:cNvSpPr txBox="1"/>
          <p:nvPr>
            <p:ph idx="1" type="subTitle"/>
          </p:nvPr>
        </p:nvSpPr>
        <p:spPr>
          <a:xfrm>
            <a:off x="2023500" y="2009909"/>
            <a:ext cx="5097000" cy="402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15000"/>
              </a:lnSpc>
              <a:spcBef>
                <a:spcPts val="1600"/>
              </a:spcBef>
              <a:spcAft>
                <a:spcPts val="0"/>
              </a:spcAft>
              <a:buSzPts val="1400"/>
              <a:buNone/>
              <a:defRPr/>
            </a:lvl2pPr>
            <a:lvl3pPr lvl="2" rtl="0" algn="ctr">
              <a:lnSpc>
                <a:spcPct val="115000"/>
              </a:lnSpc>
              <a:spcBef>
                <a:spcPts val="1600"/>
              </a:spcBef>
              <a:spcAft>
                <a:spcPts val="0"/>
              </a:spcAft>
              <a:buSzPts val="1400"/>
              <a:buNone/>
              <a:defRPr/>
            </a:lvl3pPr>
            <a:lvl4pPr lvl="3" rtl="0" algn="ctr">
              <a:lnSpc>
                <a:spcPct val="115000"/>
              </a:lnSpc>
              <a:spcBef>
                <a:spcPts val="1600"/>
              </a:spcBef>
              <a:spcAft>
                <a:spcPts val="0"/>
              </a:spcAft>
              <a:buSzPts val="1400"/>
              <a:buNone/>
              <a:defRPr/>
            </a:lvl4pPr>
            <a:lvl5pPr lvl="4" rtl="0" algn="ctr">
              <a:lnSpc>
                <a:spcPct val="115000"/>
              </a:lnSpc>
              <a:spcBef>
                <a:spcPts val="1600"/>
              </a:spcBef>
              <a:spcAft>
                <a:spcPts val="0"/>
              </a:spcAft>
              <a:buSzPts val="1400"/>
              <a:buNone/>
              <a:defRPr/>
            </a:lvl5pPr>
            <a:lvl6pPr lvl="5" rtl="0" algn="ctr">
              <a:lnSpc>
                <a:spcPct val="115000"/>
              </a:lnSpc>
              <a:spcBef>
                <a:spcPts val="1600"/>
              </a:spcBef>
              <a:spcAft>
                <a:spcPts val="0"/>
              </a:spcAft>
              <a:buSzPts val="1400"/>
              <a:buNone/>
              <a:defRPr/>
            </a:lvl6pPr>
            <a:lvl7pPr lvl="6" rtl="0" algn="ctr">
              <a:lnSpc>
                <a:spcPct val="115000"/>
              </a:lnSpc>
              <a:spcBef>
                <a:spcPts val="1600"/>
              </a:spcBef>
              <a:spcAft>
                <a:spcPts val="0"/>
              </a:spcAft>
              <a:buSzPts val="1400"/>
              <a:buNone/>
              <a:defRPr/>
            </a:lvl7pPr>
            <a:lvl8pPr lvl="7" rtl="0" algn="ctr">
              <a:lnSpc>
                <a:spcPct val="115000"/>
              </a:lnSpc>
              <a:spcBef>
                <a:spcPts val="1600"/>
              </a:spcBef>
              <a:spcAft>
                <a:spcPts val="0"/>
              </a:spcAft>
              <a:buSzPts val="1400"/>
              <a:buNone/>
              <a:defRPr/>
            </a:lvl8pPr>
            <a:lvl9pPr lvl="8" rtl="0" algn="ctr">
              <a:lnSpc>
                <a:spcPct val="115000"/>
              </a:lnSpc>
              <a:spcBef>
                <a:spcPts val="1600"/>
              </a:spcBef>
              <a:spcAft>
                <a:spcPts val="1600"/>
              </a:spcAft>
              <a:buSzPts val="1400"/>
              <a:buNone/>
              <a:defRPr/>
            </a:lvl9pPr>
          </a:lstStyle>
          <a:p/>
        </p:txBody>
      </p:sp>
      <p:sp>
        <p:nvSpPr>
          <p:cNvPr id="2103" name="Google Shape;2103;gd4ff6b1f40_0_3599"/>
          <p:cNvSpPr txBox="1"/>
          <p:nvPr>
            <p:ph idx="3" type="title"/>
          </p:nvPr>
        </p:nvSpPr>
        <p:spPr>
          <a:xfrm>
            <a:off x="3436650" y="2605265"/>
            <a:ext cx="2270700" cy="446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3000"/>
            </a:lvl1pPr>
            <a:lvl2pPr lvl="1" rtl="0" algn="ctr">
              <a:lnSpc>
                <a:spcPct val="100000"/>
              </a:lnSpc>
              <a:spcBef>
                <a:spcPts val="0"/>
              </a:spcBef>
              <a:spcAft>
                <a:spcPts val="0"/>
              </a:spcAft>
              <a:buSzPts val="3000"/>
              <a:buFont typeface="Neucha"/>
              <a:buNone/>
              <a:defRPr b="1" sz="3000">
                <a:latin typeface="Neucha"/>
                <a:ea typeface="Neucha"/>
                <a:cs typeface="Neucha"/>
                <a:sym typeface="Neucha"/>
              </a:defRPr>
            </a:lvl2pPr>
            <a:lvl3pPr lvl="2" rtl="0" algn="ctr">
              <a:lnSpc>
                <a:spcPct val="100000"/>
              </a:lnSpc>
              <a:spcBef>
                <a:spcPts val="0"/>
              </a:spcBef>
              <a:spcAft>
                <a:spcPts val="0"/>
              </a:spcAft>
              <a:buSzPts val="3000"/>
              <a:buFont typeface="Neucha"/>
              <a:buNone/>
              <a:defRPr b="1" sz="3000">
                <a:latin typeface="Neucha"/>
                <a:ea typeface="Neucha"/>
                <a:cs typeface="Neucha"/>
                <a:sym typeface="Neucha"/>
              </a:defRPr>
            </a:lvl3pPr>
            <a:lvl4pPr lvl="3" rtl="0" algn="ctr">
              <a:lnSpc>
                <a:spcPct val="100000"/>
              </a:lnSpc>
              <a:spcBef>
                <a:spcPts val="0"/>
              </a:spcBef>
              <a:spcAft>
                <a:spcPts val="0"/>
              </a:spcAft>
              <a:buSzPts val="3000"/>
              <a:buFont typeface="Neucha"/>
              <a:buNone/>
              <a:defRPr b="1" sz="3000">
                <a:latin typeface="Neucha"/>
                <a:ea typeface="Neucha"/>
                <a:cs typeface="Neucha"/>
                <a:sym typeface="Neucha"/>
              </a:defRPr>
            </a:lvl4pPr>
            <a:lvl5pPr lvl="4" rtl="0" algn="ctr">
              <a:lnSpc>
                <a:spcPct val="100000"/>
              </a:lnSpc>
              <a:spcBef>
                <a:spcPts val="0"/>
              </a:spcBef>
              <a:spcAft>
                <a:spcPts val="0"/>
              </a:spcAft>
              <a:buSzPts val="3000"/>
              <a:buFont typeface="Neucha"/>
              <a:buNone/>
              <a:defRPr b="1" sz="3000">
                <a:latin typeface="Neucha"/>
                <a:ea typeface="Neucha"/>
                <a:cs typeface="Neucha"/>
                <a:sym typeface="Neucha"/>
              </a:defRPr>
            </a:lvl5pPr>
            <a:lvl6pPr lvl="5" rtl="0" algn="ctr">
              <a:lnSpc>
                <a:spcPct val="100000"/>
              </a:lnSpc>
              <a:spcBef>
                <a:spcPts val="0"/>
              </a:spcBef>
              <a:spcAft>
                <a:spcPts val="0"/>
              </a:spcAft>
              <a:buSzPts val="3000"/>
              <a:buFont typeface="Neucha"/>
              <a:buNone/>
              <a:defRPr b="1" sz="3000">
                <a:latin typeface="Neucha"/>
                <a:ea typeface="Neucha"/>
                <a:cs typeface="Neucha"/>
                <a:sym typeface="Neucha"/>
              </a:defRPr>
            </a:lvl6pPr>
            <a:lvl7pPr lvl="6" rtl="0" algn="ctr">
              <a:lnSpc>
                <a:spcPct val="100000"/>
              </a:lnSpc>
              <a:spcBef>
                <a:spcPts val="0"/>
              </a:spcBef>
              <a:spcAft>
                <a:spcPts val="0"/>
              </a:spcAft>
              <a:buSzPts val="3000"/>
              <a:buFont typeface="Neucha"/>
              <a:buNone/>
              <a:defRPr b="1" sz="3000">
                <a:latin typeface="Neucha"/>
                <a:ea typeface="Neucha"/>
                <a:cs typeface="Neucha"/>
                <a:sym typeface="Neucha"/>
              </a:defRPr>
            </a:lvl7pPr>
            <a:lvl8pPr lvl="7" rtl="0" algn="ctr">
              <a:lnSpc>
                <a:spcPct val="100000"/>
              </a:lnSpc>
              <a:spcBef>
                <a:spcPts val="0"/>
              </a:spcBef>
              <a:spcAft>
                <a:spcPts val="0"/>
              </a:spcAft>
              <a:buSzPts val="3000"/>
              <a:buFont typeface="Neucha"/>
              <a:buNone/>
              <a:defRPr b="1" sz="3000">
                <a:latin typeface="Neucha"/>
                <a:ea typeface="Neucha"/>
                <a:cs typeface="Neucha"/>
                <a:sym typeface="Neucha"/>
              </a:defRPr>
            </a:lvl8pPr>
            <a:lvl9pPr lvl="8" rtl="0"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2104" name="Google Shape;2104;gd4ff6b1f40_0_3599"/>
          <p:cNvSpPr txBox="1"/>
          <p:nvPr>
            <p:ph idx="4" type="subTitle"/>
          </p:nvPr>
        </p:nvSpPr>
        <p:spPr>
          <a:xfrm>
            <a:off x="2023500" y="3059540"/>
            <a:ext cx="5097000" cy="402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15000"/>
              </a:lnSpc>
              <a:spcBef>
                <a:spcPts val="1600"/>
              </a:spcBef>
              <a:spcAft>
                <a:spcPts val="0"/>
              </a:spcAft>
              <a:buSzPts val="1400"/>
              <a:buNone/>
              <a:defRPr/>
            </a:lvl2pPr>
            <a:lvl3pPr lvl="2" rtl="0" algn="ctr">
              <a:lnSpc>
                <a:spcPct val="115000"/>
              </a:lnSpc>
              <a:spcBef>
                <a:spcPts val="1600"/>
              </a:spcBef>
              <a:spcAft>
                <a:spcPts val="0"/>
              </a:spcAft>
              <a:buSzPts val="1400"/>
              <a:buNone/>
              <a:defRPr/>
            </a:lvl3pPr>
            <a:lvl4pPr lvl="3" rtl="0" algn="ctr">
              <a:lnSpc>
                <a:spcPct val="115000"/>
              </a:lnSpc>
              <a:spcBef>
                <a:spcPts val="1600"/>
              </a:spcBef>
              <a:spcAft>
                <a:spcPts val="0"/>
              </a:spcAft>
              <a:buSzPts val="1400"/>
              <a:buNone/>
              <a:defRPr/>
            </a:lvl4pPr>
            <a:lvl5pPr lvl="4" rtl="0" algn="ctr">
              <a:lnSpc>
                <a:spcPct val="115000"/>
              </a:lnSpc>
              <a:spcBef>
                <a:spcPts val="1600"/>
              </a:spcBef>
              <a:spcAft>
                <a:spcPts val="0"/>
              </a:spcAft>
              <a:buSzPts val="1400"/>
              <a:buNone/>
              <a:defRPr/>
            </a:lvl5pPr>
            <a:lvl6pPr lvl="5" rtl="0" algn="ctr">
              <a:lnSpc>
                <a:spcPct val="115000"/>
              </a:lnSpc>
              <a:spcBef>
                <a:spcPts val="1600"/>
              </a:spcBef>
              <a:spcAft>
                <a:spcPts val="0"/>
              </a:spcAft>
              <a:buSzPts val="1400"/>
              <a:buNone/>
              <a:defRPr/>
            </a:lvl6pPr>
            <a:lvl7pPr lvl="6" rtl="0" algn="ctr">
              <a:lnSpc>
                <a:spcPct val="115000"/>
              </a:lnSpc>
              <a:spcBef>
                <a:spcPts val="1600"/>
              </a:spcBef>
              <a:spcAft>
                <a:spcPts val="0"/>
              </a:spcAft>
              <a:buSzPts val="1400"/>
              <a:buNone/>
              <a:defRPr/>
            </a:lvl7pPr>
            <a:lvl8pPr lvl="7" rtl="0" algn="ctr">
              <a:lnSpc>
                <a:spcPct val="115000"/>
              </a:lnSpc>
              <a:spcBef>
                <a:spcPts val="1600"/>
              </a:spcBef>
              <a:spcAft>
                <a:spcPts val="0"/>
              </a:spcAft>
              <a:buSzPts val="1400"/>
              <a:buNone/>
              <a:defRPr/>
            </a:lvl8pPr>
            <a:lvl9pPr lvl="8" rtl="0" algn="ctr">
              <a:lnSpc>
                <a:spcPct val="115000"/>
              </a:lnSpc>
              <a:spcBef>
                <a:spcPts val="1600"/>
              </a:spcBef>
              <a:spcAft>
                <a:spcPts val="1600"/>
              </a:spcAft>
              <a:buSzPts val="1400"/>
              <a:buNone/>
              <a:defRPr/>
            </a:lvl9pPr>
          </a:lstStyle>
          <a:p/>
        </p:txBody>
      </p:sp>
      <p:sp>
        <p:nvSpPr>
          <p:cNvPr id="2105" name="Google Shape;2105;gd4ff6b1f40_0_3599"/>
          <p:cNvSpPr txBox="1"/>
          <p:nvPr>
            <p:ph idx="5" type="title"/>
          </p:nvPr>
        </p:nvSpPr>
        <p:spPr>
          <a:xfrm>
            <a:off x="3436650" y="3654896"/>
            <a:ext cx="2270700" cy="446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3000"/>
            </a:lvl1pPr>
            <a:lvl2pPr lvl="1" rtl="0" algn="ctr">
              <a:lnSpc>
                <a:spcPct val="100000"/>
              </a:lnSpc>
              <a:spcBef>
                <a:spcPts val="0"/>
              </a:spcBef>
              <a:spcAft>
                <a:spcPts val="0"/>
              </a:spcAft>
              <a:buSzPts val="3000"/>
              <a:buFont typeface="Neucha"/>
              <a:buNone/>
              <a:defRPr b="1" sz="3000">
                <a:latin typeface="Neucha"/>
                <a:ea typeface="Neucha"/>
                <a:cs typeface="Neucha"/>
                <a:sym typeface="Neucha"/>
              </a:defRPr>
            </a:lvl2pPr>
            <a:lvl3pPr lvl="2" rtl="0" algn="ctr">
              <a:lnSpc>
                <a:spcPct val="100000"/>
              </a:lnSpc>
              <a:spcBef>
                <a:spcPts val="0"/>
              </a:spcBef>
              <a:spcAft>
                <a:spcPts val="0"/>
              </a:spcAft>
              <a:buSzPts val="3000"/>
              <a:buFont typeface="Neucha"/>
              <a:buNone/>
              <a:defRPr b="1" sz="3000">
                <a:latin typeface="Neucha"/>
                <a:ea typeface="Neucha"/>
                <a:cs typeface="Neucha"/>
                <a:sym typeface="Neucha"/>
              </a:defRPr>
            </a:lvl3pPr>
            <a:lvl4pPr lvl="3" rtl="0" algn="ctr">
              <a:lnSpc>
                <a:spcPct val="100000"/>
              </a:lnSpc>
              <a:spcBef>
                <a:spcPts val="0"/>
              </a:spcBef>
              <a:spcAft>
                <a:spcPts val="0"/>
              </a:spcAft>
              <a:buSzPts val="3000"/>
              <a:buFont typeface="Neucha"/>
              <a:buNone/>
              <a:defRPr b="1" sz="3000">
                <a:latin typeface="Neucha"/>
                <a:ea typeface="Neucha"/>
                <a:cs typeface="Neucha"/>
                <a:sym typeface="Neucha"/>
              </a:defRPr>
            </a:lvl4pPr>
            <a:lvl5pPr lvl="4" rtl="0" algn="ctr">
              <a:lnSpc>
                <a:spcPct val="100000"/>
              </a:lnSpc>
              <a:spcBef>
                <a:spcPts val="0"/>
              </a:spcBef>
              <a:spcAft>
                <a:spcPts val="0"/>
              </a:spcAft>
              <a:buSzPts val="3000"/>
              <a:buFont typeface="Neucha"/>
              <a:buNone/>
              <a:defRPr b="1" sz="3000">
                <a:latin typeface="Neucha"/>
                <a:ea typeface="Neucha"/>
                <a:cs typeface="Neucha"/>
                <a:sym typeface="Neucha"/>
              </a:defRPr>
            </a:lvl5pPr>
            <a:lvl6pPr lvl="5" rtl="0" algn="ctr">
              <a:lnSpc>
                <a:spcPct val="100000"/>
              </a:lnSpc>
              <a:spcBef>
                <a:spcPts val="0"/>
              </a:spcBef>
              <a:spcAft>
                <a:spcPts val="0"/>
              </a:spcAft>
              <a:buSzPts val="3000"/>
              <a:buFont typeface="Neucha"/>
              <a:buNone/>
              <a:defRPr b="1" sz="3000">
                <a:latin typeface="Neucha"/>
                <a:ea typeface="Neucha"/>
                <a:cs typeface="Neucha"/>
                <a:sym typeface="Neucha"/>
              </a:defRPr>
            </a:lvl6pPr>
            <a:lvl7pPr lvl="6" rtl="0" algn="ctr">
              <a:lnSpc>
                <a:spcPct val="100000"/>
              </a:lnSpc>
              <a:spcBef>
                <a:spcPts val="0"/>
              </a:spcBef>
              <a:spcAft>
                <a:spcPts val="0"/>
              </a:spcAft>
              <a:buSzPts val="3000"/>
              <a:buFont typeface="Neucha"/>
              <a:buNone/>
              <a:defRPr b="1" sz="3000">
                <a:latin typeface="Neucha"/>
                <a:ea typeface="Neucha"/>
                <a:cs typeface="Neucha"/>
                <a:sym typeface="Neucha"/>
              </a:defRPr>
            </a:lvl7pPr>
            <a:lvl8pPr lvl="7" rtl="0" algn="ctr">
              <a:lnSpc>
                <a:spcPct val="100000"/>
              </a:lnSpc>
              <a:spcBef>
                <a:spcPts val="0"/>
              </a:spcBef>
              <a:spcAft>
                <a:spcPts val="0"/>
              </a:spcAft>
              <a:buSzPts val="3000"/>
              <a:buFont typeface="Neucha"/>
              <a:buNone/>
              <a:defRPr b="1" sz="3000">
                <a:latin typeface="Neucha"/>
                <a:ea typeface="Neucha"/>
                <a:cs typeface="Neucha"/>
                <a:sym typeface="Neucha"/>
              </a:defRPr>
            </a:lvl8pPr>
            <a:lvl9pPr lvl="8" rtl="0"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2106" name="Google Shape;2106;gd4ff6b1f40_0_3599"/>
          <p:cNvSpPr txBox="1"/>
          <p:nvPr>
            <p:ph idx="6" type="subTitle"/>
          </p:nvPr>
        </p:nvSpPr>
        <p:spPr>
          <a:xfrm>
            <a:off x="2023500" y="4109171"/>
            <a:ext cx="5097000" cy="4023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15000"/>
              </a:lnSpc>
              <a:spcBef>
                <a:spcPts val="1600"/>
              </a:spcBef>
              <a:spcAft>
                <a:spcPts val="0"/>
              </a:spcAft>
              <a:buSzPts val="1400"/>
              <a:buNone/>
              <a:defRPr/>
            </a:lvl2pPr>
            <a:lvl3pPr lvl="2" rtl="0" algn="ctr">
              <a:lnSpc>
                <a:spcPct val="115000"/>
              </a:lnSpc>
              <a:spcBef>
                <a:spcPts val="1600"/>
              </a:spcBef>
              <a:spcAft>
                <a:spcPts val="0"/>
              </a:spcAft>
              <a:buSzPts val="1400"/>
              <a:buNone/>
              <a:defRPr/>
            </a:lvl3pPr>
            <a:lvl4pPr lvl="3" rtl="0" algn="ctr">
              <a:lnSpc>
                <a:spcPct val="115000"/>
              </a:lnSpc>
              <a:spcBef>
                <a:spcPts val="1600"/>
              </a:spcBef>
              <a:spcAft>
                <a:spcPts val="0"/>
              </a:spcAft>
              <a:buSzPts val="1400"/>
              <a:buNone/>
              <a:defRPr/>
            </a:lvl4pPr>
            <a:lvl5pPr lvl="4" rtl="0" algn="ctr">
              <a:lnSpc>
                <a:spcPct val="115000"/>
              </a:lnSpc>
              <a:spcBef>
                <a:spcPts val="1600"/>
              </a:spcBef>
              <a:spcAft>
                <a:spcPts val="0"/>
              </a:spcAft>
              <a:buSzPts val="1400"/>
              <a:buNone/>
              <a:defRPr/>
            </a:lvl5pPr>
            <a:lvl6pPr lvl="5" rtl="0" algn="ctr">
              <a:lnSpc>
                <a:spcPct val="115000"/>
              </a:lnSpc>
              <a:spcBef>
                <a:spcPts val="1600"/>
              </a:spcBef>
              <a:spcAft>
                <a:spcPts val="0"/>
              </a:spcAft>
              <a:buSzPts val="1400"/>
              <a:buNone/>
              <a:defRPr/>
            </a:lvl6pPr>
            <a:lvl7pPr lvl="6" rtl="0" algn="ctr">
              <a:lnSpc>
                <a:spcPct val="115000"/>
              </a:lnSpc>
              <a:spcBef>
                <a:spcPts val="1600"/>
              </a:spcBef>
              <a:spcAft>
                <a:spcPts val="0"/>
              </a:spcAft>
              <a:buSzPts val="1400"/>
              <a:buNone/>
              <a:defRPr/>
            </a:lvl7pPr>
            <a:lvl8pPr lvl="7" rtl="0" algn="ctr">
              <a:lnSpc>
                <a:spcPct val="115000"/>
              </a:lnSpc>
              <a:spcBef>
                <a:spcPts val="1600"/>
              </a:spcBef>
              <a:spcAft>
                <a:spcPts val="0"/>
              </a:spcAft>
              <a:buSzPts val="1400"/>
              <a:buNone/>
              <a:defRPr/>
            </a:lvl8pPr>
            <a:lvl9pPr lvl="8" rtl="0" algn="ctr">
              <a:lnSpc>
                <a:spcPct val="115000"/>
              </a:lnSpc>
              <a:spcBef>
                <a:spcPts val="1600"/>
              </a:spcBef>
              <a:spcAft>
                <a:spcPts val="1600"/>
              </a:spcAft>
              <a:buSzPts val="1400"/>
              <a:buNone/>
              <a:defRPr/>
            </a:lvl9pPr>
          </a:lstStyle>
          <a:p/>
        </p:txBody>
      </p:sp>
      <p:sp>
        <p:nvSpPr>
          <p:cNvPr id="2107" name="Google Shape;2107;gd4ff6b1f40_0_3599"/>
          <p:cNvSpPr/>
          <p:nvPr/>
        </p:nvSpPr>
        <p:spPr>
          <a:xfrm>
            <a:off x="123948" y="1850837"/>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gd4ff6b1f40_0_3599"/>
          <p:cNvSpPr/>
          <p:nvPr/>
        </p:nvSpPr>
        <p:spPr>
          <a:xfrm>
            <a:off x="254261" y="1565156"/>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gd4ff6b1f40_0_3599"/>
          <p:cNvSpPr/>
          <p:nvPr/>
        </p:nvSpPr>
        <p:spPr>
          <a:xfrm>
            <a:off x="413085" y="2499564"/>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gd4ff6b1f40_0_3599"/>
          <p:cNvSpPr/>
          <p:nvPr/>
        </p:nvSpPr>
        <p:spPr>
          <a:xfrm>
            <a:off x="653078" y="1899932"/>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11" name="Shape 2111"/>
        <p:cNvGrpSpPr/>
        <p:nvPr/>
      </p:nvGrpSpPr>
      <p:grpSpPr>
        <a:xfrm>
          <a:off x="0" y="0"/>
          <a:ext cx="0" cy="0"/>
          <a:chOff x="0" y="0"/>
          <a:chExt cx="0" cy="0"/>
        </a:xfrm>
      </p:grpSpPr>
      <p:sp>
        <p:nvSpPr>
          <p:cNvPr id="2112" name="Google Shape;2112;gd4ff6b1f40_0_3695"/>
          <p:cNvSpPr/>
          <p:nvPr/>
        </p:nvSpPr>
        <p:spPr>
          <a:xfrm flipH="1" rot="10800000">
            <a:off x="6520050" y="0"/>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gd4ff6b1f40_0_3695"/>
          <p:cNvSpPr txBox="1"/>
          <p:nvPr>
            <p:ph hasCustomPrompt="1" type="title"/>
          </p:nvPr>
        </p:nvSpPr>
        <p:spPr>
          <a:xfrm>
            <a:off x="713225" y="1696675"/>
            <a:ext cx="7717800" cy="1151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2000"/>
              <a:buNone/>
              <a:defRPr sz="7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2114" name="Google Shape;2114;gd4ff6b1f40_0_3695"/>
          <p:cNvSpPr txBox="1"/>
          <p:nvPr>
            <p:ph idx="1" type="body"/>
          </p:nvPr>
        </p:nvSpPr>
        <p:spPr>
          <a:xfrm>
            <a:off x="762000" y="2685500"/>
            <a:ext cx="7668900" cy="5817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grpSp>
        <p:nvGrpSpPr>
          <p:cNvPr id="2115" name="Google Shape;2115;gd4ff6b1f40_0_3695"/>
          <p:cNvGrpSpPr/>
          <p:nvPr/>
        </p:nvGrpSpPr>
        <p:grpSpPr>
          <a:xfrm>
            <a:off x="8012063" y="168438"/>
            <a:ext cx="837425" cy="742112"/>
            <a:chOff x="6215925" y="6858088"/>
            <a:chExt cx="837425" cy="742112"/>
          </a:xfrm>
        </p:grpSpPr>
        <p:sp>
          <p:nvSpPr>
            <p:cNvPr id="2116" name="Google Shape;2116;gd4ff6b1f40_0_3695"/>
            <p:cNvSpPr/>
            <p:nvPr/>
          </p:nvSpPr>
          <p:spPr>
            <a:xfrm>
              <a:off x="6215925" y="7421400"/>
              <a:ext cx="201900" cy="178800"/>
            </a:xfrm>
            <a:custGeom>
              <a:rect b="b" l="l" r="r" t="t"/>
              <a:pathLst>
                <a:path extrusionOk="0" h="7152" w="8076">
                  <a:moveTo>
                    <a:pt x="7561" y="0"/>
                  </a:moveTo>
                  <a:lnTo>
                    <a:pt x="0" y="6637"/>
                  </a:lnTo>
                  <a:lnTo>
                    <a:pt x="515" y="7152"/>
                  </a:lnTo>
                  <a:lnTo>
                    <a:pt x="8076" y="507"/>
                  </a:lnTo>
                  <a:lnTo>
                    <a:pt x="7561" y="0"/>
                  </a:ln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gd4ff6b1f40_0_3695"/>
            <p:cNvSpPr/>
            <p:nvPr/>
          </p:nvSpPr>
          <p:spPr>
            <a:xfrm>
              <a:off x="6401775" y="7430925"/>
              <a:ext cx="25575" cy="22900"/>
            </a:xfrm>
            <a:custGeom>
              <a:rect b="b" l="l" r="r" t="t"/>
              <a:pathLst>
                <a:path extrusionOk="0" h="916" w="1023">
                  <a:moveTo>
                    <a:pt x="508" y="0"/>
                  </a:moveTo>
                  <a:lnTo>
                    <a:pt x="1" y="507"/>
                  </a:lnTo>
                  <a:lnTo>
                    <a:pt x="508" y="915"/>
                  </a:lnTo>
                  <a:lnTo>
                    <a:pt x="1023" y="507"/>
                  </a:lnTo>
                  <a:lnTo>
                    <a:pt x="508" y="0"/>
                  </a:lnTo>
                  <a:close/>
                </a:path>
              </a:pathLst>
            </a:custGeom>
            <a:solidFill>
              <a:srgbClr val="C1C0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18" name="Google Shape;2118;gd4ff6b1f40_0_3695"/>
            <p:cNvGrpSpPr/>
            <p:nvPr/>
          </p:nvGrpSpPr>
          <p:grpSpPr>
            <a:xfrm>
              <a:off x="6361025" y="6858088"/>
              <a:ext cx="692325" cy="623250"/>
              <a:chOff x="6361025" y="6858088"/>
              <a:chExt cx="692325" cy="623250"/>
            </a:xfrm>
          </p:grpSpPr>
          <p:sp>
            <p:nvSpPr>
              <p:cNvPr id="2119" name="Google Shape;2119;gd4ff6b1f40_0_3695"/>
              <p:cNvSpPr/>
              <p:nvPr/>
            </p:nvSpPr>
            <p:spPr>
              <a:xfrm>
                <a:off x="6361025" y="7011338"/>
                <a:ext cx="510875" cy="470000"/>
              </a:xfrm>
              <a:custGeom>
                <a:rect b="b" l="l" r="r" t="t"/>
                <a:pathLst>
                  <a:path extrusionOk="0" h="18800" w="20435">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rgbClr val="FAFD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gd4ff6b1f40_0_3695"/>
              <p:cNvSpPr/>
              <p:nvPr/>
            </p:nvSpPr>
            <p:spPr>
              <a:xfrm>
                <a:off x="6795250" y="6896288"/>
                <a:ext cx="217225" cy="207025"/>
              </a:xfrm>
              <a:custGeom>
                <a:rect b="b" l="l" r="r" t="t"/>
                <a:pathLst>
                  <a:path extrusionOk="0" h="8281" w="8689">
                    <a:moveTo>
                      <a:pt x="6539" y="1"/>
                    </a:moveTo>
                    <a:lnTo>
                      <a:pt x="0" y="5828"/>
                    </a:lnTo>
                    <a:lnTo>
                      <a:pt x="2150" y="8280"/>
                    </a:lnTo>
                    <a:lnTo>
                      <a:pt x="8688" y="2453"/>
                    </a:lnTo>
                    <a:lnTo>
                      <a:pt x="6539" y="1"/>
                    </a:ln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gd4ff6b1f40_0_3695"/>
              <p:cNvSpPr/>
              <p:nvPr/>
            </p:nvSpPr>
            <p:spPr>
              <a:xfrm>
                <a:off x="6795250" y="7018888"/>
                <a:ext cx="79300" cy="84425"/>
              </a:xfrm>
              <a:custGeom>
                <a:rect b="b" l="l" r="r" t="t"/>
                <a:pathLst>
                  <a:path extrusionOk="0" h="3377" w="3172">
                    <a:moveTo>
                      <a:pt x="1022" y="1"/>
                    </a:moveTo>
                    <a:lnTo>
                      <a:pt x="0" y="924"/>
                    </a:lnTo>
                    <a:lnTo>
                      <a:pt x="2150" y="3376"/>
                    </a:lnTo>
                    <a:lnTo>
                      <a:pt x="3171" y="2453"/>
                    </a:lnTo>
                    <a:lnTo>
                      <a:pt x="1022" y="1"/>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gd4ff6b1f40_0_3695"/>
              <p:cNvSpPr/>
              <p:nvPr/>
            </p:nvSpPr>
            <p:spPr>
              <a:xfrm>
                <a:off x="6946050" y="6858088"/>
                <a:ext cx="107300" cy="114850"/>
              </a:xfrm>
              <a:custGeom>
                <a:rect b="b" l="l" r="r" t="t"/>
                <a:pathLst>
                  <a:path extrusionOk="0" h="4594" w="4292">
                    <a:moveTo>
                      <a:pt x="1120" y="0"/>
                    </a:moveTo>
                    <a:lnTo>
                      <a:pt x="0" y="1022"/>
                    </a:lnTo>
                    <a:lnTo>
                      <a:pt x="3163" y="4594"/>
                    </a:lnTo>
                    <a:lnTo>
                      <a:pt x="4291" y="3678"/>
                    </a:lnTo>
                    <a:lnTo>
                      <a:pt x="1120"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gd4ff6b1f40_0_3695"/>
              <p:cNvSpPr/>
              <p:nvPr/>
            </p:nvSpPr>
            <p:spPr>
              <a:xfrm>
                <a:off x="6721275" y="6990888"/>
                <a:ext cx="176150" cy="189050"/>
              </a:xfrm>
              <a:custGeom>
                <a:rect b="b" l="l" r="r" t="t"/>
                <a:pathLst>
                  <a:path extrusionOk="0" h="7562" w="7046">
                    <a:moveTo>
                      <a:pt x="1733" y="1"/>
                    </a:moveTo>
                    <a:lnTo>
                      <a:pt x="0" y="1529"/>
                    </a:lnTo>
                    <a:lnTo>
                      <a:pt x="5313" y="7561"/>
                    </a:lnTo>
                    <a:lnTo>
                      <a:pt x="7046" y="6025"/>
                    </a:lnTo>
                    <a:lnTo>
                      <a:pt x="1733" y="1"/>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gd4ff6b1f40_0_3695"/>
              <p:cNvSpPr/>
              <p:nvPr/>
            </p:nvSpPr>
            <p:spPr>
              <a:xfrm>
                <a:off x="6739050" y="7149263"/>
                <a:ext cx="69100" cy="74000"/>
              </a:xfrm>
              <a:custGeom>
                <a:rect b="b" l="l" r="r" t="t"/>
                <a:pathLst>
                  <a:path extrusionOk="0" h="2960" w="2764">
                    <a:moveTo>
                      <a:pt x="409" y="0"/>
                    </a:moveTo>
                    <a:lnTo>
                      <a:pt x="0" y="303"/>
                    </a:lnTo>
                    <a:lnTo>
                      <a:pt x="2354" y="2959"/>
                    </a:lnTo>
                    <a:lnTo>
                      <a:pt x="2763" y="2657"/>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gd4ff6b1f40_0_3695"/>
              <p:cNvSpPr/>
              <p:nvPr/>
            </p:nvSpPr>
            <p:spPr>
              <a:xfrm>
                <a:off x="6690625" y="7192588"/>
                <a:ext cx="66425" cy="74200"/>
              </a:xfrm>
              <a:custGeom>
                <a:rect b="b" l="l" r="r" t="t"/>
                <a:pathLst>
                  <a:path extrusionOk="0" h="2968" w="2657">
                    <a:moveTo>
                      <a:pt x="409" y="0"/>
                    </a:moveTo>
                    <a:lnTo>
                      <a:pt x="0" y="311"/>
                    </a:lnTo>
                    <a:lnTo>
                      <a:pt x="2346" y="2967"/>
                    </a:lnTo>
                    <a:lnTo>
                      <a:pt x="2657"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gd4ff6b1f40_0_3695"/>
              <p:cNvSpPr/>
              <p:nvPr/>
            </p:nvSpPr>
            <p:spPr>
              <a:xfrm>
                <a:off x="6642000" y="7236113"/>
                <a:ext cx="66425" cy="73975"/>
              </a:xfrm>
              <a:custGeom>
                <a:rect b="b" l="l" r="r" t="t"/>
                <a:pathLst>
                  <a:path extrusionOk="0" h="2959" w="2657">
                    <a:moveTo>
                      <a:pt x="409" y="0"/>
                    </a:moveTo>
                    <a:lnTo>
                      <a:pt x="0" y="302"/>
                    </a:lnTo>
                    <a:lnTo>
                      <a:pt x="2248" y="2959"/>
                    </a:lnTo>
                    <a:lnTo>
                      <a:pt x="2656"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gd4ff6b1f40_0_3695"/>
              <p:cNvSpPr/>
              <p:nvPr/>
            </p:nvSpPr>
            <p:spPr>
              <a:xfrm>
                <a:off x="6384125" y="7207913"/>
                <a:ext cx="268100" cy="252975"/>
              </a:xfrm>
              <a:custGeom>
                <a:rect b="b" l="l" r="r" t="t"/>
                <a:pathLst>
                  <a:path extrusionOk="0" h="10119" w="10724">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gd4ff6b1f40_0_3695"/>
              <p:cNvSpPr/>
              <p:nvPr/>
            </p:nvSpPr>
            <p:spPr>
              <a:xfrm>
                <a:off x="6384125" y="7312738"/>
                <a:ext cx="268100" cy="148150"/>
              </a:xfrm>
              <a:custGeom>
                <a:rect b="b" l="l" r="r" t="t"/>
                <a:pathLst>
                  <a:path extrusionOk="0" h="5926" w="10724">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129" name="Google Shape;2129;gd4ff6b1f40_0_3695"/>
          <p:cNvSpPr/>
          <p:nvPr/>
        </p:nvSpPr>
        <p:spPr>
          <a:xfrm>
            <a:off x="7422798" y="64342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gd4ff6b1f40_0_3695"/>
          <p:cNvSpPr/>
          <p:nvPr/>
        </p:nvSpPr>
        <p:spPr>
          <a:xfrm>
            <a:off x="7553111" y="35774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gd4ff6b1f40_0_3695"/>
          <p:cNvSpPr/>
          <p:nvPr/>
        </p:nvSpPr>
        <p:spPr>
          <a:xfrm>
            <a:off x="7711935" y="129215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gd4ff6b1f40_0_3695"/>
          <p:cNvSpPr/>
          <p:nvPr/>
        </p:nvSpPr>
        <p:spPr>
          <a:xfrm>
            <a:off x="7951928" y="69251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gd4ff6b1f40_0_3695"/>
          <p:cNvSpPr/>
          <p:nvPr/>
        </p:nvSpPr>
        <p:spPr>
          <a:xfrm flipH="1">
            <a:off x="345790" y="8754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gd4ff6b1f40_0_3695"/>
          <p:cNvSpPr/>
          <p:nvPr/>
        </p:nvSpPr>
        <p:spPr>
          <a:xfrm flipH="1">
            <a:off x="1724281" y="857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gd4ff6b1f40_0_3695"/>
          <p:cNvSpPr/>
          <p:nvPr/>
        </p:nvSpPr>
        <p:spPr>
          <a:xfrm flipH="1">
            <a:off x="176597" y="12984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gd4ff6b1f40_0_3695"/>
          <p:cNvSpPr/>
          <p:nvPr/>
        </p:nvSpPr>
        <p:spPr>
          <a:xfrm flipH="1">
            <a:off x="638297" y="6004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gd4ff6b1f40_0_3695"/>
          <p:cNvSpPr/>
          <p:nvPr/>
        </p:nvSpPr>
        <p:spPr>
          <a:xfrm flipH="1">
            <a:off x="737053" y="1844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gd4ff6b1f40_0_3695"/>
          <p:cNvSpPr/>
          <p:nvPr/>
        </p:nvSpPr>
        <p:spPr>
          <a:xfrm flipH="1">
            <a:off x="2387120" y="2938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gd4ff6b1f40_0_3695"/>
          <p:cNvSpPr/>
          <p:nvPr/>
        </p:nvSpPr>
        <p:spPr>
          <a:xfrm>
            <a:off x="8650205" y="46451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gd4ff6b1f40_0_3695"/>
          <p:cNvSpPr/>
          <p:nvPr/>
        </p:nvSpPr>
        <p:spPr>
          <a:xfrm>
            <a:off x="7285517" y="38554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gd4ff6b1f40_0_3695"/>
          <p:cNvSpPr/>
          <p:nvPr/>
        </p:nvSpPr>
        <p:spPr>
          <a:xfrm>
            <a:off x="9020278" y="50682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gd4ff6b1f40_0_3695"/>
          <p:cNvSpPr/>
          <p:nvPr/>
        </p:nvSpPr>
        <p:spPr>
          <a:xfrm>
            <a:off x="8558513" y="43701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gd4ff6b1f40_0_3695"/>
          <p:cNvSpPr/>
          <p:nvPr/>
        </p:nvSpPr>
        <p:spPr>
          <a:xfrm>
            <a:off x="8459823" y="39541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gd4ff6b1f40_0_3695"/>
          <p:cNvSpPr/>
          <p:nvPr/>
        </p:nvSpPr>
        <p:spPr>
          <a:xfrm>
            <a:off x="6805997" y="40635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gd4ff6b1f40_0_3695"/>
          <p:cNvSpPr/>
          <p:nvPr/>
        </p:nvSpPr>
        <p:spPr>
          <a:xfrm flipH="1">
            <a:off x="0" y="3186075"/>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gd4ff6b1f40_0_3695"/>
          <p:cNvSpPr/>
          <p:nvPr/>
        </p:nvSpPr>
        <p:spPr>
          <a:xfrm flipH="1">
            <a:off x="1090248" y="347174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gd4ff6b1f40_0_3695"/>
          <p:cNvSpPr/>
          <p:nvPr/>
        </p:nvSpPr>
        <p:spPr>
          <a:xfrm flipH="1">
            <a:off x="1160751" y="318606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gd4ff6b1f40_0_3695"/>
          <p:cNvSpPr/>
          <p:nvPr/>
        </p:nvSpPr>
        <p:spPr>
          <a:xfrm flipH="1">
            <a:off x="1002250" y="412047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gd4ff6b1f40_0_3695"/>
          <p:cNvSpPr/>
          <p:nvPr/>
        </p:nvSpPr>
        <p:spPr>
          <a:xfrm flipH="1">
            <a:off x="761998" y="352084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50" name="Google Shape;2150;gd4ff6b1f40_0_3695"/>
          <p:cNvGrpSpPr/>
          <p:nvPr/>
        </p:nvGrpSpPr>
        <p:grpSpPr>
          <a:xfrm>
            <a:off x="819000" y="4119838"/>
            <a:ext cx="985925" cy="744150"/>
            <a:chOff x="1666700" y="5967688"/>
            <a:chExt cx="985925" cy="744150"/>
          </a:xfrm>
        </p:grpSpPr>
        <p:sp>
          <p:nvSpPr>
            <p:cNvPr id="2151" name="Google Shape;2151;gd4ff6b1f40_0_3695"/>
            <p:cNvSpPr/>
            <p:nvPr/>
          </p:nvSpPr>
          <p:spPr>
            <a:xfrm>
              <a:off x="1666700" y="5967688"/>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gd4ff6b1f40_0_3695"/>
            <p:cNvSpPr/>
            <p:nvPr/>
          </p:nvSpPr>
          <p:spPr>
            <a:xfrm>
              <a:off x="1758650" y="6363863"/>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gd4ff6b1f40_0_3695"/>
            <p:cNvSpPr/>
            <p:nvPr/>
          </p:nvSpPr>
          <p:spPr>
            <a:xfrm>
              <a:off x="1735750" y="6361013"/>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gd4ff6b1f40_0_3695"/>
            <p:cNvSpPr/>
            <p:nvPr/>
          </p:nvSpPr>
          <p:spPr>
            <a:xfrm>
              <a:off x="1766400" y="6369163"/>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gd4ff6b1f40_0_3695"/>
            <p:cNvSpPr/>
            <p:nvPr/>
          </p:nvSpPr>
          <p:spPr>
            <a:xfrm>
              <a:off x="1751075" y="6397163"/>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gd4ff6b1f40_0_3695"/>
            <p:cNvSpPr/>
            <p:nvPr/>
          </p:nvSpPr>
          <p:spPr>
            <a:xfrm>
              <a:off x="1748425" y="6392063"/>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gd4ff6b1f40_0_3695"/>
            <p:cNvSpPr/>
            <p:nvPr/>
          </p:nvSpPr>
          <p:spPr>
            <a:xfrm>
              <a:off x="1911900" y="6282113"/>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gd4ff6b1f40_0_3695"/>
            <p:cNvSpPr/>
            <p:nvPr/>
          </p:nvSpPr>
          <p:spPr>
            <a:xfrm>
              <a:off x="1889000" y="6279288"/>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gd4ff6b1f40_0_3695"/>
            <p:cNvSpPr/>
            <p:nvPr/>
          </p:nvSpPr>
          <p:spPr>
            <a:xfrm>
              <a:off x="1922125" y="6287438"/>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gd4ff6b1f40_0_3695"/>
            <p:cNvSpPr/>
            <p:nvPr/>
          </p:nvSpPr>
          <p:spPr>
            <a:xfrm>
              <a:off x="1906800" y="6315438"/>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gd4ff6b1f40_0_3695"/>
            <p:cNvSpPr/>
            <p:nvPr/>
          </p:nvSpPr>
          <p:spPr>
            <a:xfrm>
              <a:off x="1904325" y="6310313"/>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gd4ff6b1f40_0_3695"/>
            <p:cNvSpPr/>
            <p:nvPr/>
          </p:nvSpPr>
          <p:spPr>
            <a:xfrm>
              <a:off x="2067800" y="62003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gd4ff6b1f40_0_3695"/>
            <p:cNvSpPr/>
            <p:nvPr/>
          </p:nvSpPr>
          <p:spPr>
            <a:xfrm>
              <a:off x="2044725" y="6197563"/>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gd4ff6b1f40_0_3695"/>
            <p:cNvSpPr/>
            <p:nvPr/>
          </p:nvSpPr>
          <p:spPr>
            <a:xfrm>
              <a:off x="2078025" y="6205713"/>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gd4ff6b1f40_0_3695"/>
            <p:cNvSpPr/>
            <p:nvPr/>
          </p:nvSpPr>
          <p:spPr>
            <a:xfrm>
              <a:off x="2060050" y="6233688"/>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gd4ff6b1f40_0_3695"/>
            <p:cNvSpPr/>
            <p:nvPr/>
          </p:nvSpPr>
          <p:spPr>
            <a:xfrm>
              <a:off x="2060050" y="6228588"/>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gd4ff6b1f40_0_3695"/>
            <p:cNvSpPr/>
            <p:nvPr/>
          </p:nvSpPr>
          <p:spPr>
            <a:xfrm>
              <a:off x="2221050" y="6118663"/>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gd4ff6b1f40_0_3695"/>
            <p:cNvSpPr/>
            <p:nvPr/>
          </p:nvSpPr>
          <p:spPr>
            <a:xfrm>
              <a:off x="2197975" y="6115813"/>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gd4ff6b1f40_0_3695"/>
            <p:cNvSpPr/>
            <p:nvPr/>
          </p:nvSpPr>
          <p:spPr>
            <a:xfrm>
              <a:off x="2231275" y="6123963"/>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gd4ff6b1f40_0_3695"/>
            <p:cNvSpPr/>
            <p:nvPr/>
          </p:nvSpPr>
          <p:spPr>
            <a:xfrm>
              <a:off x="2215950" y="6151963"/>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gd4ff6b1f40_0_3695"/>
            <p:cNvSpPr/>
            <p:nvPr/>
          </p:nvSpPr>
          <p:spPr>
            <a:xfrm>
              <a:off x="2213300" y="6146863"/>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gd4ff6b1f40_0_3695"/>
            <p:cNvSpPr/>
            <p:nvPr/>
          </p:nvSpPr>
          <p:spPr>
            <a:xfrm>
              <a:off x="2376750" y="6036913"/>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gd4ff6b1f40_0_3695"/>
            <p:cNvSpPr/>
            <p:nvPr/>
          </p:nvSpPr>
          <p:spPr>
            <a:xfrm>
              <a:off x="2353875" y="6034013"/>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gd4ff6b1f40_0_3695"/>
            <p:cNvSpPr/>
            <p:nvPr/>
          </p:nvSpPr>
          <p:spPr>
            <a:xfrm>
              <a:off x="2386975" y="6042238"/>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gd4ff6b1f40_0_3695"/>
            <p:cNvSpPr/>
            <p:nvPr/>
          </p:nvSpPr>
          <p:spPr>
            <a:xfrm>
              <a:off x="2371650" y="6070238"/>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gd4ff6b1f40_0_3695"/>
            <p:cNvSpPr/>
            <p:nvPr/>
          </p:nvSpPr>
          <p:spPr>
            <a:xfrm>
              <a:off x="2369200" y="6065113"/>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gd4ff6b1f40_0_3695"/>
            <p:cNvSpPr/>
            <p:nvPr/>
          </p:nvSpPr>
          <p:spPr>
            <a:xfrm>
              <a:off x="1832825" y="6506888"/>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gd4ff6b1f40_0_3695"/>
            <p:cNvSpPr/>
            <p:nvPr/>
          </p:nvSpPr>
          <p:spPr>
            <a:xfrm>
              <a:off x="1809725" y="6504063"/>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gd4ff6b1f40_0_3695"/>
            <p:cNvSpPr/>
            <p:nvPr/>
          </p:nvSpPr>
          <p:spPr>
            <a:xfrm>
              <a:off x="1843025" y="6512213"/>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gd4ff6b1f40_0_3695"/>
            <p:cNvSpPr/>
            <p:nvPr/>
          </p:nvSpPr>
          <p:spPr>
            <a:xfrm>
              <a:off x="1827700" y="6540188"/>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gd4ff6b1f40_0_3695"/>
            <p:cNvSpPr/>
            <p:nvPr/>
          </p:nvSpPr>
          <p:spPr>
            <a:xfrm>
              <a:off x="1825050" y="6535088"/>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gd4ff6b1f40_0_3695"/>
            <p:cNvSpPr/>
            <p:nvPr/>
          </p:nvSpPr>
          <p:spPr>
            <a:xfrm>
              <a:off x="1988525" y="6425163"/>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gd4ff6b1f40_0_3695"/>
            <p:cNvSpPr/>
            <p:nvPr/>
          </p:nvSpPr>
          <p:spPr>
            <a:xfrm>
              <a:off x="1965625" y="6422313"/>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gd4ff6b1f40_0_3695"/>
            <p:cNvSpPr/>
            <p:nvPr/>
          </p:nvSpPr>
          <p:spPr>
            <a:xfrm>
              <a:off x="1998750" y="6430463"/>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gd4ff6b1f40_0_3695"/>
            <p:cNvSpPr/>
            <p:nvPr/>
          </p:nvSpPr>
          <p:spPr>
            <a:xfrm>
              <a:off x="1980950" y="6458463"/>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gd4ff6b1f40_0_3695"/>
            <p:cNvSpPr/>
            <p:nvPr/>
          </p:nvSpPr>
          <p:spPr>
            <a:xfrm>
              <a:off x="1980950" y="6453363"/>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gd4ff6b1f40_0_3695"/>
            <p:cNvSpPr/>
            <p:nvPr/>
          </p:nvSpPr>
          <p:spPr>
            <a:xfrm>
              <a:off x="2141775" y="6343413"/>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gd4ff6b1f40_0_3695"/>
            <p:cNvSpPr/>
            <p:nvPr/>
          </p:nvSpPr>
          <p:spPr>
            <a:xfrm>
              <a:off x="2118900" y="6340513"/>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gd4ff6b1f40_0_3695"/>
            <p:cNvSpPr/>
            <p:nvPr/>
          </p:nvSpPr>
          <p:spPr>
            <a:xfrm>
              <a:off x="2152000" y="6348738"/>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gd4ff6b1f40_0_3695"/>
            <p:cNvSpPr/>
            <p:nvPr/>
          </p:nvSpPr>
          <p:spPr>
            <a:xfrm>
              <a:off x="2136675" y="6376738"/>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gd4ff6b1f40_0_3695"/>
            <p:cNvSpPr/>
            <p:nvPr/>
          </p:nvSpPr>
          <p:spPr>
            <a:xfrm>
              <a:off x="2134225" y="6371613"/>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gd4ff6b1f40_0_3695"/>
            <p:cNvSpPr/>
            <p:nvPr/>
          </p:nvSpPr>
          <p:spPr>
            <a:xfrm>
              <a:off x="2297675" y="62616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gd4ff6b1f40_0_3695"/>
            <p:cNvSpPr/>
            <p:nvPr/>
          </p:nvSpPr>
          <p:spPr>
            <a:xfrm>
              <a:off x="2274600" y="6258788"/>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gd4ff6b1f40_0_3695"/>
            <p:cNvSpPr/>
            <p:nvPr/>
          </p:nvSpPr>
          <p:spPr>
            <a:xfrm>
              <a:off x="2307900" y="6267013"/>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gd4ff6b1f40_0_3695"/>
            <p:cNvSpPr/>
            <p:nvPr/>
          </p:nvSpPr>
          <p:spPr>
            <a:xfrm>
              <a:off x="2292575" y="6292538"/>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gd4ff6b1f40_0_3695"/>
            <p:cNvSpPr/>
            <p:nvPr/>
          </p:nvSpPr>
          <p:spPr>
            <a:xfrm>
              <a:off x="2289925" y="6289888"/>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gd4ff6b1f40_0_3695"/>
            <p:cNvSpPr/>
            <p:nvPr/>
          </p:nvSpPr>
          <p:spPr>
            <a:xfrm>
              <a:off x="2453375" y="6179963"/>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gd4ff6b1f40_0_3695"/>
            <p:cNvSpPr/>
            <p:nvPr/>
          </p:nvSpPr>
          <p:spPr>
            <a:xfrm>
              <a:off x="2430500" y="6177038"/>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gd4ff6b1f40_0_3695"/>
            <p:cNvSpPr/>
            <p:nvPr/>
          </p:nvSpPr>
          <p:spPr>
            <a:xfrm>
              <a:off x="2461150" y="6182613"/>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gd4ff6b1f40_0_3695"/>
            <p:cNvSpPr/>
            <p:nvPr/>
          </p:nvSpPr>
          <p:spPr>
            <a:xfrm>
              <a:off x="2445825" y="6210813"/>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gd4ff6b1f40_0_3695"/>
            <p:cNvSpPr/>
            <p:nvPr/>
          </p:nvSpPr>
          <p:spPr>
            <a:xfrm>
              <a:off x="2443175" y="6208163"/>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202" name="Shape 2202"/>
        <p:cNvGrpSpPr/>
        <p:nvPr/>
      </p:nvGrpSpPr>
      <p:grpSpPr>
        <a:xfrm>
          <a:off x="0" y="0"/>
          <a:ext cx="0" cy="0"/>
          <a:chOff x="0" y="0"/>
          <a:chExt cx="0" cy="0"/>
        </a:xfrm>
      </p:grpSpPr>
      <p:sp>
        <p:nvSpPr>
          <p:cNvPr id="2203" name="Google Shape;2203;gd4ff6b1f40_0_3786"/>
          <p:cNvSpPr txBox="1"/>
          <p:nvPr>
            <p:ph type="title"/>
          </p:nvPr>
        </p:nvSpPr>
        <p:spPr>
          <a:xfrm>
            <a:off x="949213" y="3507675"/>
            <a:ext cx="4114800" cy="254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4800"/>
              <a:buNone/>
              <a:defRPr sz="1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2204" name="Google Shape;2204;gd4ff6b1f40_0_3786"/>
          <p:cNvSpPr txBox="1"/>
          <p:nvPr>
            <p:ph idx="1" type="subTitle"/>
          </p:nvPr>
        </p:nvSpPr>
        <p:spPr>
          <a:xfrm>
            <a:off x="951313" y="1131650"/>
            <a:ext cx="4110600" cy="22497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800"/>
            </a:lvl1pPr>
            <a:lvl2pPr lvl="1" rtl="0" algn="l">
              <a:lnSpc>
                <a:spcPct val="115000"/>
              </a:lnSpc>
              <a:spcBef>
                <a:spcPts val="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205" name="Google Shape;2205;gd4ff6b1f40_0_3786"/>
          <p:cNvSpPr/>
          <p:nvPr/>
        </p:nvSpPr>
        <p:spPr>
          <a:xfrm>
            <a:off x="6512060" y="3505300"/>
            <a:ext cx="2631929" cy="1638202"/>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gd4ff6b1f40_0_3786"/>
          <p:cNvSpPr/>
          <p:nvPr/>
        </p:nvSpPr>
        <p:spPr>
          <a:xfrm>
            <a:off x="0" y="0"/>
            <a:ext cx="1822326" cy="2552773"/>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_1_2">
    <p:spTree>
      <p:nvGrpSpPr>
        <p:cNvPr id="2207" name="Shape 2207"/>
        <p:cNvGrpSpPr/>
        <p:nvPr/>
      </p:nvGrpSpPr>
      <p:grpSpPr>
        <a:xfrm>
          <a:off x="0" y="0"/>
          <a:ext cx="0" cy="0"/>
          <a:chOff x="0" y="0"/>
          <a:chExt cx="0" cy="0"/>
        </a:xfrm>
      </p:grpSpPr>
      <p:sp>
        <p:nvSpPr>
          <p:cNvPr id="2208" name="Google Shape;2208;gd4ff6b1f40_0_3791"/>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l">
              <a:lnSpc>
                <a:spcPct val="100000"/>
              </a:lnSpc>
              <a:spcBef>
                <a:spcPts val="0"/>
              </a:spcBef>
              <a:spcAft>
                <a:spcPts val="0"/>
              </a:spcAft>
              <a:buClr>
                <a:schemeClr val="lt2"/>
              </a:buClr>
              <a:buSzPts val="2800"/>
              <a:buNone/>
              <a:defRPr>
                <a:solidFill>
                  <a:schemeClr val="lt2"/>
                </a:solidFill>
              </a:defRPr>
            </a:lvl2pPr>
            <a:lvl3pPr lvl="2" rtl="0" algn="l">
              <a:lnSpc>
                <a:spcPct val="100000"/>
              </a:lnSpc>
              <a:spcBef>
                <a:spcPts val="0"/>
              </a:spcBef>
              <a:spcAft>
                <a:spcPts val="0"/>
              </a:spcAft>
              <a:buClr>
                <a:schemeClr val="lt2"/>
              </a:buClr>
              <a:buSzPts val="2800"/>
              <a:buNone/>
              <a:defRPr>
                <a:solidFill>
                  <a:schemeClr val="lt2"/>
                </a:solidFill>
              </a:defRPr>
            </a:lvl3pPr>
            <a:lvl4pPr lvl="3" rtl="0" algn="l">
              <a:lnSpc>
                <a:spcPct val="100000"/>
              </a:lnSpc>
              <a:spcBef>
                <a:spcPts val="0"/>
              </a:spcBef>
              <a:spcAft>
                <a:spcPts val="0"/>
              </a:spcAft>
              <a:buClr>
                <a:schemeClr val="lt2"/>
              </a:buClr>
              <a:buSzPts val="2800"/>
              <a:buNone/>
              <a:defRPr>
                <a:solidFill>
                  <a:schemeClr val="lt2"/>
                </a:solidFill>
              </a:defRPr>
            </a:lvl4pPr>
            <a:lvl5pPr lvl="4" rtl="0" algn="l">
              <a:lnSpc>
                <a:spcPct val="100000"/>
              </a:lnSpc>
              <a:spcBef>
                <a:spcPts val="0"/>
              </a:spcBef>
              <a:spcAft>
                <a:spcPts val="0"/>
              </a:spcAft>
              <a:buClr>
                <a:schemeClr val="lt2"/>
              </a:buClr>
              <a:buSzPts val="2800"/>
              <a:buNone/>
              <a:defRPr>
                <a:solidFill>
                  <a:schemeClr val="lt2"/>
                </a:solidFill>
              </a:defRPr>
            </a:lvl5pPr>
            <a:lvl6pPr lvl="5" rtl="0" algn="l">
              <a:lnSpc>
                <a:spcPct val="100000"/>
              </a:lnSpc>
              <a:spcBef>
                <a:spcPts val="0"/>
              </a:spcBef>
              <a:spcAft>
                <a:spcPts val="0"/>
              </a:spcAft>
              <a:buClr>
                <a:schemeClr val="lt2"/>
              </a:buClr>
              <a:buSzPts val="2800"/>
              <a:buNone/>
              <a:defRPr>
                <a:solidFill>
                  <a:schemeClr val="lt2"/>
                </a:solidFill>
              </a:defRPr>
            </a:lvl6pPr>
            <a:lvl7pPr lvl="6" rtl="0" algn="l">
              <a:lnSpc>
                <a:spcPct val="100000"/>
              </a:lnSpc>
              <a:spcBef>
                <a:spcPts val="0"/>
              </a:spcBef>
              <a:spcAft>
                <a:spcPts val="0"/>
              </a:spcAft>
              <a:buClr>
                <a:schemeClr val="lt2"/>
              </a:buClr>
              <a:buSzPts val="2800"/>
              <a:buNone/>
              <a:defRPr>
                <a:solidFill>
                  <a:schemeClr val="lt2"/>
                </a:solidFill>
              </a:defRPr>
            </a:lvl7pPr>
            <a:lvl8pPr lvl="7" rtl="0" algn="l">
              <a:lnSpc>
                <a:spcPct val="100000"/>
              </a:lnSpc>
              <a:spcBef>
                <a:spcPts val="0"/>
              </a:spcBef>
              <a:spcAft>
                <a:spcPts val="0"/>
              </a:spcAft>
              <a:buClr>
                <a:schemeClr val="lt2"/>
              </a:buClr>
              <a:buSzPts val="2800"/>
              <a:buNone/>
              <a:defRPr>
                <a:solidFill>
                  <a:schemeClr val="lt2"/>
                </a:solidFill>
              </a:defRPr>
            </a:lvl8pPr>
            <a:lvl9pPr lvl="8" rtl="0" algn="l">
              <a:lnSpc>
                <a:spcPct val="100000"/>
              </a:lnSpc>
              <a:spcBef>
                <a:spcPts val="0"/>
              </a:spcBef>
              <a:spcAft>
                <a:spcPts val="0"/>
              </a:spcAft>
              <a:buClr>
                <a:schemeClr val="lt2"/>
              </a:buClr>
              <a:buSzPts val="2800"/>
              <a:buNone/>
              <a:defRPr>
                <a:solidFill>
                  <a:schemeClr val="lt2"/>
                </a:solidFill>
              </a:defRPr>
            </a:lvl9pPr>
          </a:lstStyle>
          <a:p/>
        </p:txBody>
      </p:sp>
      <p:sp>
        <p:nvSpPr>
          <p:cNvPr id="2209" name="Google Shape;2209;gd4ff6b1f40_0_3791"/>
          <p:cNvSpPr txBox="1"/>
          <p:nvPr>
            <p:ph idx="1" type="subTitle"/>
          </p:nvPr>
        </p:nvSpPr>
        <p:spPr>
          <a:xfrm>
            <a:off x="1496675" y="1857375"/>
            <a:ext cx="1152000" cy="3657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2pPr>
            <a:lvl3pPr lvl="2"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rtl="0" algn="ctr">
              <a:lnSpc>
                <a:spcPct val="115000"/>
              </a:lnSpc>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p:txBody>
      </p:sp>
      <p:sp>
        <p:nvSpPr>
          <p:cNvPr id="2210" name="Google Shape;2210;gd4ff6b1f40_0_3791"/>
          <p:cNvSpPr txBox="1"/>
          <p:nvPr>
            <p:ph idx="2" type="subTitle"/>
          </p:nvPr>
        </p:nvSpPr>
        <p:spPr>
          <a:xfrm>
            <a:off x="4069200" y="1857375"/>
            <a:ext cx="1152000" cy="3657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2pPr>
            <a:lvl3pPr lvl="2"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rtl="0" algn="ctr">
              <a:lnSpc>
                <a:spcPct val="115000"/>
              </a:lnSpc>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p:txBody>
      </p:sp>
      <p:sp>
        <p:nvSpPr>
          <p:cNvPr id="2211" name="Google Shape;2211;gd4ff6b1f40_0_3791"/>
          <p:cNvSpPr txBox="1"/>
          <p:nvPr>
            <p:ph idx="3" type="subTitle"/>
          </p:nvPr>
        </p:nvSpPr>
        <p:spPr>
          <a:xfrm>
            <a:off x="6643850" y="1857375"/>
            <a:ext cx="1152000" cy="3657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2pPr>
            <a:lvl3pPr lvl="2"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rtl="0" algn="ctr">
              <a:lnSpc>
                <a:spcPct val="115000"/>
              </a:lnSpc>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p:txBody>
      </p:sp>
      <p:sp>
        <p:nvSpPr>
          <p:cNvPr id="2212" name="Google Shape;2212;gd4ff6b1f40_0_3791"/>
          <p:cNvSpPr txBox="1"/>
          <p:nvPr>
            <p:ph idx="4" type="subTitle"/>
          </p:nvPr>
        </p:nvSpPr>
        <p:spPr>
          <a:xfrm>
            <a:off x="998225" y="2238375"/>
            <a:ext cx="2148900" cy="478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gn="ctr">
              <a:lnSpc>
                <a:spcPct val="115000"/>
              </a:lnSpc>
              <a:spcBef>
                <a:spcPts val="0"/>
              </a:spcBef>
              <a:spcAft>
                <a:spcPts val="0"/>
              </a:spcAft>
              <a:buSzPts val="1300"/>
              <a:buNone/>
              <a:defRPr sz="1300"/>
            </a:lvl2pPr>
            <a:lvl3pPr lvl="2" rtl="0" algn="ctr">
              <a:lnSpc>
                <a:spcPct val="115000"/>
              </a:lnSpc>
              <a:spcBef>
                <a:spcPts val="1600"/>
              </a:spcBef>
              <a:spcAft>
                <a:spcPts val="0"/>
              </a:spcAft>
              <a:buSzPts val="1300"/>
              <a:buNone/>
              <a:defRPr sz="1300"/>
            </a:lvl3pPr>
            <a:lvl4pPr lvl="3" rtl="0" algn="ctr">
              <a:lnSpc>
                <a:spcPct val="115000"/>
              </a:lnSpc>
              <a:spcBef>
                <a:spcPts val="1600"/>
              </a:spcBef>
              <a:spcAft>
                <a:spcPts val="0"/>
              </a:spcAft>
              <a:buSzPts val="1300"/>
              <a:buNone/>
              <a:defRPr sz="1300"/>
            </a:lvl4pPr>
            <a:lvl5pPr lvl="4" rtl="0" algn="ctr">
              <a:lnSpc>
                <a:spcPct val="115000"/>
              </a:lnSpc>
              <a:spcBef>
                <a:spcPts val="1600"/>
              </a:spcBef>
              <a:spcAft>
                <a:spcPts val="0"/>
              </a:spcAft>
              <a:buSzPts val="1300"/>
              <a:buNone/>
              <a:defRPr sz="1300"/>
            </a:lvl5pPr>
            <a:lvl6pPr lvl="5" rtl="0" algn="ctr">
              <a:lnSpc>
                <a:spcPct val="115000"/>
              </a:lnSpc>
              <a:spcBef>
                <a:spcPts val="1600"/>
              </a:spcBef>
              <a:spcAft>
                <a:spcPts val="0"/>
              </a:spcAft>
              <a:buSzPts val="1300"/>
              <a:buNone/>
              <a:defRPr sz="1300"/>
            </a:lvl6pPr>
            <a:lvl7pPr lvl="6" rtl="0" algn="ctr">
              <a:lnSpc>
                <a:spcPct val="115000"/>
              </a:lnSpc>
              <a:spcBef>
                <a:spcPts val="1600"/>
              </a:spcBef>
              <a:spcAft>
                <a:spcPts val="0"/>
              </a:spcAft>
              <a:buSzPts val="1300"/>
              <a:buNone/>
              <a:defRPr sz="1300"/>
            </a:lvl7pPr>
            <a:lvl8pPr lvl="7" rtl="0" algn="ctr">
              <a:lnSpc>
                <a:spcPct val="115000"/>
              </a:lnSpc>
              <a:spcBef>
                <a:spcPts val="1600"/>
              </a:spcBef>
              <a:spcAft>
                <a:spcPts val="0"/>
              </a:spcAft>
              <a:buSzPts val="1300"/>
              <a:buNone/>
              <a:defRPr sz="1300"/>
            </a:lvl8pPr>
            <a:lvl9pPr lvl="8" rtl="0" algn="ctr">
              <a:lnSpc>
                <a:spcPct val="115000"/>
              </a:lnSpc>
              <a:spcBef>
                <a:spcPts val="1600"/>
              </a:spcBef>
              <a:spcAft>
                <a:spcPts val="1600"/>
              </a:spcAft>
              <a:buSzPts val="1300"/>
              <a:buNone/>
              <a:defRPr sz="1300"/>
            </a:lvl9pPr>
          </a:lstStyle>
          <a:p/>
        </p:txBody>
      </p:sp>
      <p:sp>
        <p:nvSpPr>
          <p:cNvPr id="2213" name="Google Shape;2213;gd4ff6b1f40_0_3791"/>
          <p:cNvSpPr txBox="1"/>
          <p:nvPr>
            <p:ph idx="5" type="subTitle"/>
          </p:nvPr>
        </p:nvSpPr>
        <p:spPr>
          <a:xfrm>
            <a:off x="3570750" y="2238375"/>
            <a:ext cx="2148900" cy="478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gn="ctr">
              <a:lnSpc>
                <a:spcPct val="115000"/>
              </a:lnSpc>
              <a:spcBef>
                <a:spcPts val="0"/>
              </a:spcBef>
              <a:spcAft>
                <a:spcPts val="0"/>
              </a:spcAft>
              <a:buSzPts val="1300"/>
              <a:buNone/>
              <a:defRPr sz="1300"/>
            </a:lvl2pPr>
            <a:lvl3pPr lvl="2" rtl="0" algn="ctr">
              <a:lnSpc>
                <a:spcPct val="115000"/>
              </a:lnSpc>
              <a:spcBef>
                <a:spcPts val="1600"/>
              </a:spcBef>
              <a:spcAft>
                <a:spcPts val="0"/>
              </a:spcAft>
              <a:buSzPts val="1300"/>
              <a:buNone/>
              <a:defRPr sz="1300"/>
            </a:lvl3pPr>
            <a:lvl4pPr lvl="3" rtl="0" algn="ctr">
              <a:lnSpc>
                <a:spcPct val="115000"/>
              </a:lnSpc>
              <a:spcBef>
                <a:spcPts val="1600"/>
              </a:spcBef>
              <a:spcAft>
                <a:spcPts val="0"/>
              </a:spcAft>
              <a:buSzPts val="1300"/>
              <a:buNone/>
              <a:defRPr sz="1300"/>
            </a:lvl4pPr>
            <a:lvl5pPr lvl="4" rtl="0" algn="ctr">
              <a:lnSpc>
                <a:spcPct val="115000"/>
              </a:lnSpc>
              <a:spcBef>
                <a:spcPts val="1600"/>
              </a:spcBef>
              <a:spcAft>
                <a:spcPts val="0"/>
              </a:spcAft>
              <a:buSzPts val="1300"/>
              <a:buNone/>
              <a:defRPr sz="1300"/>
            </a:lvl5pPr>
            <a:lvl6pPr lvl="5" rtl="0" algn="ctr">
              <a:lnSpc>
                <a:spcPct val="115000"/>
              </a:lnSpc>
              <a:spcBef>
                <a:spcPts val="1600"/>
              </a:spcBef>
              <a:spcAft>
                <a:spcPts val="0"/>
              </a:spcAft>
              <a:buSzPts val="1300"/>
              <a:buNone/>
              <a:defRPr sz="1300"/>
            </a:lvl6pPr>
            <a:lvl7pPr lvl="6" rtl="0" algn="ctr">
              <a:lnSpc>
                <a:spcPct val="115000"/>
              </a:lnSpc>
              <a:spcBef>
                <a:spcPts val="1600"/>
              </a:spcBef>
              <a:spcAft>
                <a:spcPts val="0"/>
              </a:spcAft>
              <a:buSzPts val="1300"/>
              <a:buNone/>
              <a:defRPr sz="1300"/>
            </a:lvl7pPr>
            <a:lvl8pPr lvl="7" rtl="0" algn="ctr">
              <a:lnSpc>
                <a:spcPct val="115000"/>
              </a:lnSpc>
              <a:spcBef>
                <a:spcPts val="1600"/>
              </a:spcBef>
              <a:spcAft>
                <a:spcPts val="0"/>
              </a:spcAft>
              <a:buSzPts val="1300"/>
              <a:buNone/>
              <a:defRPr sz="1300"/>
            </a:lvl8pPr>
            <a:lvl9pPr lvl="8" rtl="0" algn="ctr">
              <a:lnSpc>
                <a:spcPct val="115000"/>
              </a:lnSpc>
              <a:spcBef>
                <a:spcPts val="1600"/>
              </a:spcBef>
              <a:spcAft>
                <a:spcPts val="1600"/>
              </a:spcAft>
              <a:buSzPts val="1300"/>
              <a:buNone/>
              <a:defRPr sz="1300"/>
            </a:lvl9pPr>
          </a:lstStyle>
          <a:p/>
        </p:txBody>
      </p:sp>
      <p:sp>
        <p:nvSpPr>
          <p:cNvPr id="2214" name="Google Shape;2214;gd4ff6b1f40_0_3791"/>
          <p:cNvSpPr txBox="1"/>
          <p:nvPr>
            <p:ph idx="6" type="subTitle"/>
          </p:nvPr>
        </p:nvSpPr>
        <p:spPr>
          <a:xfrm>
            <a:off x="6143750" y="2238375"/>
            <a:ext cx="2152200" cy="478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gn="ctr">
              <a:lnSpc>
                <a:spcPct val="115000"/>
              </a:lnSpc>
              <a:spcBef>
                <a:spcPts val="0"/>
              </a:spcBef>
              <a:spcAft>
                <a:spcPts val="0"/>
              </a:spcAft>
              <a:buSzPts val="1300"/>
              <a:buNone/>
              <a:defRPr sz="1300"/>
            </a:lvl2pPr>
            <a:lvl3pPr lvl="2" rtl="0" algn="ctr">
              <a:lnSpc>
                <a:spcPct val="115000"/>
              </a:lnSpc>
              <a:spcBef>
                <a:spcPts val="1600"/>
              </a:spcBef>
              <a:spcAft>
                <a:spcPts val="0"/>
              </a:spcAft>
              <a:buSzPts val="1300"/>
              <a:buNone/>
              <a:defRPr sz="1300"/>
            </a:lvl3pPr>
            <a:lvl4pPr lvl="3" rtl="0" algn="ctr">
              <a:lnSpc>
                <a:spcPct val="115000"/>
              </a:lnSpc>
              <a:spcBef>
                <a:spcPts val="1600"/>
              </a:spcBef>
              <a:spcAft>
                <a:spcPts val="0"/>
              </a:spcAft>
              <a:buSzPts val="1300"/>
              <a:buNone/>
              <a:defRPr sz="1300"/>
            </a:lvl4pPr>
            <a:lvl5pPr lvl="4" rtl="0" algn="ctr">
              <a:lnSpc>
                <a:spcPct val="115000"/>
              </a:lnSpc>
              <a:spcBef>
                <a:spcPts val="1600"/>
              </a:spcBef>
              <a:spcAft>
                <a:spcPts val="0"/>
              </a:spcAft>
              <a:buSzPts val="1300"/>
              <a:buNone/>
              <a:defRPr sz="1300"/>
            </a:lvl5pPr>
            <a:lvl6pPr lvl="5" rtl="0" algn="ctr">
              <a:lnSpc>
                <a:spcPct val="115000"/>
              </a:lnSpc>
              <a:spcBef>
                <a:spcPts val="1600"/>
              </a:spcBef>
              <a:spcAft>
                <a:spcPts val="0"/>
              </a:spcAft>
              <a:buSzPts val="1300"/>
              <a:buNone/>
              <a:defRPr sz="1300"/>
            </a:lvl6pPr>
            <a:lvl7pPr lvl="6" rtl="0" algn="ctr">
              <a:lnSpc>
                <a:spcPct val="115000"/>
              </a:lnSpc>
              <a:spcBef>
                <a:spcPts val="1600"/>
              </a:spcBef>
              <a:spcAft>
                <a:spcPts val="0"/>
              </a:spcAft>
              <a:buSzPts val="1300"/>
              <a:buNone/>
              <a:defRPr sz="1300"/>
            </a:lvl7pPr>
            <a:lvl8pPr lvl="7" rtl="0" algn="ctr">
              <a:lnSpc>
                <a:spcPct val="115000"/>
              </a:lnSpc>
              <a:spcBef>
                <a:spcPts val="1600"/>
              </a:spcBef>
              <a:spcAft>
                <a:spcPts val="0"/>
              </a:spcAft>
              <a:buSzPts val="1300"/>
              <a:buNone/>
              <a:defRPr sz="1300"/>
            </a:lvl8pPr>
            <a:lvl9pPr lvl="8" rtl="0" algn="ctr">
              <a:lnSpc>
                <a:spcPct val="115000"/>
              </a:lnSpc>
              <a:spcBef>
                <a:spcPts val="1600"/>
              </a:spcBef>
              <a:spcAft>
                <a:spcPts val="1600"/>
              </a:spcAft>
              <a:buSzPts val="1300"/>
              <a:buNone/>
              <a:defRPr sz="1300"/>
            </a:lvl9pPr>
          </a:lstStyle>
          <a:p/>
        </p:txBody>
      </p:sp>
      <p:sp>
        <p:nvSpPr>
          <p:cNvPr id="2215" name="Google Shape;2215;gd4ff6b1f40_0_3791"/>
          <p:cNvSpPr txBox="1"/>
          <p:nvPr>
            <p:ph idx="7" type="subTitle"/>
          </p:nvPr>
        </p:nvSpPr>
        <p:spPr>
          <a:xfrm>
            <a:off x="1496675" y="3609975"/>
            <a:ext cx="1152000" cy="3657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2pPr>
            <a:lvl3pPr lvl="2"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rtl="0" algn="ctr">
              <a:lnSpc>
                <a:spcPct val="115000"/>
              </a:lnSpc>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p:txBody>
      </p:sp>
      <p:sp>
        <p:nvSpPr>
          <p:cNvPr id="2216" name="Google Shape;2216;gd4ff6b1f40_0_3791"/>
          <p:cNvSpPr txBox="1"/>
          <p:nvPr>
            <p:ph idx="8" type="subTitle"/>
          </p:nvPr>
        </p:nvSpPr>
        <p:spPr>
          <a:xfrm>
            <a:off x="4069200" y="3609975"/>
            <a:ext cx="1152000" cy="3657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2pPr>
            <a:lvl3pPr lvl="2"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rtl="0" algn="ctr">
              <a:lnSpc>
                <a:spcPct val="115000"/>
              </a:lnSpc>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p:txBody>
      </p:sp>
      <p:sp>
        <p:nvSpPr>
          <p:cNvPr id="2217" name="Google Shape;2217;gd4ff6b1f40_0_3791"/>
          <p:cNvSpPr txBox="1"/>
          <p:nvPr>
            <p:ph idx="9" type="subTitle"/>
          </p:nvPr>
        </p:nvSpPr>
        <p:spPr>
          <a:xfrm>
            <a:off x="6643850" y="3609975"/>
            <a:ext cx="1152000" cy="3657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Font typeface="Nunito ExtraBold"/>
              <a:buNone/>
              <a:defRPr>
                <a:latin typeface="Nunito ExtraBold"/>
                <a:ea typeface="Nunito ExtraBold"/>
                <a:cs typeface="Nunito ExtraBold"/>
                <a:sym typeface="Nunito ExtraBold"/>
              </a:defRPr>
            </a:lvl1pPr>
            <a:lvl2pPr lvl="1"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2pPr>
            <a:lvl3pPr lvl="2"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3pPr>
            <a:lvl4pPr lvl="3"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4pPr>
            <a:lvl5pPr lvl="4"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5pPr>
            <a:lvl6pPr lvl="5"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6pPr>
            <a:lvl7pPr lvl="6"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7pPr>
            <a:lvl8pPr lvl="7" rtl="0" algn="ctr">
              <a:lnSpc>
                <a:spcPct val="115000"/>
              </a:lnSpc>
              <a:spcBef>
                <a:spcPts val="1600"/>
              </a:spcBef>
              <a:spcAft>
                <a:spcPts val="0"/>
              </a:spcAft>
              <a:buSzPts val="1800"/>
              <a:buFont typeface="Nunito ExtraBold"/>
              <a:buNone/>
              <a:defRPr sz="1800">
                <a:latin typeface="Nunito ExtraBold"/>
                <a:ea typeface="Nunito ExtraBold"/>
                <a:cs typeface="Nunito ExtraBold"/>
                <a:sym typeface="Nunito ExtraBold"/>
              </a:defRPr>
            </a:lvl8pPr>
            <a:lvl9pPr lvl="8" rtl="0" algn="ctr">
              <a:lnSpc>
                <a:spcPct val="115000"/>
              </a:lnSpc>
              <a:spcBef>
                <a:spcPts val="1600"/>
              </a:spcBef>
              <a:spcAft>
                <a:spcPts val="1600"/>
              </a:spcAft>
              <a:buSzPts val="1800"/>
              <a:buFont typeface="Nunito ExtraBold"/>
              <a:buNone/>
              <a:defRPr sz="1800">
                <a:latin typeface="Nunito ExtraBold"/>
                <a:ea typeface="Nunito ExtraBold"/>
                <a:cs typeface="Nunito ExtraBold"/>
                <a:sym typeface="Nunito ExtraBold"/>
              </a:defRPr>
            </a:lvl9pPr>
          </a:lstStyle>
          <a:p/>
        </p:txBody>
      </p:sp>
      <p:sp>
        <p:nvSpPr>
          <p:cNvPr id="2218" name="Google Shape;2218;gd4ff6b1f40_0_3791"/>
          <p:cNvSpPr txBox="1"/>
          <p:nvPr>
            <p:ph idx="13" type="subTitle"/>
          </p:nvPr>
        </p:nvSpPr>
        <p:spPr>
          <a:xfrm>
            <a:off x="998225" y="4000500"/>
            <a:ext cx="2148900" cy="478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gn="ctr">
              <a:lnSpc>
                <a:spcPct val="115000"/>
              </a:lnSpc>
              <a:spcBef>
                <a:spcPts val="0"/>
              </a:spcBef>
              <a:spcAft>
                <a:spcPts val="0"/>
              </a:spcAft>
              <a:buSzPts val="1300"/>
              <a:buNone/>
              <a:defRPr sz="1300"/>
            </a:lvl2pPr>
            <a:lvl3pPr lvl="2" rtl="0" algn="ctr">
              <a:lnSpc>
                <a:spcPct val="115000"/>
              </a:lnSpc>
              <a:spcBef>
                <a:spcPts val="1600"/>
              </a:spcBef>
              <a:spcAft>
                <a:spcPts val="0"/>
              </a:spcAft>
              <a:buSzPts val="1300"/>
              <a:buNone/>
              <a:defRPr sz="1300"/>
            </a:lvl3pPr>
            <a:lvl4pPr lvl="3" rtl="0" algn="ctr">
              <a:lnSpc>
                <a:spcPct val="115000"/>
              </a:lnSpc>
              <a:spcBef>
                <a:spcPts val="1600"/>
              </a:spcBef>
              <a:spcAft>
                <a:spcPts val="0"/>
              </a:spcAft>
              <a:buSzPts val="1300"/>
              <a:buNone/>
              <a:defRPr sz="1300"/>
            </a:lvl4pPr>
            <a:lvl5pPr lvl="4" rtl="0" algn="ctr">
              <a:lnSpc>
                <a:spcPct val="115000"/>
              </a:lnSpc>
              <a:spcBef>
                <a:spcPts val="1600"/>
              </a:spcBef>
              <a:spcAft>
                <a:spcPts val="0"/>
              </a:spcAft>
              <a:buSzPts val="1300"/>
              <a:buNone/>
              <a:defRPr sz="1300"/>
            </a:lvl5pPr>
            <a:lvl6pPr lvl="5" rtl="0" algn="ctr">
              <a:lnSpc>
                <a:spcPct val="115000"/>
              </a:lnSpc>
              <a:spcBef>
                <a:spcPts val="1600"/>
              </a:spcBef>
              <a:spcAft>
                <a:spcPts val="0"/>
              </a:spcAft>
              <a:buSzPts val="1300"/>
              <a:buNone/>
              <a:defRPr sz="1300"/>
            </a:lvl6pPr>
            <a:lvl7pPr lvl="6" rtl="0" algn="ctr">
              <a:lnSpc>
                <a:spcPct val="115000"/>
              </a:lnSpc>
              <a:spcBef>
                <a:spcPts val="1600"/>
              </a:spcBef>
              <a:spcAft>
                <a:spcPts val="0"/>
              </a:spcAft>
              <a:buSzPts val="1300"/>
              <a:buNone/>
              <a:defRPr sz="1300"/>
            </a:lvl7pPr>
            <a:lvl8pPr lvl="7" rtl="0" algn="ctr">
              <a:lnSpc>
                <a:spcPct val="115000"/>
              </a:lnSpc>
              <a:spcBef>
                <a:spcPts val="1600"/>
              </a:spcBef>
              <a:spcAft>
                <a:spcPts val="0"/>
              </a:spcAft>
              <a:buSzPts val="1300"/>
              <a:buNone/>
              <a:defRPr sz="1300"/>
            </a:lvl8pPr>
            <a:lvl9pPr lvl="8" rtl="0" algn="ctr">
              <a:lnSpc>
                <a:spcPct val="115000"/>
              </a:lnSpc>
              <a:spcBef>
                <a:spcPts val="1600"/>
              </a:spcBef>
              <a:spcAft>
                <a:spcPts val="1600"/>
              </a:spcAft>
              <a:buSzPts val="1300"/>
              <a:buNone/>
              <a:defRPr sz="1300"/>
            </a:lvl9pPr>
          </a:lstStyle>
          <a:p/>
        </p:txBody>
      </p:sp>
      <p:sp>
        <p:nvSpPr>
          <p:cNvPr id="2219" name="Google Shape;2219;gd4ff6b1f40_0_3791"/>
          <p:cNvSpPr txBox="1"/>
          <p:nvPr>
            <p:ph idx="14" type="subTitle"/>
          </p:nvPr>
        </p:nvSpPr>
        <p:spPr>
          <a:xfrm>
            <a:off x="3570750" y="4000500"/>
            <a:ext cx="2148900" cy="478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gn="ctr">
              <a:lnSpc>
                <a:spcPct val="115000"/>
              </a:lnSpc>
              <a:spcBef>
                <a:spcPts val="0"/>
              </a:spcBef>
              <a:spcAft>
                <a:spcPts val="0"/>
              </a:spcAft>
              <a:buSzPts val="1300"/>
              <a:buNone/>
              <a:defRPr sz="1300"/>
            </a:lvl2pPr>
            <a:lvl3pPr lvl="2" rtl="0" algn="ctr">
              <a:lnSpc>
                <a:spcPct val="115000"/>
              </a:lnSpc>
              <a:spcBef>
                <a:spcPts val="1600"/>
              </a:spcBef>
              <a:spcAft>
                <a:spcPts val="0"/>
              </a:spcAft>
              <a:buSzPts val="1300"/>
              <a:buNone/>
              <a:defRPr sz="1300"/>
            </a:lvl3pPr>
            <a:lvl4pPr lvl="3" rtl="0" algn="ctr">
              <a:lnSpc>
                <a:spcPct val="115000"/>
              </a:lnSpc>
              <a:spcBef>
                <a:spcPts val="1600"/>
              </a:spcBef>
              <a:spcAft>
                <a:spcPts val="0"/>
              </a:spcAft>
              <a:buSzPts val="1300"/>
              <a:buNone/>
              <a:defRPr sz="1300"/>
            </a:lvl4pPr>
            <a:lvl5pPr lvl="4" rtl="0" algn="ctr">
              <a:lnSpc>
                <a:spcPct val="115000"/>
              </a:lnSpc>
              <a:spcBef>
                <a:spcPts val="1600"/>
              </a:spcBef>
              <a:spcAft>
                <a:spcPts val="0"/>
              </a:spcAft>
              <a:buSzPts val="1300"/>
              <a:buNone/>
              <a:defRPr sz="1300"/>
            </a:lvl5pPr>
            <a:lvl6pPr lvl="5" rtl="0" algn="ctr">
              <a:lnSpc>
                <a:spcPct val="115000"/>
              </a:lnSpc>
              <a:spcBef>
                <a:spcPts val="1600"/>
              </a:spcBef>
              <a:spcAft>
                <a:spcPts val="0"/>
              </a:spcAft>
              <a:buSzPts val="1300"/>
              <a:buNone/>
              <a:defRPr sz="1300"/>
            </a:lvl6pPr>
            <a:lvl7pPr lvl="6" rtl="0" algn="ctr">
              <a:lnSpc>
                <a:spcPct val="115000"/>
              </a:lnSpc>
              <a:spcBef>
                <a:spcPts val="1600"/>
              </a:spcBef>
              <a:spcAft>
                <a:spcPts val="0"/>
              </a:spcAft>
              <a:buSzPts val="1300"/>
              <a:buNone/>
              <a:defRPr sz="1300"/>
            </a:lvl7pPr>
            <a:lvl8pPr lvl="7" rtl="0" algn="ctr">
              <a:lnSpc>
                <a:spcPct val="115000"/>
              </a:lnSpc>
              <a:spcBef>
                <a:spcPts val="1600"/>
              </a:spcBef>
              <a:spcAft>
                <a:spcPts val="0"/>
              </a:spcAft>
              <a:buSzPts val="1300"/>
              <a:buNone/>
              <a:defRPr sz="1300"/>
            </a:lvl8pPr>
            <a:lvl9pPr lvl="8" rtl="0" algn="ctr">
              <a:lnSpc>
                <a:spcPct val="115000"/>
              </a:lnSpc>
              <a:spcBef>
                <a:spcPts val="1600"/>
              </a:spcBef>
              <a:spcAft>
                <a:spcPts val="1600"/>
              </a:spcAft>
              <a:buSzPts val="1300"/>
              <a:buNone/>
              <a:defRPr sz="1300"/>
            </a:lvl9pPr>
          </a:lstStyle>
          <a:p/>
        </p:txBody>
      </p:sp>
      <p:sp>
        <p:nvSpPr>
          <p:cNvPr id="2220" name="Google Shape;2220;gd4ff6b1f40_0_3791"/>
          <p:cNvSpPr txBox="1"/>
          <p:nvPr>
            <p:ph idx="15" type="subTitle"/>
          </p:nvPr>
        </p:nvSpPr>
        <p:spPr>
          <a:xfrm>
            <a:off x="6145400" y="4000500"/>
            <a:ext cx="2148900" cy="478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gn="ctr">
              <a:lnSpc>
                <a:spcPct val="115000"/>
              </a:lnSpc>
              <a:spcBef>
                <a:spcPts val="0"/>
              </a:spcBef>
              <a:spcAft>
                <a:spcPts val="0"/>
              </a:spcAft>
              <a:buSzPts val="1300"/>
              <a:buNone/>
              <a:defRPr sz="1300"/>
            </a:lvl2pPr>
            <a:lvl3pPr lvl="2" rtl="0" algn="ctr">
              <a:lnSpc>
                <a:spcPct val="115000"/>
              </a:lnSpc>
              <a:spcBef>
                <a:spcPts val="1600"/>
              </a:spcBef>
              <a:spcAft>
                <a:spcPts val="0"/>
              </a:spcAft>
              <a:buSzPts val="1300"/>
              <a:buNone/>
              <a:defRPr sz="1300"/>
            </a:lvl3pPr>
            <a:lvl4pPr lvl="3" rtl="0" algn="ctr">
              <a:lnSpc>
                <a:spcPct val="115000"/>
              </a:lnSpc>
              <a:spcBef>
                <a:spcPts val="1600"/>
              </a:spcBef>
              <a:spcAft>
                <a:spcPts val="0"/>
              </a:spcAft>
              <a:buSzPts val="1300"/>
              <a:buNone/>
              <a:defRPr sz="1300"/>
            </a:lvl4pPr>
            <a:lvl5pPr lvl="4" rtl="0" algn="ctr">
              <a:lnSpc>
                <a:spcPct val="115000"/>
              </a:lnSpc>
              <a:spcBef>
                <a:spcPts val="1600"/>
              </a:spcBef>
              <a:spcAft>
                <a:spcPts val="0"/>
              </a:spcAft>
              <a:buSzPts val="1300"/>
              <a:buNone/>
              <a:defRPr sz="1300"/>
            </a:lvl5pPr>
            <a:lvl6pPr lvl="5" rtl="0" algn="ctr">
              <a:lnSpc>
                <a:spcPct val="115000"/>
              </a:lnSpc>
              <a:spcBef>
                <a:spcPts val="1600"/>
              </a:spcBef>
              <a:spcAft>
                <a:spcPts val="0"/>
              </a:spcAft>
              <a:buSzPts val="1300"/>
              <a:buNone/>
              <a:defRPr sz="1300"/>
            </a:lvl6pPr>
            <a:lvl7pPr lvl="6" rtl="0" algn="ctr">
              <a:lnSpc>
                <a:spcPct val="115000"/>
              </a:lnSpc>
              <a:spcBef>
                <a:spcPts val="1600"/>
              </a:spcBef>
              <a:spcAft>
                <a:spcPts val="0"/>
              </a:spcAft>
              <a:buSzPts val="1300"/>
              <a:buNone/>
              <a:defRPr sz="1300"/>
            </a:lvl7pPr>
            <a:lvl8pPr lvl="7" rtl="0" algn="ctr">
              <a:lnSpc>
                <a:spcPct val="115000"/>
              </a:lnSpc>
              <a:spcBef>
                <a:spcPts val="1600"/>
              </a:spcBef>
              <a:spcAft>
                <a:spcPts val="0"/>
              </a:spcAft>
              <a:buSzPts val="1300"/>
              <a:buNone/>
              <a:defRPr sz="1300"/>
            </a:lvl8pPr>
            <a:lvl9pPr lvl="8" rtl="0" algn="ctr">
              <a:lnSpc>
                <a:spcPct val="115000"/>
              </a:lnSpc>
              <a:spcBef>
                <a:spcPts val="1600"/>
              </a:spcBef>
              <a:spcAft>
                <a:spcPts val="1600"/>
              </a:spcAft>
              <a:buSzPts val="1300"/>
              <a:buNone/>
              <a:defRPr sz="1300"/>
            </a:lvl9pPr>
          </a:lstStyle>
          <a:p/>
        </p:txBody>
      </p:sp>
      <p:sp>
        <p:nvSpPr>
          <p:cNvPr id="2221" name="Google Shape;2221;gd4ff6b1f40_0_3791"/>
          <p:cNvSpPr/>
          <p:nvPr/>
        </p:nvSpPr>
        <p:spPr>
          <a:xfrm flipH="1">
            <a:off x="321590" y="12038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gd4ff6b1f40_0_3791"/>
          <p:cNvSpPr/>
          <p:nvPr/>
        </p:nvSpPr>
        <p:spPr>
          <a:xfrm flipH="1">
            <a:off x="1700081" y="4141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gd4ff6b1f40_0_3791"/>
          <p:cNvSpPr/>
          <p:nvPr/>
        </p:nvSpPr>
        <p:spPr>
          <a:xfrm flipH="1">
            <a:off x="152397" y="16269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gd4ff6b1f40_0_3791"/>
          <p:cNvSpPr/>
          <p:nvPr/>
        </p:nvSpPr>
        <p:spPr>
          <a:xfrm flipH="1">
            <a:off x="614097" y="9288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gd4ff6b1f40_0_3791"/>
          <p:cNvSpPr/>
          <p:nvPr/>
        </p:nvSpPr>
        <p:spPr>
          <a:xfrm flipH="1">
            <a:off x="712853" y="5128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gd4ff6b1f40_0_3791"/>
          <p:cNvSpPr/>
          <p:nvPr/>
        </p:nvSpPr>
        <p:spPr>
          <a:xfrm flipH="1">
            <a:off x="2362920" y="6222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gd4ff6b1f40_0_3791"/>
          <p:cNvSpPr/>
          <p:nvPr/>
        </p:nvSpPr>
        <p:spPr>
          <a:xfrm>
            <a:off x="8430723" y="56714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gd4ff6b1f40_0_3791"/>
          <p:cNvSpPr/>
          <p:nvPr/>
        </p:nvSpPr>
        <p:spPr>
          <a:xfrm>
            <a:off x="8561036" y="28146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gd4ff6b1f40_0_3791"/>
          <p:cNvSpPr/>
          <p:nvPr/>
        </p:nvSpPr>
        <p:spPr>
          <a:xfrm>
            <a:off x="8719860" y="121587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gd4ff6b1f40_0_3791"/>
          <p:cNvSpPr/>
          <p:nvPr/>
        </p:nvSpPr>
        <p:spPr>
          <a:xfrm>
            <a:off x="8959853" y="61624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gd4ff6b1f40_0_3791"/>
          <p:cNvSpPr/>
          <p:nvPr/>
        </p:nvSpPr>
        <p:spPr>
          <a:xfrm flipH="1">
            <a:off x="4967668" y="0"/>
            <a:ext cx="4176332" cy="565243"/>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gd4ff6b1f40_0_3791"/>
          <p:cNvSpPr/>
          <p:nvPr/>
        </p:nvSpPr>
        <p:spPr>
          <a:xfrm>
            <a:off x="6605" y="0"/>
            <a:ext cx="4176332" cy="565243"/>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_1_1_1_1_1_1_1_1_1">
    <p:spTree>
      <p:nvGrpSpPr>
        <p:cNvPr id="2233" name="Shape 2233"/>
        <p:cNvGrpSpPr/>
        <p:nvPr/>
      </p:nvGrpSpPr>
      <p:grpSpPr>
        <a:xfrm>
          <a:off x="0" y="0"/>
          <a:ext cx="0" cy="0"/>
          <a:chOff x="0" y="0"/>
          <a:chExt cx="0" cy="0"/>
        </a:xfrm>
      </p:grpSpPr>
      <p:sp>
        <p:nvSpPr>
          <p:cNvPr id="2234" name="Google Shape;2234;gd4ff6b1f40_0_3817"/>
          <p:cNvSpPr/>
          <p:nvPr/>
        </p:nvSpPr>
        <p:spPr>
          <a:xfrm>
            <a:off x="6115050"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gd4ff6b1f40_0_3817"/>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l">
              <a:lnSpc>
                <a:spcPct val="100000"/>
              </a:lnSpc>
              <a:spcBef>
                <a:spcPts val="0"/>
              </a:spcBef>
              <a:spcAft>
                <a:spcPts val="0"/>
              </a:spcAft>
              <a:buClr>
                <a:schemeClr val="lt2"/>
              </a:buClr>
              <a:buSzPts val="2800"/>
              <a:buNone/>
              <a:defRPr>
                <a:solidFill>
                  <a:schemeClr val="lt2"/>
                </a:solidFill>
              </a:defRPr>
            </a:lvl2pPr>
            <a:lvl3pPr lvl="2" rtl="0" algn="l">
              <a:lnSpc>
                <a:spcPct val="100000"/>
              </a:lnSpc>
              <a:spcBef>
                <a:spcPts val="0"/>
              </a:spcBef>
              <a:spcAft>
                <a:spcPts val="0"/>
              </a:spcAft>
              <a:buClr>
                <a:schemeClr val="lt2"/>
              </a:buClr>
              <a:buSzPts val="2800"/>
              <a:buNone/>
              <a:defRPr>
                <a:solidFill>
                  <a:schemeClr val="lt2"/>
                </a:solidFill>
              </a:defRPr>
            </a:lvl3pPr>
            <a:lvl4pPr lvl="3" rtl="0" algn="l">
              <a:lnSpc>
                <a:spcPct val="100000"/>
              </a:lnSpc>
              <a:spcBef>
                <a:spcPts val="0"/>
              </a:spcBef>
              <a:spcAft>
                <a:spcPts val="0"/>
              </a:spcAft>
              <a:buClr>
                <a:schemeClr val="lt2"/>
              </a:buClr>
              <a:buSzPts val="2800"/>
              <a:buNone/>
              <a:defRPr>
                <a:solidFill>
                  <a:schemeClr val="lt2"/>
                </a:solidFill>
              </a:defRPr>
            </a:lvl4pPr>
            <a:lvl5pPr lvl="4" rtl="0" algn="l">
              <a:lnSpc>
                <a:spcPct val="100000"/>
              </a:lnSpc>
              <a:spcBef>
                <a:spcPts val="0"/>
              </a:spcBef>
              <a:spcAft>
                <a:spcPts val="0"/>
              </a:spcAft>
              <a:buClr>
                <a:schemeClr val="lt2"/>
              </a:buClr>
              <a:buSzPts val="2800"/>
              <a:buNone/>
              <a:defRPr>
                <a:solidFill>
                  <a:schemeClr val="lt2"/>
                </a:solidFill>
              </a:defRPr>
            </a:lvl5pPr>
            <a:lvl6pPr lvl="5" rtl="0" algn="l">
              <a:lnSpc>
                <a:spcPct val="100000"/>
              </a:lnSpc>
              <a:spcBef>
                <a:spcPts val="0"/>
              </a:spcBef>
              <a:spcAft>
                <a:spcPts val="0"/>
              </a:spcAft>
              <a:buClr>
                <a:schemeClr val="lt2"/>
              </a:buClr>
              <a:buSzPts val="2800"/>
              <a:buNone/>
              <a:defRPr>
                <a:solidFill>
                  <a:schemeClr val="lt2"/>
                </a:solidFill>
              </a:defRPr>
            </a:lvl6pPr>
            <a:lvl7pPr lvl="6" rtl="0" algn="l">
              <a:lnSpc>
                <a:spcPct val="100000"/>
              </a:lnSpc>
              <a:spcBef>
                <a:spcPts val="0"/>
              </a:spcBef>
              <a:spcAft>
                <a:spcPts val="0"/>
              </a:spcAft>
              <a:buClr>
                <a:schemeClr val="lt2"/>
              </a:buClr>
              <a:buSzPts val="2800"/>
              <a:buNone/>
              <a:defRPr>
                <a:solidFill>
                  <a:schemeClr val="lt2"/>
                </a:solidFill>
              </a:defRPr>
            </a:lvl7pPr>
            <a:lvl8pPr lvl="7" rtl="0" algn="l">
              <a:lnSpc>
                <a:spcPct val="100000"/>
              </a:lnSpc>
              <a:spcBef>
                <a:spcPts val="0"/>
              </a:spcBef>
              <a:spcAft>
                <a:spcPts val="0"/>
              </a:spcAft>
              <a:buClr>
                <a:schemeClr val="lt2"/>
              </a:buClr>
              <a:buSzPts val="2800"/>
              <a:buNone/>
              <a:defRPr>
                <a:solidFill>
                  <a:schemeClr val="lt2"/>
                </a:solidFill>
              </a:defRPr>
            </a:lvl8pPr>
            <a:lvl9pPr lvl="8" rtl="0" algn="l">
              <a:lnSpc>
                <a:spcPct val="100000"/>
              </a:lnSpc>
              <a:spcBef>
                <a:spcPts val="0"/>
              </a:spcBef>
              <a:spcAft>
                <a:spcPts val="0"/>
              </a:spcAft>
              <a:buClr>
                <a:schemeClr val="lt2"/>
              </a:buClr>
              <a:buSzPts val="2800"/>
              <a:buNone/>
              <a:defRPr>
                <a:solidFill>
                  <a:schemeClr val="lt2"/>
                </a:solidFill>
              </a:defRPr>
            </a:lvl9pPr>
          </a:lstStyle>
          <a:p/>
        </p:txBody>
      </p:sp>
      <p:sp>
        <p:nvSpPr>
          <p:cNvPr id="2236" name="Google Shape;2236;gd4ff6b1f40_0_3817"/>
          <p:cNvSpPr/>
          <p:nvPr/>
        </p:nvSpPr>
        <p:spPr>
          <a:xfrm>
            <a:off x="7931973" y="61389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gd4ff6b1f40_0_3817"/>
          <p:cNvSpPr/>
          <p:nvPr/>
        </p:nvSpPr>
        <p:spPr>
          <a:xfrm>
            <a:off x="8062286" y="32821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gd4ff6b1f40_0_3817"/>
          <p:cNvSpPr/>
          <p:nvPr/>
        </p:nvSpPr>
        <p:spPr>
          <a:xfrm>
            <a:off x="8221110" y="126262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gd4ff6b1f40_0_3817"/>
          <p:cNvSpPr/>
          <p:nvPr/>
        </p:nvSpPr>
        <p:spPr>
          <a:xfrm>
            <a:off x="8461103" y="66299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gd4ff6b1f40_0_3817"/>
          <p:cNvSpPr/>
          <p:nvPr/>
        </p:nvSpPr>
        <p:spPr>
          <a:xfrm>
            <a:off x="7636765" y="417293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gd4ff6b1f40_0_3817"/>
          <p:cNvSpPr/>
          <p:nvPr/>
        </p:nvSpPr>
        <p:spPr>
          <a:xfrm>
            <a:off x="7485508" y="4839164"/>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gd4ff6b1f40_0_3817"/>
          <p:cNvSpPr/>
          <p:nvPr/>
        </p:nvSpPr>
        <p:spPr>
          <a:xfrm>
            <a:off x="8412926" y="4599423"/>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gd4ff6b1f40_0_3817"/>
          <p:cNvSpPr/>
          <p:nvPr/>
        </p:nvSpPr>
        <p:spPr>
          <a:xfrm rot="-5400000">
            <a:off x="7033096" y="-403711"/>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gd4ff6b1f40_0_3817"/>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gd4ff6b1f40_0_3817"/>
          <p:cNvSpPr/>
          <p:nvPr/>
        </p:nvSpPr>
        <p:spPr>
          <a:xfrm flipH="1">
            <a:off x="34" y="3181350"/>
            <a:ext cx="1332091" cy="196225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gd4ff6b1f40_0_3817"/>
          <p:cNvSpPr/>
          <p:nvPr/>
        </p:nvSpPr>
        <p:spPr>
          <a:xfrm flipH="1">
            <a:off x="359690" y="10842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gd4ff6b1f40_0_3817"/>
          <p:cNvSpPr/>
          <p:nvPr/>
        </p:nvSpPr>
        <p:spPr>
          <a:xfrm flipH="1">
            <a:off x="1738181" y="2945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gd4ff6b1f40_0_3817"/>
          <p:cNvSpPr/>
          <p:nvPr/>
        </p:nvSpPr>
        <p:spPr>
          <a:xfrm flipH="1">
            <a:off x="190497" y="15072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gd4ff6b1f40_0_3817"/>
          <p:cNvSpPr/>
          <p:nvPr/>
        </p:nvSpPr>
        <p:spPr>
          <a:xfrm flipH="1">
            <a:off x="652197" y="8092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gd4ff6b1f40_0_3817"/>
          <p:cNvSpPr/>
          <p:nvPr/>
        </p:nvSpPr>
        <p:spPr>
          <a:xfrm flipH="1">
            <a:off x="750953" y="3932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gd4ff6b1f40_0_3817"/>
          <p:cNvSpPr/>
          <p:nvPr/>
        </p:nvSpPr>
        <p:spPr>
          <a:xfrm flipH="1">
            <a:off x="2401020" y="5026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gd4ff6b1f40_0_3817"/>
          <p:cNvSpPr txBox="1"/>
          <p:nvPr>
            <p:ph idx="1" type="subTitle"/>
          </p:nvPr>
        </p:nvSpPr>
        <p:spPr>
          <a:xfrm>
            <a:off x="1671600" y="2628900"/>
            <a:ext cx="1952700" cy="356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lgn="l">
              <a:lnSpc>
                <a:spcPct val="115000"/>
              </a:lnSpc>
              <a:spcBef>
                <a:spcPts val="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253" name="Google Shape;2253;gd4ff6b1f40_0_3817"/>
          <p:cNvSpPr txBox="1"/>
          <p:nvPr>
            <p:ph idx="2" type="subTitle"/>
          </p:nvPr>
        </p:nvSpPr>
        <p:spPr>
          <a:xfrm>
            <a:off x="1158750" y="2952750"/>
            <a:ext cx="2978400" cy="616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254" name="Google Shape;2254;gd4ff6b1f40_0_3817"/>
          <p:cNvSpPr txBox="1"/>
          <p:nvPr>
            <p:ph idx="3" type="subTitle"/>
          </p:nvPr>
        </p:nvSpPr>
        <p:spPr>
          <a:xfrm>
            <a:off x="5532275" y="2628900"/>
            <a:ext cx="1952700" cy="3525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lgn="l">
              <a:lnSpc>
                <a:spcPct val="115000"/>
              </a:lnSpc>
              <a:spcBef>
                <a:spcPts val="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255" name="Google Shape;2255;gd4ff6b1f40_0_3817"/>
          <p:cNvSpPr txBox="1"/>
          <p:nvPr>
            <p:ph idx="4" type="subTitle"/>
          </p:nvPr>
        </p:nvSpPr>
        <p:spPr>
          <a:xfrm>
            <a:off x="5018225" y="2952750"/>
            <a:ext cx="2980800" cy="61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1_1_1_1_1_1_1_1_1_1_1">
    <p:spTree>
      <p:nvGrpSpPr>
        <p:cNvPr id="2256" name="Shape 2256"/>
        <p:cNvGrpSpPr/>
        <p:nvPr/>
      </p:nvGrpSpPr>
      <p:grpSpPr>
        <a:xfrm>
          <a:off x="0" y="0"/>
          <a:ext cx="0" cy="0"/>
          <a:chOff x="0" y="0"/>
          <a:chExt cx="0" cy="0"/>
        </a:xfrm>
      </p:grpSpPr>
      <p:sp>
        <p:nvSpPr>
          <p:cNvPr id="2257" name="Google Shape;2257;gd4ff6b1f40_0_3840"/>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l">
              <a:lnSpc>
                <a:spcPct val="100000"/>
              </a:lnSpc>
              <a:spcBef>
                <a:spcPts val="0"/>
              </a:spcBef>
              <a:spcAft>
                <a:spcPts val="0"/>
              </a:spcAft>
              <a:buClr>
                <a:schemeClr val="lt2"/>
              </a:buClr>
              <a:buSzPts val="2800"/>
              <a:buNone/>
              <a:defRPr>
                <a:solidFill>
                  <a:schemeClr val="lt2"/>
                </a:solidFill>
              </a:defRPr>
            </a:lvl2pPr>
            <a:lvl3pPr lvl="2" rtl="0" algn="l">
              <a:lnSpc>
                <a:spcPct val="100000"/>
              </a:lnSpc>
              <a:spcBef>
                <a:spcPts val="0"/>
              </a:spcBef>
              <a:spcAft>
                <a:spcPts val="0"/>
              </a:spcAft>
              <a:buClr>
                <a:schemeClr val="lt2"/>
              </a:buClr>
              <a:buSzPts val="2800"/>
              <a:buNone/>
              <a:defRPr>
                <a:solidFill>
                  <a:schemeClr val="lt2"/>
                </a:solidFill>
              </a:defRPr>
            </a:lvl3pPr>
            <a:lvl4pPr lvl="3" rtl="0" algn="l">
              <a:lnSpc>
                <a:spcPct val="100000"/>
              </a:lnSpc>
              <a:spcBef>
                <a:spcPts val="0"/>
              </a:spcBef>
              <a:spcAft>
                <a:spcPts val="0"/>
              </a:spcAft>
              <a:buClr>
                <a:schemeClr val="lt2"/>
              </a:buClr>
              <a:buSzPts val="2800"/>
              <a:buNone/>
              <a:defRPr>
                <a:solidFill>
                  <a:schemeClr val="lt2"/>
                </a:solidFill>
              </a:defRPr>
            </a:lvl4pPr>
            <a:lvl5pPr lvl="4" rtl="0" algn="l">
              <a:lnSpc>
                <a:spcPct val="100000"/>
              </a:lnSpc>
              <a:spcBef>
                <a:spcPts val="0"/>
              </a:spcBef>
              <a:spcAft>
                <a:spcPts val="0"/>
              </a:spcAft>
              <a:buClr>
                <a:schemeClr val="lt2"/>
              </a:buClr>
              <a:buSzPts val="2800"/>
              <a:buNone/>
              <a:defRPr>
                <a:solidFill>
                  <a:schemeClr val="lt2"/>
                </a:solidFill>
              </a:defRPr>
            </a:lvl5pPr>
            <a:lvl6pPr lvl="5" rtl="0" algn="l">
              <a:lnSpc>
                <a:spcPct val="100000"/>
              </a:lnSpc>
              <a:spcBef>
                <a:spcPts val="0"/>
              </a:spcBef>
              <a:spcAft>
                <a:spcPts val="0"/>
              </a:spcAft>
              <a:buClr>
                <a:schemeClr val="lt2"/>
              </a:buClr>
              <a:buSzPts val="2800"/>
              <a:buNone/>
              <a:defRPr>
                <a:solidFill>
                  <a:schemeClr val="lt2"/>
                </a:solidFill>
              </a:defRPr>
            </a:lvl6pPr>
            <a:lvl7pPr lvl="6" rtl="0" algn="l">
              <a:lnSpc>
                <a:spcPct val="100000"/>
              </a:lnSpc>
              <a:spcBef>
                <a:spcPts val="0"/>
              </a:spcBef>
              <a:spcAft>
                <a:spcPts val="0"/>
              </a:spcAft>
              <a:buClr>
                <a:schemeClr val="lt2"/>
              </a:buClr>
              <a:buSzPts val="2800"/>
              <a:buNone/>
              <a:defRPr>
                <a:solidFill>
                  <a:schemeClr val="lt2"/>
                </a:solidFill>
              </a:defRPr>
            </a:lvl7pPr>
            <a:lvl8pPr lvl="7" rtl="0" algn="l">
              <a:lnSpc>
                <a:spcPct val="100000"/>
              </a:lnSpc>
              <a:spcBef>
                <a:spcPts val="0"/>
              </a:spcBef>
              <a:spcAft>
                <a:spcPts val="0"/>
              </a:spcAft>
              <a:buClr>
                <a:schemeClr val="lt2"/>
              </a:buClr>
              <a:buSzPts val="2800"/>
              <a:buNone/>
              <a:defRPr>
                <a:solidFill>
                  <a:schemeClr val="lt2"/>
                </a:solidFill>
              </a:defRPr>
            </a:lvl8pPr>
            <a:lvl9pPr lvl="8" rtl="0" algn="l">
              <a:lnSpc>
                <a:spcPct val="100000"/>
              </a:lnSpc>
              <a:spcBef>
                <a:spcPts val="0"/>
              </a:spcBef>
              <a:spcAft>
                <a:spcPts val="0"/>
              </a:spcAft>
              <a:buClr>
                <a:schemeClr val="lt2"/>
              </a:buClr>
              <a:buSzPts val="2800"/>
              <a:buNone/>
              <a:defRPr>
                <a:solidFill>
                  <a:schemeClr val="lt2"/>
                </a:solidFill>
              </a:defRPr>
            </a:lvl9pPr>
          </a:lstStyle>
          <a:p/>
        </p:txBody>
      </p:sp>
      <p:grpSp>
        <p:nvGrpSpPr>
          <p:cNvPr id="2258" name="Google Shape;2258;gd4ff6b1f40_0_3840"/>
          <p:cNvGrpSpPr/>
          <p:nvPr/>
        </p:nvGrpSpPr>
        <p:grpSpPr>
          <a:xfrm>
            <a:off x="7485508" y="4599423"/>
            <a:ext cx="987293" cy="324364"/>
            <a:chOff x="5694208" y="9209048"/>
            <a:chExt cx="987293" cy="324364"/>
          </a:xfrm>
        </p:grpSpPr>
        <p:sp>
          <p:nvSpPr>
            <p:cNvPr id="2259" name="Google Shape;2259;gd4ff6b1f40_0_3840"/>
            <p:cNvSpPr/>
            <p:nvPr/>
          </p:nvSpPr>
          <p:spPr>
            <a:xfrm>
              <a:off x="6064540" y="932548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gd4ff6b1f40_0_3840"/>
            <p:cNvSpPr/>
            <p:nvPr/>
          </p:nvSpPr>
          <p:spPr>
            <a:xfrm>
              <a:off x="5694208" y="944878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gd4ff6b1f40_0_3840"/>
            <p:cNvSpPr/>
            <p:nvPr/>
          </p:nvSpPr>
          <p:spPr>
            <a:xfrm>
              <a:off x="6621626" y="920904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62" name="Google Shape;2262;gd4ff6b1f40_0_3840"/>
          <p:cNvSpPr/>
          <p:nvPr/>
        </p:nvSpPr>
        <p:spPr>
          <a:xfrm rot="-5400000">
            <a:off x="7033096" y="-403711"/>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gd4ff6b1f40_0_3840"/>
          <p:cNvSpPr/>
          <p:nvPr/>
        </p:nvSpPr>
        <p:spPr>
          <a:xfrm flipH="1">
            <a:off x="34" y="3181350"/>
            <a:ext cx="1332091" cy="196225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64" name="Google Shape;2264;gd4ff6b1f40_0_3840"/>
          <p:cNvGrpSpPr/>
          <p:nvPr/>
        </p:nvGrpSpPr>
        <p:grpSpPr>
          <a:xfrm flipH="1">
            <a:off x="190497" y="294520"/>
            <a:ext cx="2270722" cy="1272963"/>
            <a:chOff x="5158247" y="5768045"/>
            <a:chExt cx="2270722" cy="1272963"/>
          </a:xfrm>
        </p:grpSpPr>
        <p:sp>
          <p:nvSpPr>
            <p:cNvPr id="2265" name="Google Shape;2265;gd4ff6b1f40_0_3840"/>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gd4ff6b1f40_0_3840"/>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gd4ff6b1f40_0_3840"/>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gd4ff6b1f40_0_3840"/>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gd4ff6b1f40_0_3840"/>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gd4ff6b1f40_0_3840"/>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71" name="Google Shape;2271;gd4ff6b1f40_0_3840"/>
          <p:cNvSpPr txBox="1"/>
          <p:nvPr>
            <p:ph idx="1" type="subTitle"/>
          </p:nvPr>
        </p:nvSpPr>
        <p:spPr>
          <a:xfrm>
            <a:off x="1666325" y="2590800"/>
            <a:ext cx="1952700" cy="356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lgn="l">
              <a:lnSpc>
                <a:spcPct val="115000"/>
              </a:lnSpc>
              <a:spcBef>
                <a:spcPts val="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272" name="Google Shape;2272;gd4ff6b1f40_0_3840"/>
          <p:cNvSpPr txBox="1"/>
          <p:nvPr>
            <p:ph idx="2" type="subTitle"/>
          </p:nvPr>
        </p:nvSpPr>
        <p:spPr>
          <a:xfrm>
            <a:off x="713225" y="2915902"/>
            <a:ext cx="3840600" cy="1645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Char char="●"/>
              <a:defRPr sz="1400"/>
            </a:lvl1pPr>
            <a:lvl2pPr lvl="1" rtl="0" algn="l">
              <a:lnSpc>
                <a:spcPct val="115000"/>
              </a:lnSpc>
              <a:spcBef>
                <a:spcPts val="0"/>
              </a:spcBef>
              <a:spcAft>
                <a:spcPts val="0"/>
              </a:spcAft>
              <a:buSzPts val="1200"/>
              <a:buChar char="○"/>
              <a:defRPr/>
            </a:lvl2pPr>
            <a:lvl3pPr lvl="2" rtl="0" algn="l">
              <a:lnSpc>
                <a:spcPct val="115000"/>
              </a:lnSpc>
              <a:spcBef>
                <a:spcPts val="1600"/>
              </a:spcBef>
              <a:spcAft>
                <a:spcPts val="0"/>
              </a:spcAft>
              <a:buSzPts val="1200"/>
              <a:buChar char="■"/>
              <a:defRPr/>
            </a:lvl3pPr>
            <a:lvl4pPr lvl="3" rtl="0" algn="l">
              <a:lnSpc>
                <a:spcPct val="115000"/>
              </a:lnSpc>
              <a:spcBef>
                <a:spcPts val="1600"/>
              </a:spcBef>
              <a:spcAft>
                <a:spcPts val="0"/>
              </a:spcAft>
              <a:buSzPts val="1200"/>
              <a:buChar char="●"/>
              <a:defRPr/>
            </a:lvl4pPr>
            <a:lvl5pPr lvl="4" rtl="0" algn="l">
              <a:lnSpc>
                <a:spcPct val="115000"/>
              </a:lnSpc>
              <a:spcBef>
                <a:spcPts val="1600"/>
              </a:spcBef>
              <a:spcAft>
                <a:spcPts val="0"/>
              </a:spcAft>
              <a:buSzPts val="1200"/>
              <a:buChar char="○"/>
              <a:defRPr/>
            </a:lvl5pPr>
            <a:lvl6pPr lvl="5" rtl="0" algn="l">
              <a:lnSpc>
                <a:spcPct val="115000"/>
              </a:lnSpc>
              <a:spcBef>
                <a:spcPts val="1600"/>
              </a:spcBef>
              <a:spcAft>
                <a:spcPts val="0"/>
              </a:spcAft>
              <a:buSzPts val="1200"/>
              <a:buChar char="■"/>
              <a:defRPr/>
            </a:lvl6pPr>
            <a:lvl7pPr lvl="6" rtl="0" algn="l">
              <a:lnSpc>
                <a:spcPct val="115000"/>
              </a:lnSpc>
              <a:spcBef>
                <a:spcPts val="1600"/>
              </a:spcBef>
              <a:spcAft>
                <a:spcPts val="0"/>
              </a:spcAft>
              <a:buSzPts val="1200"/>
              <a:buChar char="●"/>
              <a:defRPr/>
            </a:lvl7pPr>
            <a:lvl8pPr lvl="7" rtl="0" algn="l">
              <a:lnSpc>
                <a:spcPct val="115000"/>
              </a:lnSpc>
              <a:spcBef>
                <a:spcPts val="1600"/>
              </a:spcBef>
              <a:spcAft>
                <a:spcPts val="0"/>
              </a:spcAft>
              <a:buSzPts val="1200"/>
              <a:buChar char="○"/>
              <a:defRPr/>
            </a:lvl8pPr>
            <a:lvl9pPr lvl="8" rtl="0" algn="l">
              <a:lnSpc>
                <a:spcPct val="115000"/>
              </a:lnSpc>
              <a:spcBef>
                <a:spcPts val="1600"/>
              </a:spcBef>
              <a:spcAft>
                <a:spcPts val="1600"/>
              </a:spcAft>
              <a:buSzPts val="1200"/>
              <a:buChar char="■"/>
              <a:defRPr/>
            </a:lvl9pPr>
          </a:lstStyle>
          <a:p/>
        </p:txBody>
      </p:sp>
      <p:sp>
        <p:nvSpPr>
          <p:cNvPr id="2273" name="Google Shape;2273;gd4ff6b1f40_0_3840"/>
          <p:cNvSpPr txBox="1"/>
          <p:nvPr>
            <p:ph idx="3" type="subTitle"/>
          </p:nvPr>
        </p:nvSpPr>
        <p:spPr>
          <a:xfrm>
            <a:off x="5513825" y="2590800"/>
            <a:ext cx="1956900" cy="3567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lgn="l">
              <a:lnSpc>
                <a:spcPct val="115000"/>
              </a:lnSpc>
              <a:spcBef>
                <a:spcPts val="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274" name="Google Shape;2274;gd4ff6b1f40_0_3840"/>
          <p:cNvSpPr txBox="1"/>
          <p:nvPr>
            <p:ph idx="4" type="subTitle"/>
          </p:nvPr>
        </p:nvSpPr>
        <p:spPr>
          <a:xfrm>
            <a:off x="4572125" y="2915902"/>
            <a:ext cx="3840300" cy="1645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400"/>
              <a:buChar char="●"/>
              <a:defRPr sz="1400"/>
            </a:lvl1pPr>
            <a:lvl2pPr lvl="1" rtl="0" algn="l">
              <a:lnSpc>
                <a:spcPct val="115000"/>
              </a:lnSpc>
              <a:spcBef>
                <a:spcPts val="0"/>
              </a:spcBef>
              <a:spcAft>
                <a:spcPts val="0"/>
              </a:spcAft>
              <a:buSzPts val="1200"/>
              <a:buChar char="○"/>
              <a:defRPr/>
            </a:lvl2pPr>
            <a:lvl3pPr lvl="2" rtl="0" algn="l">
              <a:lnSpc>
                <a:spcPct val="115000"/>
              </a:lnSpc>
              <a:spcBef>
                <a:spcPts val="1600"/>
              </a:spcBef>
              <a:spcAft>
                <a:spcPts val="0"/>
              </a:spcAft>
              <a:buSzPts val="1200"/>
              <a:buChar char="■"/>
              <a:defRPr/>
            </a:lvl3pPr>
            <a:lvl4pPr lvl="3" rtl="0" algn="l">
              <a:lnSpc>
                <a:spcPct val="115000"/>
              </a:lnSpc>
              <a:spcBef>
                <a:spcPts val="1600"/>
              </a:spcBef>
              <a:spcAft>
                <a:spcPts val="0"/>
              </a:spcAft>
              <a:buSzPts val="1200"/>
              <a:buChar char="●"/>
              <a:defRPr/>
            </a:lvl4pPr>
            <a:lvl5pPr lvl="4" rtl="0" algn="l">
              <a:lnSpc>
                <a:spcPct val="115000"/>
              </a:lnSpc>
              <a:spcBef>
                <a:spcPts val="1600"/>
              </a:spcBef>
              <a:spcAft>
                <a:spcPts val="0"/>
              </a:spcAft>
              <a:buSzPts val="1200"/>
              <a:buChar char="○"/>
              <a:defRPr/>
            </a:lvl5pPr>
            <a:lvl6pPr lvl="5" rtl="0" algn="l">
              <a:lnSpc>
                <a:spcPct val="115000"/>
              </a:lnSpc>
              <a:spcBef>
                <a:spcPts val="1600"/>
              </a:spcBef>
              <a:spcAft>
                <a:spcPts val="0"/>
              </a:spcAft>
              <a:buSzPts val="1200"/>
              <a:buChar char="■"/>
              <a:defRPr/>
            </a:lvl6pPr>
            <a:lvl7pPr lvl="6" rtl="0" algn="l">
              <a:lnSpc>
                <a:spcPct val="115000"/>
              </a:lnSpc>
              <a:spcBef>
                <a:spcPts val="1600"/>
              </a:spcBef>
              <a:spcAft>
                <a:spcPts val="0"/>
              </a:spcAft>
              <a:buSzPts val="1200"/>
              <a:buChar char="●"/>
              <a:defRPr/>
            </a:lvl7pPr>
            <a:lvl8pPr lvl="7" rtl="0" algn="l">
              <a:lnSpc>
                <a:spcPct val="115000"/>
              </a:lnSpc>
              <a:spcBef>
                <a:spcPts val="1600"/>
              </a:spcBef>
              <a:spcAft>
                <a:spcPts val="0"/>
              </a:spcAft>
              <a:buSzPts val="1200"/>
              <a:buChar char="○"/>
              <a:defRPr/>
            </a:lvl8pPr>
            <a:lvl9pPr lvl="8" rtl="0" algn="l">
              <a:lnSpc>
                <a:spcPct val="115000"/>
              </a:lnSpc>
              <a:spcBef>
                <a:spcPts val="1600"/>
              </a:spcBef>
              <a:spcAft>
                <a:spcPts val="1600"/>
              </a:spcAft>
              <a:buSzPts val="12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_1">
    <p:spTree>
      <p:nvGrpSpPr>
        <p:cNvPr id="2275" name="Shape 2275"/>
        <p:cNvGrpSpPr/>
        <p:nvPr/>
      </p:nvGrpSpPr>
      <p:grpSpPr>
        <a:xfrm>
          <a:off x="0" y="0"/>
          <a:ext cx="0" cy="0"/>
          <a:chOff x="0" y="0"/>
          <a:chExt cx="0" cy="0"/>
        </a:xfrm>
      </p:grpSpPr>
      <p:sp>
        <p:nvSpPr>
          <p:cNvPr id="2276" name="Google Shape;2276;gd4ff6b1f40_0_3859"/>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l">
              <a:lnSpc>
                <a:spcPct val="100000"/>
              </a:lnSpc>
              <a:spcBef>
                <a:spcPts val="0"/>
              </a:spcBef>
              <a:spcAft>
                <a:spcPts val="0"/>
              </a:spcAft>
              <a:buClr>
                <a:schemeClr val="lt2"/>
              </a:buClr>
              <a:buSzPts val="2800"/>
              <a:buNone/>
              <a:defRPr>
                <a:solidFill>
                  <a:schemeClr val="lt2"/>
                </a:solidFill>
              </a:defRPr>
            </a:lvl2pPr>
            <a:lvl3pPr lvl="2" rtl="0" algn="l">
              <a:lnSpc>
                <a:spcPct val="100000"/>
              </a:lnSpc>
              <a:spcBef>
                <a:spcPts val="0"/>
              </a:spcBef>
              <a:spcAft>
                <a:spcPts val="0"/>
              </a:spcAft>
              <a:buClr>
                <a:schemeClr val="lt2"/>
              </a:buClr>
              <a:buSzPts val="2800"/>
              <a:buNone/>
              <a:defRPr>
                <a:solidFill>
                  <a:schemeClr val="lt2"/>
                </a:solidFill>
              </a:defRPr>
            </a:lvl3pPr>
            <a:lvl4pPr lvl="3" rtl="0" algn="l">
              <a:lnSpc>
                <a:spcPct val="100000"/>
              </a:lnSpc>
              <a:spcBef>
                <a:spcPts val="0"/>
              </a:spcBef>
              <a:spcAft>
                <a:spcPts val="0"/>
              </a:spcAft>
              <a:buClr>
                <a:schemeClr val="lt2"/>
              </a:buClr>
              <a:buSzPts val="2800"/>
              <a:buNone/>
              <a:defRPr>
                <a:solidFill>
                  <a:schemeClr val="lt2"/>
                </a:solidFill>
              </a:defRPr>
            </a:lvl4pPr>
            <a:lvl5pPr lvl="4" rtl="0" algn="l">
              <a:lnSpc>
                <a:spcPct val="100000"/>
              </a:lnSpc>
              <a:spcBef>
                <a:spcPts val="0"/>
              </a:spcBef>
              <a:spcAft>
                <a:spcPts val="0"/>
              </a:spcAft>
              <a:buClr>
                <a:schemeClr val="lt2"/>
              </a:buClr>
              <a:buSzPts val="2800"/>
              <a:buNone/>
              <a:defRPr>
                <a:solidFill>
                  <a:schemeClr val="lt2"/>
                </a:solidFill>
              </a:defRPr>
            </a:lvl5pPr>
            <a:lvl6pPr lvl="5" rtl="0" algn="l">
              <a:lnSpc>
                <a:spcPct val="100000"/>
              </a:lnSpc>
              <a:spcBef>
                <a:spcPts val="0"/>
              </a:spcBef>
              <a:spcAft>
                <a:spcPts val="0"/>
              </a:spcAft>
              <a:buClr>
                <a:schemeClr val="lt2"/>
              </a:buClr>
              <a:buSzPts val="2800"/>
              <a:buNone/>
              <a:defRPr>
                <a:solidFill>
                  <a:schemeClr val="lt2"/>
                </a:solidFill>
              </a:defRPr>
            </a:lvl6pPr>
            <a:lvl7pPr lvl="6" rtl="0" algn="l">
              <a:lnSpc>
                <a:spcPct val="100000"/>
              </a:lnSpc>
              <a:spcBef>
                <a:spcPts val="0"/>
              </a:spcBef>
              <a:spcAft>
                <a:spcPts val="0"/>
              </a:spcAft>
              <a:buClr>
                <a:schemeClr val="lt2"/>
              </a:buClr>
              <a:buSzPts val="2800"/>
              <a:buNone/>
              <a:defRPr>
                <a:solidFill>
                  <a:schemeClr val="lt2"/>
                </a:solidFill>
              </a:defRPr>
            </a:lvl7pPr>
            <a:lvl8pPr lvl="7" rtl="0" algn="l">
              <a:lnSpc>
                <a:spcPct val="100000"/>
              </a:lnSpc>
              <a:spcBef>
                <a:spcPts val="0"/>
              </a:spcBef>
              <a:spcAft>
                <a:spcPts val="0"/>
              </a:spcAft>
              <a:buClr>
                <a:schemeClr val="lt2"/>
              </a:buClr>
              <a:buSzPts val="2800"/>
              <a:buNone/>
              <a:defRPr>
                <a:solidFill>
                  <a:schemeClr val="lt2"/>
                </a:solidFill>
              </a:defRPr>
            </a:lvl8pPr>
            <a:lvl9pPr lvl="8" rtl="0" algn="l">
              <a:lnSpc>
                <a:spcPct val="100000"/>
              </a:lnSpc>
              <a:spcBef>
                <a:spcPts val="0"/>
              </a:spcBef>
              <a:spcAft>
                <a:spcPts val="0"/>
              </a:spcAft>
              <a:buClr>
                <a:schemeClr val="lt2"/>
              </a:buClr>
              <a:buSzPts val="2800"/>
              <a:buNone/>
              <a:defRPr>
                <a:solidFill>
                  <a:schemeClr val="lt2"/>
                </a:solidFill>
              </a:defRPr>
            </a:lvl9pPr>
          </a:lstStyle>
          <a:p/>
        </p:txBody>
      </p:sp>
      <p:sp>
        <p:nvSpPr>
          <p:cNvPr id="2277" name="Google Shape;2277;gd4ff6b1f40_0_3859"/>
          <p:cNvSpPr/>
          <p:nvPr/>
        </p:nvSpPr>
        <p:spPr>
          <a:xfrm flipH="1">
            <a:off x="4456895" y="0"/>
            <a:ext cx="4687105" cy="634373"/>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78" name="Google Shape;2278;gd4ff6b1f40_0_3859"/>
          <p:cNvGrpSpPr/>
          <p:nvPr/>
        </p:nvGrpSpPr>
        <p:grpSpPr>
          <a:xfrm>
            <a:off x="7561808" y="539498"/>
            <a:ext cx="987293" cy="324364"/>
            <a:chOff x="5694208" y="9209048"/>
            <a:chExt cx="987293" cy="324364"/>
          </a:xfrm>
        </p:grpSpPr>
        <p:sp>
          <p:nvSpPr>
            <p:cNvPr id="2279" name="Google Shape;2279;gd4ff6b1f40_0_3859"/>
            <p:cNvSpPr/>
            <p:nvPr/>
          </p:nvSpPr>
          <p:spPr>
            <a:xfrm>
              <a:off x="6064540" y="932548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gd4ff6b1f40_0_3859"/>
            <p:cNvSpPr/>
            <p:nvPr/>
          </p:nvSpPr>
          <p:spPr>
            <a:xfrm>
              <a:off x="5694208" y="944878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gd4ff6b1f40_0_3859"/>
            <p:cNvSpPr/>
            <p:nvPr/>
          </p:nvSpPr>
          <p:spPr>
            <a:xfrm>
              <a:off x="6621626" y="920904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2" name="Google Shape;2282;gd4ff6b1f40_0_3859"/>
          <p:cNvGrpSpPr/>
          <p:nvPr/>
        </p:nvGrpSpPr>
        <p:grpSpPr>
          <a:xfrm>
            <a:off x="713223" y="634368"/>
            <a:ext cx="589264" cy="994280"/>
            <a:chOff x="3236798" y="7559043"/>
            <a:chExt cx="589264" cy="994280"/>
          </a:xfrm>
        </p:grpSpPr>
        <p:sp>
          <p:nvSpPr>
            <p:cNvPr id="2283" name="Google Shape;2283;gd4ff6b1f40_0_3859"/>
            <p:cNvSpPr/>
            <p:nvPr/>
          </p:nvSpPr>
          <p:spPr>
            <a:xfrm>
              <a:off x="3236798" y="784472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gd4ff6b1f40_0_3859"/>
            <p:cNvSpPr/>
            <p:nvPr/>
          </p:nvSpPr>
          <p:spPr>
            <a:xfrm>
              <a:off x="3367111" y="755904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gd4ff6b1f40_0_3859"/>
            <p:cNvSpPr/>
            <p:nvPr/>
          </p:nvSpPr>
          <p:spPr>
            <a:xfrm>
              <a:off x="3525935" y="849345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gd4ff6b1f40_0_3859"/>
            <p:cNvSpPr/>
            <p:nvPr/>
          </p:nvSpPr>
          <p:spPr>
            <a:xfrm>
              <a:off x="3765928" y="789381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87" name="Google Shape;2287;gd4ff6b1f40_0_3859"/>
          <p:cNvSpPr txBox="1"/>
          <p:nvPr>
            <p:ph idx="1" type="subTitle"/>
          </p:nvPr>
        </p:nvSpPr>
        <p:spPr>
          <a:xfrm>
            <a:off x="5505450" y="1704590"/>
            <a:ext cx="2751300" cy="5190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sz="1400"/>
            </a:lvl1pPr>
            <a:lvl2pPr lvl="1" rtl="0" algn="l">
              <a:lnSpc>
                <a:spcPct val="115000"/>
              </a:lnSpc>
              <a:spcBef>
                <a:spcPts val="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288" name="Google Shape;2288;gd4ff6b1f40_0_3859"/>
          <p:cNvSpPr txBox="1"/>
          <p:nvPr>
            <p:ph idx="2" type="subTitle"/>
          </p:nvPr>
        </p:nvSpPr>
        <p:spPr>
          <a:xfrm>
            <a:off x="5505450" y="2770340"/>
            <a:ext cx="2751300" cy="521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sz="1400"/>
            </a:lvl1pPr>
            <a:lvl2pPr lvl="1" rtl="0" algn="l">
              <a:lnSpc>
                <a:spcPct val="115000"/>
              </a:lnSpc>
              <a:spcBef>
                <a:spcPts val="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289" name="Google Shape;2289;gd4ff6b1f40_0_3859"/>
          <p:cNvSpPr txBox="1"/>
          <p:nvPr>
            <p:ph idx="3" type="subTitle"/>
          </p:nvPr>
        </p:nvSpPr>
        <p:spPr>
          <a:xfrm>
            <a:off x="5505450" y="3837140"/>
            <a:ext cx="2751300" cy="521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None/>
              <a:defRPr sz="1400"/>
            </a:lvl1pPr>
            <a:lvl2pPr lvl="1" rtl="0" algn="l">
              <a:lnSpc>
                <a:spcPct val="115000"/>
              </a:lnSpc>
              <a:spcBef>
                <a:spcPts val="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290" name="Google Shape;2290;gd4ff6b1f40_0_3859"/>
          <p:cNvSpPr txBox="1"/>
          <p:nvPr>
            <p:ph idx="4" type="title"/>
          </p:nvPr>
        </p:nvSpPr>
        <p:spPr>
          <a:xfrm>
            <a:off x="4630931" y="1741040"/>
            <a:ext cx="927000" cy="446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b="1" sz="3000"/>
            </a:lvl1pPr>
            <a:lvl2pPr lvl="1" rtl="0" algn="ctr">
              <a:lnSpc>
                <a:spcPct val="100000"/>
              </a:lnSpc>
              <a:spcBef>
                <a:spcPts val="0"/>
              </a:spcBef>
              <a:spcAft>
                <a:spcPts val="0"/>
              </a:spcAft>
              <a:buSzPts val="3000"/>
              <a:buFont typeface="Neucha"/>
              <a:buNone/>
              <a:defRPr b="1" sz="3000">
                <a:latin typeface="Neucha"/>
                <a:ea typeface="Neucha"/>
                <a:cs typeface="Neucha"/>
                <a:sym typeface="Neucha"/>
              </a:defRPr>
            </a:lvl2pPr>
            <a:lvl3pPr lvl="2" rtl="0" algn="ctr">
              <a:lnSpc>
                <a:spcPct val="100000"/>
              </a:lnSpc>
              <a:spcBef>
                <a:spcPts val="0"/>
              </a:spcBef>
              <a:spcAft>
                <a:spcPts val="0"/>
              </a:spcAft>
              <a:buSzPts val="3000"/>
              <a:buFont typeface="Neucha"/>
              <a:buNone/>
              <a:defRPr b="1" sz="3000">
                <a:latin typeface="Neucha"/>
                <a:ea typeface="Neucha"/>
                <a:cs typeface="Neucha"/>
                <a:sym typeface="Neucha"/>
              </a:defRPr>
            </a:lvl3pPr>
            <a:lvl4pPr lvl="3" rtl="0" algn="ctr">
              <a:lnSpc>
                <a:spcPct val="100000"/>
              </a:lnSpc>
              <a:spcBef>
                <a:spcPts val="0"/>
              </a:spcBef>
              <a:spcAft>
                <a:spcPts val="0"/>
              </a:spcAft>
              <a:buSzPts val="3000"/>
              <a:buFont typeface="Neucha"/>
              <a:buNone/>
              <a:defRPr b="1" sz="3000">
                <a:latin typeface="Neucha"/>
                <a:ea typeface="Neucha"/>
                <a:cs typeface="Neucha"/>
                <a:sym typeface="Neucha"/>
              </a:defRPr>
            </a:lvl4pPr>
            <a:lvl5pPr lvl="4" rtl="0" algn="ctr">
              <a:lnSpc>
                <a:spcPct val="100000"/>
              </a:lnSpc>
              <a:spcBef>
                <a:spcPts val="0"/>
              </a:spcBef>
              <a:spcAft>
                <a:spcPts val="0"/>
              </a:spcAft>
              <a:buSzPts val="3000"/>
              <a:buFont typeface="Neucha"/>
              <a:buNone/>
              <a:defRPr b="1" sz="3000">
                <a:latin typeface="Neucha"/>
                <a:ea typeface="Neucha"/>
                <a:cs typeface="Neucha"/>
                <a:sym typeface="Neucha"/>
              </a:defRPr>
            </a:lvl5pPr>
            <a:lvl6pPr lvl="5" rtl="0" algn="ctr">
              <a:lnSpc>
                <a:spcPct val="100000"/>
              </a:lnSpc>
              <a:spcBef>
                <a:spcPts val="0"/>
              </a:spcBef>
              <a:spcAft>
                <a:spcPts val="0"/>
              </a:spcAft>
              <a:buSzPts val="3000"/>
              <a:buFont typeface="Neucha"/>
              <a:buNone/>
              <a:defRPr b="1" sz="3000">
                <a:latin typeface="Neucha"/>
                <a:ea typeface="Neucha"/>
                <a:cs typeface="Neucha"/>
                <a:sym typeface="Neucha"/>
              </a:defRPr>
            </a:lvl6pPr>
            <a:lvl7pPr lvl="6" rtl="0" algn="ctr">
              <a:lnSpc>
                <a:spcPct val="100000"/>
              </a:lnSpc>
              <a:spcBef>
                <a:spcPts val="0"/>
              </a:spcBef>
              <a:spcAft>
                <a:spcPts val="0"/>
              </a:spcAft>
              <a:buSzPts val="3000"/>
              <a:buFont typeface="Neucha"/>
              <a:buNone/>
              <a:defRPr b="1" sz="3000">
                <a:latin typeface="Neucha"/>
                <a:ea typeface="Neucha"/>
                <a:cs typeface="Neucha"/>
                <a:sym typeface="Neucha"/>
              </a:defRPr>
            </a:lvl7pPr>
            <a:lvl8pPr lvl="7" rtl="0" algn="ctr">
              <a:lnSpc>
                <a:spcPct val="100000"/>
              </a:lnSpc>
              <a:spcBef>
                <a:spcPts val="0"/>
              </a:spcBef>
              <a:spcAft>
                <a:spcPts val="0"/>
              </a:spcAft>
              <a:buSzPts val="3000"/>
              <a:buFont typeface="Neucha"/>
              <a:buNone/>
              <a:defRPr b="1" sz="3000">
                <a:latin typeface="Neucha"/>
                <a:ea typeface="Neucha"/>
                <a:cs typeface="Neucha"/>
                <a:sym typeface="Neucha"/>
              </a:defRPr>
            </a:lvl8pPr>
            <a:lvl9pPr lvl="8" rtl="0"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2291" name="Google Shape;2291;gd4ff6b1f40_0_3859"/>
          <p:cNvSpPr txBox="1"/>
          <p:nvPr>
            <p:ph idx="5" type="title"/>
          </p:nvPr>
        </p:nvSpPr>
        <p:spPr>
          <a:xfrm>
            <a:off x="4630931" y="2807840"/>
            <a:ext cx="927000" cy="446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b="1" sz="3000"/>
            </a:lvl1pPr>
            <a:lvl2pPr lvl="1" rtl="0" algn="ctr">
              <a:lnSpc>
                <a:spcPct val="100000"/>
              </a:lnSpc>
              <a:spcBef>
                <a:spcPts val="0"/>
              </a:spcBef>
              <a:spcAft>
                <a:spcPts val="0"/>
              </a:spcAft>
              <a:buSzPts val="3000"/>
              <a:buFont typeface="Neucha"/>
              <a:buNone/>
              <a:defRPr b="1" sz="3000">
                <a:latin typeface="Neucha"/>
                <a:ea typeface="Neucha"/>
                <a:cs typeface="Neucha"/>
                <a:sym typeface="Neucha"/>
              </a:defRPr>
            </a:lvl2pPr>
            <a:lvl3pPr lvl="2" rtl="0" algn="ctr">
              <a:lnSpc>
                <a:spcPct val="100000"/>
              </a:lnSpc>
              <a:spcBef>
                <a:spcPts val="0"/>
              </a:spcBef>
              <a:spcAft>
                <a:spcPts val="0"/>
              </a:spcAft>
              <a:buSzPts val="3000"/>
              <a:buFont typeface="Neucha"/>
              <a:buNone/>
              <a:defRPr b="1" sz="3000">
                <a:latin typeface="Neucha"/>
                <a:ea typeface="Neucha"/>
                <a:cs typeface="Neucha"/>
                <a:sym typeface="Neucha"/>
              </a:defRPr>
            </a:lvl3pPr>
            <a:lvl4pPr lvl="3" rtl="0" algn="ctr">
              <a:lnSpc>
                <a:spcPct val="100000"/>
              </a:lnSpc>
              <a:spcBef>
                <a:spcPts val="0"/>
              </a:spcBef>
              <a:spcAft>
                <a:spcPts val="0"/>
              </a:spcAft>
              <a:buSzPts val="3000"/>
              <a:buFont typeface="Neucha"/>
              <a:buNone/>
              <a:defRPr b="1" sz="3000">
                <a:latin typeface="Neucha"/>
                <a:ea typeface="Neucha"/>
                <a:cs typeface="Neucha"/>
                <a:sym typeface="Neucha"/>
              </a:defRPr>
            </a:lvl4pPr>
            <a:lvl5pPr lvl="4" rtl="0" algn="ctr">
              <a:lnSpc>
                <a:spcPct val="100000"/>
              </a:lnSpc>
              <a:spcBef>
                <a:spcPts val="0"/>
              </a:spcBef>
              <a:spcAft>
                <a:spcPts val="0"/>
              </a:spcAft>
              <a:buSzPts val="3000"/>
              <a:buFont typeface="Neucha"/>
              <a:buNone/>
              <a:defRPr b="1" sz="3000">
                <a:latin typeface="Neucha"/>
                <a:ea typeface="Neucha"/>
                <a:cs typeface="Neucha"/>
                <a:sym typeface="Neucha"/>
              </a:defRPr>
            </a:lvl5pPr>
            <a:lvl6pPr lvl="5" rtl="0" algn="ctr">
              <a:lnSpc>
                <a:spcPct val="100000"/>
              </a:lnSpc>
              <a:spcBef>
                <a:spcPts val="0"/>
              </a:spcBef>
              <a:spcAft>
                <a:spcPts val="0"/>
              </a:spcAft>
              <a:buSzPts val="3000"/>
              <a:buFont typeface="Neucha"/>
              <a:buNone/>
              <a:defRPr b="1" sz="3000">
                <a:latin typeface="Neucha"/>
                <a:ea typeface="Neucha"/>
                <a:cs typeface="Neucha"/>
                <a:sym typeface="Neucha"/>
              </a:defRPr>
            </a:lvl6pPr>
            <a:lvl7pPr lvl="6" rtl="0" algn="ctr">
              <a:lnSpc>
                <a:spcPct val="100000"/>
              </a:lnSpc>
              <a:spcBef>
                <a:spcPts val="0"/>
              </a:spcBef>
              <a:spcAft>
                <a:spcPts val="0"/>
              </a:spcAft>
              <a:buSzPts val="3000"/>
              <a:buFont typeface="Neucha"/>
              <a:buNone/>
              <a:defRPr b="1" sz="3000">
                <a:latin typeface="Neucha"/>
                <a:ea typeface="Neucha"/>
                <a:cs typeface="Neucha"/>
                <a:sym typeface="Neucha"/>
              </a:defRPr>
            </a:lvl7pPr>
            <a:lvl8pPr lvl="7" rtl="0" algn="ctr">
              <a:lnSpc>
                <a:spcPct val="100000"/>
              </a:lnSpc>
              <a:spcBef>
                <a:spcPts val="0"/>
              </a:spcBef>
              <a:spcAft>
                <a:spcPts val="0"/>
              </a:spcAft>
              <a:buSzPts val="3000"/>
              <a:buFont typeface="Neucha"/>
              <a:buNone/>
              <a:defRPr b="1" sz="3000">
                <a:latin typeface="Neucha"/>
                <a:ea typeface="Neucha"/>
                <a:cs typeface="Neucha"/>
                <a:sym typeface="Neucha"/>
              </a:defRPr>
            </a:lvl8pPr>
            <a:lvl9pPr lvl="8" rtl="0"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2292" name="Google Shape;2292;gd4ff6b1f40_0_3859"/>
          <p:cNvSpPr txBox="1"/>
          <p:nvPr>
            <p:ph idx="6" type="title"/>
          </p:nvPr>
        </p:nvSpPr>
        <p:spPr>
          <a:xfrm>
            <a:off x="4630931" y="3874640"/>
            <a:ext cx="927000" cy="4461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b="1" sz="3000"/>
            </a:lvl1pPr>
            <a:lvl2pPr lvl="1" rtl="0" algn="ctr">
              <a:lnSpc>
                <a:spcPct val="100000"/>
              </a:lnSpc>
              <a:spcBef>
                <a:spcPts val="0"/>
              </a:spcBef>
              <a:spcAft>
                <a:spcPts val="0"/>
              </a:spcAft>
              <a:buSzPts val="3000"/>
              <a:buFont typeface="Neucha"/>
              <a:buNone/>
              <a:defRPr b="1" sz="3000">
                <a:latin typeface="Neucha"/>
                <a:ea typeface="Neucha"/>
                <a:cs typeface="Neucha"/>
                <a:sym typeface="Neucha"/>
              </a:defRPr>
            </a:lvl2pPr>
            <a:lvl3pPr lvl="2" rtl="0" algn="ctr">
              <a:lnSpc>
                <a:spcPct val="100000"/>
              </a:lnSpc>
              <a:spcBef>
                <a:spcPts val="0"/>
              </a:spcBef>
              <a:spcAft>
                <a:spcPts val="0"/>
              </a:spcAft>
              <a:buSzPts val="3000"/>
              <a:buFont typeface="Neucha"/>
              <a:buNone/>
              <a:defRPr b="1" sz="3000">
                <a:latin typeface="Neucha"/>
                <a:ea typeface="Neucha"/>
                <a:cs typeface="Neucha"/>
                <a:sym typeface="Neucha"/>
              </a:defRPr>
            </a:lvl3pPr>
            <a:lvl4pPr lvl="3" rtl="0" algn="ctr">
              <a:lnSpc>
                <a:spcPct val="100000"/>
              </a:lnSpc>
              <a:spcBef>
                <a:spcPts val="0"/>
              </a:spcBef>
              <a:spcAft>
                <a:spcPts val="0"/>
              </a:spcAft>
              <a:buSzPts val="3000"/>
              <a:buFont typeface="Neucha"/>
              <a:buNone/>
              <a:defRPr b="1" sz="3000">
                <a:latin typeface="Neucha"/>
                <a:ea typeface="Neucha"/>
                <a:cs typeface="Neucha"/>
                <a:sym typeface="Neucha"/>
              </a:defRPr>
            </a:lvl4pPr>
            <a:lvl5pPr lvl="4" rtl="0" algn="ctr">
              <a:lnSpc>
                <a:spcPct val="100000"/>
              </a:lnSpc>
              <a:spcBef>
                <a:spcPts val="0"/>
              </a:spcBef>
              <a:spcAft>
                <a:spcPts val="0"/>
              </a:spcAft>
              <a:buSzPts val="3000"/>
              <a:buFont typeface="Neucha"/>
              <a:buNone/>
              <a:defRPr b="1" sz="3000">
                <a:latin typeface="Neucha"/>
                <a:ea typeface="Neucha"/>
                <a:cs typeface="Neucha"/>
                <a:sym typeface="Neucha"/>
              </a:defRPr>
            </a:lvl5pPr>
            <a:lvl6pPr lvl="5" rtl="0" algn="ctr">
              <a:lnSpc>
                <a:spcPct val="100000"/>
              </a:lnSpc>
              <a:spcBef>
                <a:spcPts val="0"/>
              </a:spcBef>
              <a:spcAft>
                <a:spcPts val="0"/>
              </a:spcAft>
              <a:buSzPts val="3000"/>
              <a:buFont typeface="Neucha"/>
              <a:buNone/>
              <a:defRPr b="1" sz="3000">
                <a:latin typeface="Neucha"/>
                <a:ea typeface="Neucha"/>
                <a:cs typeface="Neucha"/>
                <a:sym typeface="Neucha"/>
              </a:defRPr>
            </a:lvl6pPr>
            <a:lvl7pPr lvl="6" rtl="0" algn="ctr">
              <a:lnSpc>
                <a:spcPct val="100000"/>
              </a:lnSpc>
              <a:spcBef>
                <a:spcPts val="0"/>
              </a:spcBef>
              <a:spcAft>
                <a:spcPts val="0"/>
              </a:spcAft>
              <a:buSzPts val="3000"/>
              <a:buFont typeface="Neucha"/>
              <a:buNone/>
              <a:defRPr b="1" sz="3000">
                <a:latin typeface="Neucha"/>
                <a:ea typeface="Neucha"/>
                <a:cs typeface="Neucha"/>
                <a:sym typeface="Neucha"/>
              </a:defRPr>
            </a:lvl7pPr>
            <a:lvl8pPr lvl="7" rtl="0" algn="ctr">
              <a:lnSpc>
                <a:spcPct val="100000"/>
              </a:lnSpc>
              <a:spcBef>
                <a:spcPts val="0"/>
              </a:spcBef>
              <a:spcAft>
                <a:spcPts val="0"/>
              </a:spcAft>
              <a:buSzPts val="3000"/>
              <a:buFont typeface="Neucha"/>
              <a:buNone/>
              <a:defRPr b="1" sz="3000">
                <a:latin typeface="Neucha"/>
                <a:ea typeface="Neucha"/>
                <a:cs typeface="Neucha"/>
                <a:sym typeface="Neucha"/>
              </a:defRPr>
            </a:lvl8pPr>
            <a:lvl9pPr lvl="8" rtl="0"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2293" name="Google Shape;2293;gd4ff6b1f40_0_3859"/>
          <p:cNvSpPr/>
          <p:nvPr/>
        </p:nvSpPr>
        <p:spPr>
          <a:xfrm rot="10800000">
            <a:off x="44" y="70"/>
            <a:ext cx="2238331" cy="3296905"/>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gd4ff6b1f40_0_3859"/>
          <p:cNvSpPr/>
          <p:nvPr/>
        </p:nvSpPr>
        <p:spPr>
          <a:xfrm>
            <a:off x="673175" y="1438275"/>
            <a:ext cx="3440938" cy="2686158"/>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95" name="Shape 2295"/>
        <p:cNvGrpSpPr/>
        <p:nvPr/>
      </p:nvGrpSpPr>
      <p:grpSpPr>
        <a:xfrm>
          <a:off x="0" y="0"/>
          <a:ext cx="0" cy="0"/>
          <a:chOff x="0" y="0"/>
          <a:chExt cx="0" cy="0"/>
        </a:xfrm>
      </p:grpSpPr>
      <p:sp>
        <p:nvSpPr>
          <p:cNvPr id="2296" name="Google Shape;2296;gd4ff6b1f40_0_3879"/>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297" name="Google Shape;2297;gd4ff6b1f40_0_3879"/>
          <p:cNvSpPr txBox="1"/>
          <p:nvPr>
            <p:ph idx="1" type="subTitle"/>
          </p:nvPr>
        </p:nvSpPr>
        <p:spPr>
          <a:xfrm>
            <a:off x="1681425" y="3198313"/>
            <a:ext cx="1952700" cy="265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lgn="l">
              <a:lnSpc>
                <a:spcPct val="115000"/>
              </a:lnSpc>
              <a:spcBef>
                <a:spcPts val="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298" name="Google Shape;2298;gd4ff6b1f40_0_3879"/>
          <p:cNvSpPr txBox="1"/>
          <p:nvPr>
            <p:ph idx="2" type="subTitle"/>
          </p:nvPr>
        </p:nvSpPr>
        <p:spPr>
          <a:xfrm>
            <a:off x="1231275" y="3476625"/>
            <a:ext cx="2853000" cy="6165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299" name="Google Shape;2299;gd4ff6b1f40_0_3879"/>
          <p:cNvSpPr txBox="1"/>
          <p:nvPr>
            <p:ph idx="3" type="subTitle"/>
          </p:nvPr>
        </p:nvSpPr>
        <p:spPr>
          <a:xfrm>
            <a:off x="5530075" y="3198313"/>
            <a:ext cx="1952700" cy="265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lgn="l">
              <a:lnSpc>
                <a:spcPct val="115000"/>
              </a:lnSpc>
              <a:spcBef>
                <a:spcPts val="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300" name="Google Shape;2300;gd4ff6b1f40_0_3879"/>
          <p:cNvSpPr txBox="1"/>
          <p:nvPr>
            <p:ph idx="4" type="subTitle"/>
          </p:nvPr>
        </p:nvSpPr>
        <p:spPr>
          <a:xfrm>
            <a:off x="5081875" y="3476625"/>
            <a:ext cx="2849100" cy="61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301" name="Google Shape;2301;gd4ff6b1f40_0_3879"/>
          <p:cNvSpPr/>
          <p:nvPr/>
        </p:nvSpPr>
        <p:spPr>
          <a:xfrm flipH="1">
            <a:off x="0" y="3186075"/>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gd4ff6b1f40_0_3879"/>
          <p:cNvSpPr/>
          <p:nvPr/>
        </p:nvSpPr>
        <p:spPr>
          <a:xfrm rot="-5400000">
            <a:off x="7057082" y="-399114"/>
            <a:ext cx="1687807" cy="2486022"/>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gd4ff6b1f40_0_3879"/>
          <p:cNvSpPr/>
          <p:nvPr/>
        </p:nvSpPr>
        <p:spPr>
          <a:xfrm flipH="1">
            <a:off x="1738181" y="1421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gd4ff6b1f40_0_3879"/>
          <p:cNvSpPr/>
          <p:nvPr/>
        </p:nvSpPr>
        <p:spPr>
          <a:xfrm flipH="1">
            <a:off x="750953" y="2408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gd4ff6b1f40_0_3879"/>
          <p:cNvSpPr/>
          <p:nvPr/>
        </p:nvSpPr>
        <p:spPr>
          <a:xfrm flipH="1">
            <a:off x="2401020" y="3502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gd4ff6b1f40_0_3879"/>
          <p:cNvSpPr/>
          <p:nvPr/>
        </p:nvSpPr>
        <p:spPr>
          <a:xfrm flipH="1">
            <a:off x="652197" y="6568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gd4ff6b1f40_0_3879"/>
          <p:cNvSpPr/>
          <p:nvPr/>
        </p:nvSpPr>
        <p:spPr>
          <a:xfrm flipH="1">
            <a:off x="359690" y="9318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gd4ff6b1f40_0_3879"/>
          <p:cNvSpPr/>
          <p:nvPr/>
        </p:nvSpPr>
        <p:spPr>
          <a:xfrm flipH="1">
            <a:off x="190497" y="13548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gd4ff6b1f40_0_3879"/>
          <p:cNvSpPr/>
          <p:nvPr/>
        </p:nvSpPr>
        <p:spPr>
          <a:xfrm>
            <a:off x="8062286" y="32821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gd4ff6b1f40_0_3879"/>
          <p:cNvSpPr/>
          <p:nvPr/>
        </p:nvSpPr>
        <p:spPr>
          <a:xfrm>
            <a:off x="7931973" y="61389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gd4ff6b1f40_0_3879"/>
          <p:cNvSpPr/>
          <p:nvPr/>
        </p:nvSpPr>
        <p:spPr>
          <a:xfrm>
            <a:off x="8461103" y="66299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gd4ff6b1f40_0_3879"/>
          <p:cNvSpPr/>
          <p:nvPr/>
        </p:nvSpPr>
        <p:spPr>
          <a:xfrm>
            <a:off x="8221110" y="126262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13" name="Google Shape;2313;gd4ff6b1f40_0_3879"/>
          <p:cNvGrpSpPr/>
          <p:nvPr/>
        </p:nvGrpSpPr>
        <p:grpSpPr>
          <a:xfrm>
            <a:off x="379450" y="4291775"/>
            <a:ext cx="480225" cy="615300"/>
            <a:chOff x="912850" y="4743425"/>
            <a:chExt cx="480225" cy="615300"/>
          </a:xfrm>
        </p:grpSpPr>
        <p:sp>
          <p:nvSpPr>
            <p:cNvPr id="2314" name="Google Shape;2314;gd4ff6b1f40_0_3879"/>
            <p:cNvSpPr/>
            <p:nvPr/>
          </p:nvSpPr>
          <p:spPr>
            <a:xfrm>
              <a:off x="912850" y="4825175"/>
              <a:ext cx="480225" cy="533550"/>
            </a:xfrm>
            <a:custGeom>
              <a:rect b="b" l="l" r="r" t="t"/>
              <a:pathLst>
                <a:path extrusionOk="0" h="21342" w="19209">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gd4ff6b1f40_0_3879"/>
            <p:cNvSpPr/>
            <p:nvPr/>
          </p:nvSpPr>
          <p:spPr>
            <a:xfrm>
              <a:off x="1055900" y="4825175"/>
              <a:ext cx="291200" cy="71525"/>
            </a:xfrm>
            <a:custGeom>
              <a:rect b="b" l="l" r="r" t="t"/>
              <a:pathLst>
                <a:path extrusionOk="0" h="2861" w="11648">
                  <a:moveTo>
                    <a:pt x="205" y="0"/>
                  </a:moveTo>
                  <a:lnTo>
                    <a:pt x="0" y="613"/>
                  </a:lnTo>
                  <a:lnTo>
                    <a:pt x="11549" y="2861"/>
                  </a:lnTo>
                  <a:lnTo>
                    <a:pt x="11647" y="2248"/>
                  </a:lnTo>
                  <a:lnTo>
                    <a:pt x="205"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gd4ff6b1f40_0_3879"/>
            <p:cNvSpPr/>
            <p:nvPr/>
          </p:nvSpPr>
          <p:spPr>
            <a:xfrm>
              <a:off x="1038125" y="4743425"/>
              <a:ext cx="344725" cy="143075"/>
            </a:xfrm>
            <a:custGeom>
              <a:rect b="b" l="l" r="r" t="t"/>
              <a:pathLst>
                <a:path extrusionOk="0" h="5723" w="13789">
                  <a:moveTo>
                    <a:pt x="613" y="1"/>
                  </a:moveTo>
                  <a:lnTo>
                    <a:pt x="0" y="3066"/>
                  </a:lnTo>
                  <a:lnTo>
                    <a:pt x="13176" y="5722"/>
                  </a:lnTo>
                  <a:lnTo>
                    <a:pt x="13789" y="2657"/>
                  </a:lnTo>
                  <a:lnTo>
                    <a:pt x="613" y="1"/>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gd4ff6b1f40_0_3879"/>
            <p:cNvSpPr/>
            <p:nvPr/>
          </p:nvSpPr>
          <p:spPr>
            <a:xfrm>
              <a:off x="1050775" y="4745900"/>
              <a:ext cx="28225" cy="79300"/>
            </a:xfrm>
            <a:custGeom>
              <a:rect b="b" l="l" r="r" t="t"/>
              <a:pathLst>
                <a:path extrusionOk="0" h="3172" w="1129">
                  <a:moveTo>
                    <a:pt x="614" y="0"/>
                  </a:moveTo>
                  <a:lnTo>
                    <a:pt x="1" y="3065"/>
                  </a:lnTo>
                  <a:lnTo>
                    <a:pt x="516" y="3171"/>
                  </a:lnTo>
                  <a:lnTo>
                    <a:pt x="1129" y="106"/>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gd4ff6b1f40_0_3879"/>
            <p:cNvSpPr/>
            <p:nvPr/>
          </p:nvSpPr>
          <p:spPr>
            <a:xfrm>
              <a:off x="1078975" y="4751000"/>
              <a:ext cx="30675" cy="81750"/>
            </a:xfrm>
            <a:custGeom>
              <a:rect b="b" l="l" r="r" t="t"/>
              <a:pathLst>
                <a:path extrusionOk="0" h="3270" w="1227">
                  <a:moveTo>
                    <a:pt x="614" y="0"/>
                  </a:moveTo>
                  <a:lnTo>
                    <a:pt x="1" y="3172"/>
                  </a:lnTo>
                  <a:lnTo>
                    <a:pt x="614" y="3270"/>
                  </a:lnTo>
                  <a:lnTo>
                    <a:pt x="1227" y="107"/>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gd4ff6b1f40_0_3879"/>
            <p:cNvSpPr/>
            <p:nvPr/>
          </p:nvSpPr>
          <p:spPr>
            <a:xfrm>
              <a:off x="1109625" y="4756100"/>
              <a:ext cx="28025" cy="81775"/>
            </a:xfrm>
            <a:custGeom>
              <a:rect b="b" l="l" r="r" t="t"/>
              <a:pathLst>
                <a:path extrusionOk="0" h="3271" w="1121">
                  <a:moveTo>
                    <a:pt x="614" y="1"/>
                  </a:moveTo>
                  <a:lnTo>
                    <a:pt x="1" y="3172"/>
                  </a:lnTo>
                  <a:lnTo>
                    <a:pt x="508" y="3270"/>
                  </a:lnTo>
                  <a:lnTo>
                    <a:pt x="1121" y="107"/>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gd4ff6b1f40_0_3879"/>
            <p:cNvSpPr/>
            <p:nvPr/>
          </p:nvSpPr>
          <p:spPr>
            <a:xfrm>
              <a:off x="1137625" y="4763875"/>
              <a:ext cx="30675" cy="79100"/>
            </a:xfrm>
            <a:custGeom>
              <a:rect b="b" l="l" r="r" t="t"/>
              <a:pathLst>
                <a:path extrusionOk="0" h="3164" w="1227">
                  <a:moveTo>
                    <a:pt x="614" y="0"/>
                  </a:moveTo>
                  <a:lnTo>
                    <a:pt x="1" y="3065"/>
                  </a:lnTo>
                  <a:lnTo>
                    <a:pt x="516" y="3163"/>
                  </a:lnTo>
                  <a:lnTo>
                    <a:pt x="1227" y="98"/>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gd4ff6b1f40_0_3879"/>
            <p:cNvSpPr/>
            <p:nvPr/>
          </p:nvSpPr>
          <p:spPr>
            <a:xfrm>
              <a:off x="1165825" y="4768975"/>
              <a:ext cx="30675" cy="79100"/>
            </a:xfrm>
            <a:custGeom>
              <a:rect b="b" l="l" r="r" t="t"/>
              <a:pathLst>
                <a:path extrusionOk="0" h="3164" w="1227">
                  <a:moveTo>
                    <a:pt x="712" y="1"/>
                  </a:moveTo>
                  <a:lnTo>
                    <a:pt x="1" y="3066"/>
                  </a:lnTo>
                  <a:lnTo>
                    <a:pt x="614" y="3164"/>
                  </a:lnTo>
                  <a:lnTo>
                    <a:pt x="1227" y="99"/>
                  </a:lnTo>
                  <a:lnTo>
                    <a:pt x="712"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gd4ff6b1f40_0_3879"/>
            <p:cNvSpPr/>
            <p:nvPr/>
          </p:nvSpPr>
          <p:spPr>
            <a:xfrm>
              <a:off x="1196475" y="4774075"/>
              <a:ext cx="28025" cy="81775"/>
            </a:xfrm>
            <a:custGeom>
              <a:rect b="b" l="l" r="r" t="t"/>
              <a:pathLst>
                <a:path extrusionOk="0" h="3271" w="1121">
                  <a:moveTo>
                    <a:pt x="614" y="1"/>
                  </a:moveTo>
                  <a:lnTo>
                    <a:pt x="1" y="3164"/>
                  </a:lnTo>
                  <a:lnTo>
                    <a:pt x="507" y="3270"/>
                  </a:lnTo>
                  <a:lnTo>
                    <a:pt x="1120"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gd4ff6b1f40_0_3879"/>
            <p:cNvSpPr/>
            <p:nvPr/>
          </p:nvSpPr>
          <p:spPr>
            <a:xfrm>
              <a:off x="1224475" y="4779200"/>
              <a:ext cx="30675" cy="81750"/>
            </a:xfrm>
            <a:custGeom>
              <a:rect b="b" l="l" r="r" t="t"/>
              <a:pathLst>
                <a:path extrusionOk="0" h="3270" w="1227">
                  <a:moveTo>
                    <a:pt x="613" y="0"/>
                  </a:moveTo>
                  <a:lnTo>
                    <a:pt x="0" y="3163"/>
                  </a:lnTo>
                  <a:lnTo>
                    <a:pt x="613" y="3270"/>
                  </a:lnTo>
                  <a:lnTo>
                    <a:pt x="1226" y="98"/>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gd4ff6b1f40_0_3879"/>
            <p:cNvSpPr/>
            <p:nvPr/>
          </p:nvSpPr>
          <p:spPr>
            <a:xfrm>
              <a:off x="1255125" y="4786750"/>
              <a:ext cx="28225" cy="79300"/>
            </a:xfrm>
            <a:custGeom>
              <a:rect b="b" l="l" r="r" t="t"/>
              <a:pathLst>
                <a:path extrusionOk="0" h="3172" w="1129">
                  <a:moveTo>
                    <a:pt x="613" y="1"/>
                  </a:moveTo>
                  <a:lnTo>
                    <a:pt x="0" y="3066"/>
                  </a:lnTo>
                  <a:lnTo>
                    <a:pt x="515" y="3172"/>
                  </a:lnTo>
                  <a:lnTo>
                    <a:pt x="1128" y="107"/>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gd4ff6b1f40_0_3879"/>
            <p:cNvSpPr/>
            <p:nvPr/>
          </p:nvSpPr>
          <p:spPr>
            <a:xfrm>
              <a:off x="1283325" y="4791875"/>
              <a:ext cx="30675" cy="81750"/>
            </a:xfrm>
            <a:custGeom>
              <a:rect b="b" l="l" r="r" t="t"/>
              <a:pathLst>
                <a:path extrusionOk="0" h="3270" w="1227">
                  <a:moveTo>
                    <a:pt x="613" y="0"/>
                  </a:moveTo>
                  <a:lnTo>
                    <a:pt x="0" y="3171"/>
                  </a:lnTo>
                  <a:lnTo>
                    <a:pt x="613" y="3269"/>
                  </a:lnTo>
                  <a:lnTo>
                    <a:pt x="1226" y="106"/>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gd4ff6b1f40_0_3879"/>
            <p:cNvSpPr/>
            <p:nvPr/>
          </p:nvSpPr>
          <p:spPr>
            <a:xfrm>
              <a:off x="1313975" y="4796975"/>
              <a:ext cx="28000" cy="81750"/>
            </a:xfrm>
            <a:custGeom>
              <a:rect b="b" l="l" r="r" t="t"/>
              <a:pathLst>
                <a:path extrusionOk="0" h="3270" w="1120">
                  <a:moveTo>
                    <a:pt x="613" y="0"/>
                  </a:moveTo>
                  <a:lnTo>
                    <a:pt x="0" y="3172"/>
                  </a:lnTo>
                  <a:lnTo>
                    <a:pt x="507" y="3270"/>
                  </a:lnTo>
                  <a:lnTo>
                    <a:pt x="1120" y="107"/>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gd4ff6b1f40_0_3879"/>
            <p:cNvSpPr/>
            <p:nvPr/>
          </p:nvSpPr>
          <p:spPr>
            <a:xfrm>
              <a:off x="1341950" y="4804725"/>
              <a:ext cx="30675" cy="79125"/>
            </a:xfrm>
            <a:custGeom>
              <a:rect b="b" l="l" r="r" t="t"/>
              <a:pathLst>
                <a:path extrusionOk="0" h="3165" w="1227">
                  <a:moveTo>
                    <a:pt x="614" y="1"/>
                  </a:moveTo>
                  <a:lnTo>
                    <a:pt x="1" y="3066"/>
                  </a:lnTo>
                  <a:lnTo>
                    <a:pt x="516" y="3164"/>
                  </a:lnTo>
                  <a:lnTo>
                    <a:pt x="1227"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gd4ff6b1f40_0_3879"/>
            <p:cNvSpPr/>
            <p:nvPr/>
          </p:nvSpPr>
          <p:spPr>
            <a:xfrm>
              <a:off x="935950" y="4963100"/>
              <a:ext cx="441800" cy="260550"/>
            </a:xfrm>
            <a:custGeom>
              <a:rect b="b" l="l" r="r" t="t"/>
              <a:pathLst>
                <a:path extrusionOk="0" h="10422" w="17672">
                  <a:moveTo>
                    <a:pt x="1431" y="0"/>
                  </a:moveTo>
                  <a:lnTo>
                    <a:pt x="0" y="7250"/>
                  </a:lnTo>
                  <a:lnTo>
                    <a:pt x="16241" y="10421"/>
                  </a:lnTo>
                  <a:lnTo>
                    <a:pt x="17671" y="3163"/>
                  </a:lnTo>
                  <a:lnTo>
                    <a:pt x="1431" y="0"/>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gd4ff6b1f40_0_3879"/>
            <p:cNvSpPr/>
            <p:nvPr/>
          </p:nvSpPr>
          <p:spPr>
            <a:xfrm>
              <a:off x="912850" y="5169875"/>
              <a:ext cx="424025" cy="188850"/>
            </a:xfrm>
            <a:custGeom>
              <a:rect b="b" l="l" r="r" t="t"/>
              <a:pathLst>
                <a:path extrusionOk="0" h="7554" w="16961">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gd4ff6b1f40_0_3879"/>
            <p:cNvSpPr/>
            <p:nvPr/>
          </p:nvSpPr>
          <p:spPr>
            <a:xfrm>
              <a:off x="963950" y="4963100"/>
              <a:ext cx="413800" cy="112400"/>
            </a:xfrm>
            <a:custGeom>
              <a:rect b="b" l="l" r="r" t="t"/>
              <a:pathLst>
                <a:path extrusionOk="0" h="4496" w="16552">
                  <a:moveTo>
                    <a:pt x="311" y="0"/>
                  </a:moveTo>
                  <a:lnTo>
                    <a:pt x="0" y="1324"/>
                  </a:lnTo>
                  <a:lnTo>
                    <a:pt x="16249" y="4496"/>
                  </a:lnTo>
                  <a:lnTo>
                    <a:pt x="16551" y="3163"/>
                  </a:lnTo>
                  <a:lnTo>
                    <a:pt x="311"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gd4ff6b1f40_0_3879"/>
            <p:cNvSpPr/>
            <p:nvPr/>
          </p:nvSpPr>
          <p:spPr>
            <a:xfrm>
              <a:off x="984375" y="5034625"/>
              <a:ext cx="94625" cy="94425"/>
            </a:xfrm>
            <a:custGeom>
              <a:rect b="b" l="l" r="r" t="t"/>
              <a:pathLst>
                <a:path extrusionOk="0" h="3777" w="3785">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gd4ff6b1f40_0_3879"/>
            <p:cNvSpPr/>
            <p:nvPr/>
          </p:nvSpPr>
          <p:spPr>
            <a:xfrm>
              <a:off x="1178500" y="5075475"/>
              <a:ext cx="145700" cy="43350"/>
            </a:xfrm>
            <a:custGeom>
              <a:rect b="b" l="l" r="r" t="t"/>
              <a:pathLst>
                <a:path extrusionOk="0" h="1734" w="5828">
                  <a:moveTo>
                    <a:pt x="205" y="1"/>
                  </a:moveTo>
                  <a:lnTo>
                    <a:pt x="0" y="614"/>
                  </a:lnTo>
                  <a:lnTo>
                    <a:pt x="5722" y="1733"/>
                  </a:lnTo>
                  <a:lnTo>
                    <a:pt x="5828" y="1120"/>
                  </a:lnTo>
                  <a:lnTo>
                    <a:pt x="205"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gd4ff6b1f40_0_3879"/>
            <p:cNvSpPr/>
            <p:nvPr/>
          </p:nvSpPr>
          <p:spPr>
            <a:xfrm>
              <a:off x="1170925" y="5113700"/>
              <a:ext cx="145525" cy="43550"/>
            </a:xfrm>
            <a:custGeom>
              <a:rect b="b" l="l" r="r" t="t"/>
              <a:pathLst>
                <a:path extrusionOk="0" h="1742" w="5821">
                  <a:moveTo>
                    <a:pt x="205" y="0"/>
                  </a:moveTo>
                  <a:lnTo>
                    <a:pt x="1" y="719"/>
                  </a:lnTo>
                  <a:lnTo>
                    <a:pt x="5722" y="1741"/>
                  </a:lnTo>
                  <a:lnTo>
                    <a:pt x="5820" y="1128"/>
                  </a:lnTo>
                  <a:lnTo>
                    <a:pt x="205"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34" name="Google Shape;2334;gd4ff6b1f40_0_3879"/>
          <p:cNvSpPr/>
          <p:nvPr/>
        </p:nvSpPr>
        <p:spPr>
          <a:xfrm>
            <a:off x="8412926" y="4599423"/>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gd4ff6b1f40_0_3879"/>
          <p:cNvSpPr/>
          <p:nvPr/>
        </p:nvSpPr>
        <p:spPr>
          <a:xfrm>
            <a:off x="7855840" y="4715859"/>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gd4ff6b1f40_0_3879"/>
          <p:cNvSpPr/>
          <p:nvPr/>
        </p:nvSpPr>
        <p:spPr>
          <a:xfrm>
            <a:off x="7485508" y="4839164"/>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 list">
  <p:cSld name="CUSTOM_2">
    <p:spTree>
      <p:nvGrpSpPr>
        <p:cNvPr id="2337" name="Shape 2337"/>
        <p:cNvGrpSpPr/>
        <p:nvPr/>
      </p:nvGrpSpPr>
      <p:grpSpPr>
        <a:xfrm>
          <a:off x="0" y="0"/>
          <a:ext cx="0" cy="0"/>
          <a:chOff x="0" y="0"/>
          <a:chExt cx="0" cy="0"/>
        </a:xfrm>
      </p:grpSpPr>
      <p:sp>
        <p:nvSpPr>
          <p:cNvPr id="2338" name="Google Shape;2338;gd4ff6b1f40_0_3921"/>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atin typeface="Nunito"/>
                <a:ea typeface="Nunito"/>
                <a:cs typeface="Nunito"/>
                <a:sym typeface="Nunito"/>
              </a:defRPr>
            </a:lvl2pPr>
            <a:lvl3pPr lvl="2" rtl="0" algn="l">
              <a:lnSpc>
                <a:spcPct val="100000"/>
              </a:lnSpc>
              <a:spcBef>
                <a:spcPts val="0"/>
              </a:spcBef>
              <a:spcAft>
                <a:spcPts val="0"/>
              </a:spcAft>
              <a:buSzPts val="2800"/>
              <a:buNone/>
              <a:defRPr>
                <a:latin typeface="Nunito"/>
                <a:ea typeface="Nunito"/>
                <a:cs typeface="Nunito"/>
                <a:sym typeface="Nunito"/>
              </a:defRPr>
            </a:lvl3pPr>
            <a:lvl4pPr lvl="3" rtl="0" algn="l">
              <a:lnSpc>
                <a:spcPct val="100000"/>
              </a:lnSpc>
              <a:spcBef>
                <a:spcPts val="0"/>
              </a:spcBef>
              <a:spcAft>
                <a:spcPts val="0"/>
              </a:spcAft>
              <a:buSzPts val="2800"/>
              <a:buNone/>
              <a:defRPr>
                <a:latin typeface="Nunito"/>
                <a:ea typeface="Nunito"/>
                <a:cs typeface="Nunito"/>
                <a:sym typeface="Nunito"/>
              </a:defRPr>
            </a:lvl4pPr>
            <a:lvl5pPr lvl="4" rtl="0" algn="l">
              <a:lnSpc>
                <a:spcPct val="100000"/>
              </a:lnSpc>
              <a:spcBef>
                <a:spcPts val="0"/>
              </a:spcBef>
              <a:spcAft>
                <a:spcPts val="0"/>
              </a:spcAft>
              <a:buSzPts val="2800"/>
              <a:buNone/>
              <a:defRPr>
                <a:latin typeface="Nunito"/>
                <a:ea typeface="Nunito"/>
                <a:cs typeface="Nunito"/>
                <a:sym typeface="Nunito"/>
              </a:defRPr>
            </a:lvl5pPr>
            <a:lvl6pPr lvl="5" rtl="0" algn="l">
              <a:lnSpc>
                <a:spcPct val="100000"/>
              </a:lnSpc>
              <a:spcBef>
                <a:spcPts val="0"/>
              </a:spcBef>
              <a:spcAft>
                <a:spcPts val="0"/>
              </a:spcAft>
              <a:buSzPts val="2800"/>
              <a:buNone/>
              <a:defRPr>
                <a:latin typeface="Nunito"/>
                <a:ea typeface="Nunito"/>
                <a:cs typeface="Nunito"/>
                <a:sym typeface="Nunito"/>
              </a:defRPr>
            </a:lvl6pPr>
            <a:lvl7pPr lvl="6" rtl="0" algn="l">
              <a:lnSpc>
                <a:spcPct val="100000"/>
              </a:lnSpc>
              <a:spcBef>
                <a:spcPts val="0"/>
              </a:spcBef>
              <a:spcAft>
                <a:spcPts val="0"/>
              </a:spcAft>
              <a:buSzPts val="2800"/>
              <a:buNone/>
              <a:defRPr>
                <a:latin typeface="Nunito"/>
                <a:ea typeface="Nunito"/>
                <a:cs typeface="Nunito"/>
                <a:sym typeface="Nunito"/>
              </a:defRPr>
            </a:lvl7pPr>
            <a:lvl8pPr lvl="7" rtl="0" algn="l">
              <a:lnSpc>
                <a:spcPct val="100000"/>
              </a:lnSpc>
              <a:spcBef>
                <a:spcPts val="0"/>
              </a:spcBef>
              <a:spcAft>
                <a:spcPts val="0"/>
              </a:spcAft>
              <a:buSzPts val="2800"/>
              <a:buNone/>
              <a:defRPr>
                <a:latin typeface="Nunito"/>
                <a:ea typeface="Nunito"/>
                <a:cs typeface="Nunito"/>
                <a:sym typeface="Nunito"/>
              </a:defRPr>
            </a:lvl8pPr>
            <a:lvl9pPr lvl="8" rtl="0" algn="l">
              <a:lnSpc>
                <a:spcPct val="100000"/>
              </a:lnSpc>
              <a:spcBef>
                <a:spcPts val="0"/>
              </a:spcBef>
              <a:spcAft>
                <a:spcPts val="0"/>
              </a:spcAft>
              <a:buSzPts val="2800"/>
              <a:buNone/>
              <a:defRPr>
                <a:latin typeface="Nunito"/>
                <a:ea typeface="Nunito"/>
                <a:cs typeface="Nunito"/>
                <a:sym typeface="Nunito"/>
              </a:defRPr>
            </a:lvl9pPr>
          </a:lstStyle>
          <a:p/>
        </p:txBody>
      </p:sp>
      <p:sp>
        <p:nvSpPr>
          <p:cNvPr id="2339" name="Google Shape;2339;gd4ff6b1f40_0_3921"/>
          <p:cNvSpPr txBox="1"/>
          <p:nvPr>
            <p:ph idx="1" type="body"/>
          </p:nvPr>
        </p:nvSpPr>
        <p:spPr>
          <a:xfrm>
            <a:off x="704850" y="1513203"/>
            <a:ext cx="7717500" cy="29451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0"/>
              </a:spcBef>
              <a:spcAft>
                <a:spcPts val="0"/>
              </a:spcAft>
              <a:buSzPts val="1800"/>
              <a:buChar char="●"/>
              <a:defRPr sz="1400"/>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grpSp>
        <p:nvGrpSpPr>
          <p:cNvPr id="2340" name="Google Shape;2340;gd4ff6b1f40_0_3921"/>
          <p:cNvGrpSpPr/>
          <p:nvPr/>
        </p:nvGrpSpPr>
        <p:grpSpPr>
          <a:xfrm>
            <a:off x="6873272" y="4066120"/>
            <a:ext cx="2270722" cy="1272963"/>
            <a:chOff x="5158247" y="5768045"/>
            <a:chExt cx="2270722" cy="1272963"/>
          </a:xfrm>
        </p:grpSpPr>
        <p:sp>
          <p:nvSpPr>
            <p:cNvPr id="2341" name="Google Shape;2341;gd4ff6b1f40_0_3921"/>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rgbClr val="EA54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gd4ff6b1f40_0_3921"/>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gd4ff6b1f40_0_3921"/>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gd4ff6b1f40_0_3921"/>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gd4ff6b1f40_0_3921"/>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gd4ff6b1f40_0_3921"/>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7" name="Google Shape;2347;gd4ff6b1f40_0_3921"/>
          <p:cNvGrpSpPr/>
          <p:nvPr/>
        </p:nvGrpSpPr>
        <p:grpSpPr>
          <a:xfrm flipH="1">
            <a:off x="6873272" y="-5"/>
            <a:ext cx="2270722" cy="1272963"/>
            <a:chOff x="5158247" y="5768045"/>
            <a:chExt cx="2270722" cy="1272963"/>
          </a:xfrm>
        </p:grpSpPr>
        <p:sp>
          <p:nvSpPr>
            <p:cNvPr id="2348" name="Google Shape;2348;gd4ff6b1f40_0_3921"/>
            <p:cNvSpPr/>
            <p:nvPr/>
          </p:nvSpPr>
          <p:spPr>
            <a:xfrm>
              <a:off x="55546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gd4ff6b1f40_0_3921"/>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gd4ff6b1f40_0_3921"/>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gd4ff6b1f40_0_3921"/>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gd4ff6b1f40_0_3921"/>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gd4ff6b1f40_0_3921"/>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54" name="Google Shape;2354;gd4ff6b1f40_0_3921"/>
          <p:cNvSpPr/>
          <p:nvPr/>
        </p:nvSpPr>
        <p:spPr>
          <a:xfrm>
            <a:off x="6115050"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gd4ff6b1f40_0_3921"/>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2">
  <p:cSld name="CUSTOM_2_1">
    <p:spTree>
      <p:nvGrpSpPr>
        <p:cNvPr id="2356" name="Shape 2356"/>
        <p:cNvGrpSpPr/>
        <p:nvPr/>
      </p:nvGrpSpPr>
      <p:grpSpPr>
        <a:xfrm>
          <a:off x="0" y="0"/>
          <a:ext cx="0" cy="0"/>
          <a:chOff x="0" y="0"/>
          <a:chExt cx="0" cy="0"/>
        </a:xfrm>
      </p:grpSpPr>
      <p:sp>
        <p:nvSpPr>
          <p:cNvPr id="2357" name="Google Shape;2357;gd4ff6b1f40_0_3940"/>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atin typeface="Nunito"/>
                <a:ea typeface="Nunito"/>
                <a:cs typeface="Nunito"/>
                <a:sym typeface="Nunito"/>
              </a:defRPr>
            </a:lvl2pPr>
            <a:lvl3pPr lvl="2" rtl="0" algn="l">
              <a:lnSpc>
                <a:spcPct val="100000"/>
              </a:lnSpc>
              <a:spcBef>
                <a:spcPts val="0"/>
              </a:spcBef>
              <a:spcAft>
                <a:spcPts val="0"/>
              </a:spcAft>
              <a:buSzPts val="2800"/>
              <a:buNone/>
              <a:defRPr>
                <a:latin typeface="Nunito"/>
                <a:ea typeface="Nunito"/>
                <a:cs typeface="Nunito"/>
                <a:sym typeface="Nunito"/>
              </a:defRPr>
            </a:lvl3pPr>
            <a:lvl4pPr lvl="3" rtl="0" algn="l">
              <a:lnSpc>
                <a:spcPct val="100000"/>
              </a:lnSpc>
              <a:spcBef>
                <a:spcPts val="0"/>
              </a:spcBef>
              <a:spcAft>
                <a:spcPts val="0"/>
              </a:spcAft>
              <a:buSzPts val="2800"/>
              <a:buNone/>
              <a:defRPr>
                <a:latin typeface="Nunito"/>
                <a:ea typeface="Nunito"/>
                <a:cs typeface="Nunito"/>
                <a:sym typeface="Nunito"/>
              </a:defRPr>
            </a:lvl4pPr>
            <a:lvl5pPr lvl="4" rtl="0" algn="l">
              <a:lnSpc>
                <a:spcPct val="100000"/>
              </a:lnSpc>
              <a:spcBef>
                <a:spcPts val="0"/>
              </a:spcBef>
              <a:spcAft>
                <a:spcPts val="0"/>
              </a:spcAft>
              <a:buSzPts val="2800"/>
              <a:buNone/>
              <a:defRPr>
                <a:latin typeface="Nunito"/>
                <a:ea typeface="Nunito"/>
                <a:cs typeface="Nunito"/>
                <a:sym typeface="Nunito"/>
              </a:defRPr>
            </a:lvl5pPr>
            <a:lvl6pPr lvl="5" rtl="0" algn="l">
              <a:lnSpc>
                <a:spcPct val="100000"/>
              </a:lnSpc>
              <a:spcBef>
                <a:spcPts val="0"/>
              </a:spcBef>
              <a:spcAft>
                <a:spcPts val="0"/>
              </a:spcAft>
              <a:buSzPts val="2800"/>
              <a:buNone/>
              <a:defRPr>
                <a:latin typeface="Nunito"/>
                <a:ea typeface="Nunito"/>
                <a:cs typeface="Nunito"/>
                <a:sym typeface="Nunito"/>
              </a:defRPr>
            </a:lvl6pPr>
            <a:lvl7pPr lvl="6" rtl="0" algn="l">
              <a:lnSpc>
                <a:spcPct val="100000"/>
              </a:lnSpc>
              <a:spcBef>
                <a:spcPts val="0"/>
              </a:spcBef>
              <a:spcAft>
                <a:spcPts val="0"/>
              </a:spcAft>
              <a:buSzPts val="2800"/>
              <a:buNone/>
              <a:defRPr>
                <a:latin typeface="Nunito"/>
                <a:ea typeface="Nunito"/>
                <a:cs typeface="Nunito"/>
                <a:sym typeface="Nunito"/>
              </a:defRPr>
            </a:lvl7pPr>
            <a:lvl8pPr lvl="7" rtl="0" algn="l">
              <a:lnSpc>
                <a:spcPct val="100000"/>
              </a:lnSpc>
              <a:spcBef>
                <a:spcPts val="0"/>
              </a:spcBef>
              <a:spcAft>
                <a:spcPts val="0"/>
              </a:spcAft>
              <a:buSzPts val="2800"/>
              <a:buNone/>
              <a:defRPr>
                <a:latin typeface="Nunito"/>
                <a:ea typeface="Nunito"/>
                <a:cs typeface="Nunito"/>
                <a:sym typeface="Nunito"/>
              </a:defRPr>
            </a:lvl8pPr>
            <a:lvl9pPr lvl="8" rtl="0" algn="l">
              <a:lnSpc>
                <a:spcPct val="100000"/>
              </a:lnSpc>
              <a:spcBef>
                <a:spcPts val="0"/>
              </a:spcBef>
              <a:spcAft>
                <a:spcPts val="0"/>
              </a:spcAft>
              <a:buSzPts val="2800"/>
              <a:buNone/>
              <a:defRPr>
                <a:latin typeface="Nunito"/>
                <a:ea typeface="Nunito"/>
                <a:cs typeface="Nunito"/>
                <a:sym typeface="Nunito"/>
              </a:defRPr>
            </a:lvl9pPr>
          </a:lstStyle>
          <a:p/>
        </p:txBody>
      </p:sp>
      <p:grpSp>
        <p:nvGrpSpPr>
          <p:cNvPr id="2358" name="Google Shape;2358;gd4ff6b1f40_0_3940"/>
          <p:cNvGrpSpPr/>
          <p:nvPr/>
        </p:nvGrpSpPr>
        <p:grpSpPr>
          <a:xfrm>
            <a:off x="6873272" y="4066120"/>
            <a:ext cx="2270722" cy="1272963"/>
            <a:chOff x="5158247" y="5768045"/>
            <a:chExt cx="2270722" cy="1272963"/>
          </a:xfrm>
        </p:grpSpPr>
        <p:sp>
          <p:nvSpPr>
            <p:cNvPr id="2359" name="Google Shape;2359;gd4ff6b1f40_0_3940"/>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rgbClr val="EA54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gd4ff6b1f40_0_3940"/>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gd4ff6b1f40_0_3940"/>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gd4ff6b1f40_0_3940"/>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gd4ff6b1f40_0_3940"/>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gd4ff6b1f40_0_3940"/>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65" name="Google Shape;2365;gd4ff6b1f40_0_3940"/>
          <p:cNvGrpSpPr/>
          <p:nvPr/>
        </p:nvGrpSpPr>
        <p:grpSpPr>
          <a:xfrm flipH="1">
            <a:off x="6873272" y="-5"/>
            <a:ext cx="2270722" cy="1272963"/>
            <a:chOff x="5158247" y="5768045"/>
            <a:chExt cx="2270722" cy="1272963"/>
          </a:xfrm>
        </p:grpSpPr>
        <p:sp>
          <p:nvSpPr>
            <p:cNvPr id="2366" name="Google Shape;2366;gd4ff6b1f40_0_3940"/>
            <p:cNvSpPr/>
            <p:nvPr/>
          </p:nvSpPr>
          <p:spPr>
            <a:xfrm>
              <a:off x="55546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gd4ff6b1f40_0_3940"/>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gd4ff6b1f40_0_3940"/>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gd4ff6b1f40_0_3940"/>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gd4ff6b1f40_0_3940"/>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gd4ff6b1f40_0_3940"/>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72" name="Google Shape;2372;gd4ff6b1f40_0_3940"/>
          <p:cNvSpPr/>
          <p:nvPr/>
        </p:nvSpPr>
        <p:spPr>
          <a:xfrm>
            <a:off x="6115050"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gd4ff6b1f40_0_3940"/>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gd4ff6b1f40_0_3940"/>
          <p:cNvSpPr txBox="1"/>
          <p:nvPr>
            <p:ph idx="1" type="subTitle"/>
          </p:nvPr>
        </p:nvSpPr>
        <p:spPr>
          <a:xfrm>
            <a:off x="1152525" y="2030000"/>
            <a:ext cx="2943000" cy="1362000"/>
          </a:xfrm>
          <a:prstGeom prst="rect">
            <a:avLst/>
          </a:prstGeom>
          <a:noFill/>
          <a:ln>
            <a:noFill/>
          </a:ln>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500"/>
            </a:lvl1pPr>
            <a:lvl2pPr lvl="1" rtl="0" algn="l">
              <a:lnSpc>
                <a:spcPct val="115000"/>
              </a:lnSpc>
              <a:spcBef>
                <a:spcPts val="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339" name="Shape 339"/>
        <p:cNvGrpSpPr/>
        <p:nvPr/>
      </p:nvGrpSpPr>
      <p:grpSpPr>
        <a:xfrm>
          <a:off x="0" y="0"/>
          <a:ext cx="0" cy="0"/>
          <a:chOff x="0" y="0"/>
          <a:chExt cx="0" cy="0"/>
        </a:xfrm>
      </p:grpSpPr>
      <p:sp>
        <p:nvSpPr>
          <p:cNvPr id="340" name="Google Shape;340;p53"/>
          <p:cNvSpPr txBox="1"/>
          <p:nvPr>
            <p:ph type="title"/>
          </p:nvPr>
        </p:nvSpPr>
        <p:spPr>
          <a:xfrm>
            <a:off x="713275" y="2288400"/>
            <a:ext cx="76875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41" name="Google Shape;341;p53"/>
          <p:cNvSpPr/>
          <p:nvPr/>
        </p:nvSpPr>
        <p:spPr>
          <a:xfrm>
            <a:off x="0" y="0"/>
            <a:ext cx="2143137" cy="3002177"/>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53"/>
          <p:cNvSpPr/>
          <p:nvPr/>
        </p:nvSpPr>
        <p:spPr>
          <a:xfrm rot="10800000">
            <a:off x="7000875" y="2141325"/>
            <a:ext cx="2143137" cy="3002177"/>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3"/>
          <p:cNvSpPr txBox="1"/>
          <p:nvPr>
            <p:ph idx="1" type="subTitle"/>
          </p:nvPr>
        </p:nvSpPr>
        <p:spPr>
          <a:xfrm>
            <a:off x="1988250" y="3078375"/>
            <a:ext cx="5167500" cy="504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None/>
              <a:defRPr/>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344" name="Google Shape;344;p53"/>
          <p:cNvSpPr txBox="1"/>
          <p:nvPr>
            <p:ph idx="2" type="title"/>
          </p:nvPr>
        </p:nvSpPr>
        <p:spPr>
          <a:xfrm>
            <a:off x="3994525" y="1619250"/>
            <a:ext cx="1125000" cy="4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4500"/>
            </a:lvl1pPr>
            <a:lvl2pPr lvl="1" algn="ctr">
              <a:lnSpc>
                <a:spcPct val="100000"/>
              </a:lnSpc>
              <a:spcBef>
                <a:spcPts val="0"/>
              </a:spcBef>
              <a:spcAft>
                <a:spcPts val="0"/>
              </a:spcAft>
              <a:buSzPts val="3000"/>
              <a:buFont typeface="Neucha"/>
              <a:buNone/>
              <a:defRPr b="1" sz="3000">
                <a:latin typeface="Neucha"/>
                <a:ea typeface="Neucha"/>
                <a:cs typeface="Neucha"/>
                <a:sym typeface="Neucha"/>
              </a:defRPr>
            </a:lvl2pPr>
            <a:lvl3pPr lvl="2" algn="ctr">
              <a:lnSpc>
                <a:spcPct val="100000"/>
              </a:lnSpc>
              <a:spcBef>
                <a:spcPts val="0"/>
              </a:spcBef>
              <a:spcAft>
                <a:spcPts val="0"/>
              </a:spcAft>
              <a:buSzPts val="3000"/>
              <a:buFont typeface="Neucha"/>
              <a:buNone/>
              <a:defRPr b="1" sz="3000">
                <a:latin typeface="Neucha"/>
                <a:ea typeface="Neucha"/>
                <a:cs typeface="Neucha"/>
                <a:sym typeface="Neucha"/>
              </a:defRPr>
            </a:lvl3pPr>
            <a:lvl4pPr lvl="3" algn="ctr">
              <a:lnSpc>
                <a:spcPct val="100000"/>
              </a:lnSpc>
              <a:spcBef>
                <a:spcPts val="0"/>
              </a:spcBef>
              <a:spcAft>
                <a:spcPts val="0"/>
              </a:spcAft>
              <a:buSzPts val="3000"/>
              <a:buFont typeface="Neucha"/>
              <a:buNone/>
              <a:defRPr b="1" sz="3000">
                <a:latin typeface="Neucha"/>
                <a:ea typeface="Neucha"/>
                <a:cs typeface="Neucha"/>
                <a:sym typeface="Neucha"/>
              </a:defRPr>
            </a:lvl4pPr>
            <a:lvl5pPr lvl="4" algn="ctr">
              <a:lnSpc>
                <a:spcPct val="100000"/>
              </a:lnSpc>
              <a:spcBef>
                <a:spcPts val="0"/>
              </a:spcBef>
              <a:spcAft>
                <a:spcPts val="0"/>
              </a:spcAft>
              <a:buSzPts val="3000"/>
              <a:buFont typeface="Neucha"/>
              <a:buNone/>
              <a:defRPr b="1" sz="3000">
                <a:latin typeface="Neucha"/>
                <a:ea typeface="Neucha"/>
                <a:cs typeface="Neucha"/>
                <a:sym typeface="Neucha"/>
              </a:defRPr>
            </a:lvl5pPr>
            <a:lvl6pPr lvl="5" algn="ctr">
              <a:lnSpc>
                <a:spcPct val="100000"/>
              </a:lnSpc>
              <a:spcBef>
                <a:spcPts val="0"/>
              </a:spcBef>
              <a:spcAft>
                <a:spcPts val="0"/>
              </a:spcAft>
              <a:buSzPts val="3000"/>
              <a:buFont typeface="Neucha"/>
              <a:buNone/>
              <a:defRPr b="1" sz="3000">
                <a:latin typeface="Neucha"/>
                <a:ea typeface="Neucha"/>
                <a:cs typeface="Neucha"/>
                <a:sym typeface="Neucha"/>
              </a:defRPr>
            </a:lvl6pPr>
            <a:lvl7pPr lvl="6" algn="ctr">
              <a:lnSpc>
                <a:spcPct val="100000"/>
              </a:lnSpc>
              <a:spcBef>
                <a:spcPts val="0"/>
              </a:spcBef>
              <a:spcAft>
                <a:spcPts val="0"/>
              </a:spcAft>
              <a:buSzPts val="3000"/>
              <a:buFont typeface="Neucha"/>
              <a:buNone/>
              <a:defRPr b="1" sz="3000">
                <a:latin typeface="Neucha"/>
                <a:ea typeface="Neucha"/>
                <a:cs typeface="Neucha"/>
                <a:sym typeface="Neucha"/>
              </a:defRPr>
            </a:lvl7pPr>
            <a:lvl8pPr lvl="7" algn="ctr">
              <a:lnSpc>
                <a:spcPct val="100000"/>
              </a:lnSpc>
              <a:spcBef>
                <a:spcPts val="0"/>
              </a:spcBef>
              <a:spcAft>
                <a:spcPts val="0"/>
              </a:spcAft>
              <a:buSzPts val="3000"/>
              <a:buFont typeface="Neucha"/>
              <a:buNone/>
              <a:defRPr b="1" sz="3000">
                <a:latin typeface="Neucha"/>
                <a:ea typeface="Neucha"/>
                <a:cs typeface="Neucha"/>
                <a:sym typeface="Neucha"/>
              </a:defRPr>
            </a:lvl8pPr>
            <a:lvl9pPr lvl="8"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grpSp>
        <p:nvGrpSpPr>
          <p:cNvPr id="345" name="Google Shape;345;p53"/>
          <p:cNvGrpSpPr/>
          <p:nvPr/>
        </p:nvGrpSpPr>
        <p:grpSpPr>
          <a:xfrm>
            <a:off x="714013" y="3855263"/>
            <a:ext cx="985925" cy="744150"/>
            <a:chOff x="1666700" y="5967688"/>
            <a:chExt cx="985925" cy="744150"/>
          </a:xfrm>
        </p:grpSpPr>
        <p:sp>
          <p:nvSpPr>
            <p:cNvPr id="346" name="Google Shape;346;p53"/>
            <p:cNvSpPr/>
            <p:nvPr/>
          </p:nvSpPr>
          <p:spPr>
            <a:xfrm>
              <a:off x="1666700" y="5967688"/>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53"/>
            <p:cNvSpPr/>
            <p:nvPr/>
          </p:nvSpPr>
          <p:spPr>
            <a:xfrm>
              <a:off x="1758650" y="6363863"/>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53"/>
            <p:cNvSpPr/>
            <p:nvPr/>
          </p:nvSpPr>
          <p:spPr>
            <a:xfrm>
              <a:off x="1735750" y="6361013"/>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53"/>
            <p:cNvSpPr/>
            <p:nvPr/>
          </p:nvSpPr>
          <p:spPr>
            <a:xfrm>
              <a:off x="1766400" y="6369163"/>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53"/>
            <p:cNvSpPr/>
            <p:nvPr/>
          </p:nvSpPr>
          <p:spPr>
            <a:xfrm>
              <a:off x="1751075" y="6397163"/>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53"/>
            <p:cNvSpPr/>
            <p:nvPr/>
          </p:nvSpPr>
          <p:spPr>
            <a:xfrm>
              <a:off x="1748425" y="6392063"/>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3"/>
            <p:cNvSpPr/>
            <p:nvPr/>
          </p:nvSpPr>
          <p:spPr>
            <a:xfrm>
              <a:off x="1911900" y="6282113"/>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53"/>
            <p:cNvSpPr/>
            <p:nvPr/>
          </p:nvSpPr>
          <p:spPr>
            <a:xfrm>
              <a:off x="1889000" y="6279288"/>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53"/>
            <p:cNvSpPr/>
            <p:nvPr/>
          </p:nvSpPr>
          <p:spPr>
            <a:xfrm>
              <a:off x="1922125" y="6287438"/>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53"/>
            <p:cNvSpPr/>
            <p:nvPr/>
          </p:nvSpPr>
          <p:spPr>
            <a:xfrm>
              <a:off x="1906800" y="6315438"/>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53"/>
            <p:cNvSpPr/>
            <p:nvPr/>
          </p:nvSpPr>
          <p:spPr>
            <a:xfrm>
              <a:off x="1904325" y="6310313"/>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53"/>
            <p:cNvSpPr/>
            <p:nvPr/>
          </p:nvSpPr>
          <p:spPr>
            <a:xfrm>
              <a:off x="2067800" y="62003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53"/>
            <p:cNvSpPr/>
            <p:nvPr/>
          </p:nvSpPr>
          <p:spPr>
            <a:xfrm>
              <a:off x="2044725" y="6197563"/>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53"/>
            <p:cNvSpPr/>
            <p:nvPr/>
          </p:nvSpPr>
          <p:spPr>
            <a:xfrm>
              <a:off x="2078025" y="6205713"/>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53"/>
            <p:cNvSpPr/>
            <p:nvPr/>
          </p:nvSpPr>
          <p:spPr>
            <a:xfrm>
              <a:off x="2060050" y="6233688"/>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53"/>
            <p:cNvSpPr/>
            <p:nvPr/>
          </p:nvSpPr>
          <p:spPr>
            <a:xfrm>
              <a:off x="2060050" y="6228588"/>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53"/>
            <p:cNvSpPr/>
            <p:nvPr/>
          </p:nvSpPr>
          <p:spPr>
            <a:xfrm>
              <a:off x="2221050" y="6118663"/>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53"/>
            <p:cNvSpPr/>
            <p:nvPr/>
          </p:nvSpPr>
          <p:spPr>
            <a:xfrm>
              <a:off x="2197975" y="6115813"/>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53"/>
            <p:cNvSpPr/>
            <p:nvPr/>
          </p:nvSpPr>
          <p:spPr>
            <a:xfrm>
              <a:off x="2231275" y="6123963"/>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53"/>
            <p:cNvSpPr/>
            <p:nvPr/>
          </p:nvSpPr>
          <p:spPr>
            <a:xfrm>
              <a:off x="2215950" y="6151963"/>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53"/>
            <p:cNvSpPr/>
            <p:nvPr/>
          </p:nvSpPr>
          <p:spPr>
            <a:xfrm>
              <a:off x="2213300" y="6146863"/>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53"/>
            <p:cNvSpPr/>
            <p:nvPr/>
          </p:nvSpPr>
          <p:spPr>
            <a:xfrm>
              <a:off x="2376750" y="6036913"/>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53"/>
            <p:cNvSpPr/>
            <p:nvPr/>
          </p:nvSpPr>
          <p:spPr>
            <a:xfrm>
              <a:off x="2353875" y="6034013"/>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53"/>
            <p:cNvSpPr/>
            <p:nvPr/>
          </p:nvSpPr>
          <p:spPr>
            <a:xfrm>
              <a:off x="2386975" y="6042238"/>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53"/>
            <p:cNvSpPr/>
            <p:nvPr/>
          </p:nvSpPr>
          <p:spPr>
            <a:xfrm>
              <a:off x="2371650" y="6070238"/>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53"/>
            <p:cNvSpPr/>
            <p:nvPr/>
          </p:nvSpPr>
          <p:spPr>
            <a:xfrm>
              <a:off x="2369200" y="6065113"/>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53"/>
            <p:cNvSpPr/>
            <p:nvPr/>
          </p:nvSpPr>
          <p:spPr>
            <a:xfrm>
              <a:off x="1832825" y="6506888"/>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53"/>
            <p:cNvSpPr/>
            <p:nvPr/>
          </p:nvSpPr>
          <p:spPr>
            <a:xfrm>
              <a:off x="1809725" y="6504063"/>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53"/>
            <p:cNvSpPr/>
            <p:nvPr/>
          </p:nvSpPr>
          <p:spPr>
            <a:xfrm>
              <a:off x="1843025" y="6512213"/>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53"/>
            <p:cNvSpPr/>
            <p:nvPr/>
          </p:nvSpPr>
          <p:spPr>
            <a:xfrm>
              <a:off x="1827700" y="6540188"/>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53"/>
            <p:cNvSpPr/>
            <p:nvPr/>
          </p:nvSpPr>
          <p:spPr>
            <a:xfrm>
              <a:off x="1825050" y="6535088"/>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3"/>
            <p:cNvSpPr/>
            <p:nvPr/>
          </p:nvSpPr>
          <p:spPr>
            <a:xfrm>
              <a:off x="1988525" y="6425163"/>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53"/>
            <p:cNvSpPr/>
            <p:nvPr/>
          </p:nvSpPr>
          <p:spPr>
            <a:xfrm>
              <a:off x="1965625" y="6422313"/>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53"/>
            <p:cNvSpPr/>
            <p:nvPr/>
          </p:nvSpPr>
          <p:spPr>
            <a:xfrm>
              <a:off x="1998750" y="6430463"/>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53"/>
            <p:cNvSpPr/>
            <p:nvPr/>
          </p:nvSpPr>
          <p:spPr>
            <a:xfrm>
              <a:off x="1980950" y="6458463"/>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53"/>
            <p:cNvSpPr/>
            <p:nvPr/>
          </p:nvSpPr>
          <p:spPr>
            <a:xfrm>
              <a:off x="1980950" y="6453363"/>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53"/>
            <p:cNvSpPr/>
            <p:nvPr/>
          </p:nvSpPr>
          <p:spPr>
            <a:xfrm>
              <a:off x="2141775" y="6343413"/>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53"/>
            <p:cNvSpPr/>
            <p:nvPr/>
          </p:nvSpPr>
          <p:spPr>
            <a:xfrm>
              <a:off x="2118900" y="6340513"/>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53"/>
            <p:cNvSpPr/>
            <p:nvPr/>
          </p:nvSpPr>
          <p:spPr>
            <a:xfrm>
              <a:off x="2152000" y="6348738"/>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53"/>
            <p:cNvSpPr/>
            <p:nvPr/>
          </p:nvSpPr>
          <p:spPr>
            <a:xfrm>
              <a:off x="2136675" y="6376738"/>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53"/>
            <p:cNvSpPr/>
            <p:nvPr/>
          </p:nvSpPr>
          <p:spPr>
            <a:xfrm>
              <a:off x="2134225" y="6371613"/>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53"/>
            <p:cNvSpPr/>
            <p:nvPr/>
          </p:nvSpPr>
          <p:spPr>
            <a:xfrm>
              <a:off x="2297675" y="62616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53"/>
            <p:cNvSpPr/>
            <p:nvPr/>
          </p:nvSpPr>
          <p:spPr>
            <a:xfrm>
              <a:off x="2274600" y="6258788"/>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53"/>
            <p:cNvSpPr/>
            <p:nvPr/>
          </p:nvSpPr>
          <p:spPr>
            <a:xfrm>
              <a:off x="2307900" y="6267013"/>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53"/>
            <p:cNvSpPr/>
            <p:nvPr/>
          </p:nvSpPr>
          <p:spPr>
            <a:xfrm>
              <a:off x="2292575" y="6292538"/>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53"/>
            <p:cNvSpPr/>
            <p:nvPr/>
          </p:nvSpPr>
          <p:spPr>
            <a:xfrm>
              <a:off x="2289925" y="6289888"/>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53"/>
            <p:cNvSpPr/>
            <p:nvPr/>
          </p:nvSpPr>
          <p:spPr>
            <a:xfrm>
              <a:off x="2453375" y="6179963"/>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53"/>
            <p:cNvSpPr/>
            <p:nvPr/>
          </p:nvSpPr>
          <p:spPr>
            <a:xfrm>
              <a:off x="2430500" y="6177038"/>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53"/>
            <p:cNvSpPr/>
            <p:nvPr/>
          </p:nvSpPr>
          <p:spPr>
            <a:xfrm>
              <a:off x="2461150" y="6182613"/>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53"/>
            <p:cNvSpPr/>
            <p:nvPr/>
          </p:nvSpPr>
          <p:spPr>
            <a:xfrm>
              <a:off x="2445825" y="6210813"/>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53"/>
            <p:cNvSpPr/>
            <p:nvPr/>
          </p:nvSpPr>
          <p:spPr>
            <a:xfrm>
              <a:off x="2443175" y="6208163"/>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7" name="Google Shape;397;p53"/>
          <p:cNvGrpSpPr/>
          <p:nvPr/>
        </p:nvGrpSpPr>
        <p:grpSpPr>
          <a:xfrm>
            <a:off x="580675" y="3130200"/>
            <a:ext cx="531275" cy="821125"/>
            <a:chOff x="238125" y="3188925"/>
            <a:chExt cx="531275" cy="821125"/>
          </a:xfrm>
        </p:grpSpPr>
        <p:sp>
          <p:nvSpPr>
            <p:cNvPr id="398" name="Google Shape;398;p53"/>
            <p:cNvSpPr/>
            <p:nvPr/>
          </p:nvSpPr>
          <p:spPr>
            <a:xfrm>
              <a:off x="281625" y="3275750"/>
              <a:ext cx="487775" cy="734300"/>
            </a:xfrm>
            <a:custGeom>
              <a:rect b="b" l="l" r="r" t="t"/>
              <a:pathLst>
                <a:path extrusionOk="0" h="29372" w="19511">
                  <a:moveTo>
                    <a:pt x="11950" y="1"/>
                  </a:moveTo>
                  <a:lnTo>
                    <a:pt x="1" y="3475"/>
                  </a:lnTo>
                  <a:lnTo>
                    <a:pt x="7357" y="28403"/>
                  </a:lnTo>
                  <a:cubicBezTo>
                    <a:pt x="7526" y="28991"/>
                    <a:pt x="8040" y="29371"/>
                    <a:pt x="8619" y="29371"/>
                  </a:cubicBezTo>
                  <a:cubicBezTo>
                    <a:pt x="8741" y="29371"/>
                    <a:pt x="8866" y="29354"/>
                    <a:pt x="8992" y="29319"/>
                  </a:cubicBezTo>
                  <a:lnTo>
                    <a:pt x="18391" y="26564"/>
                  </a:lnTo>
                  <a:cubicBezTo>
                    <a:pt x="19102" y="26360"/>
                    <a:pt x="19511" y="25641"/>
                    <a:pt x="19306" y="24930"/>
                  </a:cubicBezTo>
                  <a:lnTo>
                    <a:pt x="11950" y="1"/>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53"/>
            <p:cNvSpPr/>
            <p:nvPr/>
          </p:nvSpPr>
          <p:spPr>
            <a:xfrm>
              <a:off x="324950" y="3418800"/>
              <a:ext cx="365375" cy="316750"/>
            </a:xfrm>
            <a:custGeom>
              <a:rect b="b" l="l" r="r" t="t"/>
              <a:pathLst>
                <a:path extrusionOk="0" h="12670" w="14615">
                  <a:moveTo>
                    <a:pt x="11852" y="0"/>
                  </a:moveTo>
                  <a:lnTo>
                    <a:pt x="1" y="3474"/>
                  </a:lnTo>
                  <a:lnTo>
                    <a:pt x="2657" y="12669"/>
                  </a:lnTo>
                  <a:lnTo>
                    <a:pt x="14615" y="9195"/>
                  </a:lnTo>
                  <a:lnTo>
                    <a:pt x="11852" y="0"/>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53"/>
            <p:cNvSpPr/>
            <p:nvPr/>
          </p:nvSpPr>
          <p:spPr>
            <a:xfrm>
              <a:off x="238125" y="3188925"/>
              <a:ext cx="360250" cy="178800"/>
            </a:xfrm>
            <a:custGeom>
              <a:rect b="b" l="l" r="r" t="t"/>
              <a:pathLst>
                <a:path extrusionOk="0" h="7152" w="14410">
                  <a:moveTo>
                    <a:pt x="13486" y="0"/>
                  </a:moveTo>
                  <a:lnTo>
                    <a:pt x="0" y="3981"/>
                  </a:lnTo>
                  <a:lnTo>
                    <a:pt x="1022" y="7152"/>
                  </a:lnTo>
                  <a:lnTo>
                    <a:pt x="14410" y="3270"/>
                  </a:lnTo>
                  <a:lnTo>
                    <a:pt x="13486" y="0"/>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53"/>
            <p:cNvSpPr/>
            <p:nvPr/>
          </p:nvSpPr>
          <p:spPr>
            <a:xfrm>
              <a:off x="250975" y="3280875"/>
              <a:ext cx="38250" cy="84200"/>
            </a:xfrm>
            <a:custGeom>
              <a:rect b="b" l="l" r="r" t="t"/>
              <a:pathLst>
                <a:path extrusionOk="0" h="3368" w="1530">
                  <a:moveTo>
                    <a:pt x="614" y="0"/>
                  </a:moveTo>
                  <a:lnTo>
                    <a:pt x="1" y="205"/>
                  </a:lnTo>
                  <a:lnTo>
                    <a:pt x="916" y="3368"/>
                  </a:lnTo>
                  <a:lnTo>
                    <a:pt x="1529" y="3163"/>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53"/>
            <p:cNvSpPr/>
            <p:nvPr/>
          </p:nvSpPr>
          <p:spPr>
            <a:xfrm>
              <a:off x="281625" y="3273100"/>
              <a:ext cx="35800" cy="84425"/>
            </a:xfrm>
            <a:custGeom>
              <a:rect b="b" l="l" r="r" t="t"/>
              <a:pathLst>
                <a:path extrusionOk="0" h="3377" w="1432">
                  <a:moveTo>
                    <a:pt x="508" y="1"/>
                  </a:moveTo>
                  <a:lnTo>
                    <a:pt x="1" y="107"/>
                  </a:lnTo>
                  <a:lnTo>
                    <a:pt x="916" y="3376"/>
                  </a:lnTo>
                  <a:lnTo>
                    <a:pt x="1431" y="3172"/>
                  </a:lnTo>
                  <a:lnTo>
                    <a:pt x="508"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53"/>
            <p:cNvSpPr/>
            <p:nvPr/>
          </p:nvSpPr>
          <p:spPr>
            <a:xfrm>
              <a:off x="309625" y="3262875"/>
              <a:ext cx="38450" cy="84425"/>
            </a:xfrm>
            <a:custGeom>
              <a:rect b="b" l="l" r="r" t="t"/>
              <a:pathLst>
                <a:path extrusionOk="0" h="3377" w="1538">
                  <a:moveTo>
                    <a:pt x="614" y="1"/>
                  </a:moveTo>
                  <a:lnTo>
                    <a:pt x="1" y="205"/>
                  </a:lnTo>
                  <a:lnTo>
                    <a:pt x="1022" y="3377"/>
                  </a:lnTo>
                  <a:lnTo>
                    <a:pt x="1537" y="3270"/>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53"/>
            <p:cNvSpPr/>
            <p:nvPr/>
          </p:nvSpPr>
          <p:spPr>
            <a:xfrm>
              <a:off x="340275" y="3255325"/>
              <a:ext cx="38450" cy="84200"/>
            </a:xfrm>
            <a:custGeom>
              <a:rect b="b" l="l" r="r" t="t"/>
              <a:pathLst>
                <a:path extrusionOk="0" h="3368" w="1538">
                  <a:moveTo>
                    <a:pt x="614" y="1"/>
                  </a:moveTo>
                  <a:lnTo>
                    <a:pt x="1" y="205"/>
                  </a:lnTo>
                  <a:lnTo>
                    <a:pt x="924" y="3368"/>
                  </a:lnTo>
                  <a:lnTo>
                    <a:pt x="1537" y="3164"/>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53"/>
            <p:cNvSpPr/>
            <p:nvPr/>
          </p:nvSpPr>
          <p:spPr>
            <a:xfrm>
              <a:off x="370925" y="3245100"/>
              <a:ext cx="38450" cy="84225"/>
            </a:xfrm>
            <a:custGeom>
              <a:rect b="b" l="l" r="r" t="t"/>
              <a:pathLst>
                <a:path extrusionOk="0" h="3369" w="1538">
                  <a:moveTo>
                    <a:pt x="516" y="1"/>
                  </a:moveTo>
                  <a:lnTo>
                    <a:pt x="1" y="205"/>
                  </a:lnTo>
                  <a:lnTo>
                    <a:pt x="924" y="3368"/>
                  </a:lnTo>
                  <a:lnTo>
                    <a:pt x="1537" y="3270"/>
                  </a:lnTo>
                  <a:lnTo>
                    <a:pt x="516"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53"/>
            <p:cNvSpPr/>
            <p:nvPr/>
          </p:nvSpPr>
          <p:spPr>
            <a:xfrm>
              <a:off x="401575" y="3237350"/>
              <a:ext cx="35800" cy="84400"/>
            </a:xfrm>
            <a:custGeom>
              <a:rect b="b" l="l" r="r" t="t"/>
              <a:pathLst>
                <a:path extrusionOk="0" h="3376" w="1432">
                  <a:moveTo>
                    <a:pt x="516" y="0"/>
                  </a:moveTo>
                  <a:lnTo>
                    <a:pt x="1" y="205"/>
                  </a:lnTo>
                  <a:lnTo>
                    <a:pt x="924" y="3376"/>
                  </a:lnTo>
                  <a:lnTo>
                    <a:pt x="1431" y="3172"/>
                  </a:lnTo>
                  <a:lnTo>
                    <a:pt x="516"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53"/>
            <p:cNvSpPr/>
            <p:nvPr/>
          </p:nvSpPr>
          <p:spPr>
            <a:xfrm>
              <a:off x="429775" y="3229775"/>
              <a:ext cx="38250" cy="81775"/>
            </a:xfrm>
            <a:custGeom>
              <a:rect b="b" l="l" r="r" t="t"/>
              <a:pathLst>
                <a:path extrusionOk="0" h="3271" w="1530">
                  <a:moveTo>
                    <a:pt x="614" y="1"/>
                  </a:moveTo>
                  <a:lnTo>
                    <a:pt x="1" y="99"/>
                  </a:lnTo>
                  <a:lnTo>
                    <a:pt x="916" y="3270"/>
                  </a:lnTo>
                  <a:lnTo>
                    <a:pt x="1529" y="3164"/>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53"/>
            <p:cNvSpPr/>
            <p:nvPr/>
          </p:nvSpPr>
          <p:spPr>
            <a:xfrm>
              <a:off x="460425" y="3219575"/>
              <a:ext cx="38250" cy="84200"/>
            </a:xfrm>
            <a:custGeom>
              <a:rect b="b" l="l" r="r" t="t"/>
              <a:pathLst>
                <a:path extrusionOk="0" h="3368" w="1530">
                  <a:moveTo>
                    <a:pt x="614" y="0"/>
                  </a:moveTo>
                  <a:lnTo>
                    <a:pt x="1" y="205"/>
                  </a:lnTo>
                  <a:lnTo>
                    <a:pt x="916" y="3368"/>
                  </a:lnTo>
                  <a:lnTo>
                    <a:pt x="1529" y="3163"/>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53"/>
            <p:cNvSpPr/>
            <p:nvPr/>
          </p:nvSpPr>
          <p:spPr>
            <a:xfrm>
              <a:off x="491075" y="3211800"/>
              <a:ext cx="35800" cy="84425"/>
            </a:xfrm>
            <a:custGeom>
              <a:rect b="b" l="l" r="r" t="t"/>
              <a:pathLst>
                <a:path extrusionOk="0" h="3377" w="1432">
                  <a:moveTo>
                    <a:pt x="507" y="1"/>
                  </a:moveTo>
                  <a:lnTo>
                    <a:pt x="1" y="107"/>
                  </a:lnTo>
                  <a:lnTo>
                    <a:pt x="916" y="3376"/>
                  </a:lnTo>
                  <a:lnTo>
                    <a:pt x="1431" y="3172"/>
                  </a:lnTo>
                  <a:lnTo>
                    <a:pt x="507"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53"/>
            <p:cNvSpPr/>
            <p:nvPr/>
          </p:nvSpPr>
          <p:spPr>
            <a:xfrm>
              <a:off x="519075" y="3201575"/>
              <a:ext cx="38450" cy="84425"/>
            </a:xfrm>
            <a:custGeom>
              <a:rect b="b" l="l" r="r" t="t"/>
              <a:pathLst>
                <a:path extrusionOk="0" h="3377" w="1538">
                  <a:moveTo>
                    <a:pt x="613" y="1"/>
                  </a:moveTo>
                  <a:lnTo>
                    <a:pt x="0" y="205"/>
                  </a:lnTo>
                  <a:lnTo>
                    <a:pt x="1022" y="3377"/>
                  </a:lnTo>
                  <a:lnTo>
                    <a:pt x="1537" y="3270"/>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53"/>
            <p:cNvSpPr/>
            <p:nvPr/>
          </p:nvSpPr>
          <p:spPr>
            <a:xfrm>
              <a:off x="549725" y="3194025"/>
              <a:ext cx="38450" cy="84200"/>
            </a:xfrm>
            <a:custGeom>
              <a:rect b="b" l="l" r="r" t="t"/>
              <a:pathLst>
                <a:path extrusionOk="0" h="3368" w="1538">
                  <a:moveTo>
                    <a:pt x="613" y="1"/>
                  </a:moveTo>
                  <a:lnTo>
                    <a:pt x="0" y="99"/>
                  </a:lnTo>
                  <a:lnTo>
                    <a:pt x="924" y="3368"/>
                  </a:lnTo>
                  <a:lnTo>
                    <a:pt x="1537" y="3164"/>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53"/>
            <p:cNvSpPr/>
            <p:nvPr/>
          </p:nvSpPr>
          <p:spPr>
            <a:xfrm>
              <a:off x="281625" y="3275750"/>
              <a:ext cx="309000" cy="122625"/>
            </a:xfrm>
            <a:custGeom>
              <a:rect b="b" l="l" r="r" t="t"/>
              <a:pathLst>
                <a:path extrusionOk="0" h="4905" w="12360">
                  <a:moveTo>
                    <a:pt x="11950" y="1"/>
                  </a:moveTo>
                  <a:lnTo>
                    <a:pt x="1" y="3475"/>
                  </a:lnTo>
                  <a:lnTo>
                    <a:pt x="410" y="4905"/>
                  </a:lnTo>
                  <a:lnTo>
                    <a:pt x="12359" y="1325"/>
                  </a:lnTo>
                  <a:lnTo>
                    <a:pt x="11950" y="1"/>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53"/>
            <p:cNvSpPr/>
            <p:nvPr/>
          </p:nvSpPr>
          <p:spPr>
            <a:xfrm>
              <a:off x="557500" y="3574500"/>
              <a:ext cx="86850" cy="38425"/>
            </a:xfrm>
            <a:custGeom>
              <a:rect b="b" l="l" r="r" t="t"/>
              <a:pathLst>
                <a:path extrusionOk="0" h="1537" w="3474">
                  <a:moveTo>
                    <a:pt x="3367" y="0"/>
                  </a:moveTo>
                  <a:lnTo>
                    <a:pt x="0" y="1022"/>
                  </a:lnTo>
                  <a:lnTo>
                    <a:pt x="204" y="1537"/>
                  </a:lnTo>
                  <a:lnTo>
                    <a:pt x="3474" y="613"/>
                  </a:lnTo>
                  <a:lnTo>
                    <a:pt x="3367"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53"/>
            <p:cNvSpPr/>
            <p:nvPr/>
          </p:nvSpPr>
          <p:spPr>
            <a:xfrm>
              <a:off x="549725" y="3546500"/>
              <a:ext cx="86875" cy="38250"/>
            </a:xfrm>
            <a:custGeom>
              <a:rect b="b" l="l" r="r" t="t"/>
              <a:pathLst>
                <a:path extrusionOk="0" h="1530" w="3475">
                  <a:moveTo>
                    <a:pt x="3270" y="1"/>
                  </a:moveTo>
                  <a:lnTo>
                    <a:pt x="0" y="1022"/>
                  </a:lnTo>
                  <a:lnTo>
                    <a:pt x="205" y="1529"/>
                  </a:lnTo>
                  <a:lnTo>
                    <a:pt x="3474" y="614"/>
                  </a:lnTo>
                  <a:lnTo>
                    <a:pt x="3270"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53"/>
            <p:cNvSpPr/>
            <p:nvPr/>
          </p:nvSpPr>
          <p:spPr>
            <a:xfrm>
              <a:off x="542175" y="3518300"/>
              <a:ext cx="86850" cy="38450"/>
            </a:xfrm>
            <a:custGeom>
              <a:rect b="b" l="l" r="r" t="t"/>
              <a:pathLst>
                <a:path extrusionOk="0" h="1538" w="3474">
                  <a:moveTo>
                    <a:pt x="3269" y="1"/>
                  </a:moveTo>
                  <a:lnTo>
                    <a:pt x="0" y="1022"/>
                  </a:lnTo>
                  <a:lnTo>
                    <a:pt x="98" y="1537"/>
                  </a:lnTo>
                  <a:lnTo>
                    <a:pt x="3474" y="614"/>
                  </a:lnTo>
                  <a:lnTo>
                    <a:pt x="3269"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53"/>
            <p:cNvSpPr/>
            <p:nvPr/>
          </p:nvSpPr>
          <p:spPr>
            <a:xfrm>
              <a:off x="360725" y="3514550"/>
              <a:ext cx="84400" cy="75050"/>
            </a:xfrm>
            <a:custGeom>
              <a:rect b="b" l="l" r="r" t="t"/>
              <a:pathLst>
                <a:path extrusionOk="0" h="3002" w="3376">
                  <a:moveTo>
                    <a:pt x="1712" y="1"/>
                  </a:moveTo>
                  <a:cubicBezTo>
                    <a:pt x="1583" y="1"/>
                    <a:pt x="1454" y="18"/>
                    <a:pt x="1332" y="53"/>
                  </a:cubicBezTo>
                  <a:cubicBezTo>
                    <a:pt x="515" y="355"/>
                    <a:pt x="0" y="1172"/>
                    <a:pt x="311" y="1892"/>
                  </a:cubicBezTo>
                  <a:cubicBezTo>
                    <a:pt x="474" y="2546"/>
                    <a:pt x="1031" y="3002"/>
                    <a:pt x="1666" y="3002"/>
                  </a:cubicBezTo>
                  <a:cubicBezTo>
                    <a:pt x="1824" y="3002"/>
                    <a:pt x="1987" y="2974"/>
                    <a:pt x="2150" y="2913"/>
                  </a:cubicBezTo>
                  <a:cubicBezTo>
                    <a:pt x="2967" y="2709"/>
                    <a:pt x="3376" y="1892"/>
                    <a:pt x="3171" y="1074"/>
                  </a:cubicBezTo>
                  <a:cubicBezTo>
                    <a:pt x="3002" y="397"/>
                    <a:pt x="2339" y="1"/>
                    <a:pt x="1712"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53"/>
            <p:cNvSpPr/>
            <p:nvPr/>
          </p:nvSpPr>
          <p:spPr>
            <a:xfrm>
              <a:off x="450200" y="3847900"/>
              <a:ext cx="319200" cy="162150"/>
            </a:xfrm>
            <a:custGeom>
              <a:rect b="b" l="l" r="r" t="t"/>
              <a:pathLst>
                <a:path extrusionOk="0" h="6486" w="12768">
                  <a:moveTo>
                    <a:pt x="1" y="3572"/>
                  </a:moveTo>
                  <a:lnTo>
                    <a:pt x="1" y="3572"/>
                  </a:lnTo>
                  <a:cubicBezTo>
                    <a:pt x="9" y="3599"/>
                    <a:pt x="17" y="3625"/>
                    <a:pt x="26" y="3651"/>
                  </a:cubicBezTo>
                  <a:lnTo>
                    <a:pt x="26" y="3651"/>
                  </a:lnTo>
                  <a:lnTo>
                    <a:pt x="1" y="3572"/>
                  </a:lnTo>
                  <a:close/>
                  <a:moveTo>
                    <a:pt x="11950" y="0"/>
                  </a:moveTo>
                  <a:cubicBezTo>
                    <a:pt x="12155" y="711"/>
                    <a:pt x="11746" y="1431"/>
                    <a:pt x="11035" y="1635"/>
                  </a:cubicBezTo>
                  <a:lnTo>
                    <a:pt x="1636" y="4496"/>
                  </a:lnTo>
                  <a:cubicBezTo>
                    <a:pt x="1510" y="4531"/>
                    <a:pt x="1385" y="4548"/>
                    <a:pt x="1263" y="4548"/>
                  </a:cubicBezTo>
                  <a:cubicBezTo>
                    <a:pt x="710" y="4548"/>
                    <a:pt x="216" y="4200"/>
                    <a:pt x="26" y="3651"/>
                  </a:cubicBezTo>
                  <a:lnTo>
                    <a:pt x="26" y="3651"/>
                  </a:lnTo>
                  <a:lnTo>
                    <a:pt x="614" y="5517"/>
                  </a:lnTo>
                  <a:cubicBezTo>
                    <a:pt x="783" y="6105"/>
                    <a:pt x="1297" y="6485"/>
                    <a:pt x="1876" y="6485"/>
                  </a:cubicBezTo>
                  <a:cubicBezTo>
                    <a:pt x="1998" y="6485"/>
                    <a:pt x="2123" y="6468"/>
                    <a:pt x="2249" y="6433"/>
                  </a:cubicBezTo>
                  <a:lnTo>
                    <a:pt x="11648" y="3678"/>
                  </a:lnTo>
                  <a:cubicBezTo>
                    <a:pt x="12359" y="3474"/>
                    <a:pt x="12768" y="2755"/>
                    <a:pt x="12563" y="2044"/>
                  </a:cubicBezTo>
                  <a:lnTo>
                    <a:pt x="11950"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8" name="Google Shape;418;p53"/>
          <p:cNvGrpSpPr/>
          <p:nvPr/>
        </p:nvGrpSpPr>
        <p:grpSpPr>
          <a:xfrm>
            <a:off x="7950550" y="4029050"/>
            <a:ext cx="480225" cy="615300"/>
            <a:chOff x="912850" y="4743425"/>
            <a:chExt cx="480225" cy="615300"/>
          </a:xfrm>
        </p:grpSpPr>
        <p:sp>
          <p:nvSpPr>
            <p:cNvPr id="419" name="Google Shape;419;p53"/>
            <p:cNvSpPr/>
            <p:nvPr/>
          </p:nvSpPr>
          <p:spPr>
            <a:xfrm>
              <a:off x="912850" y="4825175"/>
              <a:ext cx="480225" cy="533550"/>
            </a:xfrm>
            <a:custGeom>
              <a:rect b="b" l="l" r="r" t="t"/>
              <a:pathLst>
                <a:path extrusionOk="0" h="21342" w="19209">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53"/>
            <p:cNvSpPr/>
            <p:nvPr/>
          </p:nvSpPr>
          <p:spPr>
            <a:xfrm>
              <a:off x="1055900" y="4825175"/>
              <a:ext cx="291200" cy="71525"/>
            </a:xfrm>
            <a:custGeom>
              <a:rect b="b" l="l" r="r" t="t"/>
              <a:pathLst>
                <a:path extrusionOk="0" h="2861" w="11648">
                  <a:moveTo>
                    <a:pt x="205" y="0"/>
                  </a:moveTo>
                  <a:lnTo>
                    <a:pt x="0" y="613"/>
                  </a:lnTo>
                  <a:lnTo>
                    <a:pt x="11549" y="2861"/>
                  </a:lnTo>
                  <a:lnTo>
                    <a:pt x="11647" y="2248"/>
                  </a:lnTo>
                  <a:lnTo>
                    <a:pt x="205"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53"/>
            <p:cNvSpPr/>
            <p:nvPr/>
          </p:nvSpPr>
          <p:spPr>
            <a:xfrm>
              <a:off x="1038125" y="4743425"/>
              <a:ext cx="344725" cy="143075"/>
            </a:xfrm>
            <a:custGeom>
              <a:rect b="b" l="l" r="r" t="t"/>
              <a:pathLst>
                <a:path extrusionOk="0" h="5723" w="13789">
                  <a:moveTo>
                    <a:pt x="613" y="1"/>
                  </a:moveTo>
                  <a:lnTo>
                    <a:pt x="0" y="3066"/>
                  </a:lnTo>
                  <a:lnTo>
                    <a:pt x="13176" y="5722"/>
                  </a:lnTo>
                  <a:lnTo>
                    <a:pt x="13789" y="2657"/>
                  </a:lnTo>
                  <a:lnTo>
                    <a:pt x="613" y="1"/>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53"/>
            <p:cNvSpPr/>
            <p:nvPr/>
          </p:nvSpPr>
          <p:spPr>
            <a:xfrm>
              <a:off x="1050775" y="4745900"/>
              <a:ext cx="28225" cy="79300"/>
            </a:xfrm>
            <a:custGeom>
              <a:rect b="b" l="l" r="r" t="t"/>
              <a:pathLst>
                <a:path extrusionOk="0" h="3172" w="1129">
                  <a:moveTo>
                    <a:pt x="614" y="0"/>
                  </a:moveTo>
                  <a:lnTo>
                    <a:pt x="1" y="3065"/>
                  </a:lnTo>
                  <a:lnTo>
                    <a:pt x="516" y="3171"/>
                  </a:lnTo>
                  <a:lnTo>
                    <a:pt x="1129" y="106"/>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53"/>
            <p:cNvSpPr/>
            <p:nvPr/>
          </p:nvSpPr>
          <p:spPr>
            <a:xfrm>
              <a:off x="1078975" y="4751000"/>
              <a:ext cx="30675" cy="81750"/>
            </a:xfrm>
            <a:custGeom>
              <a:rect b="b" l="l" r="r" t="t"/>
              <a:pathLst>
                <a:path extrusionOk="0" h="3270" w="1227">
                  <a:moveTo>
                    <a:pt x="614" y="0"/>
                  </a:moveTo>
                  <a:lnTo>
                    <a:pt x="1" y="3172"/>
                  </a:lnTo>
                  <a:lnTo>
                    <a:pt x="614" y="3270"/>
                  </a:lnTo>
                  <a:lnTo>
                    <a:pt x="1227" y="107"/>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53"/>
            <p:cNvSpPr/>
            <p:nvPr/>
          </p:nvSpPr>
          <p:spPr>
            <a:xfrm>
              <a:off x="1109625" y="4756100"/>
              <a:ext cx="28025" cy="81775"/>
            </a:xfrm>
            <a:custGeom>
              <a:rect b="b" l="l" r="r" t="t"/>
              <a:pathLst>
                <a:path extrusionOk="0" h="3271" w="1121">
                  <a:moveTo>
                    <a:pt x="614" y="1"/>
                  </a:moveTo>
                  <a:lnTo>
                    <a:pt x="1" y="3172"/>
                  </a:lnTo>
                  <a:lnTo>
                    <a:pt x="508" y="3270"/>
                  </a:lnTo>
                  <a:lnTo>
                    <a:pt x="1121" y="107"/>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53"/>
            <p:cNvSpPr/>
            <p:nvPr/>
          </p:nvSpPr>
          <p:spPr>
            <a:xfrm>
              <a:off x="1137625" y="4763875"/>
              <a:ext cx="30675" cy="79100"/>
            </a:xfrm>
            <a:custGeom>
              <a:rect b="b" l="l" r="r" t="t"/>
              <a:pathLst>
                <a:path extrusionOk="0" h="3164" w="1227">
                  <a:moveTo>
                    <a:pt x="614" y="0"/>
                  </a:moveTo>
                  <a:lnTo>
                    <a:pt x="1" y="3065"/>
                  </a:lnTo>
                  <a:lnTo>
                    <a:pt x="516" y="3163"/>
                  </a:lnTo>
                  <a:lnTo>
                    <a:pt x="1227" y="98"/>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53"/>
            <p:cNvSpPr/>
            <p:nvPr/>
          </p:nvSpPr>
          <p:spPr>
            <a:xfrm>
              <a:off x="1165825" y="4768975"/>
              <a:ext cx="30675" cy="79100"/>
            </a:xfrm>
            <a:custGeom>
              <a:rect b="b" l="l" r="r" t="t"/>
              <a:pathLst>
                <a:path extrusionOk="0" h="3164" w="1227">
                  <a:moveTo>
                    <a:pt x="712" y="1"/>
                  </a:moveTo>
                  <a:lnTo>
                    <a:pt x="1" y="3066"/>
                  </a:lnTo>
                  <a:lnTo>
                    <a:pt x="614" y="3164"/>
                  </a:lnTo>
                  <a:lnTo>
                    <a:pt x="1227" y="99"/>
                  </a:lnTo>
                  <a:lnTo>
                    <a:pt x="712"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53"/>
            <p:cNvSpPr/>
            <p:nvPr/>
          </p:nvSpPr>
          <p:spPr>
            <a:xfrm>
              <a:off x="1196475" y="4774075"/>
              <a:ext cx="28025" cy="81775"/>
            </a:xfrm>
            <a:custGeom>
              <a:rect b="b" l="l" r="r" t="t"/>
              <a:pathLst>
                <a:path extrusionOk="0" h="3271" w="1121">
                  <a:moveTo>
                    <a:pt x="614" y="1"/>
                  </a:moveTo>
                  <a:lnTo>
                    <a:pt x="1" y="3164"/>
                  </a:lnTo>
                  <a:lnTo>
                    <a:pt x="507" y="3270"/>
                  </a:lnTo>
                  <a:lnTo>
                    <a:pt x="1120"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53"/>
            <p:cNvSpPr/>
            <p:nvPr/>
          </p:nvSpPr>
          <p:spPr>
            <a:xfrm>
              <a:off x="1224475" y="4779200"/>
              <a:ext cx="30675" cy="81750"/>
            </a:xfrm>
            <a:custGeom>
              <a:rect b="b" l="l" r="r" t="t"/>
              <a:pathLst>
                <a:path extrusionOk="0" h="3270" w="1227">
                  <a:moveTo>
                    <a:pt x="613" y="0"/>
                  </a:moveTo>
                  <a:lnTo>
                    <a:pt x="0" y="3163"/>
                  </a:lnTo>
                  <a:lnTo>
                    <a:pt x="613" y="3270"/>
                  </a:lnTo>
                  <a:lnTo>
                    <a:pt x="1226" y="98"/>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53"/>
            <p:cNvSpPr/>
            <p:nvPr/>
          </p:nvSpPr>
          <p:spPr>
            <a:xfrm>
              <a:off x="1255125" y="4786750"/>
              <a:ext cx="28225" cy="79300"/>
            </a:xfrm>
            <a:custGeom>
              <a:rect b="b" l="l" r="r" t="t"/>
              <a:pathLst>
                <a:path extrusionOk="0" h="3172" w="1129">
                  <a:moveTo>
                    <a:pt x="613" y="1"/>
                  </a:moveTo>
                  <a:lnTo>
                    <a:pt x="0" y="3066"/>
                  </a:lnTo>
                  <a:lnTo>
                    <a:pt x="515" y="3172"/>
                  </a:lnTo>
                  <a:lnTo>
                    <a:pt x="1128" y="107"/>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53"/>
            <p:cNvSpPr/>
            <p:nvPr/>
          </p:nvSpPr>
          <p:spPr>
            <a:xfrm>
              <a:off x="1283325" y="4791875"/>
              <a:ext cx="30675" cy="81750"/>
            </a:xfrm>
            <a:custGeom>
              <a:rect b="b" l="l" r="r" t="t"/>
              <a:pathLst>
                <a:path extrusionOk="0" h="3270" w="1227">
                  <a:moveTo>
                    <a:pt x="613" y="0"/>
                  </a:moveTo>
                  <a:lnTo>
                    <a:pt x="0" y="3171"/>
                  </a:lnTo>
                  <a:lnTo>
                    <a:pt x="613" y="3269"/>
                  </a:lnTo>
                  <a:lnTo>
                    <a:pt x="1226" y="106"/>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53"/>
            <p:cNvSpPr/>
            <p:nvPr/>
          </p:nvSpPr>
          <p:spPr>
            <a:xfrm>
              <a:off x="1313975" y="4796975"/>
              <a:ext cx="28000" cy="81750"/>
            </a:xfrm>
            <a:custGeom>
              <a:rect b="b" l="l" r="r" t="t"/>
              <a:pathLst>
                <a:path extrusionOk="0" h="3270" w="1120">
                  <a:moveTo>
                    <a:pt x="613" y="0"/>
                  </a:moveTo>
                  <a:lnTo>
                    <a:pt x="0" y="3172"/>
                  </a:lnTo>
                  <a:lnTo>
                    <a:pt x="507" y="3270"/>
                  </a:lnTo>
                  <a:lnTo>
                    <a:pt x="1120" y="107"/>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53"/>
            <p:cNvSpPr/>
            <p:nvPr/>
          </p:nvSpPr>
          <p:spPr>
            <a:xfrm>
              <a:off x="1341950" y="4804725"/>
              <a:ext cx="30675" cy="79125"/>
            </a:xfrm>
            <a:custGeom>
              <a:rect b="b" l="l" r="r" t="t"/>
              <a:pathLst>
                <a:path extrusionOk="0" h="3165" w="1227">
                  <a:moveTo>
                    <a:pt x="614" y="1"/>
                  </a:moveTo>
                  <a:lnTo>
                    <a:pt x="1" y="3066"/>
                  </a:lnTo>
                  <a:lnTo>
                    <a:pt x="516" y="3164"/>
                  </a:lnTo>
                  <a:lnTo>
                    <a:pt x="1227"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53"/>
            <p:cNvSpPr/>
            <p:nvPr/>
          </p:nvSpPr>
          <p:spPr>
            <a:xfrm>
              <a:off x="935950" y="4963100"/>
              <a:ext cx="441800" cy="260550"/>
            </a:xfrm>
            <a:custGeom>
              <a:rect b="b" l="l" r="r" t="t"/>
              <a:pathLst>
                <a:path extrusionOk="0" h="10422" w="17672">
                  <a:moveTo>
                    <a:pt x="1431" y="0"/>
                  </a:moveTo>
                  <a:lnTo>
                    <a:pt x="0" y="7250"/>
                  </a:lnTo>
                  <a:lnTo>
                    <a:pt x="16241" y="10421"/>
                  </a:lnTo>
                  <a:lnTo>
                    <a:pt x="17671" y="3163"/>
                  </a:lnTo>
                  <a:lnTo>
                    <a:pt x="1431" y="0"/>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53"/>
            <p:cNvSpPr/>
            <p:nvPr/>
          </p:nvSpPr>
          <p:spPr>
            <a:xfrm>
              <a:off x="912850" y="5169875"/>
              <a:ext cx="424025" cy="188850"/>
            </a:xfrm>
            <a:custGeom>
              <a:rect b="b" l="l" r="r" t="t"/>
              <a:pathLst>
                <a:path extrusionOk="0" h="7554" w="16961">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53"/>
            <p:cNvSpPr/>
            <p:nvPr/>
          </p:nvSpPr>
          <p:spPr>
            <a:xfrm>
              <a:off x="963950" y="4963100"/>
              <a:ext cx="413800" cy="112400"/>
            </a:xfrm>
            <a:custGeom>
              <a:rect b="b" l="l" r="r" t="t"/>
              <a:pathLst>
                <a:path extrusionOk="0" h="4496" w="16552">
                  <a:moveTo>
                    <a:pt x="311" y="0"/>
                  </a:moveTo>
                  <a:lnTo>
                    <a:pt x="0" y="1324"/>
                  </a:lnTo>
                  <a:lnTo>
                    <a:pt x="16249" y="4496"/>
                  </a:lnTo>
                  <a:lnTo>
                    <a:pt x="16551" y="3163"/>
                  </a:lnTo>
                  <a:lnTo>
                    <a:pt x="311"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53"/>
            <p:cNvSpPr/>
            <p:nvPr/>
          </p:nvSpPr>
          <p:spPr>
            <a:xfrm>
              <a:off x="984375" y="5034625"/>
              <a:ext cx="94625" cy="94425"/>
            </a:xfrm>
            <a:custGeom>
              <a:rect b="b" l="l" r="r" t="t"/>
              <a:pathLst>
                <a:path extrusionOk="0" h="3777" w="3785">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53"/>
            <p:cNvSpPr/>
            <p:nvPr/>
          </p:nvSpPr>
          <p:spPr>
            <a:xfrm>
              <a:off x="1178500" y="5075475"/>
              <a:ext cx="145700" cy="43350"/>
            </a:xfrm>
            <a:custGeom>
              <a:rect b="b" l="l" r="r" t="t"/>
              <a:pathLst>
                <a:path extrusionOk="0" h="1734" w="5828">
                  <a:moveTo>
                    <a:pt x="205" y="1"/>
                  </a:moveTo>
                  <a:lnTo>
                    <a:pt x="0" y="614"/>
                  </a:lnTo>
                  <a:lnTo>
                    <a:pt x="5722" y="1733"/>
                  </a:lnTo>
                  <a:lnTo>
                    <a:pt x="5828" y="1120"/>
                  </a:lnTo>
                  <a:lnTo>
                    <a:pt x="205"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53"/>
            <p:cNvSpPr/>
            <p:nvPr/>
          </p:nvSpPr>
          <p:spPr>
            <a:xfrm>
              <a:off x="1170925" y="5113700"/>
              <a:ext cx="145525" cy="43550"/>
            </a:xfrm>
            <a:custGeom>
              <a:rect b="b" l="l" r="r" t="t"/>
              <a:pathLst>
                <a:path extrusionOk="0" h="1742" w="5821">
                  <a:moveTo>
                    <a:pt x="205" y="0"/>
                  </a:moveTo>
                  <a:lnTo>
                    <a:pt x="1" y="719"/>
                  </a:lnTo>
                  <a:lnTo>
                    <a:pt x="5722" y="1741"/>
                  </a:lnTo>
                  <a:lnTo>
                    <a:pt x="5820" y="1128"/>
                  </a:lnTo>
                  <a:lnTo>
                    <a:pt x="205"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9" name="Google Shape;439;p53"/>
          <p:cNvGrpSpPr/>
          <p:nvPr/>
        </p:nvGrpSpPr>
        <p:grpSpPr>
          <a:xfrm>
            <a:off x="6710472" y="173020"/>
            <a:ext cx="2270722" cy="1272963"/>
            <a:chOff x="5158247" y="5768045"/>
            <a:chExt cx="2270722" cy="1272963"/>
          </a:xfrm>
        </p:grpSpPr>
        <p:sp>
          <p:nvSpPr>
            <p:cNvPr id="440" name="Google Shape;440;p53"/>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53"/>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53"/>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53"/>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53"/>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53"/>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6" name="Google Shape;446;p53"/>
          <p:cNvGrpSpPr/>
          <p:nvPr/>
        </p:nvGrpSpPr>
        <p:grpSpPr>
          <a:xfrm>
            <a:off x="7593350" y="539488"/>
            <a:ext cx="837425" cy="742112"/>
            <a:chOff x="6215925" y="6858088"/>
            <a:chExt cx="837425" cy="742112"/>
          </a:xfrm>
        </p:grpSpPr>
        <p:sp>
          <p:nvSpPr>
            <p:cNvPr id="447" name="Google Shape;447;p53"/>
            <p:cNvSpPr/>
            <p:nvPr/>
          </p:nvSpPr>
          <p:spPr>
            <a:xfrm>
              <a:off x="6215925" y="7421400"/>
              <a:ext cx="201900" cy="178800"/>
            </a:xfrm>
            <a:custGeom>
              <a:rect b="b" l="l" r="r" t="t"/>
              <a:pathLst>
                <a:path extrusionOk="0" h="7152" w="8076">
                  <a:moveTo>
                    <a:pt x="7561" y="0"/>
                  </a:moveTo>
                  <a:lnTo>
                    <a:pt x="0" y="6637"/>
                  </a:lnTo>
                  <a:lnTo>
                    <a:pt x="515" y="7152"/>
                  </a:lnTo>
                  <a:lnTo>
                    <a:pt x="8076" y="507"/>
                  </a:lnTo>
                  <a:lnTo>
                    <a:pt x="7561" y="0"/>
                  </a:ln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53"/>
            <p:cNvSpPr/>
            <p:nvPr/>
          </p:nvSpPr>
          <p:spPr>
            <a:xfrm>
              <a:off x="6401775" y="7430925"/>
              <a:ext cx="25575" cy="22900"/>
            </a:xfrm>
            <a:custGeom>
              <a:rect b="b" l="l" r="r" t="t"/>
              <a:pathLst>
                <a:path extrusionOk="0" h="916" w="1023">
                  <a:moveTo>
                    <a:pt x="508" y="0"/>
                  </a:moveTo>
                  <a:lnTo>
                    <a:pt x="1" y="507"/>
                  </a:lnTo>
                  <a:lnTo>
                    <a:pt x="508" y="915"/>
                  </a:lnTo>
                  <a:lnTo>
                    <a:pt x="1023" y="507"/>
                  </a:lnTo>
                  <a:lnTo>
                    <a:pt x="508" y="0"/>
                  </a:lnTo>
                  <a:close/>
                </a:path>
              </a:pathLst>
            </a:custGeom>
            <a:solidFill>
              <a:srgbClr val="C1C0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9" name="Google Shape;449;p53"/>
            <p:cNvGrpSpPr/>
            <p:nvPr/>
          </p:nvGrpSpPr>
          <p:grpSpPr>
            <a:xfrm>
              <a:off x="6361025" y="6858088"/>
              <a:ext cx="692325" cy="623250"/>
              <a:chOff x="6361025" y="6858088"/>
              <a:chExt cx="692325" cy="623250"/>
            </a:xfrm>
          </p:grpSpPr>
          <p:sp>
            <p:nvSpPr>
              <p:cNvPr id="450" name="Google Shape;450;p53"/>
              <p:cNvSpPr/>
              <p:nvPr/>
            </p:nvSpPr>
            <p:spPr>
              <a:xfrm>
                <a:off x="6361025" y="7011338"/>
                <a:ext cx="510875" cy="470000"/>
              </a:xfrm>
              <a:custGeom>
                <a:rect b="b" l="l" r="r" t="t"/>
                <a:pathLst>
                  <a:path extrusionOk="0" h="18800" w="20435">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rgbClr val="FAFD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53"/>
              <p:cNvSpPr/>
              <p:nvPr/>
            </p:nvSpPr>
            <p:spPr>
              <a:xfrm>
                <a:off x="6795250" y="6896288"/>
                <a:ext cx="217225" cy="207025"/>
              </a:xfrm>
              <a:custGeom>
                <a:rect b="b" l="l" r="r" t="t"/>
                <a:pathLst>
                  <a:path extrusionOk="0" h="8281" w="8689">
                    <a:moveTo>
                      <a:pt x="6539" y="1"/>
                    </a:moveTo>
                    <a:lnTo>
                      <a:pt x="0" y="5828"/>
                    </a:lnTo>
                    <a:lnTo>
                      <a:pt x="2150" y="8280"/>
                    </a:lnTo>
                    <a:lnTo>
                      <a:pt x="8688" y="2453"/>
                    </a:lnTo>
                    <a:lnTo>
                      <a:pt x="6539" y="1"/>
                    </a:ln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53"/>
              <p:cNvSpPr/>
              <p:nvPr/>
            </p:nvSpPr>
            <p:spPr>
              <a:xfrm>
                <a:off x="6795250" y="7018888"/>
                <a:ext cx="79300" cy="84425"/>
              </a:xfrm>
              <a:custGeom>
                <a:rect b="b" l="l" r="r" t="t"/>
                <a:pathLst>
                  <a:path extrusionOk="0" h="3377" w="3172">
                    <a:moveTo>
                      <a:pt x="1022" y="1"/>
                    </a:moveTo>
                    <a:lnTo>
                      <a:pt x="0" y="924"/>
                    </a:lnTo>
                    <a:lnTo>
                      <a:pt x="2150" y="3376"/>
                    </a:lnTo>
                    <a:lnTo>
                      <a:pt x="3171" y="2453"/>
                    </a:lnTo>
                    <a:lnTo>
                      <a:pt x="1022" y="1"/>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53"/>
              <p:cNvSpPr/>
              <p:nvPr/>
            </p:nvSpPr>
            <p:spPr>
              <a:xfrm>
                <a:off x="6946050" y="6858088"/>
                <a:ext cx="107300" cy="114850"/>
              </a:xfrm>
              <a:custGeom>
                <a:rect b="b" l="l" r="r" t="t"/>
                <a:pathLst>
                  <a:path extrusionOk="0" h="4594" w="4292">
                    <a:moveTo>
                      <a:pt x="1120" y="0"/>
                    </a:moveTo>
                    <a:lnTo>
                      <a:pt x="0" y="1022"/>
                    </a:lnTo>
                    <a:lnTo>
                      <a:pt x="3163" y="4594"/>
                    </a:lnTo>
                    <a:lnTo>
                      <a:pt x="4291" y="3678"/>
                    </a:lnTo>
                    <a:lnTo>
                      <a:pt x="1120"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53"/>
              <p:cNvSpPr/>
              <p:nvPr/>
            </p:nvSpPr>
            <p:spPr>
              <a:xfrm>
                <a:off x="6721275" y="6990888"/>
                <a:ext cx="176150" cy="189050"/>
              </a:xfrm>
              <a:custGeom>
                <a:rect b="b" l="l" r="r" t="t"/>
                <a:pathLst>
                  <a:path extrusionOk="0" h="7562" w="7046">
                    <a:moveTo>
                      <a:pt x="1733" y="1"/>
                    </a:moveTo>
                    <a:lnTo>
                      <a:pt x="0" y="1529"/>
                    </a:lnTo>
                    <a:lnTo>
                      <a:pt x="5313" y="7561"/>
                    </a:lnTo>
                    <a:lnTo>
                      <a:pt x="7046" y="6025"/>
                    </a:lnTo>
                    <a:lnTo>
                      <a:pt x="1733" y="1"/>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53"/>
              <p:cNvSpPr/>
              <p:nvPr/>
            </p:nvSpPr>
            <p:spPr>
              <a:xfrm>
                <a:off x="6739050" y="7149263"/>
                <a:ext cx="69100" cy="74000"/>
              </a:xfrm>
              <a:custGeom>
                <a:rect b="b" l="l" r="r" t="t"/>
                <a:pathLst>
                  <a:path extrusionOk="0" h="2960" w="2764">
                    <a:moveTo>
                      <a:pt x="409" y="0"/>
                    </a:moveTo>
                    <a:lnTo>
                      <a:pt x="0" y="303"/>
                    </a:lnTo>
                    <a:lnTo>
                      <a:pt x="2354" y="2959"/>
                    </a:lnTo>
                    <a:lnTo>
                      <a:pt x="2763" y="2657"/>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53"/>
              <p:cNvSpPr/>
              <p:nvPr/>
            </p:nvSpPr>
            <p:spPr>
              <a:xfrm>
                <a:off x="6690625" y="7192588"/>
                <a:ext cx="66425" cy="74200"/>
              </a:xfrm>
              <a:custGeom>
                <a:rect b="b" l="l" r="r" t="t"/>
                <a:pathLst>
                  <a:path extrusionOk="0" h="2968" w="2657">
                    <a:moveTo>
                      <a:pt x="409" y="0"/>
                    </a:moveTo>
                    <a:lnTo>
                      <a:pt x="0" y="311"/>
                    </a:lnTo>
                    <a:lnTo>
                      <a:pt x="2346" y="2967"/>
                    </a:lnTo>
                    <a:lnTo>
                      <a:pt x="2657"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53"/>
              <p:cNvSpPr/>
              <p:nvPr/>
            </p:nvSpPr>
            <p:spPr>
              <a:xfrm>
                <a:off x="6642000" y="7236113"/>
                <a:ext cx="66425" cy="73975"/>
              </a:xfrm>
              <a:custGeom>
                <a:rect b="b" l="l" r="r" t="t"/>
                <a:pathLst>
                  <a:path extrusionOk="0" h="2959" w="2657">
                    <a:moveTo>
                      <a:pt x="409" y="0"/>
                    </a:moveTo>
                    <a:lnTo>
                      <a:pt x="0" y="302"/>
                    </a:lnTo>
                    <a:lnTo>
                      <a:pt x="2248" y="2959"/>
                    </a:lnTo>
                    <a:lnTo>
                      <a:pt x="2656"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53"/>
              <p:cNvSpPr/>
              <p:nvPr/>
            </p:nvSpPr>
            <p:spPr>
              <a:xfrm>
                <a:off x="6384125" y="7207913"/>
                <a:ext cx="268100" cy="252975"/>
              </a:xfrm>
              <a:custGeom>
                <a:rect b="b" l="l" r="r" t="t"/>
                <a:pathLst>
                  <a:path extrusionOk="0" h="10119" w="10724">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53"/>
              <p:cNvSpPr/>
              <p:nvPr/>
            </p:nvSpPr>
            <p:spPr>
              <a:xfrm>
                <a:off x="6384125" y="7312738"/>
                <a:ext cx="268100" cy="148150"/>
              </a:xfrm>
              <a:custGeom>
                <a:rect b="b" l="l" r="r" t="t"/>
                <a:pathLst>
                  <a:path extrusionOk="0" h="5926" w="10724">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60" name="Google Shape;460;p53"/>
          <p:cNvGrpSpPr/>
          <p:nvPr/>
        </p:nvGrpSpPr>
        <p:grpSpPr>
          <a:xfrm>
            <a:off x="713333" y="539498"/>
            <a:ext cx="987293" cy="324364"/>
            <a:chOff x="5694208" y="9209048"/>
            <a:chExt cx="987293" cy="324364"/>
          </a:xfrm>
        </p:grpSpPr>
        <p:sp>
          <p:nvSpPr>
            <p:cNvPr id="461" name="Google Shape;461;p53"/>
            <p:cNvSpPr/>
            <p:nvPr/>
          </p:nvSpPr>
          <p:spPr>
            <a:xfrm>
              <a:off x="6064540" y="932548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53"/>
            <p:cNvSpPr/>
            <p:nvPr/>
          </p:nvSpPr>
          <p:spPr>
            <a:xfrm>
              <a:off x="5694208" y="944878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53"/>
            <p:cNvSpPr/>
            <p:nvPr/>
          </p:nvSpPr>
          <p:spPr>
            <a:xfrm>
              <a:off x="6621626" y="920904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wesome Words">
  <p:cSld name="CUSTOM_1_1_1_1_1_1_1">
    <p:spTree>
      <p:nvGrpSpPr>
        <p:cNvPr id="2375" name="Shape 2375"/>
        <p:cNvGrpSpPr/>
        <p:nvPr/>
      </p:nvGrpSpPr>
      <p:grpSpPr>
        <a:xfrm>
          <a:off x="0" y="0"/>
          <a:ext cx="0" cy="0"/>
          <a:chOff x="0" y="0"/>
          <a:chExt cx="0" cy="0"/>
        </a:xfrm>
      </p:grpSpPr>
      <p:sp>
        <p:nvSpPr>
          <p:cNvPr id="2376" name="Google Shape;2376;gd4ff6b1f40_0_3959"/>
          <p:cNvSpPr txBox="1"/>
          <p:nvPr>
            <p:ph type="title"/>
          </p:nvPr>
        </p:nvSpPr>
        <p:spPr>
          <a:xfrm>
            <a:off x="955800" y="2012850"/>
            <a:ext cx="7232400" cy="1117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8000"/>
            </a:lvl1pPr>
            <a:lvl2pPr lvl="1" rtl="0" algn="l">
              <a:lnSpc>
                <a:spcPct val="100000"/>
              </a:lnSpc>
              <a:spcBef>
                <a:spcPts val="0"/>
              </a:spcBef>
              <a:spcAft>
                <a:spcPts val="0"/>
              </a:spcAft>
              <a:buClr>
                <a:schemeClr val="lt2"/>
              </a:buClr>
              <a:buSzPts val="2800"/>
              <a:buNone/>
              <a:defRPr>
                <a:solidFill>
                  <a:schemeClr val="lt2"/>
                </a:solidFill>
              </a:defRPr>
            </a:lvl2pPr>
            <a:lvl3pPr lvl="2" rtl="0" algn="l">
              <a:lnSpc>
                <a:spcPct val="100000"/>
              </a:lnSpc>
              <a:spcBef>
                <a:spcPts val="0"/>
              </a:spcBef>
              <a:spcAft>
                <a:spcPts val="0"/>
              </a:spcAft>
              <a:buClr>
                <a:schemeClr val="lt2"/>
              </a:buClr>
              <a:buSzPts val="2800"/>
              <a:buNone/>
              <a:defRPr>
                <a:solidFill>
                  <a:schemeClr val="lt2"/>
                </a:solidFill>
              </a:defRPr>
            </a:lvl3pPr>
            <a:lvl4pPr lvl="3" rtl="0" algn="l">
              <a:lnSpc>
                <a:spcPct val="100000"/>
              </a:lnSpc>
              <a:spcBef>
                <a:spcPts val="0"/>
              </a:spcBef>
              <a:spcAft>
                <a:spcPts val="0"/>
              </a:spcAft>
              <a:buClr>
                <a:schemeClr val="lt2"/>
              </a:buClr>
              <a:buSzPts val="2800"/>
              <a:buNone/>
              <a:defRPr>
                <a:solidFill>
                  <a:schemeClr val="lt2"/>
                </a:solidFill>
              </a:defRPr>
            </a:lvl4pPr>
            <a:lvl5pPr lvl="4" rtl="0" algn="l">
              <a:lnSpc>
                <a:spcPct val="100000"/>
              </a:lnSpc>
              <a:spcBef>
                <a:spcPts val="0"/>
              </a:spcBef>
              <a:spcAft>
                <a:spcPts val="0"/>
              </a:spcAft>
              <a:buClr>
                <a:schemeClr val="lt2"/>
              </a:buClr>
              <a:buSzPts val="2800"/>
              <a:buNone/>
              <a:defRPr>
                <a:solidFill>
                  <a:schemeClr val="lt2"/>
                </a:solidFill>
              </a:defRPr>
            </a:lvl5pPr>
            <a:lvl6pPr lvl="5" rtl="0" algn="l">
              <a:lnSpc>
                <a:spcPct val="100000"/>
              </a:lnSpc>
              <a:spcBef>
                <a:spcPts val="0"/>
              </a:spcBef>
              <a:spcAft>
                <a:spcPts val="0"/>
              </a:spcAft>
              <a:buClr>
                <a:schemeClr val="lt2"/>
              </a:buClr>
              <a:buSzPts val="2800"/>
              <a:buNone/>
              <a:defRPr>
                <a:solidFill>
                  <a:schemeClr val="lt2"/>
                </a:solidFill>
              </a:defRPr>
            </a:lvl6pPr>
            <a:lvl7pPr lvl="6" rtl="0" algn="l">
              <a:lnSpc>
                <a:spcPct val="100000"/>
              </a:lnSpc>
              <a:spcBef>
                <a:spcPts val="0"/>
              </a:spcBef>
              <a:spcAft>
                <a:spcPts val="0"/>
              </a:spcAft>
              <a:buClr>
                <a:schemeClr val="lt2"/>
              </a:buClr>
              <a:buSzPts val="2800"/>
              <a:buNone/>
              <a:defRPr>
                <a:solidFill>
                  <a:schemeClr val="lt2"/>
                </a:solidFill>
              </a:defRPr>
            </a:lvl7pPr>
            <a:lvl8pPr lvl="7" rtl="0" algn="l">
              <a:lnSpc>
                <a:spcPct val="100000"/>
              </a:lnSpc>
              <a:spcBef>
                <a:spcPts val="0"/>
              </a:spcBef>
              <a:spcAft>
                <a:spcPts val="0"/>
              </a:spcAft>
              <a:buClr>
                <a:schemeClr val="lt2"/>
              </a:buClr>
              <a:buSzPts val="2800"/>
              <a:buNone/>
              <a:defRPr>
                <a:solidFill>
                  <a:schemeClr val="lt2"/>
                </a:solidFill>
              </a:defRPr>
            </a:lvl8pPr>
            <a:lvl9pPr lvl="8" rtl="0" algn="l">
              <a:lnSpc>
                <a:spcPct val="100000"/>
              </a:lnSpc>
              <a:spcBef>
                <a:spcPts val="0"/>
              </a:spcBef>
              <a:spcAft>
                <a:spcPts val="0"/>
              </a:spcAft>
              <a:buClr>
                <a:schemeClr val="lt2"/>
              </a:buClr>
              <a:buSzPts val="2800"/>
              <a:buNone/>
              <a:defRPr>
                <a:solidFill>
                  <a:schemeClr val="lt2"/>
                </a:solidFill>
              </a:defRPr>
            </a:lvl9pPr>
          </a:lstStyle>
          <a:p/>
        </p:txBody>
      </p:sp>
      <p:grpSp>
        <p:nvGrpSpPr>
          <p:cNvPr id="2377" name="Google Shape;2377;gd4ff6b1f40_0_3959"/>
          <p:cNvGrpSpPr/>
          <p:nvPr/>
        </p:nvGrpSpPr>
        <p:grpSpPr>
          <a:xfrm flipH="1">
            <a:off x="190497" y="142120"/>
            <a:ext cx="2270722" cy="1272963"/>
            <a:chOff x="5158247" y="5768045"/>
            <a:chExt cx="2270722" cy="1272963"/>
          </a:xfrm>
        </p:grpSpPr>
        <p:sp>
          <p:nvSpPr>
            <p:cNvPr id="2378" name="Google Shape;2378;gd4ff6b1f40_0_3959"/>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gd4ff6b1f40_0_3959"/>
            <p:cNvSpPr/>
            <p:nvPr/>
          </p:nvSpPr>
          <p:spPr>
            <a:xfrm>
              <a:off x="54091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gd4ff6b1f40_0_3959"/>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gd4ff6b1f40_0_3959"/>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gd4ff6b1f40_0_3959"/>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gd4ff6b1f40_0_3959"/>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84" name="Google Shape;2384;gd4ff6b1f40_0_3959"/>
          <p:cNvGrpSpPr/>
          <p:nvPr/>
        </p:nvGrpSpPr>
        <p:grpSpPr>
          <a:xfrm>
            <a:off x="7931973" y="328218"/>
            <a:ext cx="589264" cy="994280"/>
            <a:chOff x="3236798" y="7559043"/>
            <a:chExt cx="589264" cy="994280"/>
          </a:xfrm>
        </p:grpSpPr>
        <p:sp>
          <p:nvSpPr>
            <p:cNvPr id="2385" name="Google Shape;2385;gd4ff6b1f40_0_3959"/>
            <p:cNvSpPr/>
            <p:nvPr/>
          </p:nvSpPr>
          <p:spPr>
            <a:xfrm>
              <a:off x="3236798" y="784472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gd4ff6b1f40_0_3959"/>
            <p:cNvSpPr/>
            <p:nvPr/>
          </p:nvSpPr>
          <p:spPr>
            <a:xfrm>
              <a:off x="3367111" y="755904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gd4ff6b1f40_0_3959"/>
            <p:cNvSpPr/>
            <p:nvPr/>
          </p:nvSpPr>
          <p:spPr>
            <a:xfrm>
              <a:off x="3525935" y="849345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gd4ff6b1f40_0_3959"/>
            <p:cNvSpPr/>
            <p:nvPr/>
          </p:nvSpPr>
          <p:spPr>
            <a:xfrm>
              <a:off x="3765928" y="789381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89" name="Google Shape;2389;gd4ff6b1f40_0_3959"/>
          <p:cNvGrpSpPr/>
          <p:nvPr/>
        </p:nvGrpSpPr>
        <p:grpSpPr>
          <a:xfrm>
            <a:off x="7485508" y="4599423"/>
            <a:ext cx="987293" cy="324364"/>
            <a:chOff x="5694208" y="9209048"/>
            <a:chExt cx="987293" cy="324364"/>
          </a:xfrm>
        </p:grpSpPr>
        <p:sp>
          <p:nvSpPr>
            <p:cNvPr id="2390" name="Google Shape;2390;gd4ff6b1f40_0_3959"/>
            <p:cNvSpPr/>
            <p:nvPr/>
          </p:nvSpPr>
          <p:spPr>
            <a:xfrm>
              <a:off x="6064540" y="932548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rgbClr val="EA54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gd4ff6b1f40_0_3959"/>
            <p:cNvSpPr/>
            <p:nvPr/>
          </p:nvSpPr>
          <p:spPr>
            <a:xfrm>
              <a:off x="5694208" y="944878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gd4ff6b1f40_0_3959"/>
            <p:cNvSpPr/>
            <p:nvPr/>
          </p:nvSpPr>
          <p:spPr>
            <a:xfrm>
              <a:off x="6621626" y="920904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93" name="Google Shape;2393;gd4ff6b1f40_0_3959"/>
          <p:cNvSpPr/>
          <p:nvPr/>
        </p:nvSpPr>
        <p:spPr>
          <a:xfrm rot="-5400000">
            <a:off x="7033096" y="-403711"/>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gd4ff6b1f40_0_3959"/>
          <p:cNvSpPr/>
          <p:nvPr/>
        </p:nvSpPr>
        <p:spPr>
          <a:xfrm>
            <a:off x="6115050"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gd4ff6b1f40_0_3959"/>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gd4ff6b1f40_0_3959"/>
          <p:cNvSpPr/>
          <p:nvPr/>
        </p:nvSpPr>
        <p:spPr>
          <a:xfrm flipH="1">
            <a:off x="34" y="3181350"/>
            <a:ext cx="1332091" cy="196225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_1_1_1_1_1_1_1">
    <p:spTree>
      <p:nvGrpSpPr>
        <p:cNvPr id="2397" name="Shape 2397"/>
        <p:cNvGrpSpPr/>
        <p:nvPr/>
      </p:nvGrpSpPr>
      <p:grpSpPr>
        <a:xfrm>
          <a:off x="0" y="0"/>
          <a:ext cx="0" cy="0"/>
          <a:chOff x="0" y="0"/>
          <a:chExt cx="0" cy="0"/>
        </a:xfrm>
      </p:grpSpPr>
      <p:sp>
        <p:nvSpPr>
          <p:cNvPr id="2398" name="Google Shape;2398;gd4ff6b1f40_0_3981"/>
          <p:cNvSpPr txBox="1"/>
          <p:nvPr>
            <p:ph type="title"/>
          </p:nvPr>
        </p:nvSpPr>
        <p:spPr>
          <a:xfrm>
            <a:off x="713225" y="920500"/>
            <a:ext cx="7717500" cy="478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5500"/>
            </a:lvl1pPr>
            <a:lvl2pPr lvl="1" rtl="0" algn="l">
              <a:lnSpc>
                <a:spcPct val="100000"/>
              </a:lnSpc>
              <a:spcBef>
                <a:spcPts val="0"/>
              </a:spcBef>
              <a:spcAft>
                <a:spcPts val="0"/>
              </a:spcAft>
              <a:buClr>
                <a:schemeClr val="lt2"/>
              </a:buClr>
              <a:buSzPts val="2800"/>
              <a:buNone/>
              <a:defRPr>
                <a:solidFill>
                  <a:schemeClr val="lt2"/>
                </a:solidFill>
              </a:defRPr>
            </a:lvl2pPr>
            <a:lvl3pPr lvl="2" rtl="0" algn="l">
              <a:lnSpc>
                <a:spcPct val="100000"/>
              </a:lnSpc>
              <a:spcBef>
                <a:spcPts val="0"/>
              </a:spcBef>
              <a:spcAft>
                <a:spcPts val="0"/>
              </a:spcAft>
              <a:buClr>
                <a:schemeClr val="lt2"/>
              </a:buClr>
              <a:buSzPts val="2800"/>
              <a:buNone/>
              <a:defRPr>
                <a:solidFill>
                  <a:schemeClr val="lt2"/>
                </a:solidFill>
              </a:defRPr>
            </a:lvl3pPr>
            <a:lvl4pPr lvl="3" rtl="0" algn="l">
              <a:lnSpc>
                <a:spcPct val="100000"/>
              </a:lnSpc>
              <a:spcBef>
                <a:spcPts val="0"/>
              </a:spcBef>
              <a:spcAft>
                <a:spcPts val="0"/>
              </a:spcAft>
              <a:buClr>
                <a:schemeClr val="lt2"/>
              </a:buClr>
              <a:buSzPts val="2800"/>
              <a:buNone/>
              <a:defRPr>
                <a:solidFill>
                  <a:schemeClr val="lt2"/>
                </a:solidFill>
              </a:defRPr>
            </a:lvl4pPr>
            <a:lvl5pPr lvl="4" rtl="0" algn="l">
              <a:lnSpc>
                <a:spcPct val="100000"/>
              </a:lnSpc>
              <a:spcBef>
                <a:spcPts val="0"/>
              </a:spcBef>
              <a:spcAft>
                <a:spcPts val="0"/>
              </a:spcAft>
              <a:buClr>
                <a:schemeClr val="lt2"/>
              </a:buClr>
              <a:buSzPts val="2800"/>
              <a:buNone/>
              <a:defRPr>
                <a:solidFill>
                  <a:schemeClr val="lt2"/>
                </a:solidFill>
              </a:defRPr>
            </a:lvl5pPr>
            <a:lvl6pPr lvl="5" rtl="0" algn="l">
              <a:lnSpc>
                <a:spcPct val="100000"/>
              </a:lnSpc>
              <a:spcBef>
                <a:spcPts val="0"/>
              </a:spcBef>
              <a:spcAft>
                <a:spcPts val="0"/>
              </a:spcAft>
              <a:buClr>
                <a:schemeClr val="lt2"/>
              </a:buClr>
              <a:buSzPts val="2800"/>
              <a:buNone/>
              <a:defRPr>
                <a:solidFill>
                  <a:schemeClr val="lt2"/>
                </a:solidFill>
              </a:defRPr>
            </a:lvl6pPr>
            <a:lvl7pPr lvl="6" rtl="0" algn="l">
              <a:lnSpc>
                <a:spcPct val="100000"/>
              </a:lnSpc>
              <a:spcBef>
                <a:spcPts val="0"/>
              </a:spcBef>
              <a:spcAft>
                <a:spcPts val="0"/>
              </a:spcAft>
              <a:buClr>
                <a:schemeClr val="lt2"/>
              </a:buClr>
              <a:buSzPts val="2800"/>
              <a:buNone/>
              <a:defRPr>
                <a:solidFill>
                  <a:schemeClr val="lt2"/>
                </a:solidFill>
              </a:defRPr>
            </a:lvl7pPr>
            <a:lvl8pPr lvl="7" rtl="0" algn="l">
              <a:lnSpc>
                <a:spcPct val="100000"/>
              </a:lnSpc>
              <a:spcBef>
                <a:spcPts val="0"/>
              </a:spcBef>
              <a:spcAft>
                <a:spcPts val="0"/>
              </a:spcAft>
              <a:buClr>
                <a:schemeClr val="lt2"/>
              </a:buClr>
              <a:buSzPts val="2800"/>
              <a:buNone/>
              <a:defRPr>
                <a:solidFill>
                  <a:schemeClr val="lt2"/>
                </a:solidFill>
              </a:defRPr>
            </a:lvl8pPr>
            <a:lvl9pPr lvl="8" rtl="0" algn="l">
              <a:lnSpc>
                <a:spcPct val="100000"/>
              </a:lnSpc>
              <a:spcBef>
                <a:spcPts val="0"/>
              </a:spcBef>
              <a:spcAft>
                <a:spcPts val="0"/>
              </a:spcAft>
              <a:buClr>
                <a:schemeClr val="lt2"/>
              </a:buClr>
              <a:buSzPts val="2800"/>
              <a:buNone/>
              <a:defRPr>
                <a:solidFill>
                  <a:schemeClr val="lt2"/>
                </a:solidFill>
              </a:defRPr>
            </a:lvl9pPr>
          </a:lstStyle>
          <a:p/>
        </p:txBody>
      </p:sp>
      <p:grpSp>
        <p:nvGrpSpPr>
          <p:cNvPr id="2399" name="Google Shape;2399;gd4ff6b1f40_0_3981"/>
          <p:cNvGrpSpPr/>
          <p:nvPr/>
        </p:nvGrpSpPr>
        <p:grpSpPr>
          <a:xfrm flipH="1">
            <a:off x="190497" y="65920"/>
            <a:ext cx="2270722" cy="1349163"/>
            <a:chOff x="5158247" y="5691845"/>
            <a:chExt cx="2270722" cy="1349163"/>
          </a:xfrm>
        </p:grpSpPr>
        <p:sp>
          <p:nvSpPr>
            <p:cNvPr id="2400" name="Google Shape;2400;gd4ff6b1f40_0_3981"/>
            <p:cNvSpPr/>
            <p:nvPr/>
          </p:nvSpPr>
          <p:spPr>
            <a:xfrm>
              <a:off x="70024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1" name="Google Shape;2401;gd4ff6b1f40_0_3981"/>
            <p:cNvSpPr/>
            <p:nvPr/>
          </p:nvSpPr>
          <p:spPr>
            <a:xfrm>
              <a:off x="5332967" y="56918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2" name="Google Shape;2402;gd4ff6b1f40_0_3981"/>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3" name="Google Shape;2403;gd4ff6b1f40_0_3981"/>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gd4ff6b1f40_0_3981"/>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gd4ff6b1f40_0_3981"/>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06" name="Google Shape;2406;gd4ff6b1f40_0_3981"/>
          <p:cNvGrpSpPr/>
          <p:nvPr/>
        </p:nvGrpSpPr>
        <p:grpSpPr>
          <a:xfrm>
            <a:off x="8554648" y="1707199"/>
            <a:ext cx="589312" cy="962674"/>
            <a:chOff x="3236798" y="7844724"/>
            <a:chExt cx="589312" cy="962674"/>
          </a:xfrm>
        </p:grpSpPr>
        <p:sp>
          <p:nvSpPr>
            <p:cNvPr id="2407" name="Google Shape;2407;gd4ff6b1f40_0_3981"/>
            <p:cNvSpPr/>
            <p:nvPr/>
          </p:nvSpPr>
          <p:spPr>
            <a:xfrm>
              <a:off x="3236798" y="784472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gd4ff6b1f40_0_3981"/>
            <p:cNvSpPr/>
            <p:nvPr/>
          </p:nvSpPr>
          <p:spPr>
            <a:xfrm>
              <a:off x="3765911" y="874726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gd4ff6b1f40_0_3981"/>
            <p:cNvSpPr/>
            <p:nvPr/>
          </p:nvSpPr>
          <p:spPr>
            <a:xfrm>
              <a:off x="3525935" y="849345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gd4ff6b1f40_0_3981"/>
            <p:cNvSpPr/>
            <p:nvPr/>
          </p:nvSpPr>
          <p:spPr>
            <a:xfrm>
              <a:off x="3765928" y="789381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11" name="Google Shape;2411;gd4ff6b1f40_0_3981"/>
          <p:cNvGrpSpPr/>
          <p:nvPr/>
        </p:nvGrpSpPr>
        <p:grpSpPr>
          <a:xfrm>
            <a:off x="5123308" y="4675623"/>
            <a:ext cx="987293" cy="324364"/>
            <a:chOff x="5694208" y="9209048"/>
            <a:chExt cx="987293" cy="324364"/>
          </a:xfrm>
        </p:grpSpPr>
        <p:sp>
          <p:nvSpPr>
            <p:cNvPr id="2412" name="Google Shape;2412;gd4ff6b1f40_0_3981"/>
            <p:cNvSpPr/>
            <p:nvPr/>
          </p:nvSpPr>
          <p:spPr>
            <a:xfrm>
              <a:off x="6064540" y="932548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gd4ff6b1f40_0_3981"/>
            <p:cNvSpPr/>
            <p:nvPr/>
          </p:nvSpPr>
          <p:spPr>
            <a:xfrm>
              <a:off x="5694208" y="944878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gd4ff6b1f40_0_3981"/>
            <p:cNvSpPr/>
            <p:nvPr/>
          </p:nvSpPr>
          <p:spPr>
            <a:xfrm>
              <a:off x="6621626" y="920904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15" name="Google Shape;2415;gd4ff6b1f40_0_3981"/>
          <p:cNvSpPr/>
          <p:nvPr/>
        </p:nvSpPr>
        <p:spPr>
          <a:xfrm rot="-5400000">
            <a:off x="7033096" y="-403711"/>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gd4ff6b1f40_0_3981"/>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gd4ff6b1f40_0_3981"/>
          <p:cNvSpPr/>
          <p:nvPr/>
        </p:nvSpPr>
        <p:spPr>
          <a:xfrm flipH="1">
            <a:off x="34" y="3181350"/>
            <a:ext cx="1332091" cy="196225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gd4ff6b1f40_0_3981"/>
          <p:cNvSpPr txBox="1"/>
          <p:nvPr>
            <p:ph idx="1" type="subTitle"/>
          </p:nvPr>
        </p:nvSpPr>
        <p:spPr>
          <a:xfrm>
            <a:off x="713225" y="1500375"/>
            <a:ext cx="7717500" cy="872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3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419" name="Google Shape;2419;gd4ff6b1f40_0_3981"/>
          <p:cNvSpPr txBox="1"/>
          <p:nvPr>
            <p:ph idx="2" type="subTitle"/>
          </p:nvPr>
        </p:nvSpPr>
        <p:spPr>
          <a:xfrm>
            <a:off x="2171700" y="4127375"/>
            <a:ext cx="4800600" cy="3495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200"/>
            </a:lvl1pPr>
            <a:lvl2pPr lvl="1" rtl="0" algn="l">
              <a:lnSpc>
                <a:spcPct val="115000"/>
              </a:lnSpc>
              <a:spcBef>
                <a:spcPts val="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420" name="Google Shape;2420;gd4ff6b1f40_0_3981"/>
          <p:cNvSpPr txBox="1"/>
          <p:nvPr/>
        </p:nvSpPr>
        <p:spPr>
          <a:xfrm>
            <a:off x="2209625" y="3289175"/>
            <a:ext cx="4724700" cy="646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rgbClr val="FFFFFF"/>
                </a:solidFill>
                <a:latin typeface="Nunito"/>
                <a:ea typeface="Nunito"/>
                <a:cs typeface="Nunito"/>
                <a:sym typeface="Nunito"/>
              </a:rPr>
              <a:t>CREDITS: </a:t>
            </a:r>
            <a:r>
              <a:rPr b="0" i="0" lang="en" sz="1200" u="none" cap="none" strike="noStrike">
                <a:solidFill>
                  <a:srgbClr val="FFFFFF"/>
                </a:solidFill>
                <a:latin typeface="Nunito"/>
                <a:ea typeface="Nunito"/>
                <a:cs typeface="Nunito"/>
                <a:sym typeface="Nunito"/>
              </a:rPr>
              <a:t>This presentation template was created by </a:t>
            </a:r>
            <a:r>
              <a:rPr b="0" i="0" lang="en" sz="1200" u="none" cap="none" strike="noStrike">
                <a:solidFill>
                  <a:srgbClr val="FFFFFF"/>
                </a:solidFill>
                <a:uFill>
                  <a:noFill/>
                </a:uFill>
                <a:latin typeface="Nunito"/>
                <a:ea typeface="Nunito"/>
                <a:cs typeface="Nunito"/>
                <a:sym typeface="Nunito"/>
                <a:hlinkClick r:id="rId2">
                  <a:extLst>
                    <a:ext uri="{A12FA001-AC4F-418D-AE19-62706E023703}">
                      <ahyp:hlinkClr val="tx"/>
                    </a:ext>
                  </a:extLst>
                </a:hlinkClick>
              </a:rPr>
              <a:t>Slidesgo</a:t>
            </a:r>
            <a:r>
              <a:rPr b="0" i="0" lang="en" sz="1200" u="none" cap="none" strike="noStrike">
                <a:solidFill>
                  <a:srgbClr val="FFFFFF"/>
                </a:solidFill>
                <a:latin typeface="Nunito"/>
                <a:ea typeface="Nunito"/>
                <a:cs typeface="Nunito"/>
                <a:sym typeface="Nunito"/>
              </a:rPr>
              <a:t>, including icons by </a:t>
            </a:r>
            <a:r>
              <a:rPr b="0" i="0" lang="en" sz="1200" u="none" cap="none" strike="noStrike">
                <a:solidFill>
                  <a:srgbClr val="FFFFFF"/>
                </a:solidFill>
                <a:uFill>
                  <a:noFill/>
                </a:uFill>
                <a:latin typeface="Nunito"/>
                <a:ea typeface="Nunito"/>
                <a:cs typeface="Nunito"/>
                <a:sym typeface="Nunito"/>
                <a:hlinkClick r:id="rId3">
                  <a:extLst>
                    <a:ext uri="{A12FA001-AC4F-418D-AE19-62706E023703}">
                      <ahyp:hlinkClr val="tx"/>
                    </a:ext>
                  </a:extLst>
                </a:hlinkClick>
              </a:rPr>
              <a:t>Flaticon</a:t>
            </a:r>
            <a:r>
              <a:rPr b="0" i="0" lang="en" sz="1200" u="none" cap="none" strike="noStrike">
                <a:solidFill>
                  <a:srgbClr val="FFFFFF"/>
                </a:solidFill>
                <a:latin typeface="Nunito"/>
                <a:ea typeface="Nunito"/>
                <a:cs typeface="Nunito"/>
                <a:sym typeface="Nunito"/>
              </a:rPr>
              <a:t>, and infographics &amp; images by </a:t>
            </a:r>
            <a:r>
              <a:rPr b="0" i="0" lang="en" sz="1200" u="none" cap="none" strike="noStrike">
                <a:solidFill>
                  <a:srgbClr val="FFFFFF"/>
                </a:solidFill>
                <a:uFill>
                  <a:noFill/>
                </a:uFill>
                <a:latin typeface="Nunito"/>
                <a:ea typeface="Nunito"/>
                <a:cs typeface="Nunito"/>
                <a:sym typeface="Nunito"/>
                <a:hlinkClick r:id="rId4">
                  <a:extLst>
                    <a:ext uri="{A12FA001-AC4F-418D-AE19-62706E023703}">
                      <ahyp:hlinkClr val="tx"/>
                    </a:ext>
                  </a:extLst>
                </a:hlinkClick>
              </a:rPr>
              <a:t>Freepik</a:t>
            </a:r>
            <a:endParaRPr b="0" i="0" sz="1200" u="none" cap="none" strike="noStrike">
              <a:solidFill>
                <a:srgbClr val="FFFFFF"/>
              </a:solidFill>
              <a:latin typeface="Nunito"/>
              <a:ea typeface="Nunito"/>
              <a:cs typeface="Nunito"/>
              <a:sym typeface="Nunito"/>
            </a:endParaRPr>
          </a:p>
        </p:txBody>
      </p:sp>
      <p:grpSp>
        <p:nvGrpSpPr>
          <p:cNvPr id="2421" name="Google Shape;2421;gd4ff6b1f40_0_3981"/>
          <p:cNvGrpSpPr/>
          <p:nvPr/>
        </p:nvGrpSpPr>
        <p:grpSpPr>
          <a:xfrm>
            <a:off x="7127363" y="2515738"/>
            <a:ext cx="1795725" cy="2292400"/>
            <a:chOff x="3962225" y="1536275"/>
            <a:chExt cx="1795725" cy="2292400"/>
          </a:xfrm>
        </p:grpSpPr>
        <p:sp>
          <p:nvSpPr>
            <p:cNvPr id="2422" name="Google Shape;2422;gd4ff6b1f40_0_3981"/>
            <p:cNvSpPr/>
            <p:nvPr/>
          </p:nvSpPr>
          <p:spPr>
            <a:xfrm>
              <a:off x="3962225" y="1655850"/>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gd4ff6b1f40_0_3981"/>
            <p:cNvSpPr/>
            <p:nvPr/>
          </p:nvSpPr>
          <p:spPr>
            <a:xfrm>
              <a:off x="4054175" y="2052025"/>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gd4ff6b1f40_0_3981"/>
            <p:cNvSpPr/>
            <p:nvPr/>
          </p:nvSpPr>
          <p:spPr>
            <a:xfrm>
              <a:off x="4031275" y="2049175"/>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gd4ff6b1f40_0_3981"/>
            <p:cNvSpPr/>
            <p:nvPr/>
          </p:nvSpPr>
          <p:spPr>
            <a:xfrm>
              <a:off x="4061925" y="2057325"/>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gd4ff6b1f40_0_3981"/>
            <p:cNvSpPr/>
            <p:nvPr/>
          </p:nvSpPr>
          <p:spPr>
            <a:xfrm>
              <a:off x="4046600" y="2085325"/>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gd4ff6b1f40_0_3981"/>
            <p:cNvSpPr/>
            <p:nvPr/>
          </p:nvSpPr>
          <p:spPr>
            <a:xfrm>
              <a:off x="4043950" y="2080225"/>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gd4ff6b1f40_0_3981"/>
            <p:cNvSpPr/>
            <p:nvPr/>
          </p:nvSpPr>
          <p:spPr>
            <a:xfrm>
              <a:off x="4207425" y="1970275"/>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gd4ff6b1f40_0_3981"/>
            <p:cNvSpPr/>
            <p:nvPr/>
          </p:nvSpPr>
          <p:spPr>
            <a:xfrm>
              <a:off x="4184525" y="1967450"/>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gd4ff6b1f40_0_3981"/>
            <p:cNvSpPr/>
            <p:nvPr/>
          </p:nvSpPr>
          <p:spPr>
            <a:xfrm>
              <a:off x="4217650" y="1975600"/>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gd4ff6b1f40_0_3981"/>
            <p:cNvSpPr/>
            <p:nvPr/>
          </p:nvSpPr>
          <p:spPr>
            <a:xfrm>
              <a:off x="4202325" y="2003600"/>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gd4ff6b1f40_0_3981"/>
            <p:cNvSpPr/>
            <p:nvPr/>
          </p:nvSpPr>
          <p:spPr>
            <a:xfrm>
              <a:off x="4199850" y="1998475"/>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gd4ff6b1f40_0_3981"/>
            <p:cNvSpPr/>
            <p:nvPr/>
          </p:nvSpPr>
          <p:spPr>
            <a:xfrm>
              <a:off x="4363325" y="1888550"/>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gd4ff6b1f40_0_3981"/>
            <p:cNvSpPr/>
            <p:nvPr/>
          </p:nvSpPr>
          <p:spPr>
            <a:xfrm>
              <a:off x="4340250" y="1885725"/>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gd4ff6b1f40_0_3981"/>
            <p:cNvSpPr/>
            <p:nvPr/>
          </p:nvSpPr>
          <p:spPr>
            <a:xfrm>
              <a:off x="4373550" y="1893875"/>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gd4ff6b1f40_0_3981"/>
            <p:cNvSpPr/>
            <p:nvPr/>
          </p:nvSpPr>
          <p:spPr>
            <a:xfrm>
              <a:off x="4355575" y="1921850"/>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gd4ff6b1f40_0_3981"/>
            <p:cNvSpPr/>
            <p:nvPr/>
          </p:nvSpPr>
          <p:spPr>
            <a:xfrm>
              <a:off x="4355575" y="1916750"/>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gd4ff6b1f40_0_3981"/>
            <p:cNvSpPr/>
            <p:nvPr/>
          </p:nvSpPr>
          <p:spPr>
            <a:xfrm>
              <a:off x="4516575" y="1806825"/>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gd4ff6b1f40_0_3981"/>
            <p:cNvSpPr/>
            <p:nvPr/>
          </p:nvSpPr>
          <p:spPr>
            <a:xfrm>
              <a:off x="4493500" y="1803975"/>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gd4ff6b1f40_0_3981"/>
            <p:cNvSpPr/>
            <p:nvPr/>
          </p:nvSpPr>
          <p:spPr>
            <a:xfrm>
              <a:off x="4526800" y="1812125"/>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gd4ff6b1f40_0_3981"/>
            <p:cNvSpPr/>
            <p:nvPr/>
          </p:nvSpPr>
          <p:spPr>
            <a:xfrm>
              <a:off x="4511475" y="1840125"/>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gd4ff6b1f40_0_3981"/>
            <p:cNvSpPr/>
            <p:nvPr/>
          </p:nvSpPr>
          <p:spPr>
            <a:xfrm>
              <a:off x="4508825" y="1835025"/>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gd4ff6b1f40_0_3981"/>
            <p:cNvSpPr/>
            <p:nvPr/>
          </p:nvSpPr>
          <p:spPr>
            <a:xfrm>
              <a:off x="4672275" y="1725075"/>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gd4ff6b1f40_0_3981"/>
            <p:cNvSpPr/>
            <p:nvPr/>
          </p:nvSpPr>
          <p:spPr>
            <a:xfrm>
              <a:off x="4649400" y="1722175"/>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gd4ff6b1f40_0_3981"/>
            <p:cNvSpPr/>
            <p:nvPr/>
          </p:nvSpPr>
          <p:spPr>
            <a:xfrm>
              <a:off x="4682500" y="1730400"/>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gd4ff6b1f40_0_3981"/>
            <p:cNvSpPr/>
            <p:nvPr/>
          </p:nvSpPr>
          <p:spPr>
            <a:xfrm>
              <a:off x="4667175" y="1758400"/>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gd4ff6b1f40_0_3981"/>
            <p:cNvSpPr/>
            <p:nvPr/>
          </p:nvSpPr>
          <p:spPr>
            <a:xfrm>
              <a:off x="4664725" y="1753275"/>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gd4ff6b1f40_0_3981"/>
            <p:cNvSpPr/>
            <p:nvPr/>
          </p:nvSpPr>
          <p:spPr>
            <a:xfrm>
              <a:off x="4128350" y="2195050"/>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gd4ff6b1f40_0_3981"/>
            <p:cNvSpPr/>
            <p:nvPr/>
          </p:nvSpPr>
          <p:spPr>
            <a:xfrm>
              <a:off x="4105250" y="2192225"/>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gd4ff6b1f40_0_3981"/>
            <p:cNvSpPr/>
            <p:nvPr/>
          </p:nvSpPr>
          <p:spPr>
            <a:xfrm>
              <a:off x="4138550" y="2200375"/>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gd4ff6b1f40_0_3981"/>
            <p:cNvSpPr/>
            <p:nvPr/>
          </p:nvSpPr>
          <p:spPr>
            <a:xfrm>
              <a:off x="4123225" y="2228350"/>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gd4ff6b1f40_0_3981"/>
            <p:cNvSpPr/>
            <p:nvPr/>
          </p:nvSpPr>
          <p:spPr>
            <a:xfrm>
              <a:off x="4120575" y="2223250"/>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gd4ff6b1f40_0_3981"/>
            <p:cNvSpPr/>
            <p:nvPr/>
          </p:nvSpPr>
          <p:spPr>
            <a:xfrm>
              <a:off x="4284050" y="2113325"/>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gd4ff6b1f40_0_3981"/>
            <p:cNvSpPr/>
            <p:nvPr/>
          </p:nvSpPr>
          <p:spPr>
            <a:xfrm>
              <a:off x="4261150" y="2110475"/>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gd4ff6b1f40_0_3981"/>
            <p:cNvSpPr/>
            <p:nvPr/>
          </p:nvSpPr>
          <p:spPr>
            <a:xfrm>
              <a:off x="4294275" y="2118625"/>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gd4ff6b1f40_0_3981"/>
            <p:cNvSpPr/>
            <p:nvPr/>
          </p:nvSpPr>
          <p:spPr>
            <a:xfrm>
              <a:off x="4276475" y="2146625"/>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gd4ff6b1f40_0_3981"/>
            <p:cNvSpPr/>
            <p:nvPr/>
          </p:nvSpPr>
          <p:spPr>
            <a:xfrm>
              <a:off x="4276475" y="2141525"/>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gd4ff6b1f40_0_3981"/>
            <p:cNvSpPr/>
            <p:nvPr/>
          </p:nvSpPr>
          <p:spPr>
            <a:xfrm>
              <a:off x="4437300" y="2031575"/>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gd4ff6b1f40_0_3981"/>
            <p:cNvSpPr/>
            <p:nvPr/>
          </p:nvSpPr>
          <p:spPr>
            <a:xfrm>
              <a:off x="4414425" y="2028675"/>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gd4ff6b1f40_0_3981"/>
            <p:cNvSpPr/>
            <p:nvPr/>
          </p:nvSpPr>
          <p:spPr>
            <a:xfrm>
              <a:off x="4447525" y="2036900"/>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1" name="Google Shape;2461;gd4ff6b1f40_0_3981"/>
            <p:cNvSpPr/>
            <p:nvPr/>
          </p:nvSpPr>
          <p:spPr>
            <a:xfrm>
              <a:off x="4432200" y="2064900"/>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gd4ff6b1f40_0_3981"/>
            <p:cNvSpPr/>
            <p:nvPr/>
          </p:nvSpPr>
          <p:spPr>
            <a:xfrm>
              <a:off x="4429750" y="2059775"/>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gd4ff6b1f40_0_3981"/>
            <p:cNvSpPr/>
            <p:nvPr/>
          </p:nvSpPr>
          <p:spPr>
            <a:xfrm>
              <a:off x="4593200" y="1949850"/>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gd4ff6b1f40_0_3981"/>
            <p:cNvSpPr/>
            <p:nvPr/>
          </p:nvSpPr>
          <p:spPr>
            <a:xfrm>
              <a:off x="4570125" y="1946950"/>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gd4ff6b1f40_0_3981"/>
            <p:cNvSpPr/>
            <p:nvPr/>
          </p:nvSpPr>
          <p:spPr>
            <a:xfrm>
              <a:off x="4603425" y="1955175"/>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gd4ff6b1f40_0_3981"/>
            <p:cNvSpPr/>
            <p:nvPr/>
          </p:nvSpPr>
          <p:spPr>
            <a:xfrm>
              <a:off x="4588100" y="1980700"/>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gd4ff6b1f40_0_3981"/>
            <p:cNvSpPr/>
            <p:nvPr/>
          </p:nvSpPr>
          <p:spPr>
            <a:xfrm>
              <a:off x="4585450" y="1978050"/>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gd4ff6b1f40_0_3981"/>
            <p:cNvSpPr/>
            <p:nvPr/>
          </p:nvSpPr>
          <p:spPr>
            <a:xfrm>
              <a:off x="4748900" y="1868125"/>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gd4ff6b1f40_0_3981"/>
            <p:cNvSpPr/>
            <p:nvPr/>
          </p:nvSpPr>
          <p:spPr>
            <a:xfrm>
              <a:off x="4726025" y="1865200"/>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gd4ff6b1f40_0_3981"/>
            <p:cNvSpPr/>
            <p:nvPr/>
          </p:nvSpPr>
          <p:spPr>
            <a:xfrm>
              <a:off x="4756675" y="1870775"/>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gd4ff6b1f40_0_3981"/>
            <p:cNvSpPr/>
            <p:nvPr/>
          </p:nvSpPr>
          <p:spPr>
            <a:xfrm>
              <a:off x="4741350" y="1898975"/>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gd4ff6b1f40_0_3981"/>
            <p:cNvSpPr/>
            <p:nvPr/>
          </p:nvSpPr>
          <p:spPr>
            <a:xfrm>
              <a:off x="4738700" y="1896325"/>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gd4ff6b1f40_0_3981"/>
            <p:cNvSpPr/>
            <p:nvPr/>
          </p:nvSpPr>
          <p:spPr>
            <a:xfrm>
              <a:off x="4830650" y="2448025"/>
              <a:ext cx="482850" cy="533550"/>
            </a:xfrm>
            <a:custGeom>
              <a:rect b="b" l="l" r="r" t="t"/>
              <a:pathLst>
                <a:path extrusionOk="0" h="21342" w="19314">
                  <a:moveTo>
                    <a:pt x="5926" y="0"/>
                  </a:moveTo>
                  <a:lnTo>
                    <a:pt x="5722" y="1022"/>
                  </a:lnTo>
                  <a:cubicBezTo>
                    <a:pt x="4291" y="1128"/>
                    <a:pt x="3065" y="1945"/>
                    <a:pt x="2763" y="3270"/>
                  </a:cubicBezTo>
                  <a:lnTo>
                    <a:pt x="311" y="15840"/>
                  </a:lnTo>
                  <a:cubicBezTo>
                    <a:pt x="0" y="17475"/>
                    <a:pt x="1332" y="19003"/>
                    <a:pt x="3172" y="19412"/>
                  </a:cubicBezTo>
                  <a:lnTo>
                    <a:pt x="12571" y="21251"/>
                  </a:lnTo>
                  <a:cubicBezTo>
                    <a:pt x="12860" y="21312"/>
                    <a:pt x="13145" y="21341"/>
                    <a:pt x="13421" y="21341"/>
                  </a:cubicBezTo>
                  <a:cubicBezTo>
                    <a:pt x="14996" y="21341"/>
                    <a:pt x="16294" y="20394"/>
                    <a:pt x="16551" y="19003"/>
                  </a:cubicBezTo>
                  <a:lnTo>
                    <a:pt x="19003" y="6539"/>
                  </a:lnTo>
                  <a:cubicBezTo>
                    <a:pt x="19314" y="5215"/>
                    <a:pt x="18497" y="3883"/>
                    <a:pt x="17164" y="3270"/>
                  </a:cubicBezTo>
                  <a:lnTo>
                    <a:pt x="17369" y="2248"/>
                  </a:lnTo>
                  <a:lnTo>
                    <a:pt x="5926"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gd4ff6b1f40_0_3981"/>
            <p:cNvSpPr/>
            <p:nvPr/>
          </p:nvSpPr>
          <p:spPr>
            <a:xfrm>
              <a:off x="4976325" y="2448025"/>
              <a:ext cx="288550" cy="71525"/>
            </a:xfrm>
            <a:custGeom>
              <a:rect b="b" l="l" r="r" t="t"/>
              <a:pathLst>
                <a:path extrusionOk="0" h="2861" w="11542">
                  <a:moveTo>
                    <a:pt x="99" y="0"/>
                  </a:moveTo>
                  <a:lnTo>
                    <a:pt x="1" y="613"/>
                  </a:lnTo>
                  <a:lnTo>
                    <a:pt x="11444" y="2861"/>
                  </a:lnTo>
                  <a:lnTo>
                    <a:pt x="11542" y="2248"/>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gd4ff6b1f40_0_3981"/>
            <p:cNvSpPr/>
            <p:nvPr/>
          </p:nvSpPr>
          <p:spPr>
            <a:xfrm>
              <a:off x="4958350" y="2366275"/>
              <a:ext cx="344950" cy="143075"/>
            </a:xfrm>
            <a:custGeom>
              <a:rect b="b" l="l" r="r" t="t"/>
              <a:pathLst>
                <a:path extrusionOk="0" h="5723" w="13798">
                  <a:moveTo>
                    <a:pt x="614" y="1"/>
                  </a:moveTo>
                  <a:lnTo>
                    <a:pt x="1" y="3066"/>
                  </a:lnTo>
                  <a:lnTo>
                    <a:pt x="13184" y="5722"/>
                  </a:lnTo>
                  <a:lnTo>
                    <a:pt x="13797" y="2559"/>
                  </a:lnTo>
                  <a:lnTo>
                    <a:pt x="614" y="1"/>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gd4ff6b1f40_0_3981"/>
            <p:cNvSpPr/>
            <p:nvPr/>
          </p:nvSpPr>
          <p:spPr>
            <a:xfrm>
              <a:off x="4968575" y="2366275"/>
              <a:ext cx="30675" cy="81775"/>
            </a:xfrm>
            <a:custGeom>
              <a:rect b="b" l="l" r="r" t="t"/>
              <a:pathLst>
                <a:path extrusionOk="0" h="3271" w="1227">
                  <a:moveTo>
                    <a:pt x="613" y="1"/>
                  </a:moveTo>
                  <a:lnTo>
                    <a:pt x="0" y="3172"/>
                  </a:lnTo>
                  <a:lnTo>
                    <a:pt x="613" y="3270"/>
                  </a:lnTo>
                  <a:lnTo>
                    <a:pt x="1226" y="205"/>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gd4ff6b1f40_0_3981"/>
            <p:cNvSpPr/>
            <p:nvPr/>
          </p:nvSpPr>
          <p:spPr>
            <a:xfrm>
              <a:off x="4999225" y="2374050"/>
              <a:ext cx="28225" cy="79100"/>
            </a:xfrm>
            <a:custGeom>
              <a:rect b="b" l="l" r="r" t="t"/>
              <a:pathLst>
                <a:path extrusionOk="0" h="3164" w="1129">
                  <a:moveTo>
                    <a:pt x="613" y="0"/>
                  </a:moveTo>
                  <a:lnTo>
                    <a:pt x="0" y="3065"/>
                  </a:lnTo>
                  <a:lnTo>
                    <a:pt x="515" y="3164"/>
                  </a:lnTo>
                  <a:lnTo>
                    <a:pt x="1128" y="99"/>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gd4ff6b1f40_0_3981"/>
            <p:cNvSpPr/>
            <p:nvPr/>
          </p:nvSpPr>
          <p:spPr>
            <a:xfrm>
              <a:off x="5027425" y="2379150"/>
              <a:ext cx="30675" cy="81775"/>
            </a:xfrm>
            <a:custGeom>
              <a:rect b="b" l="l" r="r" t="t"/>
              <a:pathLst>
                <a:path extrusionOk="0" h="3271" w="1227">
                  <a:moveTo>
                    <a:pt x="613" y="1"/>
                  </a:moveTo>
                  <a:lnTo>
                    <a:pt x="0" y="3164"/>
                  </a:lnTo>
                  <a:lnTo>
                    <a:pt x="613" y="3270"/>
                  </a:lnTo>
                  <a:lnTo>
                    <a:pt x="1226" y="99"/>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gd4ff6b1f40_0_3981"/>
            <p:cNvSpPr/>
            <p:nvPr/>
          </p:nvSpPr>
          <p:spPr>
            <a:xfrm>
              <a:off x="5058075" y="2384275"/>
              <a:ext cx="28000" cy="81750"/>
            </a:xfrm>
            <a:custGeom>
              <a:rect b="b" l="l" r="r" t="t"/>
              <a:pathLst>
                <a:path extrusionOk="0" h="3270" w="1120">
                  <a:moveTo>
                    <a:pt x="613" y="0"/>
                  </a:moveTo>
                  <a:lnTo>
                    <a:pt x="0" y="3163"/>
                  </a:lnTo>
                  <a:lnTo>
                    <a:pt x="507" y="3269"/>
                  </a:lnTo>
                  <a:lnTo>
                    <a:pt x="1120" y="98"/>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gd4ff6b1f40_0_3981"/>
            <p:cNvSpPr/>
            <p:nvPr/>
          </p:nvSpPr>
          <p:spPr>
            <a:xfrm>
              <a:off x="5086050" y="2391825"/>
              <a:ext cx="30675" cy="79300"/>
            </a:xfrm>
            <a:custGeom>
              <a:rect b="b" l="l" r="r" t="t"/>
              <a:pathLst>
                <a:path extrusionOk="0" h="3172" w="1227">
                  <a:moveTo>
                    <a:pt x="614" y="1"/>
                  </a:moveTo>
                  <a:lnTo>
                    <a:pt x="1" y="3066"/>
                  </a:lnTo>
                  <a:lnTo>
                    <a:pt x="516" y="3172"/>
                  </a:lnTo>
                  <a:lnTo>
                    <a:pt x="1227" y="107"/>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gd4ff6b1f40_0_3981"/>
            <p:cNvSpPr/>
            <p:nvPr/>
          </p:nvSpPr>
          <p:spPr>
            <a:xfrm>
              <a:off x="5114250" y="2396925"/>
              <a:ext cx="30675" cy="81775"/>
            </a:xfrm>
            <a:custGeom>
              <a:rect b="b" l="l" r="r" t="t"/>
              <a:pathLst>
                <a:path extrusionOk="0" h="3271" w="1227">
                  <a:moveTo>
                    <a:pt x="712" y="1"/>
                  </a:moveTo>
                  <a:lnTo>
                    <a:pt x="1" y="3066"/>
                  </a:lnTo>
                  <a:lnTo>
                    <a:pt x="614" y="3270"/>
                  </a:lnTo>
                  <a:lnTo>
                    <a:pt x="1227" y="107"/>
                  </a:lnTo>
                  <a:lnTo>
                    <a:pt x="712"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gd4ff6b1f40_0_3981"/>
            <p:cNvSpPr/>
            <p:nvPr/>
          </p:nvSpPr>
          <p:spPr>
            <a:xfrm>
              <a:off x="5144900" y="2402050"/>
              <a:ext cx="28025" cy="81750"/>
            </a:xfrm>
            <a:custGeom>
              <a:rect b="b" l="l" r="r" t="t"/>
              <a:pathLst>
                <a:path extrusionOk="0" h="3270" w="1121">
                  <a:moveTo>
                    <a:pt x="614" y="0"/>
                  </a:moveTo>
                  <a:lnTo>
                    <a:pt x="1" y="3171"/>
                  </a:lnTo>
                  <a:lnTo>
                    <a:pt x="508" y="3270"/>
                  </a:lnTo>
                  <a:lnTo>
                    <a:pt x="1121" y="106"/>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gd4ff6b1f40_0_3981"/>
            <p:cNvSpPr/>
            <p:nvPr/>
          </p:nvSpPr>
          <p:spPr>
            <a:xfrm>
              <a:off x="5172900" y="2407150"/>
              <a:ext cx="30675" cy="81750"/>
            </a:xfrm>
            <a:custGeom>
              <a:rect b="b" l="l" r="r" t="t"/>
              <a:pathLst>
                <a:path extrusionOk="0" h="3270" w="1227">
                  <a:moveTo>
                    <a:pt x="614" y="1"/>
                  </a:moveTo>
                  <a:lnTo>
                    <a:pt x="1" y="3172"/>
                  </a:lnTo>
                  <a:lnTo>
                    <a:pt x="614" y="3270"/>
                  </a:lnTo>
                  <a:lnTo>
                    <a:pt x="1227" y="205"/>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gd4ff6b1f40_0_3981"/>
            <p:cNvSpPr/>
            <p:nvPr/>
          </p:nvSpPr>
          <p:spPr>
            <a:xfrm>
              <a:off x="5203550" y="2414925"/>
              <a:ext cx="28225" cy="79100"/>
            </a:xfrm>
            <a:custGeom>
              <a:rect b="b" l="l" r="r" t="t"/>
              <a:pathLst>
                <a:path extrusionOk="0" h="3164" w="1129">
                  <a:moveTo>
                    <a:pt x="614" y="0"/>
                  </a:moveTo>
                  <a:lnTo>
                    <a:pt x="1" y="3065"/>
                  </a:lnTo>
                  <a:lnTo>
                    <a:pt x="516" y="3163"/>
                  </a:lnTo>
                  <a:lnTo>
                    <a:pt x="1129" y="98"/>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gd4ff6b1f40_0_3981"/>
            <p:cNvSpPr/>
            <p:nvPr/>
          </p:nvSpPr>
          <p:spPr>
            <a:xfrm>
              <a:off x="5231750" y="2420025"/>
              <a:ext cx="30675" cy="81750"/>
            </a:xfrm>
            <a:custGeom>
              <a:rect b="b" l="l" r="r" t="t"/>
              <a:pathLst>
                <a:path extrusionOk="0" h="3270" w="1227">
                  <a:moveTo>
                    <a:pt x="614" y="0"/>
                  </a:moveTo>
                  <a:lnTo>
                    <a:pt x="1" y="3164"/>
                  </a:lnTo>
                  <a:lnTo>
                    <a:pt x="614" y="3270"/>
                  </a:lnTo>
                  <a:lnTo>
                    <a:pt x="1227" y="99"/>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gd4ff6b1f40_0_3981"/>
            <p:cNvSpPr/>
            <p:nvPr/>
          </p:nvSpPr>
          <p:spPr>
            <a:xfrm>
              <a:off x="5262400" y="2425125"/>
              <a:ext cx="28025" cy="81775"/>
            </a:xfrm>
            <a:custGeom>
              <a:rect b="b" l="l" r="r" t="t"/>
              <a:pathLst>
                <a:path extrusionOk="0" h="3271" w="1121">
                  <a:moveTo>
                    <a:pt x="614" y="1"/>
                  </a:moveTo>
                  <a:lnTo>
                    <a:pt x="1" y="3164"/>
                  </a:lnTo>
                  <a:lnTo>
                    <a:pt x="507" y="3270"/>
                  </a:lnTo>
                  <a:lnTo>
                    <a:pt x="1120"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gd4ff6b1f40_0_3981"/>
            <p:cNvSpPr/>
            <p:nvPr/>
          </p:nvSpPr>
          <p:spPr>
            <a:xfrm>
              <a:off x="4853725" y="2585950"/>
              <a:ext cx="441800" cy="260550"/>
            </a:xfrm>
            <a:custGeom>
              <a:rect b="b" l="l" r="r" t="t"/>
              <a:pathLst>
                <a:path extrusionOk="0" h="10422" w="17672">
                  <a:moveTo>
                    <a:pt x="1431" y="0"/>
                  </a:moveTo>
                  <a:lnTo>
                    <a:pt x="1" y="7152"/>
                  </a:lnTo>
                  <a:lnTo>
                    <a:pt x="16241" y="10421"/>
                  </a:lnTo>
                  <a:lnTo>
                    <a:pt x="17672" y="3172"/>
                  </a:lnTo>
                  <a:lnTo>
                    <a:pt x="1431" y="0"/>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gd4ff6b1f40_0_3981"/>
            <p:cNvSpPr/>
            <p:nvPr/>
          </p:nvSpPr>
          <p:spPr>
            <a:xfrm>
              <a:off x="4830650" y="2792925"/>
              <a:ext cx="424025" cy="188650"/>
            </a:xfrm>
            <a:custGeom>
              <a:rect b="b" l="l" r="r" t="t"/>
              <a:pathLst>
                <a:path extrusionOk="0" h="7546" w="16961">
                  <a:moveTo>
                    <a:pt x="16960" y="3164"/>
                  </a:moveTo>
                  <a:lnTo>
                    <a:pt x="16945" y="3241"/>
                  </a:lnTo>
                  <a:lnTo>
                    <a:pt x="16945" y="3241"/>
                  </a:lnTo>
                  <a:cubicBezTo>
                    <a:pt x="16950" y="3215"/>
                    <a:pt x="16955" y="3190"/>
                    <a:pt x="16960" y="3164"/>
                  </a:cubicBezTo>
                  <a:close/>
                  <a:moveTo>
                    <a:pt x="719" y="1"/>
                  </a:moveTo>
                  <a:lnTo>
                    <a:pt x="311" y="2044"/>
                  </a:lnTo>
                  <a:cubicBezTo>
                    <a:pt x="0" y="3679"/>
                    <a:pt x="1332" y="5207"/>
                    <a:pt x="3172" y="5616"/>
                  </a:cubicBezTo>
                  <a:lnTo>
                    <a:pt x="12571" y="7455"/>
                  </a:lnTo>
                  <a:cubicBezTo>
                    <a:pt x="12860" y="7516"/>
                    <a:pt x="13145" y="7545"/>
                    <a:pt x="13421" y="7545"/>
                  </a:cubicBezTo>
                  <a:cubicBezTo>
                    <a:pt x="14996" y="7545"/>
                    <a:pt x="16294" y="6598"/>
                    <a:pt x="16551" y="5207"/>
                  </a:cubicBezTo>
                  <a:lnTo>
                    <a:pt x="16945" y="3241"/>
                  </a:lnTo>
                  <a:lnTo>
                    <a:pt x="16945" y="3241"/>
                  </a:lnTo>
                  <a:cubicBezTo>
                    <a:pt x="16655" y="4590"/>
                    <a:pt x="15375" y="5502"/>
                    <a:pt x="13829" y="5502"/>
                  </a:cubicBezTo>
                  <a:cubicBezTo>
                    <a:pt x="13553" y="5502"/>
                    <a:pt x="13269" y="5473"/>
                    <a:pt x="12980" y="5412"/>
                  </a:cubicBezTo>
                  <a:lnTo>
                    <a:pt x="3580" y="3573"/>
                  </a:lnTo>
                  <a:cubicBezTo>
                    <a:pt x="1741" y="3164"/>
                    <a:pt x="409" y="1636"/>
                    <a:pt x="719"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gd4ff6b1f40_0_3981"/>
            <p:cNvSpPr/>
            <p:nvPr/>
          </p:nvSpPr>
          <p:spPr>
            <a:xfrm>
              <a:off x="4884375" y="2585950"/>
              <a:ext cx="411150" cy="112400"/>
            </a:xfrm>
            <a:custGeom>
              <a:rect b="b" l="l" r="r" t="t"/>
              <a:pathLst>
                <a:path extrusionOk="0" h="4496" w="16446">
                  <a:moveTo>
                    <a:pt x="205" y="0"/>
                  </a:moveTo>
                  <a:lnTo>
                    <a:pt x="1" y="1333"/>
                  </a:lnTo>
                  <a:lnTo>
                    <a:pt x="16241" y="4496"/>
                  </a:lnTo>
                  <a:lnTo>
                    <a:pt x="16446" y="3172"/>
                  </a:lnTo>
                  <a:lnTo>
                    <a:pt x="205"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gd4ff6b1f40_0_3981"/>
            <p:cNvSpPr/>
            <p:nvPr/>
          </p:nvSpPr>
          <p:spPr>
            <a:xfrm>
              <a:off x="4902150" y="2657450"/>
              <a:ext cx="97100" cy="94650"/>
            </a:xfrm>
            <a:custGeom>
              <a:rect b="b" l="l" r="r" t="t"/>
              <a:pathLst>
                <a:path extrusionOk="0" h="3786" w="3884">
                  <a:moveTo>
                    <a:pt x="1538" y="1"/>
                  </a:moveTo>
                  <a:lnTo>
                    <a:pt x="1333" y="1023"/>
                  </a:lnTo>
                  <a:lnTo>
                    <a:pt x="312" y="818"/>
                  </a:lnTo>
                  <a:lnTo>
                    <a:pt x="1" y="2249"/>
                  </a:lnTo>
                  <a:lnTo>
                    <a:pt x="1129" y="2453"/>
                  </a:lnTo>
                  <a:lnTo>
                    <a:pt x="925" y="3475"/>
                  </a:lnTo>
                  <a:lnTo>
                    <a:pt x="2355" y="3785"/>
                  </a:lnTo>
                  <a:lnTo>
                    <a:pt x="2559" y="2764"/>
                  </a:lnTo>
                  <a:lnTo>
                    <a:pt x="3581" y="2968"/>
                  </a:lnTo>
                  <a:lnTo>
                    <a:pt x="3883" y="1538"/>
                  </a:lnTo>
                  <a:lnTo>
                    <a:pt x="2862" y="1333"/>
                  </a:lnTo>
                  <a:lnTo>
                    <a:pt x="3066" y="205"/>
                  </a:lnTo>
                  <a:lnTo>
                    <a:pt x="1538"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gd4ff6b1f40_0_3981"/>
            <p:cNvSpPr/>
            <p:nvPr/>
          </p:nvSpPr>
          <p:spPr>
            <a:xfrm>
              <a:off x="5098925" y="2698325"/>
              <a:ext cx="145525" cy="43550"/>
            </a:xfrm>
            <a:custGeom>
              <a:rect b="b" l="l" r="r" t="t"/>
              <a:pathLst>
                <a:path extrusionOk="0" h="1742" w="5821">
                  <a:moveTo>
                    <a:pt x="99" y="1"/>
                  </a:moveTo>
                  <a:lnTo>
                    <a:pt x="1" y="614"/>
                  </a:lnTo>
                  <a:lnTo>
                    <a:pt x="5722" y="1742"/>
                  </a:lnTo>
                  <a:lnTo>
                    <a:pt x="5820" y="1129"/>
                  </a:lnTo>
                  <a:lnTo>
                    <a:pt x="99"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gd4ff6b1f40_0_3981"/>
            <p:cNvSpPr/>
            <p:nvPr/>
          </p:nvSpPr>
          <p:spPr>
            <a:xfrm>
              <a:off x="5091175" y="2736750"/>
              <a:ext cx="145700" cy="43325"/>
            </a:xfrm>
            <a:custGeom>
              <a:rect b="b" l="l" r="r" t="t"/>
              <a:pathLst>
                <a:path extrusionOk="0" h="1733" w="5828">
                  <a:moveTo>
                    <a:pt x="107" y="0"/>
                  </a:moveTo>
                  <a:lnTo>
                    <a:pt x="0" y="613"/>
                  </a:lnTo>
                  <a:lnTo>
                    <a:pt x="5722" y="1733"/>
                  </a:lnTo>
                  <a:lnTo>
                    <a:pt x="5828" y="1120"/>
                  </a:lnTo>
                  <a:lnTo>
                    <a:pt x="107"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gd4ff6b1f40_0_3981"/>
            <p:cNvSpPr/>
            <p:nvPr/>
          </p:nvSpPr>
          <p:spPr>
            <a:xfrm>
              <a:off x="4754025" y="3193850"/>
              <a:ext cx="186575" cy="194125"/>
            </a:xfrm>
            <a:custGeom>
              <a:rect b="b" l="l" r="r" t="t"/>
              <a:pathLst>
                <a:path extrusionOk="0" h="7765" w="7463">
                  <a:moveTo>
                    <a:pt x="2044" y="0"/>
                  </a:moveTo>
                  <a:lnTo>
                    <a:pt x="0" y="1945"/>
                  </a:lnTo>
                  <a:lnTo>
                    <a:pt x="5419" y="7765"/>
                  </a:lnTo>
                  <a:lnTo>
                    <a:pt x="7463" y="5828"/>
                  </a:lnTo>
                  <a:lnTo>
                    <a:pt x="2044" y="0"/>
                  </a:lnTo>
                  <a:close/>
                </a:path>
              </a:pathLst>
            </a:custGeom>
            <a:solidFill>
              <a:srgbClr val="2854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gd4ff6b1f40_0_3981"/>
            <p:cNvSpPr/>
            <p:nvPr/>
          </p:nvSpPr>
          <p:spPr>
            <a:xfrm>
              <a:off x="4759125" y="3201600"/>
              <a:ext cx="58875" cy="53575"/>
            </a:xfrm>
            <a:custGeom>
              <a:rect b="b" l="l" r="r" t="t"/>
              <a:pathLst>
                <a:path extrusionOk="0" h="2143" w="2355">
                  <a:moveTo>
                    <a:pt x="2044" y="1"/>
                  </a:moveTo>
                  <a:lnTo>
                    <a:pt x="1" y="1840"/>
                  </a:lnTo>
                  <a:lnTo>
                    <a:pt x="311" y="2142"/>
                  </a:lnTo>
                  <a:lnTo>
                    <a:pt x="2354" y="205"/>
                  </a:lnTo>
                  <a:lnTo>
                    <a:pt x="2044" y="1"/>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gd4ff6b1f40_0_3981"/>
            <p:cNvSpPr/>
            <p:nvPr/>
          </p:nvSpPr>
          <p:spPr>
            <a:xfrm>
              <a:off x="4774450" y="3214275"/>
              <a:ext cx="56225" cy="56225"/>
            </a:xfrm>
            <a:custGeom>
              <a:rect b="b" l="l" r="r" t="t"/>
              <a:pathLst>
                <a:path extrusionOk="0" h="2249" w="2249">
                  <a:moveTo>
                    <a:pt x="2044" y="0"/>
                  </a:moveTo>
                  <a:lnTo>
                    <a:pt x="1" y="1946"/>
                  </a:lnTo>
                  <a:lnTo>
                    <a:pt x="205" y="2248"/>
                  </a:lnTo>
                  <a:lnTo>
                    <a:pt x="2248" y="311"/>
                  </a:lnTo>
                  <a:lnTo>
                    <a:pt x="2044"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gd4ff6b1f40_0_3981"/>
            <p:cNvSpPr/>
            <p:nvPr/>
          </p:nvSpPr>
          <p:spPr>
            <a:xfrm>
              <a:off x="4787325" y="3229600"/>
              <a:ext cx="56225" cy="53750"/>
            </a:xfrm>
            <a:custGeom>
              <a:rect b="b" l="l" r="r" t="t"/>
              <a:pathLst>
                <a:path extrusionOk="0" h="2150" w="2249">
                  <a:moveTo>
                    <a:pt x="2044" y="0"/>
                  </a:moveTo>
                  <a:lnTo>
                    <a:pt x="0" y="1839"/>
                  </a:lnTo>
                  <a:lnTo>
                    <a:pt x="205" y="2150"/>
                  </a:lnTo>
                  <a:lnTo>
                    <a:pt x="2248" y="311"/>
                  </a:lnTo>
                  <a:lnTo>
                    <a:pt x="2044"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gd4ff6b1f40_0_3981"/>
            <p:cNvSpPr/>
            <p:nvPr/>
          </p:nvSpPr>
          <p:spPr>
            <a:xfrm>
              <a:off x="4800000" y="3242475"/>
              <a:ext cx="58875" cy="56200"/>
            </a:xfrm>
            <a:custGeom>
              <a:rect b="b" l="l" r="r" t="t"/>
              <a:pathLst>
                <a:path extrusionOk="0" h="2248" w="2355">
                  <a:moveTo>
                    <a:pt x="2044" y="0"/>
                  </a:moveTo>
                  <a:lnTo>
                    <a:pt x="0" y="1937"/>
                  </a:lnTo>
                  <a:lnTo>
                    <a:pt x="311" y="2248"/>
                  </a:lnTo>
                  <a:lnTo>
                    <a:pt x="2354" y="303"/>
                  </a:lnTo>
                  <a:lnTo>
                    <a:pt x="2044"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gd4ff6b1f40_0_3981"/>
            <p:cNvSpPr/>
            <p:nvPr/>
          </p:nvSpPr>
          <p:spPr>
            <a:xfrm>
              <a:off x="4812875" y="3257800"/>
              <a:ext cx="58650" cy="53550"/>
            </a:xfrm>
            <a:custGeom>
              <a:rect b="b" l="l" r="r" t="t"/>
              <a:pathLst>
                <a:path extrusionOk="0" h="2142" w="2346">
                  <a:moveTo>
                    <a:pt x="2043" y="0"/>
                  </a:moveTo>
                  <a:lnTo>
                    <a:pt x="0" y="1937"/>
                  </a:lnTo>
                  <a:lnTo>
                    <a:pt x="303" y="2142"/>
                  </a:lnTo>
                  <a:lnTo>
                    <a:pt x="2346" y="303"/>
                  </a:lnTo>
                  <a:lnTo>
                    <a:pt x="2043"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gd4ff6b1f40_0_3981"/>
            <p:cNvSpPr/>
            <p:nvPr/>
          </p:nvSpPr>
          <p:spPr>
            <a:xfrm>
              <a:off x="4825525" y="3273125"/>
              <a:ext cx="58875" cy="53550"/>
            </a:xfrm>
            <a:custGeom>
              <a:rect b="b" l="l" r="r" t="t"/>
              <a:pathLst>
                <a:path extrusionOk="0" h="2142" w="2355">
                  <a:moveTo>
                    <a:pt x="2044" y="0"/>
                  </a:moveTo>
                  <a:lnTo>
                    <a:pt x="1" y="1839"/>
                  </a:lnTo>
                  <a:lnTo>
                    <a:pt x="311" y="2142"/>
                  </a:lnTo>
                  <a:lnTo>
                    <a:pt x="2355" y="205"/>
                  </a:lnTo>
                  <a:lnTo>
                    <a:pt x="2044"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gd4ff6b1f40_0_3981"/>
            <p:cNvSpPr/>
            <p:nvPr/>
          </p:nvSpPr>
          <p:spPr>
            <a:xfrm>
              <a:off x="4840850" y="3285800"/>
              <a:ext cx="56225" cy="56200"/>
            </a:xfrm>
            <a:custGeom>
              <a:rect b="b" l="l" r="r" t="t"/>
              <a:pathLst>
                <a:path extrusionOk="0" h="2248" w="2249">
                  <a:moveTo>
                    <a:pt x="2044" y="0"/>
                  </a:moveTo>
                  <a:lnTo>
                    <a:pt x="1" y="1945"/>
                  </a:lnTo>
                  <a:lnTo>
                    <a:pt x="205" y="2248"/>
                  </a:lnTo>
                  <a:lnTo>
                    <a:pt x="2249" y="311"/>
                  </a:lnTo>
                  <a:lnTo>
                    <a:pt x="2044"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gd4ff6b1f40_0_3981"/>
            <p:cNvSpPr/>
            <p:nvPr/>
          </p:nvSpPr>
          <p:spPr>
            <a:xfrm>
              <a:off x="4853725" y="3301125"/>
              <a:ext cx="56225" cy="53750"/>
            </a:xfrm>
            <a:custGeom>
              <a:rect b="b" l="l" r="r" t="t"/>
              <a:pathLst>
                <a:path extrusionOk="0" h="2150" w="2249">
                  <a:moveTo>
                    <a:pt x="2044" y="0"/>
                  </a:moveTo>
                  <a:lnTo>
                    <a:pt x="1" y="1839"/>
                  </a:lnTo>
                  <a:lnTo>
                    <a:pt x="205" y="2150"/>
                  </a:lnTo>
                  <a:lnTo>
                    <a:pt x="2249" y="204"/>
                  </a:lnTo>
                  <a:lnTo>
                    <a:pt x="2044"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gd4ff6b1f40_0_3981"/>
            <p:cNvSpPr/>
            <p:nvPr/>
          </p:nvSpPr>
          <p:spPr>
            <a:xfrm>
              <a:off x="4866400" y="3314000"/>
              <a:ext cx="58875" cy="56200"/>
            </a:xfrm>
            <a:custGeom>
              <a:rect b="b" l="l" r="r" t="t"/>
              <a:pathLst>
                <a:path extrusionOk="0" h="2248" w="2355">
                  <a:moveTo>
                    <a:pt x="2044" y="0"/>
                  </a:moveTo>
                  <a:lnTo>
                    <a:pt x="1" y="1937"/>
                  </a:lnTo>
                  <a:lnTo>
                    <a:pt x="311" y="2248"/>
                  </a:lnTo>
                  <a:lnTo>
                    <a:pt x="2355" y="302"/>
                  </a:lnTo>
                  <a:lnTo>
                    <a:pt x="2044"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gd4ff6b1f40_0_3981"/>
            <p:cNvSpPr/>
            <p:nvPr/>
          </p:nvSpPr>
          <p:spPr>
            <a:xfrm>
              <a:off x="4879275" y="3329325"/>
              <a:ext cx="58675" cy="53550"/>
            </a:xfrm>
            <a:custGeom>
              <a:rect b="b" l="l" r="r" t="t"/>
              <a:pathLst>
                <a:path extrusionOk="0" h="2142" w="2347">
                  <a:moveTo>
                    <a:pt x="2044" y="0"/>
                  </a:moveTo>
                  <a:lnTo>
                    <a:pt x="0" y="1937"/>
                  </a:lnTo>
                  <a:lnTo>
                    <a:pt x="303" y="2141"/>
                  </a:lnTo>
                  <a:lnTo>
                    <a:pt x="2346" y="302"/>
                  </a:lnTo>
                  <a:lnTo>
                    <a:pt x="2044"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gd4ff6b1f40_0_3981"/>
            <p:cNvSpPr/>
            <p:nvPr/>
          </p:nvSpPr>
          <p:spPr>
            <a:xfrm>
              <a:off x="4266275" y="3268000"/>
              <a:ext cx="597700" cy="560675"/>
            </a:xfrm>
            <a:custGeom>
              <a:rect b="b" l="l" r="r" t="t"/>
              <a:pathLst>
                <a:path extrusionOk="0" h="22427" w="23908">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rgbClr val="FAFD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gd4ff6b1f40_0_3981"/>
            <p:cNvSpPr/>
            <p:nvPr/>
          </p:nvSpPr>
          <p:spPr>
            <a:xfrm>
              <a:off x="4294275" y="3400825"/>
              <a:ext cx="429125" cy="403000"/>
            </a:xfrm>
            <a:custGeom>
              <a:rect b="b" l="l" r="r" t="t"/>
              <a:pathLst>
                <a:path extrusionOk="0" h="16120" w="17165">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gd4ff6b1f40_0_3981"/>
            <p:cNvSpPr/>
            <p:nvPr/>
          </p:nvSpPr>
          <p:spPr>
            <a:xfrm>
              <a:off x="4736250" y="3239825"/>
              <a:ext cx="155725" cy="166150"/>
            </a:xfrm>
            <a:custGeom>
              <a:rect b="b" l="l" r="r" t="t"/>
              <a:pathLst>
                <a:path extrusionOk="0" h="6646" w="6229">
                  <a:moveTo>
                    <a:pt x="817" y="0"/>
                  </a:moveTo>
                  <a:lnTo>
                    <a:pt x="0" y="817"/>
                  </a:lnTo>
                  <a:lnTo>
                    <a:pt x="5313" y="6645"/>
                  </a:lnTo>
                  <a:lnTo>
                    <a:pt x="6228" y="5828"/>
                  </a:lnTo>
                  <a:lnTo>
                    <a:pt x="817" y="0"/>
                  </a:ln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gd4ff6b1f40_0_3981"/>
            <p:cNvSpPr/>
            <p:nvPr/>
          </p:nvSpPr>
          <p:spPr>
            <a:xfrm>
              <a:off x="4294275" y="3666475"/>
              <a:ext cx="143050" cy="137350"/>
            </a:xfrm>
            <a:custGeom>
              <a:rect b="b" l="l" r="r" t="t"/>
              <a:pathLst>
                <a:path extrusionOk="0" h="5494" w="5722">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gd4ff6b1f40_0_3981"/>
            <p:cNvSpPr/>
            <p:nvPr/>
          </p:nvSpPr>
          <p:spPr>
            <a:xfrm>
              <a:off x="4891950" y="3559200"/>
              <a:ext cx="201900" cy="178800"/>
            </a:xfrm>
            <a:custGeom>
              <a:rect b="b" l="l" r="r" t="t"/>
              <a:pathLst>
                <a:path extrusionOk="0" h="7152" w="8076">
                  <a:moveTo>
                    <a:pt x="7561" y="0"/>
                  </a:moveTo>
                  <a:lnTo>
                    <a:pt x="0" y="6637"/>
                  </a:lnTo>
                  <a:lnTo>
                    <a:pt x="515" y="7152"/>
                  </a:lnTo>
                  <a:lnTo>
                    <a:pt x="8076" y="507"/>
                  </a:lnTo>
                  <a:lnTo>
                    <a:pt x="7561" y="0"/>
                  </a:ln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gd4ff6b1f40_0_3981"/>
            <p:cNvSpPr/>
            <p:nvPr/>
          </p:nvSpPr>
          <p:spPr>
            <a:xfrm>
              <a:off x="5068275" y="3559200"/>
              <a:ext cx="25575" cy="22900"/>
            </a:xfrm>
            <a:custGeom>
              <a:rect b="b" l="l" r="r" t="t"/>
              <a:pathLst>
                <a:path extrusionOk="0" h="916" w="1023">
                  <a:moveTo>
                    <a:pt x="508" y="0"/>
                  </a:moveTo>
                  <a:lnTo>
                    <a:pt x="1" y="507"/>
                  </a:lnTo>
                  <a:lnTo>
                    <a:pt x="508" y="915"/>
                  </a:lnTo>
                  <a:lnTo>
                    <a:pt x="1023" y="507"/>
                  </a:lnTo>
                  <a:lnTo>
                    <a:pt x="508" y="0"/>
                  </a:lnTo>
                  <a:close/>
                </a:path>
              </a:pathLst>
            </a:custGeom>
            <a:solidFill>
              <a:srgbClr val="C1C0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gd4ff6b1f40_0_3981"/>
            <p:cNvSpPr/>
            <p:nvPr/>
          </p:nvSpPr>
          <p:spPr>
            <a:xfrm>
              <a:off x="5065625" y="3119875"/>
              <a:ext cx="510875" cy="470000"/>
            </a:xfrm>
            <a:custGeom>
              <a:rect b="b" l="l" r="r" t="t"/>
              <a:pathLst>
                <a:path extrusionOk="0" h="18800" w="20435">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rgbClr val="FAFD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gd4ff6b1f40_0_3981"/>
            <p:cNvSpPr/>
            <p:nvPr/>
          </p:nvSpPr>
          <p:spPr>
            <a:xfrm>
              <a:off x="5499850" y="3004825"/>
              <a:ext cx="217225" cy="207025"/>
            </a:xfrm>
            <a:custGeom>
              <a:rect b="b" l="l" r="r" t="t"/>
              <a:pathLst>
                <a:path extrusionOk="0" h="8281" w="8689">
                  <a:moveTo>
                    <a:pt x="6539" y="1"/>
                  </a:moveTo>
                  <a:lnTo>
                    <a:pt x="0" y="5828"/>
                  </a:lnTo>
                  <a:lnTo>
                    <a:pt x="2150" y="8280"/>
                  </a:lnTo>
                  <a:lnTo>
                    <a:pt x="8688" y="2453"/>
                  </a:lnTo>
                  <a:lnTo>
                    <a:pt x="6539" y="1"/>
                  </a:ln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gd4ff6b1f40_0_3981"/>
            <p:cNvSpPr/>
            <p:nvPr/>
          </p:nvSpPr>
          <p:spPr>
            <a:xfrm>
              <a:off x="5499850" y="3127425"/>
              <a:ext cx="79300" cy="84425"/>
            </a:xfrm>
            <a:custGeom>
              <a:rect b="b" l="l" r="r" t="t"/>
              <a:pathLst>
                <a:path extrusionOk="0" h="3377" w="3172">
                  <a:moveTo>
                    <a:pt x="1022" y="1"/>
                  </a:moveTo>
                  <a:lnTo>
                    <a:pt x="0" y="924"/>
                  </a:lnTo>
                  <a:lnTo>
                    <a:pt x="2150" y="3376"/>
                  </a:lnTo>
                  <a:lnTo>
                    <a:pt x="3171" y="2453"/>
                  </a:lnTo>
                  <a:lnTo>
                    <a:pt x="1022" y="1"/>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gd4ff6b1f40_0_3981"/>
            <p:cNvSpPr/>
            <p:nvPr/>
          </p:nvSpPr>
          <p:spPr>
            <a:xfrm>
              <a:off x="5650650" y="2966625"/>
              <a:ext cx="107300" cy="114850"/>
            </a:xfrm>
            <a:custGeom>
              <a:rect b="b" l="l" r="r" t="t"/>
              <a:pathLst>
                <a:path extrusionOk="0" h="4594" w="4292">
                  <a:moveTo>
                    <a:pt x="1120" y="0"/>
                  </a:moveTo>
                  <a:lnTo>
                    <a:pt x="0" y="1022"/>
                  </a:lnTo>
                  <a:lnTo>
                    <a:pt x="3163" y="4594"/>
                  </a:lnTo>
                  <a:lnTo>
                    <a:pt x="4291" y="3678"/>
                  </a:lnTo>
                  <a:lnTo>
                    <a:pt x="1120"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gd4ff6b1f40_0_3981"/>
            <p:cNvSpPr/>
            <p:nvPr/>
          </p:nvSpPr>
          <p:spPr>
            <a:xfrm>
              <a:off x="5425875" y="3099425"/>
              <a:ext cx="176150" cy="189050"/>
            </a:xfrm>
            <a:custGeom>
              <a:rect b="b" l="l" r="r" t="t"/>
              <a:pathLst>
                <a:path extrusionOk="0" h="7562" w="7046">
                  <a:moveTo>
                    <a:pt x="1733" y="1"/>
                  </a:moveTo>
                  <a:lnTo>
                    <a:pt x="0" y="1529"/>
                  </a:lnTo>
                  <a:lnTo>
                    <a:pt x="5313" y="7561"/>
                  </a:lnTo>
                  <a:lnTo>
                    <a:pt x="7046" y="6025"/>
                  </a:lnTo>
                  <a:lnTo>
                    <a:pt x="1733" y="1"/>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gd4ff6b1f40_0_3981"/>
            <p:cNvSpPr/>
            <p:nvPr/>
          </p:nvSpPr>
          <p:spPr>
            <a:xfrm>
              <a:off x="5443650" y="3257800"/>
              <a:ext cx="69100" cy="74000"/>
            </a:xfrm>
            <a:custGeom>
              <a:rect b="b" l="l" r="r" t="t"/>
              <a:pathLst>
                <a:path extrusionOk="0" h="2960" w="2764">
                  <a:moveTo>
                    <a:pt x="409" y="0"/>
                  </a:moveTo>
                  <a:lnTo>
                    <a:pt x="0" y="303"/>
                  </a:lnTo>
                  <a:lnTo>
                    <a:pt x="2354" y="2959"/>
                  </a:lnTo>
                  <a:lnTo>
                    <a:pt x="2763" y="2657"/>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gd4ff6b1f40_0_3981"/>
            <p:cNvSpPr/>
            <p:nvPr/>
          </p:nvSpPr>
          <p:spPr>
            <a:xfrm>
              <a:off x="5395225" y="3301125"/>
              <a:ext cx="66425" cy="74200"/>
            </a:xfrm>
            <a:custGeom>
              <a:rect b="b" l="l" r="r" t="t"/>
              <a:pathLst>
                <a:path extrusionOk="0" h="2968" w="2657">
                  <a:moveTo>
                    <a:pt x="409" y="0"/>
                  </a:moveTo>
                  <a:lnTo>
                    <a:pt x="0" y="311"/>
                  </a:lnTo>
                  <a:lnTo>
                    <a:pt x="2346" y="2967"/>
                  </a:lnTo>
                  <a:lnTo>
                    <a:pt x="2657"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gd4ff6b1f40_0_3981"/>
            <p:cNvSpPr/>
            <p:nvPr/>
          </p:nvSpPr>
          <p:spPr>
            <a:xfrm>
              <a:off x="5346600" y="3344650"/>
              <a:ext cx="66425" cy="73975"/>
            </a:xfrm>
            <a:custGeom>
              <a:rect b="b" l="l" r="r" t="t"/>
              <a:pathLst>
                <a:path extrusionOk="0" h="2959" w="2657">
                  <a:moveTo>
                    <a:pt x="409" y="0"/>
                  </a:moveTo>
                  <a:lnTo>
                    <a:pt x="0" y="302"/>
                  </a:lnTo>
                  <a:lnTo>
                    <a:pt x="2248" y="2959"/>
                  </a:lnTo>
                  <a:lnTo>
                    <a:pt x="2656"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gd4ff6b1f40_0_3981"/>
            <p:cNvSpPr/>
            <p:nvPr/>
          </p:nvSpPr>
          <p:spPr>
            <a:xfrm>
              <a:off x="5088725" y="3316450"/>
              <a:ext cx="268100" cy="252975"/>
            </a:xfrm>
            <a:custGeom>
              <a:rect b="b" l="l" r="r" t="t"/>
              <a:pathLst>
                <a:path extrusionOk="0" h="10119" w="10724">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gd4ff6b1f40_0_3981"/>
            <p:cNvSpPr/>
            <p:nvPr/>
          </p:nvSpPr>
          <p:spPr>
            <a:xfrm>
              <a:off x="5088725" y="3421275"/>
              <a:ext cx="268100" cy="148150"/>
            </a:xfrm>
            <a:custGeom>
              <a:rect b="b" l="l" r="r" t="t"/>
              <a:pathLst>
                <a:path extrusionOk="0" h="5926" w="10724">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gd4ff6b1f40_0_3981"/>
            <p:cNvSpPr/>
            <p:nvPr/>
          </p:nvSpPr>
          <p:spPr>
            <a:xfrm>
              <a:off x="4577875" y="3329325"/>
              <a:ext cx="125075" cy="112400"/>
            </a:xfrm>
            <a:custGeom>
              <a:rect b="b" l="l" r="r" t="t"/>
              <a:pathLst>
                <a:path extrusionOk="0" h="4496" w="5003">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gd4ff6b1f40_0_3981"/>
            <p:cNvSpPr/>
            <p:nvPr/>
          </p:nvSpPr>
          <p:spPr>
            <a:xfrm>
              <a:off x="4600775" y="3400825"/>
              <a:ext cx="66425" cy="43350"/>
            </a:xfrm>
            <a:custGeom>
              <a:rect b="b" l="l" r="r" t="t"/>
              <a:pathLst>
                <a:path extrusionOk="0" h="1734" w="2657">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rgbClr val="E86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gd4ff6b1f40_0_3981"/>
            <p:cNvSpPr/>
            <p:nvPr/>
          </p:nvSpPr>
          <p:spPr>
            <a:xfrm>
              <a:off x="4268725" y="2655000"/>
              <a:ext cx="209475" cy="130200"/>
            </a:xfrm>
            <a:custGeom>
              <a:rect b="b" l="l" r="r" t="t"/>
              <a:pathLst>
                <a:path extrusionOk="0" h="5208" w="8379">
                  <a:moveTo>
                    <a:pt x="7463" y="1"/>
                  </a:moveTo>
                  <a:lnTo>
                    <a:pt x="0" y="2551"/>
                  </a:lnTo>
                  <a:lnTo>
                    <a:pt x="924" y="5207"/>
                  </a:lnTo>
                  <a:lnTo>
                    <a:pt x="8378" y="2551"/>
                  </a:lnTo>
                  <a:lnTo>
                    <a:pt x="7463" y="1"/>
                  </a:lnTo>
                  <a:close/>
                </a:path>
              </a:pathLst>
            </a:custGeom>
            <a:solidFill>
              <a:srgbClr val="2854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gd4ff6b1f40_0_3981"/>
            <p:cNvSpPr/>
            <p:nvPr/>
          </p:nvSpPr>
          <p:spPr>
            <a:xfrm>
              <a:off x="4276475" y="2713650"/>
              <a:ext cx="30675" cy="69100"/>
            </a:xfrm>
            <a:custGeom>
              <a:rect b="b" l="l" r="r" t="t"/>
              <a:pathLst>
                <a:path extrusionOk="0" h="2764" w="1227">
                  <a:moveTo>
                    <a:pt x="303" y="1"/>
                  </a:moveTo>
                  <a:lnTo>
                    <a:pt x="1" y="107"/>
                  </a:lnTo>
                  <a:lnTo>
                    <a:pt x="916" y="2763"/>
                  </a:lnTo>
                  <a:lnTo>
                    <a:pt x="1227" y="2657"/>
                  </a:lnTo>
                  <a:lnTo>
                    <a:pt x="303" y="1"/>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gd4ff6b1f40_0_3981"/>
            <p:cNvSpPr/>
            <p:nvPr/>
          </p:nvSpPr>
          <p:spPr>
            <a:xfrm>
              <a:off x="4294275" y="2706100"/>
              <a:ext cx="30675" cy="68875"/>
            </a:xfrm>
            <a:custGeom>
              <a:rect b="b" l="l" r="r" t="t"/>
              <a:pathLst>
                <a:path extrusionOk="0" h="2755" w="1227">
                  <a:moveTo>
                    <a:pt x="311" y="0"/>
                  </a:moveTo>
                  <a:lnTo>
                    <a:pt x="0" y="205"/>
                  </a:lnTo>
                  <a:lnTo>
                    <a:pt x="924" y="2755"/>
                  </a:lnTo>
                  <a:lnTo>
                    <a:pt x="1226" y="2657"/>
                  </a:lnTo>
                  <a:lnTo>
                    <a:pt x="311"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gd4ff6b1f40_0_3981"/>
            <p:cNvSpPr/>
            <p:nvPr/>
          </p:nvSpPr>
          <p:spPr>
            <a:xfrm>
              <a:off x="4312250" y="2700975"/>
              <a:ext cx="30675" cy="68900"/>
            </a:xfrm>
            <a:custGeom>
              <a:rect b="b" l="l" r="r" t="t"/>
              <a:pathLst>
                <a:path extrusionOk="0" h="2756" w="1227">
                  <a:moveTo>
                    <a:pt x="303" y="1"/>
                  </a:moveTo>
                  <a:lnTo>
                    <a:pt x="0" y="99"/>
                  </a:lnTo>
                  <a:lnTo>
                    <a:pt x="916" y="2755"/>
                  </a:lnTo>
                  <a:lnTo>
                    <a:pt x="1226" y="2657"/>
                  </a:lnTo>
                  <a:lnTo>
                    <a:pt x="303" y="1"/>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gd4ff6b1f40_0_3981"/>
            <p:cNvSpPr/>
            <p:nvPr/>
          </p:nvSpPr>
          <p:spPr>
            <a:xfrm>
              <a:off x="4330025" y="2693225"/>
              <a:ext cx="33325" cy="69075"/>
            </a:xfrm>
            <a:custGeom>
              <a:rect b="b" l="l" r="r" t="t"/>
              <a:pathLst>
                <a:path extrusionOk="0" h="2763" w="1333">
                  <a:moveTo>
                    <a:pt x="409" y="0"/>
                  </a:moveTo>
                  <a:lnTo>
                    <a:pt x="0" y="205"/>
                  </a:lnTo>
                  <a:lnTo>
                    <a:pt x="924" y="2763"/>
                  </a:lnTo>
                  <a:lnTo>
                    <a:pt x="1333" y="2657"/>
                  </a:lnTo>
                  <a:lnTo>
                    <a:pt x="409"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gd4ff6b1f40_0_3981"/>
            <p:cNvSpPr/>
            <p:nvPr/>
          </p:nvSpPr>
          <p:spPr>
            <a:xfrm>
              <a:off x="4348000" y="2688100"/>
              <a:ext cx="33125" cy="69100"/>
            </a:xfrm>
            <a:custGeom>
              <a:rect b="b" l="l" r="r" t="t"/>
              <a:pathLst>
                <a:path extrusionOk="0" h="2764" w="1325">
                  <a:moveTo>
                    <a:pt x="409" y="1"/>
                  </a:moveTo>
                  <a:lnTo>
                    <a:pt x="1" y="107"/>
                  </a:lnTo>
                  <a:lnTo>
                    <a:pt x="916" y="2764"/>
                  </a:lnTo>
                  <a:lnTo>
                    <a:pt x="1325" y="2657"/>
                  </a:lnTo>
                  <a:lnTo>
                    <a:pt x="409" y="1"/>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gd4ff6b1f40_0_3981"/>
            <p:cNvSpPr/>
            <p:nvPr/>
          </p:nvSpPr>
          <p:spPr>
            <a:xfrm>
              <a:off x="4368450" y="2680550"/>
              <a:ext cx="30675" cy="68875"/>
            </a:xfrm>
            <a:custGeom>
              <a:rect b="b" l="l" r="r" t="t"/>
              <a:pathLst>
                <a:path extrusionOk="0" h="2755" w="1227">
                  <a:moveTo>
                    <a:pt x="302" y="1"/>
                  </a:moveTo>
                  <a:lnTo>
                    <a:pt x="0" y="205"/>
                  </a:lnTo>
                  <a:lnTo>
                    <a:pt x="915" y="2755"/>
                  </a:lnTo>
                  <a:lnTo>
                    <a:pt x="1226" y="2657"/>
                  </a:lnTo>
                  <a:lnTo>
                    <a:pt x="302" y="1"/>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gd4ff6b1f40_0_3981"/>
            <p:cNvSpPr/>
            <p:nvPr/>
          </p:nvSpPr>
          <p:spPr>
            <a:xfrm>
              <a:off x="4386225" y="2675450"/>
              <a:ext cx="30675" cy="68875"/>
            </a:xfrm>
            <a:custGeom>
              <a:rect b="b" l="l" r="r" t="t"/>
              <a:pathLst>
                <a:path extrusionOk="0" h="2755" w="1227">
                  <a:moveTo>
                    <a:pt x="311" y="0"/>
                  </a:moveTo>
                  <a:lnTo>
                    <a:pt x="0" y="98"/>
                  </a:lnTo>
                  <a:lnTo>
                    <a:pt x="924" y="2755"/>
                  </a:lnTo>
                  <a:lnTo>
                    <a:pt x="1226" y="2657"/>
                  </a:lnTo>
                  <a:lnTo>
                    <a:pt x="311"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gd4ff6b1f40_0_3981"/>
            <p:cNvSpPr/>
            <p:nvPr/>
          </p:nvSpPr>
          <p:spPr>
            <a:xfrm>
              <a:off x="4404200" y="2667675"/>
              <a:ext cx="33125" cy="69100"/>
            </a:xfrm>
            <a:custGeom>
              <a:rect b="b" l="l" r="r" t="t"/>
              <a:pathLst>
                <a:path extrusionOk="0" h="2764" w="1325">
                  <a:moveTo>
                    <a:pt x="409" y="1"/>
                  </a:moveTo>
                  <a:lnTo>
                    <a:pt x="0" y="205"/>
                  </a:lnTo>
                  <a:lnTo>
                    <a:pt x="916" y="2763"/>
                  </a:lnTo>
                  <a:lnTo>
                    <a:pt x="1324" y="2657"/>
                  </a:lnTo>
                  <a:lnTo>
                    <a:pt x="409" y="1"/>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gd4ff6b1f40_0_3981"/>
            <p:cNvSpPr/>
            <p:nvPr/>
          </p:nvSpPr>
          <p:spPr>
            <a:xfrm>
              <a:off x="4421975" y="2662575"/>
              <a:ext cx="33325" cy="69075"/>
            </a:xfrm>
            <a:custGeom>
              <a:rect b="b" l="l" r="r" t="t"/>
              <a:pathLst>
                <a:path extrusionOk="0" h="2763" w="1333">
                  <a:moveTo>
                    <a:pt x="409" y="0"/>
                  </a:moveTo>
                  <a:lnTo>
                    <a:pt x="0" y="107"/>
                  </a:lnTo>
                  <a:lnTo>
                    <a:pt x="924" y="2763"/>
                  </a:lnTo>
                  <a:lnTo>
                    <a:pt x="1333" y="2657"/>
                  </a:lnTo>
                  <a:lnTo>
                    <a:pt x="409"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gd4ff6b1f40_0_3981"/>
            <p:cNvSpPr/>
            <p:nvPr/>
          </p:nvSpPr>
          <p:spPr>
            <a:xfrm>
              <a:off x="4439950" y="2655000"/>
              <a:ext cx="33125" cy="68900"/>
            </a:xfrm>
            <a:custGeom>
              <a:rect b="b" l="l" r="r" t="t"/>
              <a:pathLst>
                <a:path extrusionOk="0" h="2756" w="1325">
                  <a:moveTo>
                    <a:pt x="409" y="1"/>
                  </a:moveTo>
                  <a:lnTo>
                    <a:pt x="1" y="99"/>
                  </a:lnTo>
                  <a:lnTo>
                    <a:pt x="1022" y="2755"/>
                  </a:lnTo>
                  <a:lnTo>
                    <a:pt x="1325" y="2657"/>
                  </a:lnTo>
                  <a:lnTo>
                    <a:pt x="409" y="1"/>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gd4ff6b1f40_0_3981"/>
            <p:cNvSpPr/>
            <p:nvPr/>
          </p:nvSpPr>
          <p:spPr>
            <a:xfrm>
              <a:off x="4314700" y="2741850"/>
              <a:ext cx="367825" cy="694425"/>
            </a:xfrm>
            <a:custGeom>
              <a:rect b="b" l="l" r="r" t="t"/>
              <a:pathLst>
                <a:path extrusionOk="0" h="27777" w="14713">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rgbClr val="FAFD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gd4ff6b1f40_0_3981"/>
            <p:cNvSpPr/>
            <p:nvPr/>
          </p:nvSpPr>
          <p:spPr>
            <a:xfrm>
              <a:off x="4391325" y="2910425"/>
              <a:ext cx="265650" cy="498700"/>
            </a:xfrm>
            <a:custGeom>
              <a:rect b="b" l="l" r="r" t="t"/>
              <a:pathLst>
                <a:path extrusionOk="0" h="19948" w="10626">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gd4ff6b1f40_0_3981"/>
            <p:cNvSpPr/>
            <p:nvPr/>
          </p:nvSpPr>
          <p:spPr>
            <a:xfrm>
              <a:off x="4289150" y="2718750"/>
              <a:ext cx="196800" cy="91975"/>
            </a:xfrm>
            <a:custGeom>
              <a:rect b="b" l="l" r="r" t="t"/>
              <a:pathLst>
                <a:path extrusionOk="0" h="3679" w="7872">
                  <a:moveTo>
                    <a:pt x="7561" y="1"/>
                  </a:moveTo>
                  <a:lnTo>
                    <a:pt x="1" y="2559"/>
                  </a:lnTo>
                  <a:lnTo>
                    <a:pt x="409" y="3679"/>
                  </a:lnTo>
                  <a:lnTo>
                    <a:pt x="7872" y="1023"/>
                  </a:lnTo>
                  <a:lnTo>
                    <a:pt x="7561" y="1"/>
                  </a:ln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gd4ff6b1f40_0_3981"/>
            <p:cNvSpPr/>
            <p:nvPr/>
          </p:nvSpPr>
          <p:spPr>
            <a:xfrm>
              <a:off x="4519025" y="3280675"/>
              <a:ext cx="137950" cy="128450"/>
            </a:xfrm>
            <a:custGeom>
              <a:rect b="b" l="l" r="r" t="t"/>
              <a:pathLst>
                <a:path extrusionOk="0" h="5138" w="5518">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gd4ff6b1f40_0_3981"/>
            <p:cNvSpPr/>
            <p:nvPr/>
          </p:nvSpPr>
          <p:spPr>
            <a:xfrm>
              <a:off x="5469200" y="1536275"/>
              <a:ext cx="199250" cy="176175"/>
            </a:xfrm>
            <a:custGeom>
              <a:rect b="b" l="l" r="r" t="t"/>
              <a:pathLst>
                <a:path extrusionOk="0" h="7047" w="7970">
                  <a:moveTo>
                    <a:pt x="1741" y="1"/>
                  </a:moveTo>
                  <a:lnTo>
                    <a:pt x="0" y="2248"/>
                  </a:lnTo>
                  <a:lnTo>
                    <a:pt x="6334" y="7046"/>
                  </a:lnTo>
                  <a:lnTo>
                    <a:pt x="7969" y="4798"/>
                  </a:lnTo>
                  <a:lnTo>
                    <a:pt x="1741" y="1"/>
                  </a:lnTo>
                  <a:close/>
                </a:path>
              </a:pathLst>
            </a:custGeom>
            <a:solidFill>
              <a:srgbClr val="28547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gd4ff6b1f40_0_3981"/>
            <p:cNvSpPr/>
            <p:nvPr/>
          </p:nvSpPr>
          <p:spPr>
            <a:xfrm>
              <a:off x="5476950" y="1541375"/>
              <a:ext cx="48450" cy="61325"/>
            </a:xfrm>
            <a:custGeom>
              <a:rect b="b" l="l" r="r" t="t"/>
              <a:pathLst>
                <a:path extrusionOk="0" h="2453" w="1938">
                  <a:moveTo>
                    <a:pt x="1635" y="1"/>
                  </a:moveTo>
                  <a:lnTo>
                    <a:pt x="1" y="2249"/>
                  </a:lnTo>
                  <a:lnTo>
                    <a:pt x="205" y="2453"/>
                  </a:lnTo>
                  <a:lnTo>
                    <a:pt x="1938" y="205"/>
                  </a:lnTo>
                  <a:lnTo>
                    <a:pt x="1635" y="1"/>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gd4ff6b1f40_0_3981"/>
            <p:cNvSpPr/>
            <p:nvPr/>
          </p:nvSpPr>
          <p:spPr>
            <a:xfrm>
              <a:off x="5492275" y="1554050"/>
              <a:ext cx="48450" cy="61325"/>
            </a:xfrm>
            <a:custGeom>
              <a:rect b="b" l="l" r="r" t="t"/>
              <a:pathLst>
                <a:path extrusionOk="0" h="2453" w="1938">
                  <a:moveTo>
                    <a:pt x="1635" y="1"/>
                  </a:moveTo>
                  <a:lnTo>
                    <a:pt x="1" y="2150"/>
                  </a:lnTo>
                  <a:lnTo>
                    <a:pt x="303" y="2453"/>
                  </a:lnTo>
                  <a:lnTo>
                    <a:pt x="1938" y="205"/>
                  </a:lnTo>
                  <a:lnTo>
                    <a:pt x="1635" y="1"/>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gd4ff6b1f40_0_3981"/>
            <p:cNvSpPr/>
            <p:nvPr/>
          </p:nvSpPr>
          <p:spPr>
            <a:xfrm>
              <a:off x="5507600" y="1564275"/>
              <a:ext cx="48450" cy="61325"/>
            </a:xfrm>
            <a:custGeom>
              <a:rect b="b" l="l" r="r" t="t"/>
              <a:pathLst>
                <a:path extrusionOk="0" h="2453" w="1938">
                  <a:moveTo>
                    <a:pt x="1635" y="0"/>
                  </a:moveTo>
                  <a:lnTo>
                    <a:pt x="1" y="2248"/>
                  </a:lnTo>
                  <a:lnTo>
                    <a:pt x="303" y="2452"/>
                  </a:lnTo>
                  <a:lnTo>
                    <a:pt x="1938" y="311"/>
                  </a:lnTo>
                  <a:lnTo>
                    <a:pt x="1635"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gd4ff6b1f40_0_3981"/>
            <p:cNvSpPr/>
            <p:nvPr/>
          </p:nvSpPr>
          <p:spPr>
            <a:xfrm>
              <a:off x="5522925" y="1577150"/>
              <a:ext cx="48450" cy="61325"/>
            </a:xfrm>
            <a:custGeom>
              <a:rect b="b" l="l" r="r" t="t"/>
              <a:pathLst>
                <a:path extrusionOk="0" h="2453" w="1938">
                  <a:moveTo>
                    <a:pt x="1635" y="0"/>
                  </a:moveTo>
                  <a:lnTo>
                    <a:pt x="1" y="2248"/>
                  </a:lnTo>
                  <a:lnTo>
                    <a:pt x="303" y="2452"/>
                  </a:lnTo>
                  <a:lnTo>
                    <a:pt x="1938" y="205"/>
                  </a:lnTo>
                  <a:lnTo>
                    <a:pt x="1635"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gd4ff6b1f40_0_3981"/>
            <p:cNvSpPr/>
            <p:nvPr/>
          </p:nvSpPr>
          <p:spPr>
            <a:xfrm>
              <a:off x="5538250" y="1589825"/>
              <a:ext cx="48450" cy="61325"/>
            </a:xfrm>
            <a:custGeom>
              <a:rect b="b" l="l" r="r" t="t"/>
              <a:pathLst>
                <a:path extrusionOk="0" h="2453" w="1938">
                  <a:moveTo>
                    <a:pt x="1635" y="0"/>
                  </a:moveTo>
                  <a:lnTo>
                    <a:pt x="1" y="2150"/>
                  </a:lnTo>
                  <a:lnTo>
                    <a:pt x="303" y="2452"/>
                  </a:lnTo>
                  <a:lnTo>
                    <a:pt x="1938" y="204"/>
                  </a:lnTo>
                  <a:lnTo>
                    <a:pt x="1635"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gd4ff6b1f40_0_3981"/>
            <p:cNvSpPr/>
            <p:nvPr/>
          </p:nvSpPr>
          <p:spPr>
            <a:xfrm>
              <a:off x="5553575" y="1600025"/>
              <a:ext cx="48450" cy="61325"/>
            </a:xfrm>
            <a:custGeom>
              <a:rect b="b" l="l" r="r" t="t"/>
              <a:pathLst>
                <a:path extrusionOk="0" h="2453" w="1938">
                  <a:moveTo>
                    <a:pt x="1733" y="1"/>
                  </a:moveTo>
                  <a:lnTo>
                    <a:pt x="1" y="2248"/>
                  </a:lnTo>
                  <a:lnTo>
                    <a:pt x="303" y="2453"/>
                  </a:lnTo>
                  <a:lnTo>
                    <a:pt x="1938" y="311"/>
                  </a:lnTo>
                  <a:lnTo>
                    <a:pt x="1733" y="1"/>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gd4ff6b1f40_0_3981"/>
            <p:cNvSpPr/>
            <p:nvPr/>
          </p:nvSpPr>
          <p:spPr>
            <a:xfrm>
              <a:off x="5568900" y="1612900"/>
              <a:ext cx="51125" cy="61325"/>
            </a:xfrm>
            <a:custGeom>
              <a:rect b="b" l="l" r="r" t="t"/>
              <a:pathLst>
                <a:path extrusionOk="0" h="2453" w="2045">
                  <a:moveTo>
                    <a:pt x="1733" y="1"/>
                  </a:moveTo>
                  <a:lnTo>
                    <a:pt x="1" y="2248"/>
                  </a:lnTo>
                  <a:lnTo>
                    <a:pt x="303" y="2453"/>
                  </a:lnTo>
                  <a:lnTo>
                    <a:pt x="2044" y="205"/>
                  </a:lnTo>
                  <a:lnTo>
                    <a:pt x="1733" y="1"/>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gd4ff6b1f40_0_3981"/>
            <p:cNvSpPr/>
            <p:nvPr/>
          </p:nvSpPr>
          <p:spPr>
            <a:xfrm>
              <a:off x="5584225" y="1625575"/>
              <a:ext cx="51125" cy="61325"/>
            </a:xfrm>
            <a:custGeom>
              <a:rect b="b" l="l" r="r" t="t"/>
              <a:pathLst>
                <a:path extrusionOk="0" h="2453" w="2045">
                  <a:moveTo>
                    <a:pt x="1733" y="0"/>
                  </a:moveTo>
                  <a:lnTo>
                    <a:pt x="1" y="2150"/>
                  </a:lnTo>
                  <a:lnTo>
                    <a:pt x="303" y="2452"/>
                  </a:lnTo>
                  <a:lnTo>
                    <a:pt x="2044" y="205"/>
                  </a:lnTo>
                  <a:lnTo>
                    <a:pt x="1733"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gd4ff6b1f40_0_3981"/>
            <p:cNvSpPr/>
            <p:nvPr/>
          </p:nvSpPr>
          <p:spPr>
            <a:xfrm>
              <a:off x="5599550" y="1635800"/>
              <a:ext cx="51125" cy="61325"/>
            </a:xfrm>
            <a:custGeom>
              <a:rect b="b" l="l" r="r" t="t"/>
              <a:pathLst>
                <a:path extrusionOk="0" h="2453" w="2045">
                  <a:moveTo>
                    <a:pt x="1733" y="0"/>
                  </a:moveTo>
                  <a:lnTo>
                    <a:pt x="1" y="2248"/>
                  </a:lnTo>
                  <a:lnTo>
                    <a:pt x="303" y="2452"/>
                  </a:lnTo>
                  <a:lnTo>
                    <a:pt x="2044" y="204"/>
                  </a:lnTo>
                  <a:lnTo>
                    <a:pt x="1733" y="0"/>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gd4ff6b1f40_0_3981"/>
            <p:cNvSpPr/>
            <p:nvPr/>
          </p:nvSpPr>
          <p:spPr>
            <a:xfrm>
              <a:off x="5614875" y="1648650"/>
              <a:ext cx="51125" cy="61325"/>
            </a:xfrm>
            <a:custGeom>
              <a:rect b="b" l="l" r="r" t="t"/>
              <a:pathLst>
                <a:path extrusionOk="0" h="2453" w="2045">
                  <a:moveTo>
                    <a:pt x="1733" y="1"/>
                  </a:moveTo>
                  <a:lnTo>
                    <a:pt x="1" y="2249"/>
                  </a:lnTo>
                  <a:lnTo>
                    <a:pt x="303" y="2453"/>
                  </a:lnTo>
                  <a:lnTo>
                    <a:pt x="2044" y="205"/>
                  </a:lnTo>
                  <a:lnTo>
                    <a:pt x="1733" y="1"/>
                  </a:lnTo>
                  <a:close/>
                </a:path>
              </a:pathLst>
            </a:custGeom>
            <a:solidFill>
              <a:srgbClr val="306F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gd4ff6b1f40_0_3981"/>
            <p:cNvSpPr/>
            <p:nvPr/>
          </p:nvSpPr>
          <p:spPr>
            <a:xfrm>
              <a:off x="5070725" y="1618000"/>
              <a:ext cx="531300" cy="621250"/>
            </a:xfrm>
            <a:custGeom>
              <a:rect b="b" l="l" r="r" t="t"/>
              <a:pathLst>
                <a:path extrusionOk="0" h="24850" w="21252">
                  <a:moveTo>
                    <a:pt x="16143" y="1"/>
                  </a:moveTo>
                  <a:lnTo>
                    <a:pt x="1023" y="19715"/>
                  </a:lnTo>
                  <a:cubicBezTo>
                    <a:pt x="1" y="21047"/>
                    <a:pt x="205" y="23091"/>
                    <a:pt x="1636" y="24211"/>
                  </a:cubicBezTo>
                  <a:cubicBezTo>
                    <a:pt x="2232" y="24636"/>
                    <a:pt x="2917" y="24849"/>
                    <a:pt x="3595" y="24849"/>
                  </a:cubicBezTo>
                  <a:cubicBezTo>
                    <a:pt x="4544" y="24849"/>
                    <a:pt x="5478" y="24432"/>
                    <a:pt x="6131" y="23598"/>
                  </a:cubicBezTo>
                  <a:lnTo>
                    <a:pt x="21252" y="3883"/>
                  </a:lnTo>
                  <a:lnTo>
                    <a:pt x="16143" y="1"/>
                  </a:lnTo>
                  <a:close/>
                </a:path>
              </a:pathLst>
            </a:custGeom>
            <a:solidFill>
              <a:srgbClr val="FAFD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gd4ff6b1f40_0_3981"/>
            <p:cNvSpPr/>
            <p:nvPr/>
          </p:nvSpPr>
          <p:spPr>
            <a:xfrm>
              <a:off x="5096275" y="1766150"/>
              <a:ext cx="383150" cy="446850"/>
            </a:xfrm>
            <a:custGeom>
              <a:rect b="b" l="l" r="r" t="t"/>
              <a:pathLst>
                <a:path extrusionOk="0" h="17874" w="15326">
                  <a:moveTo>
                    <a:pt x="11648" y="1"/>
                  </a:moveTo>
                  <a:lnTo>
                    <a:pt x="818" y="14100"/>
                  </a:lnTo>
                  <a:cubicBezTo>
                    <a:pt x="1" y="15121"/>
                    <a:pt x="205" y="16650"/>
                    <a:pt x="1227" y="17369"/>
                  </a:cubicBezTo>
                  <a:cubicBezTo>
                    <a:pt x="1653" y="17710"/>
                    <a:pt x="2169" y="17873"/>
                    <a:pt x="2678" y="17873"/>
                  </a:cubicBezTo>
                  <a:cubicBezTo>
                    <a:pt x="3387" y="17873"/>
                    <a:pt x="4082" y="17556"/>
                    <a:pt x="4496" y="16960"/>
                  </a:cubicBezTo>
                  <a:lnTo>
                    <a:pt x="15326" y="2861"/>
                  </a:lnTo>
                  <a:lnTo>
                    <a:pt x="11648" y="1"/>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gd4ff6b1f40_0_3981"/>
            <p:cNvSpPr/>
            <p:nvPr/>
          </p:nvSpPr>
          <p:spPr>
            <a:xfrm>
              <a:off x="5453875" y="1589825"/>
              <a:ext cx="173700" cy="143050"/>
            </a:xfrm>
            <a:custGeom>
              <a:rect b="b" l="l" r="r" t="t"/>
              <a:pathLst>
                <a:path extrusionOk="0" h="5722" w="6948">
                  <a:moveTo>
                    <a:pt x="719" y="0"/>
                  </a:moveTo>
                  <a:lnTo>
                    <a:pt x="0" y="924"/>
                  </a:lnTo>
                  <a:lnTo>
                    <a:pt x="6236" y="5721"/>
                  </a:lnTo>
                  <a:lnTo>
                    <a:pt x="6947" y="4806"/>
                  </a:lnTo>
                  <a:lnTo>
                    <a:pt x="719" y="0"/>
                  </a:ln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gd4ff6b1f40_0_3981"/>
            <p:cNvSpPr/>
            <p:nvPr/>
          </p:nvSpPr>
          <p:spPr>
            <a:xfrm>
              <a:off x="5096275" y="2075100"/>
              <a:ext cx="145725" cy="137900"/>
            </a:xfrm>
            <a:custGeom>
              <a:rect b="b" l="l" r="r" t="t"/>
              <a:pathLst>
                <a:path extrusionOk="0" h="5516" w="5829">
                  <a:moveTo>
                    <a:pt x="2150" y="1"/>
                  </a:moveTo>
                  <a:lnTo>
                    <a:pt x="2150" y="1"/>
                  </a:lnTo>
                  <a:cubicBezTo>
                    <a:pt x="2130" y="27"/>
                    <a:pt x="2110" y="53"/>
                    <a:pt x="2090" y="79"/>
                  </a:cubicBezTo>
                  <a:lnTo>
                    <a:pt x="2090" y="79"/>
                  </a:lnTo>
                  <a:lnTo>
                    <a:pt x="2150" y="1"/>
                  </a:lnTo>
                  <a:close/>
                  <a:moveTo>
                    <a:pt x="5828" y="2861"/>
                  </a:moveTo>
                  <a:lnTo>
                    <a:pt x="5728" y="2992"/>
                  </a:lnTo>
                  <a:lnTo>
                    <a:pt x="5728" y="2992"/>
                  </a:lnTo>
                  <a:cubicBezTo>
                    <a:pt x="5763" y="2950"/>
                    <a:pt x="5797" y="2907"/>
                    <a:pt x="5828" y="2861"/>
                  </a:cubicBezTo>
                  <a:close/>
                  <a:moveTo>
                    <a:pt x="2090" y="79"/>
                  </a:moveTo>
                  <a:lnTo>
                    <a:pt x="818" y="1742"/>
                  </a:lnTo>
                  <a:cubicBezTo>
                    <a:pt x="1" y="2763"/>
                    <a:pt x="205" y="4292"/>
                    <a:pt x="1227" y="5011"/>
                  </a:cubicBezTo>
                  <a:cubicBezTo>
                    <a:pt x="1653" y="5352"/>
                    <a:pt x="2169" y="5515"/>
                    <a:pt x="2678" y="5515"/>
                  </a:cubicBezTo>
                  <a:cubicBezTo>
                    <a:pt x="3387" y="5515"/>
                    <a:pt x="4082" y="5198"/>
                    <a:pt x="4496" y="4602"/>
                  </a:cubicBezTo>
                  <a:lnTo>
                    <a:pt x="5728" y="2992"/>
                  </a:lnTo>
                  <a:lnTo>
                    <a:pt x="5728" y="2992"/>
                  </a:lnTo>
                  <a:cubicBezTo>
                    <a:pt x="5304" y="3503"/>
                    <a:pt x="4662" y="3774"/>
                    <a:pt x="4008" y="3774"/>
                  </a:cubicBezTo>
                  <a:cubicBezTo>
                    <a:pt x="3500" y="3774"/>
                    <a:pt x="2985" y="3611"/>
                    <a:pt x="2559" y="3270"/>
                  </a:cubicBezTo>
                  <a:cubicBezTo>
                    <a:pt x="1563" y="2577"/>
                    <a:pt x="1344" y="1100"/>
                    <a:pt x="2090" y="79"/>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_1_1_1_1_1_1_1_1">
    <p:spTree>
      <p:nvGrpSpPr>
        <p:cNvPr id="2552" name="Shape 2552"/>
        <p:cNvGrpSpPr/>
        <p:nvPr/>
      </p:nvGrpSpPr>
      <p:grpSpPr>
        <a:xfrm>
          <a:off x="0" y="0"/>
          <a:ext cx="0" cy="0"/>
          <a:chOff x="0" y="0"/>
          <a:chExt cx="0" cy="0"/>
        </a:xfrm>
      </p:grpSpPr>
      <p:sp>
        <p:nvSpPr>
          <p:cNvPr id="2553" name="Google Shape;2553;gd4ff6b1f40_0_4136"/>
          <p:cNvSpPr/>
          <p:nvPr/>
        </p:nvSpPr>
        <p:spPr>
          <a:xfrm>
            <a:off x="6115050"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gd4ff6b1f40_0_4136"/>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l">
              <a:lnSpc>
                <a:spcPct val="100000"/>
              </a:lnSpc>
              <a:spcBef>
                <a:spcPts val="0"/>
              </a:spcBef>
              <a:spcAft>
                <a:spcPts val="0"/>
              </a:spcAft>
              <a:buClr>
                <a:schemeClr val="lt2"/>
              </a:buClr>
              <a:buSzPts val="2800"/>
              <a:buNone/>
              <a:defRPr>
                <a:solidFill>
                  <a:schemeClr val="lt2"/>
                </a:solidFill>
              </a:defRPr>
            </a:lvl2pPr>
            <a:lvl3pPr lvl="2" rtl="0" algn="l">
              <a:lnSpc>
                <a:spcPct val="100000"/>
              </a:lnSpc>
              <a:spcBef>
                <a:spcPts val="0"/>
              </a:spcBef>
              <a:spcAft>
                <a:spcPts val="0"/>
              </a:spcAft>
              <a:buClr>
                <a:schemeClr val="lt2"/>
              </a:buClr>
              <a:buSzPts val="2800"/>
              <a:buNone/>
              <a:defRPr>
                <a:solidFill>
                  <a:schemeClr val="lt2"/>
                </a:solidFill>
              </a:defRPr>
            </a:lvl3pPr>
            <a:lvl4pPr lvl="3" rtl="0" algn="l">
              <a:lnSpc>
                <a:spcPct val="100000"/>
              </a:lnSpc>
              <a:spcBef>
                <a:spcPts val="0"/>
              </a:spcBef>
              <a:spcAft>
                <a:spcPts val="0"/>
              </a:spcAft>
              <a:buClr>
                <a:schemeClr val="lt2"/>
              </a:buClr>
              <a:buSzPts val="2800"/>
              <a:buNone/>
              <a:defRPr>
                <a:solidFill>
                  <a:schemeClr val="lt2"/>
                </a:solidFill>
              </a:defRPr>
            </a:lvl4pPr>
            <a:lvl5pPr lvl="4" rtl="0" algn="l">
              <a:lnSpc>
                <a:spcPct val="100000"/>
              </a:lnSpc>
              <a:spcBef>
                <a:spcPts val="0"/>
              </a:spcBef>
              <a:spcAft>
                <a:spcPts val="0"/>
              </a:spcAft>
              <a:buClr>
                <a:schemeClr val="lt2"/>
              </a:buClr>
              <a:buSzPts val="2800"/>
              <a:buNone/>
              <a:defRPr>
                <a:solidFill>
                  <a:schemeClr val="lt2"/>
                </a:solidFill>
              </a:defRPr>
            </a:lvl5pPr>
            <a:lvl6pPr lvl="5" rtl="0" algn="l">
              <a:lnSpc>
                <a:spcPct val="100000"/>
              </a:lnSpc>
              <a:spcBef>
                <a:spcPts val="0"/>
              </a:spcBef>
              <a:spcAft>
                <a:spcPts val="0"/>
              </a:spcAft>
              <a:buClr>
                <a:schemeClr val="lt2"/>
              </a:buClr>
              <a:buSzPts val="2800"/>
              <a:buNone/>
              <a:defRPr>
                <a:solidFill>
                  <a:schemeClr val="lt2"/>
                </a:solidFill>
              </a:defRPr>
            </a:lvl6pPr>
            <a:lvl7pPr lvl="6" rtl="0" algn="l">
              <a:lnSpc>
                <a:spcPct val="100000"/>
              </a:lnSpc>
              <a:spcBef>
                <a:spcPts val="0"/>
              </a:spcBef>
              <a:spcAft>
                <a:spcPts val="0"/>
              </a:spcAft>
              <a:buClr>
                <a:schemeClr val="lt2"/>
              </a:buClr>
              <a:buSzPts val="2800"/>
              <a:buNone/>
              <a:defRPr>
                <a:solidFill>
                  <a:schemeClr val="lt2"/>
                </a:solidFill>
              </a:defRPr>
            </a:lvl7pPr>
            <a:lvl8pPr lvl="7" rtl="0" algn="l">
              <a:lnSpc>
                <a:spcPct val="100000"/>
              </a:lnSpc>
              <a:spcBef>
                <a:spcPts val="0"/>
              </a:spcBef>
              <a:spcAft>
                <a:spcPts val="0"/>
              </a:spcAft>
              <a:buClr>
                <a:schemeClr val="lt2"/>
              </a:buClr>
              <a:buSzPts val="2800"/>
              <a:buNone/>
              <a:defRPr>
                <a:solidFill>
                  <a:schemeClr val="lt2"/>
                </a:solidFill>
              </a:defRPr>
            </a:lvl8pPr>
            <a:lvl9pPr lvl="8" rtl="0" algn="l">
              <a:lnSpc>
                <a:spcPct val="100000"/>
              </a:lnSpc>
              <a:spcBef>
                <a:spcPts val="0"/>
              </a:spcBef>
              <a:spcAft>
                <a:spcPts val="0"/>
              </a:spcAft>
              <a:buClr>
                <a:schemeClr val="lt2"/>
              </a:buClr>
              <a:buSzPts val="2800"/>
              <a:buNone/>
              <a:defRPr>
                <a:solidFill>
                  <a:schemeClr val="lt2"/>
                </a:solidFill>
              </a:defRPr>
            </a:lvl9pPr>
          </a:lstStyle>
          <a:p/>
        </p:txBody>
      </p:sp>
      <p:sp>
        <p:nvSpPr>
          <p:cNvPr id="2555" name="Google Shape;2555;gd4ff6b1f40_0_4136"/>
          <p:cNvSpPr/>
          <p:nvPr/>
        </p:nvSpPr>
        <p:spPr>
          <a:xfrm>
            <a:off x="7931973" y="613899"/>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gd4ff6b1f40_0_4136"/>
          <p:cNvSpPr/>
          <p:nvPr/>
        </p:nvSpPr>
        <p:spPr>
          <a:xfrm>
            <a:off x="8062286" y="328218"/>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gd4ff6b1f40_0_4136"/>
          <p:cNvSpPr/>
          <p:nvPr/>
        </p:nvSpPr>
        <p:spPr>
          <a:xfrm>
            <a:off x="8221110" y="1262627"/>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gd4ff6b1f40_0_4136"/>
          <p:cNvSpPr/>
          <p:nvPr/>
        </p:nvSpPr>
        <p:spPr>
          <a:xfrm>
            <a:off x="8461103" y="662994"/>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gd4ff6b1f40_0_4136"/>
          <p:cNvSpPr/>
          <p:nvPr/>
        </p:nvSpPr>
        <p:spPr>
          <a:xfrm>
            <a:off x="6179440" y="4715859"/>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gd4ff6b1f40_0_4136"/>
          <p:cNvSpPr/>
          <p:nvPr/>
        </p:nvSpPr>
        <p:spPr>
          <a:xfrm>
            <a:off x="7485508" y="4839164"/>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gd4ff6b1f40_0_4136"/>
          <p:cNvSpPr/>
          <p:nvPr/>
        </p:nvSpPr>
        <p:spPr>
          <a:xfrm>
            <a:off x="8412926" y="4599423"/>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gd4ff6b1f40_0_4136"/>
          <p:cNvSpPr/>
          <p:nvPr/>
        </p:nvSpPr>
        <p:spPr>
          <a:xfrm rot="-5400000">
            <a:off x="7033096" y="-403711"/>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gd4ff6b1f40_0_4136"/>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gd4ff6b1f40_0_4136"/>
          <p:cNvSpPr/>
          <p:nvPr/>
        </p:nvSpPr>
        <p:spPr>
          <a:xfrm flipH="1">
            <a:off x="34" y="3181350"/>
            <a:ext cx="1332091" cy="196225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gd4ff6b1f40_0_4136"/>
          <p:cNvSpPr txBox="1"/>
          <p:nvPr>
            <p:ph idx="1" type="subTitle"/>
          </p:nvPr>
        </p:nvSpPr>
        <p:spPr>
          <a:xfrm>
            <a:off x="1958400" y="1654350"/>
            <a:ext cx="1058400" cy="4782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lgn="l">
              <a:lnSpc>
                <a:spcPct val="115000"/>
              </a:lnSpc>
              <a:spcBef>
                <a:spcPts val="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566" name="Google Shape;2566;gd4ff6b1f40_0_4136"/>
          <p:cNvSpPr txBox="1"/>
          <p:nvPr>
            <p:ph idx="2" type="subTitle"/>
          </p:nvPr>
        </p:nvSpPr>
        <p:spPr>
          <a:xfrm>
            <a:off x="5906875" y="1655700"/>
            <a:ext cx="1060800" cy="4755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1800"/>
              <a:buNone/>
              <a:defRPr>
                <a:latin typeface="Nunito ExtraBold"/>
                <a:ea typeface="Nunito ExtraBold"/>
                <a:cs typeface="Nunito ExtraBold"/>
                <a:sym typeface="Nunito ExtraBold"/>
              </a:defRPr>
            </a:lvl1pPr>
            <a:lvl2pPr lvl="1" rtl="0" algn="l">
              <a:lnSpc>
                <a:spcPct val="115000"/>
              </a:lnSpc>
              <a:spcBef>
                <a:spcPts val="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567" name="Google Shape;2567;gd4ff6b1f40_0_4136"/>
          <p:cNvSpPr txBox="1"/>
          <p:nvPr>
            <p:ph idx="3" type="subTitle"/>
          </p:nvPr>
        </p:nvSpPr>
        <p:spPr>
          <a:xfrm>
            <a:off x="713250" y="2129875"/>
            <a:ext cx="3548700" cy="25431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Char char="●"/>
              <a:defRPr sz="1200"/>
            </a:lvl1pPr>
            <a:lvl2pPr lvl="1" rtl="0" algn="l">
              <a:lnSpc>
                <a:spcPct val="115000"/>
              </a:lnSpc>
              <a:spcBef>
                <a:spcPts val="1600"/>
              </a:spcBef>
              <a:spcAft>
                <a:spcPts val="0"/>
              </a:spcAft>
              <a:buSzPts val="1400"/>
              <a:buChar char="○"/>
              <a:defRPr/>
            </a:lvl2pPr>
            <a:lvl3pPr lvl="2" rtl="0" algn="l">
              <a:lnSpc>
                <a:spcPct val="115000"/>
              </a:lnSpc>
              <a:spcBef>
                <a:spcPts val="1600"/>
              </a:spcBef>
              <a:spcAft>
                <a:spcPts val="0"/>
              </a:spcAft>
              <a:buSzPts val="1400"/>
              <a:buChar char="■"/>
              <a:defRPr/>
            </a:lvl3pPr>
            <a:lvl4pPr lvl="3" rtl="0" algn="l">
              <a:lnSpc>
                <a:spcPct val="115000"/>
              </a:lnSpc>
              <a:spcBef>
                <a:spcPts val="1600"/>
              </a:spcBef>
              <a:spcAft>
                <a:spcPts val="0"/>
              </a:spcAft>
              <a:buSzPts val="1400"/>
              <a:buChar char="●"/>
              <a:defRPr/>
            </a:lvl4pPr>
            <a:lvl5pPr lvl="4" rtl="0" algn="l">
              <a:lnSpc>
                <a:spcPct val="115000"/>
              </a:lnSpc>
              <a:spcBef>
                <a:spcPts val="1600"/>
              </a:spcBef>
              <a:spcAft>
                <a:spcPts val="0"/>
              </a:spcAft>
              <a:buSzPts val="1400"/>
              <a:buChar char="○"/>
              <a:defRPr/>
            </a:lvl5pPr>
            <a:lvl6pPr lvl="5" rtl="0" algn="l">
              <a:lnSpc>
                <a:spcPct val="115000"/>
              </a:lnSpc>
              <a:spcBef>
                <a:spcPts val="1600"/>
              </a:spcBef>
              <a:spcAft>
                <a:spcPts val="0"/>
              </a:spcAft>
              <a:buSzPts val="1400"/>
              <a:buChar char="■"/>
              <a:defRPr/>
            </a:lvl6pPr>
            <a:lvl7pPr lvl="6" rtl="0" algn="l">
              <a:lnSpc>
                <a:spcPct val="115000"/>
              </a:lnSpc>
              <a:spcBef>
                <a:spcPts val="1600"/>
              </a:spcBef>
              <a:spcAft>
                <a:spcPts val="0"/>
              </a:spcAft>
              <a:buSzPts val="1400"/>
              <a:buChar char="●"/>
              <a:defRPr/>
            </a:lvl7pPr>
            <a:lvl8pPr lvl="7" rtl="0" algn="l">
              <a:lnSpc>
                <a:spcPct val="115000"/>
              </a:lnSpc>
              <a:spcBef>
                <a:spcPts val="1600"/>
              </a:spcBef>
              <a:spcAft>
                <a:spcPts val="0"/>
              </a:spcAft>
              <a:buSzPts val="1400"/>
              <a:buChar char="○"/>
              <a:defRPr/>
            </a:lvl8pPr>
            <a:lvl9pPr lvl="8" rtl="0" algn="l">
              <a:lnSpc>
                <a:spcPct val="115000"/>
              </a:lnSpc>
              <a:spcBef>
                <a:spcPts val="1600"/>
              </a:spcBef>
              <a:spcAft>
                <a:spcPts val="1600"/>
              </a:spcAft>
              <a:buSzPts val="1400"/>
              <a:buChar char="■"/>
              <a:defRPr/>
            </a:lvl9pPr>
          </a:lstStyle>
          <a:p/>
        </p:txBody>
      </p:sp>
      <p:sp>
        <p:nvSpPr>
          <p:cNvPr id="2568" name="Google Shape;2568;gd4ff6b1f40_0_4136"/>
          <p:cNvSpPr txBox="1"/>
          <p:nvPr>
            <p:ph idx="4" type="subTitle"/>
          </p:nvPr>
        </p:nvSpPr>
        <p:spPr>
          <a:xfrm>
            <a:off x="4663375" y="2128525"/>
            <a:ext cx="3547800" cy="2545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1800"/>
              <a:buChar char="●"/>
              <a:defRPr sz="1200"/>
            </a:lvl1pPr>
            <a:lvl2pPr lvl="1" rtl="0" algn="l">
              <a:lnSpc>
                <a:spcPct val="115000"/>
              </a:lnSpc>
              <a:spcBef>
                <a:spcPts val="0"/>
              </a:spcBef>
              <a:spcAft>
                <a:spcPts val="0"/>
              </a:spcAft>
              <a:buSzPts val="1400"/>
              <a:buChar char="○"/>
              <a:defRPr/>
            </a:lvl2pPr>
            <a:lvl3pPr lvl="2" rtl="0" algn="l">
              <a:lnSpc>
                <a:spcPct val="115000"/>
              </a:lnSpc>
              <a:spcBef>
                <a:spcPts val="1600"/>
              </a:spcBef>
              <a:spcAft>
                <a:spcPts val="0"/>
              </a:spcAft>
              <a:buSzPts val="1400"/>
              <a:buChar char="■"/>
              <a:defRPr/>
            </a:lvl3pPr>
            <a:lvl4pPr lvl="3" rtl="0" algn="l">
              <a:lnSpc>
                <a:spcPct val="115000"/>
              </a:lnSpc>
              <a:spcBef>
                <a:spcPts val="1600"/>
              </a:spcBef>
              <a:spcAft>
                <a:spcPts val="0"/>
              </a:spcAft>
              <a:buSzPts val="1400"/>
              <a:buChar char="●"/>
              <a:defRPr/>
            </a:lvl4pPr>
            <a:lvl5pPr lvl="4" rtl="0" algn="l">
              <a:lnSpc>
                <a:spcPct val="115000"/>
              </a:lnSpc>
              <a:spcBef>
                <a:spcPts val="1600"/>
              </a:spcBef>
              <a:spcAft>
                <a:spcPts val="0"/>
              </a:spcAft>
              <a:buSzPts val="1400"/>
              <a:buChar char="○"/>
              <a:defRPr/>
            </a:lvl5pPr>
            <a:lvl6pPr lvl="5" rtl="0" algn="l">
              <a:lnSpc>
                <a:spcPct val="115000"/>
              </a:lnSpc>
              <a:spcBef>
                <a:spcPts val="1600"/>
              </a:spcBef>
              <a:spcAft>
                <a:spcPts val="0"/>
              </a:spcAft>
              <a:buSzPts val="1400"/>
              <a:buChar char="■"/>
              <a:defRPr/>
            </a:lvl6pPr>
            <a:lvl7pPr lvl="6" rtl="0" algn="l">
              <a:lnSpc>
                <a:spcPct val="115000"/>
              </a:lnSpc>
              <a:spcBef>
                <a:spcPts val="1600"/>
              </a:spcBef>
              <a:spcAft>
                <a:spcPts val="0"/>
              </a:spcAft>
              <a:buSzPts val="1400"/>
              <a:buChar char="●"/>
              <a:defRPr/>
            </a:lvl7pPr>
            <a:lvl8pPr lvl="7" rtl="0" algn="l">
              <a:lnSpc>
                <a:spcPct val="115000"/>
              </a:lnSpc>
              <a:spcBef>
                <a:spcPts val="1600"/>
              </a:spcBef>
              <a:spcAft>
                <a:spcPts val="0"/>
              </a:spcAft>
              <a:buSzPts val="1400"/>
              <a:buChar char="○"/>
              <a:defRPr/>
            </a:lvl8pPr>
            <a:lvl9pPr lvl="8" rtl="0" algn="l">
              <a:lnSpc>
                <a:spcPct val="115000"/>
              </a:lnSpc>
              <a:spcBef>
                <a:spcPts val="1600"/>
              </a:spcBef>
              <a:spcAft>
                <a:spcPts val="1600"/>
              </a:spcAft>
              <a:buSzPts val="1400"/>
              <a:buChar char="■"/>
              <a:defRPr/>
            </a:lvl9pPr>
          </a:lstStyle>
          <a:p/>
        </p:txBody>
      </p:sp>
      <p:sp>
        <p:nvSpPr>
          <p:cNvPr id="2569" name="Google Shape;2569;gd4ff6b1f40_0_4136"/>
          <p:cNvSpPr txBox="1"/>
          <p:nvPr>
            <p:ph idx="5" type="subTitle"/>
          </p:nvPr>
        </p:nvSpPr>
        <p:spPr>
          <a:xfrm>
            <a:off x="713250" y="1212725"/>
            <a:ext cx="7717500" cy="30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l">
              <a:lnSpc>
                <a:spcPct val="115000"/>
              </a:lnSpc>
              <a:spcBef>
                <a:spcPts val="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400"/>
              <a:buNone/>
              <a:defRPr/>
            </a:lvl4pPr>
            <a:lvl5pPr lvl="4" rtl="0" algn="l">
              <a:lnSpc>
                <a:spcPct val="115000"/>
              </a:lnSpc>
              <a:spcBef>
                <a:spcPts val="1600"/>
              </a:spcBef>
              <a:spcAft>
                <a:spcPts val="0"/>
              </a:spcAft>
              <a:buSzPts val="1400"/>
              <a:buNone/>
              <a:defRPr/>
            </a:lvl5pPr>
            <a:lvl6pPr lvl="5" rtl="0" algn="l">
              <a:lnSpc>
                <a:spcPct val="115000"/>
              </a:lnSpc>
              <a:spcBef>
                <a:spcPts val="1600"/>
              </a:spcBef>
              <a:spcAft>
                <a:spcPts val="0"/>
              </a:spcAft>
              <a:buSzPts val="1400"/>
              <a:buNone/>
              <a:defRPr/>
            </a:lvl6pPr>
            <a:lvl7pPr lvl="6" rtl="0" algn="l">
              <a:lnSpc>
                <a:spcPct val="115000"/>
              </a:lnSpc>
              <a:spcBef>
                <a:spcPts val="1600"/>
              </a:spcBef>
              <a:spcAft>
                <a:spcPts val="0"/>
              </a:spcAft>
              <a:buSzPts val="1400"/>
              <a:buNone/>
              <a:defRPr/>
            </a:lvl7pPr>
            <a:lvl8pPr lvl="7" rtl="0" algn="l">
              <a:lnSpc>
                <a:spcPct val="115000"/>
              </a:lnSpc>
              <a:spcBef>
                <a:spcPts val="1600"/>
              </a:spcBef>
              <a:spcAft>
                <a:spcPts val="0"/>
              </a:spcAft>
              <a:buSzPts val="1400"/>
              <a:buNone/>
              <a:defRPr/>
            </a:lvl8pPr>
            <a:lvl9pPr lvl="8" rtl="0" algn="l">
              <a:lnSpc>
                <a:spcPct val="115000"/>
              </a:lnSpc>
              <a:spcBef>
                <a:spcPts val="1600"/>
              </a:spcBef>
              <a:spcAft>
                <a:spcPts val="1600"/>
              </a:spcAft>
              <a:buSzPts val="1400"/>
              <a:buNone/>
              <a:defRPr/>
            </a:lvl9pPr>
          </a:lstStyle>
          <a:p/>
        </p:txBody>
      </p:sp>
      <p:sp>
        <p:nvSpPr>
          <p:cNvPr id="2570" name="Google Shape;2570;gd4ff6b1f40_0_4136"/>
          <p:cNvSpPr/>
          <p:nvPr/>
        </p:nvSpPr>
        <p:spPr>
          <a:xfrm flipH="1">
            <a:off x="359690" y="10842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gd4ff6b1f40_0_4136"/>
          <p:cNvSpPr/>
          <p:nvPr/>
        </p:nvSpPr>
        <p:spPr>
          <a:xfrm flipH="1">
            <a:off x="1738181" y="2945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gd4ff6b1f40_0_4136"/>
          <p:cNvSpPr/>
          <p:nvPr/>
        </p:nvSpPr>
        <p:spPr>
          <a:xfrm flipH="1">
            <a:off x="190497" y="15072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gd4ff6b1f40_0_4136"/>
          <p:cNvSpPr/>
          <p:nvPr/>
        </p:nvSpPr>
        <p:spPr>
          <a:xfrm flipH="1">
            <a:off x="652197" y="8092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gd4ff6b1f40_0_4136"/>
          <p:cNvSpPr/>
          <p:nvPr/>
        </p:nvSpPr>
        <p:spPr>
          <a:xfrm flipH="1">
            <a:off x="750953" y="3932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gd4ff6b1f40_0_4136"/>
          <p:cNvSpPr/>
          <p:nvPr/>
        </p:nvSpPr>
        <p:spPr>
          <a:xfrm flipH="1">
            <a:off x="2401020" y="5026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76" name="Shape 2576"/>
        <p:cNvGrpSpPr/>
        <p:nvPr/>
      </p:nvGrpSpPr>
      <p:grpSpPr>
        <a:xfrm>
          <a:off x="0" y="0"/>
          <a:ext cx="0" cy="0"/>
          <a:chOff x="0" y="0"/>
          <a:chExt cx="0" cy="0"/>
        </a:xfrm>
      </p:grpSpPr>
      <p:sp>
        <p:nvSpPr>
          <p:cNvPr id="2577" name="Google Shape;2577;gd4ff6b1f40_0_4160"/>
          <p:cNvSpPr/>
          <p:nvPr/>
        </p:nvSpPr>
        <p:spPr>
          <a:xfrm>
            <a:off x="7172325" y="2239350"/>
            <a:ext cx="1971667" cy="290412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78" name="Google Shape;2578;gd4ff6b1f40_0_4160"/>
          <p:cNvGrpSpPr/>
          <p:nvPr/>
        </p:nvGrpSpPr>
        <p:grpSpPr>
          <a:xfrm>
            <a:off x="7172313" y="4341638"/>
            <a:ext cx="985925" cy="744150"/>
            <a:chOff x="1666700" y="5967688"/>
            <a:chExt cx="985925" cy="744150"/>
          </a:xfrm>
        </p:grpSpPr>
        <p:sp>
          <p:nvSpPr>
            <p:cNvPr id="2579" name="Google Shape;2579;gd4ff6b1f40_0_4160"/>
            <p:cNvSpPr/>
            <p:nvPr/>
          </p:nvSpPr>
          <p:spPr>
            <a:xfrm>
              <a:off x="1666700" y="5967688"/>
              <a:ext cx="985925" cy="744150"/>
            </a:xfrm>
            <a:custGeom>
              <a:rect b="b" l="l" r="r" t="t"/>
              <a:pathLst>
                <a:path extrusionOk="0" h="29766" w="39437">
                  <a:moveTo>
                    <a:pt x="31419" y="0"/>
                  </a:moveTo>
                  <a:cubicBezTo>
                    <a:pt x="30988" y="0"/>
                    <a:pt x="30551" y="105"/>
                    <a:pt x="30144" y="326"/>
                  </a:cubicBezTo>
                  <a:lnTo>
                    <a:pt x="1839" y="15340"/>
                  </a:lnTo>
                  <a:cubicBezTo>
                    <a:pt x="515" y="16060"/>
                    <a:pt x="0" y="17694"/>
                    <a:pt x="720" y="19018"/>
                  </a:cubicBezTo>
                  <a:lnTo>
                    <a:pt x="5624" y="28320"/>
                  </a:lnTo>
                  <a:cubicBezTo>
                    <a:pt x="6116" y="29236"/>
                    <a:pt x="7051" y="29765"/>
                    <a:pt x="8022" y="29765"/>
                  </a:cubicBezTo>
                  <a:cubicBezTo>
                    <a:pt x="8453" y="29765"/>
                    <a:pt x="8892" y="29661"/>
                    <a:pt x="9302" y="29440"/>
                  </a:cubicBezTo>
                  <a:lnTo>
                    <a:pt x="37598" y="14523"/>
                  </a:lnTo>
                  <a:cubicBezTo>
                    <a:pt x="38930" y="13812"/>
                    <a:pt x="39437" y="12177"/>
                    <a:pt x="38726" y="10845"/>
                  </a:cubicBezTo>
                  <a:lnTo>
                    <a:pt x="33822" y="1446"/>
                  </a:lnTo>
                  <a:cubicBezTo>
                    <a:pt x="33324" y="529"/>
                    <a:pt x="32387" y="0"/>
                    <a:pt x="31419" y="0"/>
                  </a:cubicBez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gd4ff6b1f40_0_4160"/>
            <p:cNvSpPr/>
            <p:nvPr/>
          </p:nvSpPr>
          <p:spPr>
            <a:xfrm>
              <a:off x="1758650" y="6363863"/>
              <a:ext cx="130375" cy="130375"/>
            </a:xfrm>
            <a:custGeom>
              <a:rect b="b" l="l" r="r" t="t"/>
              <a:pathLst>
                <a:path extrusionOk="0" h="5215" w="5215">
                  <a:moveTo>
                    <a:pt x="2555" y="0"/>
                  </a:moveTo>
                  <a:cubicBezTo>
                    <a:pt x="1305" y="0"/>
                    <a:pt x="194" y="901"/>
                    <a:pt x="0" y="2256"/>
                  </a:cubicBezTo>
                  <a:lnTo>
                    <a:pt x="0" y="2354"/>
                  </a:lnTo>
                  <a:lnTo>
                    <a:pt x="0" y="2460"/>
                  </a:lnTo>
                  <a:lnTo>
                    <a:pt x="0" y="2558"/>
                  </a:lnTo>
                  <a:lnTo>
                    <a:pt x="0" y="2665"/>
                  </a:lnTo>
                  <a:lnTo>
                    <a:pt x="0" y="2763"/>
                  </a:lnTo>
                  <a:cubicBezTo>
                    <a:pt x="0" y="2967"/>
                    <a:pt x="0" y="3171"/>
                    <a:pt x="107" y="3376"/>
                  </a:cubicBezTo>
                  <a:cubicBezTo>
                    <a:pt x="107" y="3482"/>
                    <a:pt x="107" y="3580"/>
                    <a:pt x="205" y="3580"/>
                  </a:cubicBezTo>
                  <a:lnTo>
                    <a:pt x="205" y="3686"/>
                  </a:lnTo>
                  <a:cubicBezTo>
                    <a:pt x="205" y="3686"/>
                    <a:pt x="205" y="3784"/>
                    <a:pt x="311" y="3784"/>
                  </a:cubicBezTo>
                  <a:lnTo>
                    <a:pt x="311" y="3891"/>
                  </a:lnTo>
                  <a:cubicBezTo>
                    <a:pt x="311" y="3989"/>
                    <a:pt x="409" y="3989"/>
                    <a:pt x="409" y="4095"/>
                  </a:cubicBezTo>
                  <a:cubicBezTo>
                    <a:pt x="409" y="4193"/>
                    <a:pt x="515" y="4193"/>
                    <a:pt x="515" y="4299"/>
                  </a:cubicBezTo>
                  <a:lnTo>
                    <a:pt x="613" y="4299"/>
                  </a:lnTo>
                  <a:cubicBezTo>
                    <a:pt x="613" y="4397"/>
                    <a:pt x="613" y="4397"/>
                    <a:pt x="720" y="4397"/>
                  </a:cubicBezTo>
                  <a:lnTo>
                    <a:pt x="720" y="4504"/>
                  </a:lnTo>
                  <a:cubicBezTo>
                    <a:pt x="818" y="4504"/>
                    <a:pt x="818" y="4602"/>
                    <a:pt x="924" y="4602"/>
                  </a:cubicBezTo>
                  <a:lnTo>
                    <a:pt x="1128" y="4806"/>
                  </a:lnTo>
                  <a:cubicBezTo>
                    <a:pt x="1226" y="4806"/>
                    <a:pt x="1226" y="4912"/>
                    <a:pt x="1333" y="4912"/>
                  </a:cubicBezTo>
                  <a:cubicBezTo>
                    <a:pt x="1431" y="4912"/>
                    <a:pt x="1537" y="5010"/>
                    <a:pt x="1537" y="5010"/>
                  </a:cubicBezTo>
                  <a:cubicBezTo>
                    <a:pt x="1635" y="5010"/>
                    <a:pt x="1741" y="5117"/>
                    <a:pt x="1741" y="5117"/>
                  </a:cubicBezTo>
                  <a:lnTo>
                    <a:pt x="2044" y="5117"/>
                  </a:lnTo>
                  <a:lnTo>
                    <a:pt x="2044" y="5215"/>
                  </a:lnTo>
                  <a:lnTo>
                    <a:pt x="2354" y="5215"/>
                  </a:lnTo>
                  <a:cubicBezTo>
                    <a:pt x="2763" y="5215"/>
                    <a:pt x="3172" y="5215"/>
                    <a:pt x="3580" y="5010"/>
                  </a:cubicBezTo>
                  <a:cubicBezTo>
                    <a:pt x="3678" y="5010"/>
                    <a:pt x="3785" y="4912"/>
                    <a:pt x="3785" y="4912"/>
                  </a:cubicBezTo>
                  <a:cubicBezTo>
                    <a:pt x="3883" y="4912"/>
                    <a:pt x="3989" y="4806"/>
                    <a:pt x="3989" y="4806"/>
                  </a:cubicBezTo>
                  <a:cubicBezTo>
                    <a:pt x="4087" y="4708"/>
                    <a:pt x="4193" y="4708"/>
                    <a:pt x="4193" y="4602"/>
                  </a:cubicBezTo>
                  <a:cubicBezTo>
                    <a:pt x="4398" y="4504"/>
                    <a:pt x="4496" y="4397"/>
                    <a:pt x="4602" y="4299"/>
                  </a:cubicBezTo>
                  <a:cubicBezTo>
                    <a:pt x="4806" y="3989"/>
                    <a:pt x="5011" y="3580"/>
                    <a:pt x="5109" y="3171"/>
                  </a:cubicBezTo>
                  <a:lnTo>
                    <a:pt x="5109" y="3073"/>
                  </a:ln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lnTo>
                    <a:pt x="4904" y="1537"/>
                  </a:lnTo>
                  <a:lnTo>
                    <a:pt x="4904" y="1439"/>
                  </a:lnTo>
                  <a:lnTo>
                    <a:pt x="4806" y="1332"/>
                  </a:lnTo>
                  <a:cubicBezTo>
                    <a:pt x="4398" y="621"/>
                    <a:pt x="3678" y="106"/>
                    <a:pt x="2763" y="8"/>
                  </a:cubicBezTo>
                  <a:cubicBezTo>
                    <a:pt x="2693" y="3"/>
                    <a:pt x="2624" y="0"/>
                    <a:pt x="2555"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gd4ff6b1f40_0_4160"/>
            <p:cNvSpPr/>
            <p:nvPr/>
          </p:nvSpPr>
          <p:spPr>
            <a:xfrm>
              <a:off x="1735750" y="6361013"/>
              <a:ext cx="148175" cy="131150"/>
            </a:xfrm>
            <a:custGeom>
              <a:rect b="b" l="l" r="r" t="t"/>
              <a:pathLst>
                <a:path extrusionOk="0" h="5246" w="5927">
                  <a:moveTo>
                    <a:pt x="2940" y="1"/>
                  </a:moveTo>
                  <a:cubicBezTo>
                    <a:pt x="2527" y="1"/>
                    <a:pt x="2111" y="105"/>
                    <a:pt x="1734" y="327"/>
                  </a:cubicBezTo>
                  <a:cubicBezTo>
                    <a:pt x="410" y="940"/>
                    <a:pt x="1" y="2574"/>
                    <a:pt x="614" y="3800"/>
                  </a:cubicBezTo>
                  <a:cubicBezTo>
                    <a:pt x="1106" y="4717"/>
                    <a:pt x="1994" y="5246"/>
                    <a:pt x="2901" y="5246"/>
                  </a:cubicBezTo>
                  <a:cubicBezTo>
                    <a:pt x="3304" y="5246"/>
                    <a:pt x="3710" y="5141"/>
                    <a:pt x="4088" y="4920"/>
                  </a:cubicBezTo>
                  <a:cubicBezTo>
                    <a:pt x="5412" y="4307"/>
                    <a:pt x="5927" y="2672"/>
                    <a:pt x="5207" y="1446"/>
                  </a:cubicBezTo>
                  <a:cubicBezTo>
                    <a:pt x="4783" y="530"/>
                    <a:pt x="3869" y="1"/>
                    <a:pt x="2940"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gd4ff6b1f40_0_4160"/>
            <p:cNvSpPr/>
            <p:nvPr/>
          </p:nvSpPr>
          <p:spPr>
            <a:xfrm>
              <a:off x="1766400" y="6369163"/>
              <a:ext cx="117525" cy="122175"/>
            </a:xfrm>
            <a:custGeom>
              <a:rect b="b" l="l" r="r" t="t"/>
              <a:pathLst>
                <a:path extrusionOk="0" h="4887" w="4701">
                  <a:moveTo>
                    <a:pt x="2862" y="1"/>
                  </a:moveTo>
                  <a:lnTo>
                    <a:pt x="2862" y="1"/>
                  </a:lnTo>
                  <a:cubicBezTo>
                    <a:pt x="3164" y="205"/>
                    <a:pt x="3368" y="409"/>
                    <a:pt x="3573" y="818"/>
                  </a:cubicBezTo>
                  <a:cubicBezTo>
                    <a:pt x="4186" y="2044"/>
                    <a:pt x="3679" y="3572"/>
                    <a:pt x="2453" y="4292"/>
                  </a:cubicBezTo>
                  <a:cubicBezTo>
                    <a:pt x="2044" y="4496"/>
                    <a:pt x="1636" y="4598"/>
                    <a:pt x="1227" y="4598"/>
                  </a:cubicBezTo>
                  <a:cubicBezTo>
                    <a:pt x="818" y="4598"/>
                    <a:pt x="410" y="4496"/>
                    <a:pt x="1" y="4292"/>
                  </a:cubicBezTo>
                  <a:lnTo>
                    <a:pt x="1" y="4292"/>
                  </a:lnTo>
                  <a:cubicBezTo>
                    <a:pt x="499" y="4665"/>
                    <a:pt x="1109" y="4887"/>
                    <a:pt x="1718" y="4887"/>
                  </a:cubicBezTo>
                  <a:cubicBezTo>
                    <a:pt x="2109" y="4887"/>
                    <a:pt x="2501" y="4795"/>
                    <a:pt x="2862" y="4594"/>
                  </a:cubicBezTo>
                  <a:cubicBezTo>
                    <a:pt x="4186" y="3981"/>
                    <a:pt x="4701" y="2346"/>
                    <a:pt x="3981" y="1120"/>
                  </a:cubicBezTo>
                  <a:cubicBezTo>
                    <a:pt x="3777" y="614"/>
                    <a:pt x="3368" y="205"/>
                    <a:pt x="2862"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gd4ff6b1f40_0_4160"/>
            <p:cNvSpPr/>
            <p:nvPr/>
          </p:nvSpPr>
          <p:spPr>
            <a:xfrm>
              <a:off x="1751075" y="6397163"/>
              <a:ext cx="119975" cy="66425"/>
            </a:xfrm>
            <a:custGeom>
              <a:rect b="b" l="l" r="r" t="t"/>
              <a:pathLst>
                <a:path extrusionOk="0" h="2657" w="4799">
                  <a:moveTo>
                    <a:pt x="4594" y="0"/>
                  </a:moveTo>
                  <a:lnTo>
                    <a:pt x="1" y="2354"/>
                  </a:lnTo>
                  <a:cubicBezTo>
                    <a:pt x="1" y="2354"/>
                    <a:pt x="1" y="2452"/>
                    <a:pt x="99" y="2452"/>
                  </a:cubicBezTo>
                  <a:cubicBezTo>
                    <a:pt x="99" y="2559"/>
                    <a:pt x="99" y="2559"/>
                    <a:pt x="205" y="2657"/>
                  </a:cubicBezTo>
                  <a:lnTo>
                    <a:pt x="4799" y="311"/>
                  </a:lnTo>
                  <a:cubicBezTo>
                    <a:pt x="4701" y="205"/>
                    <a:pt x="4701" y="107"/>
                    <a:pt x="4701" y="107"/>
                  </a:cubicBezTo>
                  <a:cubicBezTo>
                    <a:pt x="4701" y="0"/>
                    <a:pt x="4594" y="0"/>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gd4ff6b1f40_0_4160"/>
            <p:cNvSpPr/>
            <p:nvPr/>
          </p:nvSpPr>
          <p:spPr>
            <a:xfrm>
              <a:off x="1748425" y="6392063"/>
              <a:ext cx="120175" cy="69075"/>
            </a:xfrm>
            <a:custGeom>
              <a:rect b="b" l="l" r="r" t="t"/>
              <a:pathLst>
                <a:path extrusionOk="0" h="2763" w="4807">
                  <a:moveTo>
                    <a:pt x="4602" y="0"/>
                  </a:moveTo>
                  <a:lnTo>
                    <a:pt x="1" y="2452"/>
                  </a:lnTo>
                  <a:cubicBezTo>
                    <a:pt x="107" y="2452"/>
                    <a:pt x="107" y="2558"/>
                    <a:pt x="107" y="2558"/>
                  </a:cubicBezTo>
                  <a:cubicBezTo>
                    <a:pt x="107" y="2656"/>
                    <a:pt x="205" y="2656"/>
                    <a:pt x="205" y="2763"/>
                  </a:cubicBezTo>
                  <a:lnTo>
                    <a:pt x="4807" y="311"/>
                  </a:lnTo>
                  <a:cubicBezTo>
                    <a:pt x="4807" y="311"/>
                    <a:pt x="4807" y="204"/>
                    <a:pt x="4700" y="204"/>
                  </a:cubicBez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gd4ff6b1f40_0_4160"/>
            <p:cNvSpPr/>
            <p:nvPr/>
          </p:nvSpPr>
          <p:spPr>
            <a:xfrm>
              <a:off x="1911900" y="6282113"/>
              <a:ext cx="130375" cy="130400"/>
            </a:xfrm>
            <a:custGeom>
              <a:rect b="b" l="l" r="r" t="t"/>
              <a:pathLst>
                <a:path extrusionOk="0" h="5216" w="5215">
                  <a:moveTo>
                    <a:pt x="2654" y="1"/>
                  </a:moveTo>
                  <a:cubicBezTo>
                    <a:pt x="1412" y="1"/>
                    <a:pt x="300" y="901"/>
                    <a:pt x="107" y="2257"/>
                  </a:cubicBezTo>
                  <a:lnTo>
                    <a:pt x="107" y="2150"/>
                  </a:lnTo>
                  <a:cubicBezTo>
                    <a:pt x="0" y="2257"/>
                    <a:pt x="0" y="2355"/>
                    <a:pt x="0" y="2355"/>
                  </a:cubicBezTo>
                  <a:lnTo>
                    <a:pt x="0" y="2461"/>
                  </a:lnTo>
                  <a:lnTo>
                    <a:pt x="0" y="2559"/>
                  </a:lnTo>
                  <a:lnTo>
                    <a:pt x="0" y="2665"/>
                  </a:lnTo>
                  <a:cubicBezTo>
                    <a:pt x="0" y="2968"/>
                    <a:pt x="107" y="3172"/>
                    <a:pt x="107" y="3376"/>
                  </a:cubicBezTo>
                  <a:cubicBezTo>
                    <a:pt x="205" y="3483"/>
                    <a:pt x="205" y="3581"/>
                    <a:pt x="205" y="3581"/>
                  </a:cubicBezTo>
                  <a:lnTo>
                    <a:pt x="205" y="3687"/>
                  </a:lnTo>
                  <a:cubicBezTo>
                    <a:pt x="311" y="3687"/>
                    <a:pt x="311" y="3785"/>
                    <a:pt x="311" y="3785"/>
                  </a:cubicBezTo>
                  <a:lnTo>
                    <a:pt x="311" y="3891"/>
                  </a:lnTo>
                  <a:lnTo>
                    <a:pt x="515" y="4096"/>
                  </a:lnTo>
                  <a:cubicBezTo>
                    <a:pt x="515" y="4194"/>
                    <a:pt x="515" y="4194"/>
                    <a:pt x="613" y="4300"/>
                  </a:cubicBezTo>
                  <a:lnTo>
                    <a:pt x="720" y="4398"/>
                  </a:lnTo>
                  <a:cubicBezTo>
                    <a:pt x="818" y="4398"/>
                    <a:pt x="818" y="4504"/>
                    <a:pt x="818" y="4504"/>
                  </a:cubicBezTo>
                  <a:cubicBezTo>
                    <a:pt x="818" y="4504"/>
                    <a:pt x="924" y="4602"/>
                    <a:pt x="1022" y="4602"/>
                  </a:cubicBezTo>
                  <a:cubicBezTo>
                    <a:pt x="1022" y="4709"/>
                    <a:pt x="1128" y="4709"/>
                    <a:pt x="1128" y="4807"/>
                  </a:cubicBezTo>
                  <a:lnTo>
                    <a:pt x="1226" y="4807"/>
                  </a:lnTo>
                  <a:lnTo>
                    <a:pt x="1333" y="4913"/>
                  </a:lnTo>
                  <a:lnTo>
                    <a:pt x="1431" y="4913"/>
                  </a:lnTo>
                  <a:cubicBezTo>
                    <a:pt x="1431" y="4913"/>
                    <a:pt x="1537" y="5011"/>
                    <a:pt x="1635" y="5011"/>
                  </a:cubicBezTo>
                  <a:cubicBezTo>
                    <a:pt x="1741" y="5011"/>
                    <a:pt x="1741" y="5117"/>
                    <a:pt x="1839" y="5117"/>
                  </a:cubicBezTo>
                  <a:lnTo>
                    <a:pt x="2044" y="5117"/>
                  </a:lnTo>
                  <a:cubicBezTo>
                    <a:pt x="2150" y="5117"/>
                    <a:pt x="2150" y="5215"/>
                    <a:pt x="2150" y="5215"/>
                  </a:cubicBezTo>
                  <a:lnTo>
                    <a:pt x="2354" y="5215"/>
                  </a:lnTo>
                  <a:cubicBezTo>
                    <a:pt x="2861" y="5215"/>
                    <a:pt x="3270" y="5215"/>
                    <a:pt x="3678" y="5011"/>
                  </a:cubicBezTo>
                  <a:cubicBezTo>
                    <a:pt x="3678" y="5011"/>
                    <a:pt x="3785" y="4913"/>
                    <a:pt x="3883" y="4913"/>
                  </a:cubicBezTo>
                  <a:cubicBezTo>
                    <a:pt x="3989" y="4913"/>
                    <a:pt x="3989" y="4807"/>
                    <a:pt x="4087" y="4807"/>
                  </a:cubicBezTo>
                  <a:lnTo>
                    <a:pt x="4291" y="4602"/>
                  </a:lnTo>
                  <a:lnTo>
                    <a:pt x="4602" y="4300"/>
                  </a:ln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109" y="1946"/>
                    <a:pt x="5109" y="1946"/>
                    <a:pt x="5109" y="1848"/>
                  </a:cubicBezTo>
                  <a:lnTo>
                    <a:pt x="5109" y="1742"/>
                  </a:lnTo>
                  <a:lnTo>
                    <a:pt x="5011" y="1644"/>
                  </a:lnTo>
                  <a:lnTo>
                    <a:pt x="5011" y="1537"/>
                  </a:lnTo>
                  <a:cubicBezTo>
                    <a:pt x="5011" y="1537"/>
                    <a:pt x="5011" y="1439"/>
                    <a:pt x="4904" y="1439"/>
                  </a:cubicBezTo>
                  <a:lnTo>
                    <a:pt x="4904" y="1333"/>
                  </a:ln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gd4ff6b1f40_0_4160"/>
            <p:cNvSpPr/>
            <p:nvPr/>
          </p:nvSpPr>
          <p:spPr>
            <a:xfrm>
              <a:off x="1889000" y="6279288"/>
              <a:ext cx="148175" cy="129975"/>
            </a:xfrm>
            <a:custGeom>
              <a:rect b="b" l="l" r="r" t="t"/>
              <a:pathLst>
                <a:path extrusionOk="0" h="5199" w="5927">
                  <a:moveTo>
                    <a:pt x="3025" y="1"/>
                  </a:moveTo>
                  <a:cubicBezTo>
                    <a:pt x="2623" y="1"/>
                    <a:pt x="2217" y="105"/>
                    <a:pt x="1840" y="326"/>
                  </a:cubicBezTo>
                  <a:cubicBezTo>
                    <a:pt x="508" y="939"/>
                    <a:pt x="1" y="2574"/>
                    <a:pt x="712" y="3800"/>
                  </a:cubicBezTo>
                  <a:cubicBezTo>
                    <a:pt x="1138" y="4721"/>
                    <a:pt x="2058" y="5199"/>
                    <a:pt x="2991" y="5199"/>
                  </a:cubicBezTo>
                  <a:cubicBezTo>
                    <a:pt x="3400" y="5199"/>
                    <a:pt x="3812" y="5107"/>
                    <a:pt x="4186" y="4920"/>
                  </a:cubicBezTo>
                  <a:cubicBezTo>
                    <a:pt x="5518" y="4209"/>
                    <a:pt x="5927" y="2672"/>
                    <a:pt x="5314" y="1446"/>
                  </a:cubicBezTo>
                  <a:cubicBezTo>
                    <a:pt x="4816" y="529"/>
                    <a:pt x="3930" y="1"/>
                    <a:pt x="302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gd4ff6b1f40_0_4160"/>
            <p:cNvSpPr/>
            <p:nvPr/>
          </p:nvSpPr>
          <p:spPr>
            <a:xfrm>
              <a:off x="1922125" y="6287438"/>
              <a:ext cx="115050" cy="122175"/>
            </a:xfrm>
            <a:custGeom>
              <a:rect b="b" l="l" r="r" t="t"/>
              <a:pathLst>
                <a:path extrusionOk="0" h="4887" w="4602">
                  <a:moveTo>
                    <a:pt x="2861" y="0"/>
                  </a:moveTo>
                  <a:lnTo>
                    <a:pt x="2861" y="0"/>
                  </a:lnTo>
                  <a:cubicBezTo>
                    <a:pt x="3065" y="205"/>
                    <a:pt x="3376" y="409"/>
                    <a:pt x="3474" y="711"/>
                  </a:cubicBezTo>
                  <a:cubicBezTo>
                    <a:pt x="4193" y="2044"/>
                    <a:pt x="3678" y="3572"/>
                    <a:pt x="2354" y="4291"/>
                  </a:cubicBezTo>
                  <a:cubicBezTo>
                    <a:pt x="1994" y="4496"/>
                    <a:pt x="1586" y="4598"/>
                    <a:pt x="1177" y="4598"/>
                  </a:cubicBezTo>
                  <a:cubicBezTo>
                    <a:pt x="768" y="4598"/>
                    <a:pt x="360" y="4496"/>
                    <a:pt x="0" y="4291"/>
                  </a:cubicBezTo>
                  <a:lnTo>
                    <a:pt x="0" y="4291"/>
                  </a:lnTo>
                  <a:cubicBezTo>
                    <a:pt x="498" y="4665"/>
                    <a:pt x="1111" y="4886"/>
                    <a:pt x="1721" y="4886"/>
                  </a:cubicBezTo>
                  <a:cubicBezTo>
                    <a:pt x="2112" y="4886"/>
                    <a:pt x="2503" y="4795"/>
                    <a:pt x="2861" y="4594"/>
                  </a:cubicBezTo>
                  <a:cubicBezTo>
                    <a:pt x="4193" y="3883"/>
                    <a:pt x="4602" y="2346"/>
                    <a:pt x="3989" y="1120"/>
                  </a:cubicBezTo>
                  <a:cubicBezTo>
                    <a:pt x="3678" y="613"/>
                    <a:pt x="3269"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gd4ff6b1f40_0_4160"/>
            <p:cNvSpPr/>
            <p:nvPr/>
          </p:nvSpPr>
          <p:spPr>
            <a:xfrm>
              <a:off x="1906800" y="6315438"/>
              <a:ext cx="117500" cy="66425"/>
            </a:xfrm>
            <a:custGeom>
              <a:rect b="b" l="l" r="r" t="t"/>
              <a:pathLst>
                <a:path extrusionOk="0" h="2657" w="4700">
                  <a:moveTo>
                    <a:pt x="4602" y="0"/>
                  </a:moveTo>
                  <a:lnTo>
                    <a:pt x="0" y="2354"/>
                  </a:lnTo>
                  <a:lnTo>
                    <a:pt x="0" y="2452"/>
                  </a:lnTo>
                  <a:cubicBezTo>
                    <a:pt x="106" y="2558"/>
                    <a:pt x="106" y="2558"/>
                    <a:pt x="106"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gd4ff6b1f40_0_4160"/>
            <p:cNvSpPr/>
            <p:nvPr/>
          </p:nvSpPr>
          <p:spPr>
            <a:xfrm>
              <a:off x="1904325" y="6310313"/>
              <a:ext cx="119975" cy="69100"/>
            </a:xfrm>
            <a:custGeom>
              <a:rect b="b" l="l" r="r" t="t"/>
              <a:pathLst>
                <a:path extrusionOk="0" h="2764" w="4799">
                  <a:moveTo>
                    <a:pt x="4594" y="1"/>
                  </a:moveTo>
                  <a:lnTo>
                    <a:pt x="1" y="2453"/>
                  </a:lnTo>
                  <a:cubicBezTo>
                    <a:pt x="1" y="2453"/>
                    <a:pt x="1" y="2559"/>
                    <a:pt x="99" y="2559"/>
                  </a:cubicBezTo>
                  <a:cubicBezTo>
                    <a:pt x="99" y="2657"/>
                    <a:pt x="99" y="2657"/>
                    <a:pt x="205" y="2763"/>
                  </a:cubicBezTo>
                  <a:lnTo>
                    <a:pt x="4799" y="311"/>
                  </a:lnTo>
                  <a:cubicBezTo>
                    <a:pt x="4701" y="311"/>
                    <a:pt x="4701" y="205"/>
                    <a:pt x="4701" y="205"/>
                  </a:cubicBezTo>
                  <a:cubicBezTo>
                    <a:pt x="4701"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gd4ff6b1f40_0_4160"/>
            <p:cNvSpPr/>
            <p:nvPr/>
          </p:nvSpPr>
          <p:spPr>
            <a:xfrm>
              <a:off x="2067800" y="62003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303" y="3989"/>
                    <a:pt x="409" y="3989"/>
                    <a:pt x="409" y="4095"/>
                  </a:cubicBezTo>
                  <a:lnTo>
                    <a:pt x="614" y="4300"/>
                  </a:lnTo>
                  <a:lnTo>
                    <a:pt x="712" y="4398"/>
                  </a:lnTo>
                  <a:cubicBezTo>
                    <a:pt x="712" y="4398"/>
                    <a:pt x="712" y="4504"/>
                    <a:pt x="818" y="4504"/>
                  </a:cubicBezTo>
                  <a:lnTo>
                    <a:pt x="916" y="4602"/>
                  </a:lnTo>
                  <a:lnTo>
                    <a:pt x="1120" y="4806"/>
                  </a:lnTo>
                  <a:cubicBezTo>
                    <a:pt x="1227" y="4806"/>
                    <a:pt x="1227" y="4806"/>
                    <a:pt x="1325" y="4913"/>
                  </a:cubicBezTo>
                  <a:cubicBezTo>
                    <a:pt x="1431" y="4913"/>
                    <a:pt x="1529" y="5011"/>
                    <a:pt x="1529" y="5011"/>
                  </a:cubicBezTo>
                  <a:lnTo>
                    <a:pt x="1635" y="5011"/>
                  </a:lnTo>
                  <a:cubicBezTo>
                    <a:pt x="1635" y="5011"/>
                    <a:pt x="1733" y="5117"/>
                    <a:pt x="1840" y="5117"/>
                  </a:cubicBezTo>
                  <a:lnTo>
                    <a:pt x="2044" y="5117"/>
                  </a:lnTo>
                  <a:cubicBezTo>
                    <a:pt x="2044" y="5117"/>
                    <a:pt x="2044" y="5215"/>
                    <a:pt x="2142" y="5215"/>
                  </a:cubicBezTo>
                  <a:lnTo>
                    <a:pt x="2346" y="5215"/>
                  </a:lnTo>
                  <a:cubicBezTo>
                    <a:pt x="2755" y="5215"/>
                    <a:pt x="3270" y="5215"/>
                    <a:pt x="3572" y="5011"/>
                  </a:cubicBezTo>
                  <a:cubicBezTo>
                    <a:pt x="3679" y="5011"/>
                    <a:pt x="3777" y="4913"/>
                    <a:pt x="3883" y="4913"/>
                  </a:cubicBezTo>
                  <a:cubicBezTo>
                    <a:pt x="3883" y="4913"/>
                    <a:pt x="3981" y="4806"/>
                    <a:pt x="4087" y="4806"/>
                  </a:cubicBezTo>
                  <a:cubicBezTo>
                    <a:pt x="4087" y="4708"/>
                    <a:pt x="4185" y="4708"/>
                    <a:pt x="4292" y="4602"/>
                  </a:cubicBezTo>
                  <a:lnTo>
                    <a:pt x="4594" y="4300"/>
                  </a:lnTo>
                  <a:cubicBezTo>
                    <a:pt x="4798" y="3989"/>
                    <a:pt x="5003" y="3580"/>
                    <a:pt x="5109" y="3172"/>
                  </a:cubicBezTo>
                  <a:lnTo>
                    <a:pt x="5109" y="3074"/>
                  </a:lnTo>
                  <a:cubicBezTo>
                    <a:pt x="5109" y="2967"/>
                    <a:pt x="5207" y="2967"/>
                    <a:pt x="5207" y="2967"/>
                  </a:cubicBezTo>
                  <a:lnTo>
                    <a:pt x="5207" y="2869"/>
                  </a:lnTo>
                  <a:lnTo>
                    <a:pt x="5207" y="2665"/>
                  </a:lnTo>
                  <a:lnTo>
                    <a:pt x="5207" y="2559"/>
                  </a:lnTo>
                  <a:lnTo>
                    <a:pt x="5207" y="2354"/>
                  </a:lnTo>
                  <a:lnTo>
                    <a:pt x="5207" y="2256"/>
                  </a:lnTo>
                  <a:lnTo>
                    <a:pt x="5109" y="2150"/>
                  </a:lnTo>
                  <a:lnTo>
                    <a:pt x="5109" y="2052"/>
                  </a:lnTo>
                  <a:lnTo>
                    <a:pt x="5109" y="1848"/>
                  </a:lnTo>
                  <a:lnTo>
                    <a:pt x="5003" y="1741"/>
                  </a:lnTo>
                  <a:lnTo>
                    <a:pt x="5003" y="1643"/>
                  </a:lnTo>
                  <a:lnTo>
                    <a:pt x="5003" y="1537"/>
                  </a:lnTo>
                  <a:cubicBezTo>
                    <a:pt x="4905" y="1537"/>
                    <a:pt x="4905" y="1439"/>
                    <a:pt x="4905" y="1439"/>
                  </a:cubicBezTo>
                  <a:cubicBezTo>
                    <a:pt x="4905" y="1439"/>
                    <a:pt x="4905" y="1333"/>
                    <a:pt x="4798" y="1333"/>
                  </a:cubicBezTo>
                  <a:cubicBezTo>
                    <a:pt x="4390"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gd4ff6b1f40_0_4160"/>
            <p:cNvSpPr/>
            <p:nvPr/>
          </p:nvSpPr>
          <p:spPr>
            <a:xfrm>
              <a:off x="2044725" y="6197563"/>
              <a:ext cx="148150" cy="129975"/>
            </a:xfrm>
            <a:custGeom>
              <a:rect b="b" l="l" r="r" t="t"/>
              <a:pathLst>
                <a:path extrusionOk="0" h="5199" w="5926">
                  <a:moveTo>
                    <a:pt x="2993" y="0"/>
                  </a:moveTo>
                  <a:cubicBezTo>
                    <a:pt x="2576" y="0"/>
                    <a:pt x="2148" y="105"/>
                    <a:pt x="1741" y="326"/>
                  </a:cubicBezTo>
                  <a:cubicBezTo>
                    <a:pt x="515" y="939"/>
                    <a:pt x="0" y="2574"/>
                    <a:pt x="613" y="3800"/>
                  </a:cubicBezTo>
                  <a:cubicBezTo>
                    <a:pt x="1113" y="4720"/>
                    <a:pt x="2004" y="5198"/>
                    <a:pt x="2948" y="5198"/>
                  </a:cubicBezTo>
                  <a:cubicBezTo>
                    <a:pt x="3363" y="5198"/>
                    <a:pt x="3787" y="5106"/>
                    <a:pt x="4193" y="4919"/>
                  </a:cubicBezTo>
                  <a:cubicBezTo>
                    <a:pt x="5419" y="4208"/>
                    <a:pt x="5926" y="2672"/>
                    <a:pt x="5313" y="1446"/>
                  </a:cubicBezTo>
                  <a:cubicBezTo>
                    <a:pt x="4821" y="529"/>
                    <a:pt x="3933" y="0"/>
                    <a:pt x="2993"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gd4ff6b1f40_0_4160"/>
            <p:cNvSpPr/>
            <p:nvPr/>
          </p:nvSpPr>
          <p:spPr>
            <a:xfrm>
              <a:off x="2078025" y="6205713"/>
              <a:ext cx="114850" cy="122175"/>
            </a:xfrm>
            <a:custGeom>
              <a:rect b="b" l="l" r="r" t="t"/>
              <a:pathLst>
                <a:path extrusionOk="0" h="4887" w="4594">
                  <a:moveTo>
                    <a:pt x="2755" y="0"/>
                  </a:moveTo>
                  <a:lnTo>
                    <a:pt x="2755" y="0"/>
                  </a:lnTo>
                  <a:cubicBezTo>
                    <a:pt x="3065" y="204"/>
                    <a:pt x="3270" y="409"/>
                    <a:pt x="3474" y="711"/>
                  </a:cubicBezTo>
                  <a:cubicBezTo>
                    <a:pt x="4087" y="2043"/>
                    <a:pt x="3572" y="3572"/>
                    <a:pt x="2346" y="4291"/>
                  </a:cubicBezTo>
                  <a:cubicBezTo>
                    <a:pt x="1937" y="4495"/>
                    <a:pt x="1529" y="4598"/>
                    <a:pt x="1133" y="4598"/>
                  </a:cubicBezTo>
                  <a:cubicBezTo>
                    <a:pt x="738" y="4598"/>
                    <a:pt x="356" y="4495"/>
                    <a:pt x="0" y="4291"/>
                  </a:cubicBezTo>
                  <a:lnTo>
                    <a:pt x="0" y="4291"/>
                  </a:lnTo>
                  <a:cubicBezTo>
                    <a:pt x="433" y="4664"/>
                    <a:pt x="1021" y="4886"/>
                    <a:pt x="1645" y="4886"/>
                  </a:cubicBezTo>
                  <a:cubicBezTo>
                    <a:pt x="2046" y="4886"/>
                    <a:pt x="2462" y="4795"/>
                    <a:pt x="2861" y="4593"/>
                  </a:cubicBezTo>
                  <a:cubicBezTo>
                    <a:pt x="4087" y="3882"/>
                    <a:pt x="4594" y="2346"/>
                    <a:pt x="3981" y="1120"/>
                  </a:cubicBezTo>
                  <a:cubicBezTo>
                    <a:pt x="3678" y="613"/>
                    <a:pt x="3270" y="204"/>
                    <a:pt x="2755"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gd4ff6b1f40_0_4160"/>
            <p:cNvSpPr/>
            <p:nvPr/>
          </p:nvSpPr>
          <p:spPr>
            <a:xfrm>
              <a:off x="2060050" y="6233688"/>
              <a:ext cx="120175" cy="66450"/>
            </a:xfrm>
            <a:custGeom>
              <a:rect b="b" l="l" r="r" t="t"/>
              <a:pathLst>
                <a:path extrusionOk="0" h="2658" w="4807">
                  <a:moveTo>
                    <a:pt x="4602" y="1"/>
                  </a:moveTo>
                  <a:lnTo>
                    <a:pt x="0" y="2355"/>
                  </a:lnTo>
                  <a:cubicBezTo>
                    <a:pt x="106" y="2355"/>
                    <a:pt x="106" y="2453"/>
                    <a:pt x="106" y="2453"/>
                  </a:cubicBezTo>
                  <a:cubicBezTo>
                    <a:pt x="106" y="2559"/>
                    <a:pt x="204" y="2559"/>
                    <a:pt x="204" y="2657"/>
                  </a:cubicBezTo>
                  <a:lnTo>
                    <a:pt x="4806" y="311"/>
                  </a:lnTo>
                  <a:cubicBezTo>
                    <a:pt x="4806" y="205"/>
                    <a:pt x="4700" y="107"/>
                    <a:pt x="4700"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gd4ff6b1f40_0_4160"/>
            <p:cNvSpPr/>
            <p:nvPr/>
          </p:nvSpPr>
          <p:spPr>
            <a:xfrm>
              <a:off x="2060050" y="6228588"/>
              <a:ext cx="117500" cy="69100"/>
            </a:xfrm>
            <a:custGeom>
              <a:rect b="b" l="l" r="r" t="t"/>
              <a:pathLst>
                <a:path extrusionOk="0" h="2764" w="4700">
                  <a:moveTo>
                    <a:pt x="4602" y="0"/>
                  </a:moveTo>
                  <a:lnTo>
                    <a:pt x="0" y="2452"/>
                  </a:lnTo>
                  <a:lnTo>
                    <a:pt x="0" y="2559"/>
                  </a:lnTo>
                  <a:cubicBezTo>
                    <a:pt x="106" y="2657"/>
                    <a:pt x="106" y="2657"/>
                    <a:pt x="106" y="2763"/>
                  </a:cubicBezTo>
                  <a:lnTo>
                    <a:pt x="4700" y="311"/>
                  </a:lnTo>
                  <a:lnTo>
                    <a:pt x="4700" y="205"/>
                  </a:lnTo>
                  <a:cubicBezTo>
                    <a:pt x="4602" y="107"/>
                    <a:pt x="4602" y="107"/>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gd4ff6b1f40_0_4160"/>
            <p:cNvSpPr/>
            <p:nvPr/>
          </p:nvSpPr>
          <p:spPr>
            <a:xfrm>
              <a:off x="2221050" y="6118663"/>
              <a:ext cx="130200" cy="130375"/>
            </a:xfrm>
            <a:custGeom>
              <a:rect b="b" l="l" r="r" t="t"/>
              <a:pathLst>
                <a:path extrusionOk="0" h="5215" w="5208">
                  <a:moveTo>
                    <a:pt x="2653" y="0"/>
                  </a:moveTo>
                  <a:cubicBezTo>
                    <a:pt x="1403" y="0"/>
                    <a:pt x="292" y="895"/>
                    <a:pt x="99" y="2150"/>
                  </a:cubicBezTo>
                  <a:lnTo>
                    <a:pt x="99" y="2354"/>
                  </a:lnTo>
                  <a:lnTo>
                    <a:pt x="99" y="2460"/>
                  </a:lnTo>
                  <a:lnTo>
                    <a:pt x="1" y="2460"/>
                  </a:lnTo>
                  <a:lnTo>
                    <a:pt x="1" y="2558"/>
                  </a:lnTo>
                  <a:lnTo>
                    <a:pt x="1" y="2665"/>
                  </a:lnTo>
                  <a:cubicBezTo>
                    <a:pt x="99" y="2967"/>
                    <a:pt x="99" y="3171"/>
                    <a:pt x="205" y="3376"/>
                  </a:cubicBezTo>
                  <a:lnTo>
                    <a:pt x="205" y="3580"/>
                  </a:lnTo>
                  <a:lnTo>
                    <a:pt x="303" y="3686"/>
                  </a:lnTo>
                  <a:lnTo>
                    <a:pt x="303" y="3784"/>
                  </a:lnTo>
                  <a:lnTo>
                    <a:pt x="409" y="3891"/>
                  </a:lnTo>
                  <a:cubicBezTo>
                    <a:pt x="409" y="3989"/>
                    <a:pt x="409" y="3989"/>
                    <a:pt x="507" y="4095"/>
                  </a:cubicBezTo>
                  <a:lnTo>
                    <a:pt x="614" y="4193"/>
                  </a:lnTo>
                  <a:cubicBezTo>
                    <a:pt x="614" y="4299"/>
                    <a:pt x="614" y="4299"/>
                    <a:pt x="712" y="4299"/>
                  </a:cubicBezTo>
                  <a:cubicBezTo>
                    <a:pt x="712" y="4299"/>
                    <a:pt x="712" y="4397"/>
                    <a:pt x="818" y="4397"/>
                  </a:cubicBezTo>
                  <a:lnTo>
                    <a:pt x="818" y="4504"/>
                  </a:lnTo>
                  <a:cubicBezTo>
                    <a:pt x="916" y="4504"/>
                    <a:pt x="916" y="4602"/>
                    <a:pt x="1022" y="4602"/>
                  </a:cubicBezTo>
                  <a:cubicBezTo>
                    <a:pt x="1022" y="4708"/>
                    <a:pt x="1120" y="4708"/>
                    <a:pt x="1227" y="4708"/>
                  </a:cubicBezTo>
                  <a:lnTo>
                    <a:pt x="1227" y="4806"/>
                  </a:lnTo>
                  <a:cubicBezTo>
                    <a:pt x="1325" y="4806"/>
                    <a:pt x="1325" y="4806"/>
                    <a:pt x="1325" y="4912"/>
                  </a:cubicBezTo>
                  <a:lnTo>
                    <a:pt x="1431" y="4912"/>
                  </a:lnTo>
                  <a:cubicBezTo>
                    <a:pt x="1529" y="4912"/>
                    <a:pt x="1529" y="5010"/>
                    <a:pt x="1635" y="5010"/>
                  </a:cubicBezTo>
                  <a:cubicBezTo>
                    <a:pt x="1733" y="5010"/>
                    <a:pt x="1840" y="5117"/>
                    <a:pt x="1840" y="5117"/>
                  </a:cubicBezTo>
                  <a:lnTo>
                    <a:pt x="2142" y="5117"/>
                  </a:lnTo>
                  <a:lnTo>
                    <a:pt x="2142" y="5215"/>
                  </a:lnTo>
                  <a:lnTo>
                    <a:pt x="2453" y="5215"/>
                  </a:lnTo>
                  <a:cubicBezTo>
                    <a:pt x="2861" y="5215"/>
                    <a:pt x="3270" y="5215"/>
                    <a:pt x="3679" y="5010"/>
                  </a:cubicBezTo>
                  <a:cubicBezTo>
                    <a:pt x="3777" y="5010"/>
                    <a:pt x="3777" y="4912"/>
                    <a:pt x="3883" y="4912"/>
                  </a:cubicBezTo>
                  <a:cubicBezTo>
                    <a:pt x="3981" y="4806"/>
                    <a:pt x="4087" y="4806"/>
                    <a:pt x="4087" y="4806"/>
                  </a:cubicBezTo>
                  <a:cubicBezTo>
                    <a:pt x="4186" y="4708"/>
                    <a:pt x="4292" y="4708"/>
                    <a:pt x="4292" y="4602"/>
                  </a:cubicBezTo>
                  <a:cubicBezTo>
                    <a:pt x="4390" y="4504"/>
                    <a:pt x="4594" y="4397"/>
                    <a:pt x="4700" y="4299"/>
                  </a:cubicBezTo>
                  <a:cubicBezTo>
                    <a:pt x="4905" y="3989"/>
                    <a:pt x="5109" y="3580"/>
                    <a:pt x="5207" y="3171"/>
                  </a:cubicBezTo>
                  <a:lnTo>
                    <a:pt x="5207" y="3073"/>
                  </a:lnTo>
                  <a:lnTo>
                    <a:pt x="5207" y="2967"/>
                  </a:lnTo>
                  <a:lnTo>
                    <a:pt x="5207" y="2869"/>
                  </a:lnTo>
                  <a:lnTo>
                    <a:pt x="5207" y="2665"/>
                  </a:lnTo>
                  <a:lnTo>
                    <a:pt x="5207" y="2558"/>
                  </a:lnTo>
                  <a:lnTo>
                    <a:pt x="5207" y="2354"/>
                  </a:lnTo>
                  <a:lnTo>
                    <a:pt x="5207" y="2256"/>
                  </a:lnTo>
                  <a:lnTo>
                    <a:pt x="5207" y="2150"/>
                  </a:lnTo>
                  <a:lnTo>
                    <a:pt x="5207" y="2052"/>
                  </a:lnTo>
                  <a:cubicBezTo>
                    <a:pt x="5207" y="1945"/>
                    <a:pt x="5109" y="1945"/>
                    <a:pt x="5109" y="1847"/>
                  </a:cubicBezTo>
                  <a:lnTo>
                    <a:pt x="5109" y="1741"/>
                  </a:lnTo>
                  <a:lnTo>
                    <a:pt x="5109" y="1643"/>
                  </a:lnTo>
                  <a:cubicBezTo>
                    <a:pt x="5003" y="1643"/>
                    <a:pt x="5003" y="1537"/>
                    <a:pt x="5003" y="1537"/>
                  </a:cubicBezTo>
                  <a:lnTo>
                    <a:pt x="5003" y="1439"/>
                  </a:lnTo>
                  <a:cubicBezTo>
                    <a:pt x="4905" y="1439"/>
                    <a:pt x="4905" y="1332"/>
                    <a:pt x="4905" y="1332"/>
                  </a:cubicBezTo>
                  <a:cubicBezTo>
                    <a:pt x="4496" y="621"/>
                    <a:pt x="3777" y="106"/>
                    <a:pt x="2861" y="8"/>
                  </a:cubicBezTo>
                  <a:cubicBezTo>
                    <a:pt x="2792" y="3"/>
                    <a:pt x="2722" y="0"/>
                    <a:pt x="2653"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gd4ff6b1f40_0_4160"/>
            <p:cNvSpPr/>
            <p:nvPr/>
          </p:nvSpPr>
          <p:spPr>
            <a:xfrm>
              <a:off x="2197975" y="6115813"/>
              <a:ext cx="150825" cy="129975"/>
            </a:xfrm>
            <a:custGeom>
              <a:rect b="b" l="l" r="r" t="t"/>
              <a:pathLst>
                <a:path extrusionOk="0" h="5199" w="6033">
                  <a:moveTo>
                    <a:pt x="3045" y="1"/>
                  </a:moveTo>
                  <a:cubicBezTo>
                    <a:pt x="2632" y="1"/>
                    <a:pt x="2216" y="105"/>
                    <a:pt x="1839" y="327"/>
                  </a:cubicBezTo>
                  <a:cubicBezTo>
                    <a:pt x="515" y="940"/>
                    <a:pt x="0" y="2574"/>
                    <a:pt x="719" y="3800"/>
                  </a:cubicBezTo>
                  <a:cubicBezTo>
                    <a:pt x="1146" y="4721"/>
                    <a:pt x="2065" y="5199"/>
                    <a:pt x="2998" y="5199"/>
                  </a:cubicBezTo>
                  <a:cubicBezTo>
                    <a:pt x="3408" y="5199"/>
                    <a:pt x="3819" y="5107"/>
                    <a:pt x="4193" y="4920"/>
                  </a:cubicBezTo>
                  <a:cubicBezTo>
                    <a:pt x="5517" y="4209"/>
                    <a:pt x="6032" y="2672"/>
                    <a:pt x="5313" y="1446"/>
                  </a:cubicBezTo>
                  <a:cubicBezTo>
                    <a:pt x="4888" y="530"/>
                    <a:pt x="3974" y="1"/>
                    <a:pt x="3045"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gd4ff6b1f40_0_4160"/>
            <p:cNvSpPr/>
            <p:nvPr/>
          </p:nvSpPr>
          <p:spPr>
            <a:xfrm>
              <a:off x="2231275" y="6123963"/>
              <a:ext cx="117525" cy="122175"/>
            </a:xfrm>
            <a:custGeom>
              <a:rect b="b" l="l" r="r" t="t"/>
              <a:pathLst>
                <a:path extrusionOk="0" h="4887" w="4701">
                  <a:moveTo>
                    <a:pt x="2861" y="1"/>
                  </a:moveTo>
                  <a:lnTo>
                    <a:pt x="2861" y="1"/>
                  </a:lnTo>
                  <a:cubicBezTo>
                    <a:pt x="3163" y="205"/>
                    <a:pt x="3368" y="409"/>
                    <a:pt x="3474" y="712"/>
                  </a:cubicBezTo>
                  <a:cubicBezTo>
                    <a:pt x="4185" y="2044"/>
                    <a:pt x="3678" y="3572"/>
                    <a:pt x="2452" y="4292"/>
                  </a:cubicBezTo>
                  <a:cubicBezTo>
                    <a:pt x="2044" y="4496"/>
                    <a:pt x="1609" y="4598"/>
                    <a:pt x="1187" y="4598"/>
                  </a:cubicBezTo>
                  <a:cubicBezTo>
                    <a:pt x="765" y="4598"/>
                    <a:pt x="356" y="4496"/>
                    <a:pt x="0" y="4292"/>
                  </a:cubicBezTo>
                  <a:lnTo>
                    <a:pt x="0" y="4292"/>
                  </a:lnTo>
                  <a:cubicBezTo>
                    <a:pt x="498" y="4665"/>
                    <a:pt x="1108" y="4887"/>
                    <a:pt x="1718" y="4887"/>
                  </a:cubicBezTo>
                  <a:cubicBezTo>
                    <a:pt x="2109" y="4887"/>
                    <a:pt x="2500" y="4795"/>
                    <a:pt x="2861" y="4594"/>
                  </a:cubicBezTo>
                  <a:cubicBezTo>
                    <a:pt x="4185" y="3883"/>
                    <a:pt x="4700" y="2346"/>
                    <a:pt x="3981" y="1120"/>
                  </a:cubicBezTo>
                  <a:cubicBezTo>
                    <a:pt x="3777" y="614"/>
                    <a:pt x="3368" y="205"/>
                    <a:pt x="2861"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gd4ff6b1f40_0_4160"/>
            <p:cNvSpPr/>
            <p:nvPr/>
          </p:nvSpPr>
          <p:spPr>
            <a:xfrm>
              <a:off x="2215950" y="6151963"/>
              <a:ext cx="117525" cy="66425"/>
            </a:xfrm>
            <a:custGeom>
              <a:rect b="b" l="l" r="r" t="t"/>
              <a:pathLst>
                <a:path extrusionOk="0" h="2657" w="4701">
                  <a:moveTo>
                    <a:pt x="4594" y="0"/>
                  </a:moveTo>
                  <a:lnTo>
                    <a:pt x="0" y="2354"/>
                  </a:lnTo>
                  <a:lnTo>
                    <a:pt x="0" y="2452"/>
                  </a:lnTo>
                  <a:lnTo>
                    <a:pt x="205" y="2657"/>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gd4ff6b1f40_0_4160"/>
            <p:cNvSpPr/>
            <p:nvPr/>
          </p:nvSpPr>
          <p:spPr>
            <a:xfrm>
              <a:off x="2213300" y="6146863"/>
              <a:ext cx="120175" cy="69075"/>
            </a:xfrm>
            <a:custGeom>
              <a:rect b="b" l="l" r="r" t="t"/>
              <a:pathLst>
                <a:path extrusionOk="0" h="2763" w="4807">
                  <a:moveTo>
                    <a:pt x="4602" y="0"/>
                  </a:moveTo>
                  <a:lnTo>
                    <a:pt x="0" y="2452"/>
                  </a:lnTo>
                  <a:lnTo>
                    <a:pt x="106" y="2558"/>
                  </a:lnTo>
                  <a:cubicBezTo>
                    <a:pt x="106" y="2656"/>
                    <a:pt x="106" y="2656"/>
                    <a:pt x="204" y="2763"/>
                  </a:cubicBezTo>
                  <a:lnTo>
                    <a:pt x="4806" y="311"/>
                  </a:lnTo>
                  <a:lnTo>
                    <a:pt x="4700" y="204"/>
                  </a:lnTo>
                  <a:cubicBezTo>
                    <a:pt x="4700" y="106"/>
                    <a:pt x="4700" y="106"/>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gd4ff6b1f40_0_4160"/>
            <p:cNvSpPr/>
            <p:nvPr/>
          </p:nvSpPr>
          <p:spPr>
            <a:xfrm>
              <a:off x="2376750" y="6036913"/>
              <a:ext cx="130400" cy="130400"/>
            </a:xfrm>
            <a:custGeom>
              <a:rect b="b" l="l" r="r" t="t"/>
              <a:pathLst>
                <a:path extrusionOk="0" h="5216" w="5216">
                  <a:moveTo>
                    <a:pt x="2654" y="1"/>
                  </a:moveTo>
                  <a:cubicBezTo>
                    <a:pt x="1411" y="1"/>
                    <a:pt x="295" y="896"/>
                    <a:pt x="1" y="2150"/>
                  </a:cubicBezTo>
                  <a:lnTo>
                    <a:pt x="1" y="2355"/>
                  </a:lnTo>
                  <a:lnTo>
                    <a:pt x="1" y="2461"/>
                  </a:lnTo>
                  <a:lnTo>
                    <a:pt x="1" y="2559"/>
                  </a:lnTo>
                  <a:lnTo>
                    <a:pt x="1" y="2665"/>
                  </a:lnTo>
                  <a:cubicBezTo>
                    <a:pt x="1" y="2968"/>
                    <a:pt x="107" y="3172"/>
                    <a:pt x="107" y="3376"/>
                  </a:cubicBezTo>
                  <a:cubicBezTo>
                    <a:pt x="205" y="3483"/>
                    <a:pt x="205" y="3581"/>
                    <a:pt x="205" y="3581"/>
                  </a:cubicBezTo>
                  <a:lnTo>
                    <a:pt x="205" y="3687"/>
                  </a:lnTo>
                  <a:cubicBezTo>
                    <a:pt x="311" y="3687"/>
                    <a:pt x="311" y="3785"/>
                    <a:pt x="311" y="3785"/>
                  </a:cubicBezTo>
                  <a:lnTo>
                    <a:pt x="311" y="3891"/>
                  </a:lnTo>
                  <a:cubicBezTo>
                    <a:pt x="410" y="3891"/>
                    <a:pt x="410" y="3989"/>
                    <a:pt x="410" y="4096"/>
                  </a:cubicBezTo>
                  <a:lnTo>
                    <a:pt x="516" y="4096"/>
                  </a:lnTo>
                  <a:cubicBezTo>
                    <a:pt x="516" y="4096"/>
                    <a:pt x="516" y="4194"/>
                    <a:pt x="614" y="4194"/>
                  </a:cubicBezTo>
                  <a:lnTo>
                    <a:pt x="614" y="4300"/>
                  </a:lnTo>
                  <a:cubicBezTo>
                    <a:pt x="720" y="4300"/>
                    <a:pt x="720" y="4398"/>
                    <a:pt x="720" y="4398"/>
                  </a:cubicBezTo>
                  <a:lnTo>
                    <a:pt x="818" y="4504"/>
                  </a:lnTo>
                  <a:lnTo>
                    <a:pt x="924" y="4602"/>
                  </a:lnTo>
                  <a:cubicBezTo>
                    <a:pt x="1023" y="4709"/>
                    <a:pt x="1129" y="4709"/>
                    <a:pt x="1129" y="4709"/>
                  </a:cubicBezTo>
                  <a:cubicBezTo>
                    <a:pt x="1129" y="4807"/>
                    <a:pt x="1227" y="4807"/>
                    <a:pt x="1227" y="4807"/>
                  </a:cubicBezTo>
                  <a:cubicBezTo>
                    <a:pt x="1227" y="4807"/>
                    <a:pt x="1333" y="4807"/>
                    <a:pt x="1333" y="4913"/>
                  </a:cubicBezTo>
                  <a:lnTo>
                    <a:pt x="1431" y="4913"/>
                  </a:lnTo>
                  <a:cubicBezTo>
                    <a:pt x="1431" y="4913"/>
                    <a:pt x="1537" y="5011"/>
                    <a:pt x="1636" y="5011"/>
                  </a:cubicBezTo>
                  <a:cubicBezTo>
                    <a:pt x="1636" y="5011"/>
                    <a:pt x="1742" y="5117"/>
                    <a:pt x="1840" y="5117"/>
                  </a:cubicBezTo>
                  <a:lnTo>
                    <a:pt x="2150" y="5117"/>
                  </a:lnTo>
                  <a:cubicBezTo>
                    <a:pt x="2249" y="5215"/>
                    <a:pt x="2249" y="5215"/>
                    <a:pt x="2355" y="5215"/>
                  </a:cubicBezTo>
                  <a:cubicBezTo>
                    <a:pt x="2862" y="5215"/>
                    <a:pt x="3270" y="5215"/>
                    <a:pt x="3679" y="5011"/>
                  </a:cubicBezTo>
                  <a:cubicBezTo>
                    <a:pt x="3679" y="5011"/>
                    <a:pt x="3785" y="4913"/>
                    <a:pt x="3883" y="4913"/>
                  </a:cubicBezTo>
                  <a:cubicBezTo>
                    <a:pt x="3883" y="4807"/>
                    <a:pt x="3989" y="4807"/>
                    <a:pt x="4088" y="4807"/>
                  </a:cubicBezTo>
                  <a:lnTo>
                    <a:pt x="4292" y="4602"/>
                  </a:lnTo>
                  <a:lnTo>
                    <a:pt x="4602" y="4300"/>
                  </a:lnTo>
                  <a:cubicBezTo>
                    <a:pt x="4905" y="3989"/>
                    <a:pt x="5011" y="3581"/>
                    <a:pt x="5109" y="3172"/>
                  </a:cubicBezTo>
                  <a:lnTo>
                    <a:pt x="5215" y="3074"/>
                  </a:lnTo>
                  <a:lnTo>
                    <a:pt x="5215" y="2968"/>
                  </a:lnTo>
                  <a:lnTo>
                    <a:pt x="5215" y="2870"/>
                  </a:lnTo>
                  <a:lnTo>
                    <a:pt x="5215" y="2665"/>
                  </a:lnTo>
                  <a:lnTo>
                    <a:pt x="5215" y="2559"/>
                  </a:lnTo>
                  <a:lnTo>
                    <a:pt x="5215" y="2355"/>
                  </a:lnTo>
                  <a:lnTo>
                    <a:pt x="5215" y="2257"/>
                  </a:lnTo>
                  <a:lnTo>
                    <a:pt x="5215" y="2150"/>
                  </a:lnTo>
                  <a:lnTo>
                    <a:pt x="5109" y="2052"/>
                  </a:lnTo>
                  <a:lnTo>
                    <a:pt x="5109" y="1848"/>
                  </a:lnTo>
                  <a:lnTo>
                    <a:pt x="5109" y="1742"/>
                  </a:lnTo>
                  <a:cubicBezTo>
                    <a:pt x="5011" y="1742"/>
                    <a:pt x="5011" y="1644"/>
                    <a:pt x="5011" y="1644"/>
                  </a:cubicBezTo>
                  <a:lnTo>
                    <a:pt x="5011" y="1537"/>
                  </a:lnTo>
                  <a:lnTo>
                    <a:pt x="4905" y="1439"/>
                  </a:lnTo>
                  <a:lnTo>
                    <a:pt x="4905" y="1333"/>
                  </a:lnTo>
                  <a:cubicBezTo>
                    <a:pt x="4496" y="622"/>
                    <a:pt x="3679" y="107"/>
                    <a:pt x="2862"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gd4ff6b1f40_0_4160"/>
            <p:cNvSpPr/>
            <p:nvPr/>
          </p:nvSpPr>
          <p:spPr>
            <a:xfrm>
              <a:off x="2353875" y="6034013"/>
              <a:ext cx="148175" cy="130050"/>
            </a:xfrm>
            <a:custGeom>
              <a:rect b="b" l="l" r="r" t="t"/>
              <a:pathLst>
                <a:path extrusionOk="0" h="5202" w="5927">
                  <a:moveTo>
                    <a:pt x="3007" y="1"/>
                  </a:moveTo>
                  <a:cubicBezTo>
                    <a:pt x="2584" y="1"/>
                    <a:pt x="2149" y="105"/>
                    <a:pt x="1733" y="329"/>
                  </a:cubicBezTo>
                  <a:cubicBezTo>
                    <a:pt x="507" y="942"/>
                    <a:pt x="0" y="2577"/>
                    <a:pt x="712" y="3803"/>
                  </a:cubicBezTo>
                  <a:cubicBezTo>
                    <a:pt x="1138" y="4723"/>
                    <a:pt x="2010" y="5202"/>
                    <a:pt x="2947" y="5202"/>
                  </a:cubicBezTo>
                  <a:cubicBezTo>
                    <a:pt x="3358" y="5202"/>
                    <a:pt x="3782" y="5110"/>
                    <a:pt x="4185" y="4923"/>
                  </a:cubicBezTo>
                  <a:cubicBezTo>
                    <a:pt x="5411" y="4212"/>
                    <a:pt x="5926" y="2675"/>
                    <a:pt x="5313" y="1351"/>
                  </a:cubicBezTo>
                  <a:cubicBezTo>
                    <a:pt x="4818" y="508"/>
                    <a:pt x="3940" y="1"/>
                    <a:pt x="300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gd4ff6b1f40_0_4160"/>
            <p:cNvSpPr/>
            <p:nvPr/>
          </p:nvSpPr>
          <p:spPr>
            <a:xfrm>
              <a:off x="2386975" y="6042238"/>
              <a:ext cx="115075" cy="122175"/>
            </a:xfrm>
            <a:custGeom>
              <a:rect b="b" l="l" r="r" t="t"/>
              <a:pathLst>
                <a:path extrusionOk="0" h="4887" w="4603">
                  <a:moveTo>
                    <a:pt x="2861" y="0"/>
                  </a:moveTo>
                  <a:cubicBezTo>
                    <a:pt x="3066" y="205"/>
                    <a:pt x="3270" y="409"/>
                    <a:pt x="3474" y="711"/>
                  </a:cubicBezTo>
                  <a:cubicBezTo>
                    <a:pt x="4193" y="2044"/>
                    <a:pt x="3679" y="3572"/>
                    <a:pt x="2354" y="4291"/>
                  </a:cubicBezTo>
                  <a:cubicBezTo>
                    <a:pt x="2021" y="4481"/>
                    <a:pt x="1646" y="4559"/>
                    <a:pt x="1268" y="4559"/>
                  </a:cubicBezTo>
                  <a:cubicBezTo>
                    <a:pt x="829" y="4559"/>
                    <a:pt x="387" y="4454"/>
                    <a:pt x="1" y="4291"/>
                  </a:cubicBezTo>
                  <a:lnTo>
                    <a:pt x="1" y="4291"/>
                  </a:lnTo>
                  <a:cubicBezTo>
                    <a:pt x="498" y="4665"/>
                    <a:pt x="1111" y="4886"/>
                    <a:pt x="1721" y="4886"/>
                  </a:cubicBezTo>
                  <a:cubicBezTo>
                    <a:pt x="2113" y="4886"/>
                    <a:pt x="2503" y="4795"/>
                    <a:pt x="2861" y="4594"/>
                  </a:cubicBezTo>
                  <a:cubicBezTo>
                    <a:pt x="4087" y="3883"/>
                    <a:pt x="4602" y="2346"/>
                    <a:pt x="3989" y="1022"/>
                  </a:cubicBezTo>
                  <a:cubicBezTo>
                    <a:pt x="3679" y="613"/>
                    <a:pt x="3270"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gd4ff6b1f40_0_4160"/>
            <p:cNvSpPr/>
            <p:nvPr/>
          </p:nvSpPr>
          <p:spPr>
            <a:xfrm>
              <a:off x="2371650" y="6070238"/>
              <a:ext cx="117525" cy="66425"/>
            </a:xfrm>
            <a:custGeom>
              <a:rect b="b" l="l" r="r" t="t"/>
              <a:pathLst>
                <a:path extrusionOk="0" h="2657" w="4701">
                  <a:moveTo>
                    <a:pt x="4602" y="0"/>
                  </a:moveTo>
                  <a:lnTo>
                    <a:pt x="1" y="2354"/>
                  </a:lnTo>
                  <a:lnTo>
                    <a:pt x="1" y="2452"/>
                  </a:lnTo>
                  <a:cubicBezTo>
                    <a:pt x="1" y="2558"/>
                    <a:pt x="107" y="2558"/>
                    <a:pt x="107" y="2656"/>
                  </a:cubicBezTo>
                  <a:lnTo>
                    <a:pt x="4700" y="311"/>
                  </a:lnTo>
                  <a:cubicBezTo>
                    <a:pt x="4700" y="204"/>
                    <a:pt x="4700" y="106"/>
                    <a:pt x="460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gd4ff6b1f40_0_4160"/>
            <p:cNvSpPr/>
            <p:nvPr/>
          </p:nvSpPr>
          <p:spPr>
            <a:xfrm>
              <a:off x="2369200" y="6065113"/>
              <a:ext cx="117525" cy="69100"/>
            </a:xfrm>
            <a:custGeom>
              <a:rect b="b" l="l" r="r" t="t"/>
              <a:pathLst>
                <a:path extrusionOk="0" h="2764" w="4701">
                  <a:moveTo>
                    <a:pt x="4594" y="1"/>
                  </a:moveTo>
                  <a:lnTo>
                    <a:pt x="0" y="2453"/>
                  </a:lnTo>
                  <a:cubicBezTo>
                    <a:pt x="0" y="2453"/>
                    <a:pt x="0" y="2559"/>
                    <a:pt x="99" y="2559"/>
                  </a:cubicBezTo>
                  <a:lnTo>
                    <a:pt x="99" y="2763"/>
                  </a:lnTo>
                  <a:lnTo>
                    <a:pt x="4700" y="311"/>
                  </a:lnTo>
                  <a:lnTo>
                    <a:pt x="4700" y="107"/>
                  </a:lnTo>
                  <a:cubicBezTo>
                    <a:pt x="4700" y="107"/>
                    <a:pt x="4594" y="107"/>
                    <a:pt x="4594"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gd4ff6b1f40_0_4160"/>
            <p:cNvSpPr/>
            <p:nvPr/>
          </p:nvSpPr>
          <p:spPr>
            <a:xfrm>
              <a:off x="1832825" y="6506888"/>
              <a:ext cx="130175" cy="130400"/>
            </a:xfrm>
            <a:custGeom>
              <a:rect b="b" l="l" r="r" t="t"/>
              <a:pathLst>
                <a:path extrusionOk="0" h="5216" w="5207">
                  <a:moveTo>
                    <a:pt x="2652" y="0"/>
                  </a:moveTo>
                  <a:cubicBezTo>
                    <a:pt x="1403" y="0"/>
                    <a:pt x="292" y="896"/>
                    <a:pt x="98" y="2150"/>
                  </a:cubicBezTo>
                  <a:lnTo>
                    <a:pt x="0" y="2150"/>
                  </a:lnTo>
                  <a:lnTo>
                    <a:pt x="0" y="2355"/>
                  </a:lnTo>
                  <a:lnTo>
                    <a:pt x="0" y="2461"/>
                  </a:lnTo>
                  <a:lnTo>
                    <a:pt x="0" y="2559"/>
                  </a:lnTo>
                  <a:lnTo>
                    <a:pt x="0" y="2665"/>
                  </a:lnTo>
                  <a:cubicBezTo>
                    <a:pt x="0" y="2968"/>
                    <a:pt x="98" y="3172"/>
                    <a:pt x="98" y="3376"/>
                  </a:cubicBezTo>
                  <a:cubicBezTo>
                    <a:pt x="205" y="3482"/>
                    <a:pt x="205" y="3581"/>
                    <a:pt x="205" y="3581"/>
                  </a:cubicBezTo>
                  <a:lnTo>
                    <a:pt x="205" y="3687"/>
                  </a:lnTo>
                  <a:cubicBezTo>
                    <a:pt x="303" y="3687"/>
                    <a:pt x="303" y="3785"/>
                    <a:pt x="303" y="3785"/>
                  </a:cubicBezTo>
                  <a:lnTo>
                    <a:pt x="303" y="3891"/>
                  </a:lnTo>
                  <a:lnTo>
                    <a:pt x="507" y="4095"/>
                  </a:lnTo>
                  <a:cubicBezTo>
                    <a:pt x="507" y="4095"/>
                    <a:pt x="507" y="4194"/>
                    <a:pt x="613" y="4300"/>
                  </a:cubicBezTo>
                  <a:cubicBezTo>
                    <a:pt x="711" y="4300"/>
                    <a:pt x="711" y="4398"/>
                    <a:pt x="711" y="4398"/>
                  </a:cubicBezTo>
                  <a:cubicBezTo>
                    <a:pt x="818" y="4398"/>
                    <a:pt x="818" y="4504"/>
                    <a:pt x="818" y="4504"/>
                  </a:cubicBezTo>
                  <a:lnTo>
                    <a:pt x="916" y="4602"/>
                  </a:lnTo>
                  <a:lnTo>
                    <a:pt x="1022" y="4602"/>
                  </a:lnTo>
                  <a:cubicBezTo>
                    <a:pt x="1022" y="4708"/>
                    <a:pt x="1120" y="4708"/>
                    <a:pt x="1120" y="4807"/>
                  </a:cubicBezTo>
                  <a:lnTo>
                    <a:pt x="1226" y="4807"/>
                  </a:lnTo>
                  <a:cubicBezTo>
                    <a:pt x="1226" y="4807"/>
                    <a:pt x="1324" y="4807"/>
                    <a:pt x="1324" y="4913"/>
                  </a:cubicBezTo>
                  <a:lnTo>
                    <a:pt x="1431" y="4913"/>
                  </a:lnTo>
                  <a:cubicBezTo>
                    <a:pt x="1431" y="4913"/>
                    <a:pt x="1529" y="5011"/>
                    <a:pt x="1635" y="5011"/>
                  </a:cubicBezTo>
                  <a:cubicBezTo>
                    <a:pt x="1733" y="5011"/>
                    <a:pt x="1733" y="5117"/>
                    <a:pt x="1839" y="5117"/>
                  </a:cubicBezTo>
                  <a:lnTo>
                    <a:pt x="2044" y="5117"/>
                  </a:lnTo>
                  <a:cubicBezTo>
                    <a:pt x="2044" y="5117"/>
                    <a:pt x="2142" y="5117"/>
                    <a:pt x="2142" y="5215"/>
                  </a:cubicBezTo>
                  <a:lnTo>
                    <a:pt x="2346" y="5215"/>
                  </a:lnTo>
                  <a:cubicBezTo>
                    <a:pt x="2861" y="5215"/>
                    <a:pt x="3270" y="5215"/>
                    <a:pt x="3678" y="5011"/>
                  </a:cubicBezTo>
                  <a:cubicBezTo>
                    <a:pt x="3678" y="5011"/>
                    <a:pt x="3776" y="4913"/>
                    <a:pt x="3883" y="4913"/>
                  </a:cubicBezTo>
                  <a:cubicBezTo>
                    <a:pt x="3981" y="4807"/>
                    <a:pt x="3981" y="4807"/>
                    <a:pt x="4087" y="4807"/>
                  </a:cubicBezTo>
                  <a:lnTo>
                    <a:pt x="4291" y="4602"/>
                  </a:lnTo>
                  <a:lnTo>
                    <a:pt x="4594" y="4300"/>
                  </a:lnTo>
                  <a:cubicBezTo>
                    <a:pt x="4904" y="3989"/>
                    <a:pt x="5109" y="3581"/>
                    <a:pt x="5109" y="3172"/>
                  </a:cubicBezTo>
                  <a:lnTo>
                    <a:pt x="5207" y="3172"/>
                  </a:lnTo>
                  <a:lnTo>
                    <a:pt x="5207" y="3074"/>
                  </a:lnTo>
                  <a:lnTo>
                    <a:pt x="5207" y="2968"/>
                  </a:lnTo>
                  <a:lnTo>
                    <a:pt x="5207" y="2869"/>
                  </a:lnTo>
                  <a:lnTo>
                    <a:pt x="5207" y="2665"/>
                  </a:lnTo>
                  <a:lnTo>
                    <a:pt x="5207" y="2559"/>
                  </a:lnTo>
                  <a:lnTo>
                    <a:pt x="5207" y="2355"/>
                  </a:lnTo>
                  <a:lnTo>
                    <a:pt x="5207" y="2256"/>
                  </a:lnTo>
                  <a:lnTo>
                    <a:pt x="5207" y="2150"/>
                  </a:lnTo>
                  <a:lnTo>
                    <a:pt x="5207" y="2052"/>
                  </a:lnTo>
                  <a:cubicBezTo>
                    <a:pt x="5109" y="1946"/>
                    <a:pt x="5109" y="1946"/>
                    <a:pt x="5109" y="1848"/>
                  </a:cubicBezTo>
                  <a:lnTo>
                    <a:pt x="5109" y="1742"/>
                  </a:lnTo>
                  <a:lnTo>
                    <a:pt x="5002" y="1643"/>
                  </a:lnTo>
                  <a:lnTo>
                    <a:pt x="5002" y="1537"/>
                  </a:lnTo>
                  <a:lnTo>
                    <a:pt x="4904" y="1439"/>
                  </a:lnTo>
                  <a:lnTo>
                    <a:pt x="4904" y="1333"/>
                  </a:lnTo>
                  <a:cubicBezTo>
                    <a:pt x="4496" y="622"/>
                    <a:pt x="3776" y="107"/>
                    <a:pt x="2861" y="9"/>
                  </a:cubicBezTo>
                  <a:cubicBezTo>
                    <a:pt x="2791" y="3"/>
                    <a:pt x="2722" y="0"/>
                    <a:pt x="2652"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gd4ff6b1f40_0_4160"/>
            <p:cNvSpPr/>
            <p:nvPr/>
          </p:nvSpPr>
          <p:spPr>
            <a:xfrm>
              <a:off x="1809725" y="6504063"/>
              <a:ext cx="148175" cy="129975"/>
            </a:xfrm>
            <a:custGeom>
              <a:rect b="b" l="l" r="r" t="t"/>
              <a:pathLst>
                <a:path extrusionOk="0" h="5199" w="5927">
                  <a:moveTo>
                    <a:pt x="2994" y="0"/>
                  </a:moveTo>
                  <a:cubicBezTo>
                    <a:pt x="2577" y="0"/>
                    <a:pt x="2149" y="105"/>
                    <a:pt x="1742" y="326"/>
                  </a:cubicBezTo>
                  <a:cubicBezTo>
                    <a:pt x="516" y="939"/>
                    <a:pt x="1" y="2574"/>
                    <a:pt x="720" y="3800"/>
                  </a:cubicBezTo>
                  <a:cubicBezTo>
                    <a:pt x="1146" y="4720"/>
                    <a:pt x="2066" y="5198"/>
                    <a:pt x="2999" y="5198"/>
                  </a:cubicBezTo>
                  <a:cubicBezTo>
                    <a:pt x="3408" y="5198"/>
                    <a:pt x="3820" y="5106"/>
                    <a:pt x="4194" y="4920"/>
                  </a:cubicBezTo>
                  <a:cubicBezTo>
                    <a:pt x="5518" y="4208"/>
                    <a:pt x="5926" y="2672"/>
                    <a:pt x="5313" y="1446"/>
                  </a:cubicBezTo>
                  <a:cubicBezTo>
                    <a:pt x="4821" y="529"/>
                    <a:pt x="3933" y="0"/>
                    <a:pt x="2994"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gd4ff6b1f40_0_4160"/>
            <p:cNvSpPr/>
            <p:nvPr/>
          </p:nvSpPr>
          <p:spPr>
            <a:xfrm>
              <a:off x="1843025" y="6512213"/>
              <a:ext cx="114875" cy="122175"/>
            </a:xfrm>
            <a:custGeom>
              <a:rect b="b" l="l" r="r" t="t"/>
              <a:pathLst>
                <a:path extrusionOk="0" h="4887" w="4595">
                  <a:moveTo>
                    <a:pt x="2862" y="0"/>
                  </a:moveTo>
                  <a:lnTo>
                    <a:pt x="2862" y="0"/>
                  </a:lnTo>
                  <a:cubicBezTo>
                    <a:pt x="3066" y="204"/>
                    <a:pt x="3270" y="409"/>
                    <a:pt x="3475" y="711"/>
                  </a:cubicBezTo>
                  <a:cubicBezTo>
                    <a:pt x="4186" y="2043"/>
                    <a:pt x="3679" y="3572"/>
                    <a:pt x="2347" y="4291"/>
                  </a:cubicBezTo>
                  <a:cubicBezTo>
                    <a:pt x="1991" y="4495"/>
                    <a:pt x="1582" y="4598"/>
                    <a:pt x="1174" y="4598"/>
                  </a:cubicBezTo>
                  <a:cubicBezTo>
                    <a:pt x="765" y="4598"/>
                    <a:pt x="356" y="4495"/>
                    <a:pt x="1" y="4291"/>
                  </a:cubicBezTo>
                  <a:lnTo>
                    <a:pt x="1" y="4291"/>
                  </a:lnTo>
                  <a:cubicBezTo>
                    <a:pt x="499" y="4664"/>
                    <a:pt x="1109" y="4886"/>
                    <a:pt x="1718" y="4886"/>
                  </a:cubicBezTo>
                  <a:cubicBezTo>
                    <a:pt x="2109" y="4886"/>
                    <a:pt x="2501" y="4795"/>
                    <a:pt x="2862" y="4594"/>
                  </a:cubicBezTo>
                  <a:cubicBezTo>
                    <a:pt x="4186" y="3882"/>
                    <a:pt x="4594" y="2346"/>
                    <a:pt x="3981" y="1120"/>
                  </a:cubicBezTo>
                  <a:cubicBezTo>
                    <a:pt x="3679" y="613"/>
                    <a:pt x="3270" y="204"/>
                    <a:pt x="2862"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gd4ff6b1f40_0_4160"/>
            <p:cNvSpPr/>
            <p:nvPr/>
          </p:nvSpPr>
          <p:spPr>
            <a:xfrm>
              <a:off x="1827700" y="6540188"/>
              <a:ext cx="117525" cy="66450"/>
            </a:xfrm>
            <a:custGeom>
              <a:rect b="b" l="l" r="r" t="t"/>
              <a:pathLst>
                <a:path extrusionOk="0" h="2658" w="4701">
                  <a:moveTo>
                    <a:pt x="4594" y="1"/>
                  </a:moveTo>
                  <a:lnTo>
                    <a:pt x="1" y="2355"/>
                  </a:lnTo>
                  <a:lnTo>
                    <a:pt x="1" y="2453"/>
                  </a:lnTo>
                  <a:cubicBezTo>
                    <a:pt x="99" y="2559"/>
                    <a:pt x="99" y="2559"/>
                    <a:pt x="99" y="2657"/>
                  </a:cubicBezTo>
                  <a:lnTo>
                    <a:pt x="4701" y="311"/>
                  </a:lnTo>
                  <a:cubicBezTo>
                    <a:pt x="4701" y="205"/>
                    <a:pt x="4701" y="107"/>
                    <a:pt x="4594"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gd4ff6b1f40_0_4160"/>
            <p:cNvSpPr/>
            <p:nvPr/>
          </p:nvSpPr>
          <p:spPr>
            <a:xfrm>
              <a:off x="1825050" y="6535088"/>
              <a:ext cx="120175" cy="69100"/>
            </a:xfrm>
            <a:custGeom>
              <a:rect b="b" l="l" r="r" t="t"/>
              <a:pathLst>
                <a:path extrusionOk="0" h="2764" w="4807">
                  <a:moveTo>
                    <a:pt x="4602" y="1"/>
                  </a:moveTo>
                  <a:lnTo>
                    <a:pt x="1" y="2453"/>
                  </a:lnTo>
                  <a:cubicBezTo>
                    <a:pt x="1" y="2453"/>
                    <a:pt x="1" y="2559"/>
                    <a:pt x="107" y="2559"/>
                  </a:cubicBezTo>
                  <a:lnTo>
                    <a:pt x="107" y="2763"/>
                  </a:lnTo>
                  <a:lnTo>
                    <a:pt x="4807" y="311"/>
                  </a:lnTo>
                  <a:cubicBezTo>
                    <a:pt x="4700" y="311"/>
                    <a:pt x="4700" y="205"/>
                    <a:pt x="4700" y="205"/>
                  </a:cubicBezTo>
                  <a:cubicBezTo>
                    <a:pt x="4700" y="107"/>
                    <a:pt x="4602" y="107"/>
                    <a:pt x="4602" y="1"/>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gd4ff6b1f40_0_4160"/>
            <p:cNvSpPr/>
            <p:nvPr/>
          </p:nvSpPr>
          <p:spPr>
            <a:xfrm>
              <a:off x="1988525" y="6425163"/>
              <a:ext cx="130400" cy="130375"/>
            </a:xfrm>
            <a:custGeom>
              <a:rect b="b" l="l" r="r" t="t"/>
              <a:pathLst>
                <a:path extrusionOk="0" h="5215" w="5216">
                  <a:moveTo>
                    <a:pt x="2638" y="0"/>
                  </a:moveTo>
                  <a:cubicBezTo>
                    <a:pt x="1305" y="0"/>
                    <a:pt x="194" y="895"/>
                    <a:pt x="0" y="2150"/>
                  </a:cubicBezTo>
                  <a:lnTo>
                    <a:pt x="0" y="2354"/>
                  </a:lnTo>
                  <a:lnTo>
                    <a:pt x="0" y="2460"/>
                  </a:lnTo>
                  <a:lnTo>
                    <a:pt x="0" y="2558"/>
                  </a:lnTo>
                  <a:lnTo>
                    <a:pt x="0" y="2665"/>
                  </a:lnTo>
                  <a:cubicBezTo>
                    <a:pt x="0" y="2967"/>
                    <a:pt x="0" y="3171"/>
                    <a:pt x="107" y="3376"/>
                  </a:cubicBezTo>
                  <a:cubicBezTo>
                    <a:pt x="107" y="3482"/>
                    <a:pt x="107" y="3580"/>
                    <a:pt x="205" y="3580"/>
                  </a:cubicBezTo>
                  <a:lnTo>
                    <a:pt x="205" y="3686"/>
                  </a:lnTo>
                  <a:cubicBezTo>
                    <a:pt x="205" y="3686"/>
                    <a:pt x="205" y="3785"/>
                    <a:pt x="311" y="3785"/>
                  </a:cubicBezTo>
                  <a:lnTo>
                    <a:pt x="311" y="3891"/>
                  </a:lnTo>
                  <a:cubicBezTo>
                    <a:pt x="311" y="3989"/>
                    <a:pt x="409" y="3989"/>
                    <a:pt x="409" y="4095"/>
                  </a:cubicBezTo>
                  <a:cubicBezTo>
                    <a:pt x="515" y="4095"/>
                    <a:pt x="515" y="4193"/>
                    <a:pt x="515" y="4193"/>
                  </a:cubicBezTo>
                  <a:lnTo>
                    <a:pt x="613" y="4299"/>
                  </a:lnTo>
                  <a:lnTo>
                    <a:pt x="720" y="4398"/>
                  </a:lnTo>
                  <a:lnTo>
                    <a:pt x="720" y="4504"/>
                  </a:lnTo>
                  <a:cubicBezTo>
                    <a:pt x="818" y="4504"/>
                    <a:pt x="818" y="4602"/>
                    <a:pt x="924" y="4602"/>
                  </a:cubicBezTo>
                  <a:cubicBezTo>
                    <a:pt x="1022" y="4708"/>
                    <a:pt x="1022" y="4708"/>
                    <a:pt x="1128" y="4708"/>
                  </a:cubicBezTo>
                  <a:lnTo>
                    <a:pt x="1128" y="4806"/>
                  </a:lnTo>
                  <a:cubicBezTo>
                    <a:pt x="1226" y="4806"/>
                    <a:pt x="1226" y="4806"/>
                    <a:pt x="1333" y="4912"/>
                  </a:cubicBezTo>
                  <a:cubicBezTo>
                    <a:pt x="1431" y="4912"/>
                    <a:pt x="1537" y="5011"/>
                    <a:pt x="1537" y="5011"/>
                  </a:cubicBezTo>
                  <a:cubicBezTo>
                    <a:pt x="1635" y="5011"/>
                    <a:pt x="1741" y="5117"/>
                    <a:pt x="1839" y="5117"/>
                  </a:cubicBezTo>
                  <a:lnTo>
                    <a:pt x="2150" y="5117"/>
                  </a:lnTo>
                  <a:cubicBezTo>
                    <a:pt x="2150" y="5215"/>
                    <a:pt x="2248" y="5215"/>
                    <a:pt x="2354" y="5215"/>
                  </a:cubicBezTo>
                  <a:cubicBezTo>
                    <a:pt x="2763" y="5215"/>
                    <a:pt x="3172" y="5215"/>
                    <a:pt x="3580" y="5011"/>
                  </a:cubicBezTo>
                  <a:cubicBezTo>
                    <a:pt x="3678" y="5011"/>
                    <a:pt x="3785" y="4912"/>
                    <a:pt x="3785" y="4912"/>
                  </a:cubicBezTo>
                  <a:cubicBezTo>
                    <a:pt x="3883" y="4806"/>
                    <a:pt x="3989" y="4806"/>
                    <a:pt x="4087" y="4806"/>
                  </a:cubicBezTo>
                  <a:cubicBezTo>
                    <a:pt x="4087" y="4708"/>
                    <a:pt x="4193" y="4708"/>
                    <a:pt x="4193" y="4602"/>
                  </a:cubicBezTo>
                  <a:cubicBezTo>
                    <a:pt x="4398" y="4504"/>
                    <a:pt x="4496" y="4398"/>
                    <a:pt x="4602" y="4299"/>
                  </a:cubicBezTo>
                  <a:cubicBezTo>
                    <a:pt x="4806" y="3989"/>
                    <a:pt x="5011" y="3580"/>
                    <a:pt x="5109" y="3171"/>
                  </a:cubicBezTo>
                  <a:lnTo>
                    <a:pt x="5109" y="3073"/>
                  </a:lnTo>
                  <a:lnTo>
                    <a:pt x="5109" y="2967"/>
                  </a:lnTo>
                  <a:lnTo>
                    <a:pt x="5215" y="2967"/>
                  </a:lnTo>
                  <a:lnTo>
                    <a:pt x="5215" y="2869"/>
                  </a:lnTo>
                  <a:lnTo>
                    <a:pt x="5215" y="2665"/>
                  </a:lnTo>
                  <a:lnTo>
                    <a:pt x="5215" y="2558"/>
                  </a:lnTo>
                  <a:lnTo>
                    <a:pt x="5215" y="2354"/>
                  </a:lnTo>
                  <a:lnTo>
                    <a:pt x="5215" y="2256"/>
                  </a:lnTo>
                  <a:cubicBezTo>
                    <a:pt x="5109" y="2256"/>
                    <a:pt x="5109" y="2150"/>
                    <a:pt x="5109" y="2150"/>
                  </a:cubicBezTo>
                  <a:lnTo>
                    <a:pt x="5109" y="2052"/>
                  </a:lnTo>
                  <a:lnTo>
                    <a:pt x="5109" y="1847"/>
                  </a:lnTo>
                  <a:lnTo>
                    <a:pt x="5011" y="1741"/>
                  </a:lnTo>
                  <a:lnTo>
                    <a:pt x="5011" y="1643"/>
                  </a:lnTo>
                  <a:cubicBezTo>
                    <a:pt x="5011" y="1643"/>
                    <a:pt x="5011" y="1537"/>
                    <a:pt x="4904" y="1537"/>
                  </a:cubicBezTo>
                  <a:lnTo>
                    <a:pt x="4904" y="1439"/>
                  </a:lnTo>
                  <a:cubicBezTo>
                    <a:pt x="4904" y="1439"/>
                    <a:pt x="4904" y="1332"/>
                    <a:pt x="4806" y="1332"/>
                  </a:cubicBezTo>
                  <a:cubicBezTo>
                    <a:pt x="4398" y="621"/>
                    <a:pt x="3678" y="106"/>
                    <a:pt x="2861" y="8"/>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gd4ff6b1f40_0_4160"/>
            <p:cNvSpPr/>
            <p:nvPr/>
          </p:nvSpPr>
          <p:spPr>
            <a:xfrm>
              <a:off x="1965625" y="6422313"/>
              <a:ext cx="148175" cy="129975"/>
            </a:xfrm>
            <a:custGeom>
              <a:rect b="b" l="l" r="r" t="t"/>
              <a:pathLst>
                <a:path extrusionOk="0" h="5199" w="5927">
                  <a:moveTo>
                    <a:pt x="2987" y="1"/>
                  </a:moveTo>
                  <a:cubicBezTo>
                    <a:pt x="2572" y="1"/>
                    <a:pt x="2144" y="105"/>
                    <a:pt x="1734" y="327"/>
                  </a:cubicBezTo>
                  <a:cubicBezTo>
                    <a:pt x="508" y="940"/>
                    <a:pt x="1" y="2574"/>
                    <a:pt x="614" y="3800"/>
                  </a:cubicBezTo>
                  <a:cubicBezTo>
                    <a:pt x="1108" y="4721"/>
                    <a:pt x="2002" y="5199"/>
                    <a:pt x="2945" y="5199"/>
                  </a:cubicBezTo>
                  <a:cubicBezTo>
                    <a:pt x="3359" y="5199"/>
                    <a:pt x="3782" y="5107"/>
                    <a:pt x="4186" y="4920"/>
                  </a:cubicBezTo>
                  <a:cubicBezTo>
                    <a:pt x="5412" y="4209"/>
                    <a:pt x="5927" y="2672"/>
                    <a:pt x="5207" y="1446"/>
                  </a:cubicBezTo>
                  <a:cubicBezTo>
                    <a:pt x="4783" y="530"/>
                    <a:pt x="3920" y="1"/>
                    <a:pt x="298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gd4ff6b1f40_0_4160"/>
            <p:cNvSpPr/>
            <p:nvPr/>
          </p:nvSpPr>
          <p:spPr>
            <a:xfrm>
              <a:off x="1998750" y="6430463"/>
              <a:ext cx="115050" cy="122175"/>
            </a:xfrm>
            <a:custGeom>
              <a:rect b="b" l="l" r="r" t="t"/>
              <a:pathLst>
                <a:path extrusionOk="0" h="4887" w="4602">
                  <a:moveTo>
                    <a:pt x="2763" y="1"/>
                  </a:moveTo>
                  <a:lnTo>
                    <a:pt x="2763" y="1"/>
                  </a:lnTo>
                  <a:cubicBezTo>
                    <a:pt x="3065" y="205"/>
                    <a:pt x="3269" y="409"/>
                    <a:pt x="3474" y="712"/>
                  </a:cubicBezTo>
                  <a:cubicBezTo>
                    <a:pt x="4087" y="2044"/>
                    <a:pt x="3580" y="3573"/>
                    <a:pt x="2354" y="4292"/>
                  </a:cubicBezTo>
                  <a:cubicBezTo>
                    <a:pt x="1945" y="4496"/>
                    <a:pt x="1537" y="4598"/>
                    <a:pt x="1140" y="4598"/>
                  </a:cubicBezTo>
                  <a:cubicBezTo>
                    <a:pt x="744" y="4598"/>
                    <a:pt x="360" y="4496"/>
                    <a:pt x="0" y="4292"/>
                  </a:cubicBezTo>
                  <a:lnTo>
                    <a:pt x="0" y="4292"/>
                  </a:lnTo>
                  <a:cubicBezTo>
                    <a:pt x="438" y="4665"/>
                    <a:pt x="1025" y="4887"/>
                    <a:pt x="1647" y="4887"/>
                  </a:cubicBezTo>
                  <a:cubicBezTo>
                    <a:pt x="2047" y="4887"/>
                    <a:pt x="2461" y="4795"/>
                    <a:pt x="2861" y="4594"/>
                  </a:cubicBezTo>
                  <a:cubicBezTo>
                    <a:pt x="4087" y="3883"/>
                    <a:pt x="4602" y="2346"/>
                    <a:pt x="3882" y="1120"/>
                  </a:cubicBezTo>
                  <a:cubicBezTo>
                    <a:pt x="3678" y="614"/>
                    <a:pt x="3269" y="205"/>
                    <a:pt x="2763"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gd4ff6b1f40_0_4160"/>
            <p:cNvSpPr/>
            <p:nvPr/>
          </p:nvSpPr>
          <p:spPr>
            <a:xfrm>
              <a:off x="1980950" y="6458463"/>
              <a:ext cx="119975" cy="66425"/>
            </a:xfrm>
            <a:custGeom>
              <a:rect b="b" l="l" r="r" t="t"/>
              <a:pathLst>
                <a:path extrusionOk="0" h="2657" w="4799">
                  <a:moveTo>
                    <a:pt x="4594" y="0"/>
                  </a:moveTo>
                  <a:lnTo>
                    <a:pt x="1" y="2354"/>
                  </a:lnTo>
                  <a:lnTo>
                    <a:pt x="99" y="2453"/>
                  </a:lnTo>
                  <a:cubicBezTo>
                    <a:pt x="99" y="2559"/>
                    <a:pt x="205" y="2559"/>
                    <a:pt x="205" y="2657"/>
                  </a:cubicBezTo>
                  <a:lnTo>
                    <a:pt x="4799" y="311"/>
                  </a:lnTo>
                  <a:cubicBezTo>
                    <a:pt x="4799" y="205"/>
                    <a:pt x="4701" y="107"/>
                    <a:pt x="470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gd4ff6b1f40_0_4160"/>
            <p:cNvSpPr/>
            <p:nvPr/>
          </p:nvSpPr>
          <p:spPr>
            <a:xfrm>
              <a:off x="1980950" y="6453363"/>
              <a:ext cx="117525" cy="69075"/>
            </a:xfrm>
            <a:custGeom>
              <a:rect b="b" l="l" r="r" t="t"/>
              <a:pathLst>
                <a:path extrusionOk="0" h="2763" w="4701">
                  <a:moveTo>
                    <a:pt x="4594" y="0"/>
                  </a:moveTo>
                  <a:lnTo>
                    <a:pt x="1" y="2452"/>
                  </a:lnTo>
                  <a:lnTo>
                    <a:pt x="1" y="2558"/>
                  </a:lnTo>
                  <a:cubicBezTo>
                    <a:pt x="99" y="2657"/>
                    <a:pt x="99" y="2657"/>
                    <a:pt x="99" y="2763"/>
                  </a:cubicBezTo>
                  <a:lnTo>
                    <a:pt x="4701" y="311"/>
                  </a:lnTo>
                  <a:cubicBezTo>
                    <a:pt x="4701" y="311"/>
                    <a:pt x="4701" y="204"/>
                    <a:pt x="4594" y="204"/>
                  </a:cubicBezTo>
                  <a:lnTo>
                    <a:pt x="4594" y="0"/>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gd4ff6b1f40_0_4160"/>
            <p:cNvSpPr/>
            <p:nvPr/>
          </p:nvSpPr>
          <p:spPr>
            <a:xfrm>
              <a:off x="2141775" y="6343413"/>
              <a:ext cx="130400" cy="130400"/>
            </a:xfrm>
            <a:custGeom>
              <a:rect b="b" l="l" r="r" t="t"/>
              <a:pathLst>
                <a:path extrusionOk="0" h="5216" w="5216">
                  <a:moveTo>
                    <a:pt x="2654" y="1"/>
                  </a:moveTo>
                  <a:cubicBezTo>
                    <a:pt x="1411" y="1"/>
                    <a:pt x="300" y="896"/>
                    <a:pt x="107" y="2150"/>
                  </a:cubicBezTo>
                  <a:lnTo>
                    <a:pt x="107" y="2355"/>
                  </a:lnTo>
                  <a:cubicBezTo>
                    <a:pt x="0" y="2355"/>
                    <a:pt x="0" y="2461"/>
                    <a:pt x="0" y="2461"/>
                  </a:cubicBezTo>
                  <a:lnTo>
                    <a:pt x="0" y="2559"/>
                  </a:lnTo>
                  <a:lnTo>
                    <a:pt x="0" y="2665"/>
                  </a:lnTo>
                  <a:cubicBezTo>
                    <a:pt x="107" y="2968"/>
                    <a:pt x="107" y="3172"/>
                    <a:pt x="205" y="3376"/>
                  </a:cubicBezTo>
                  <a:lnTo>
                    <a:pt x="205" y="3581"/>
                  </a:lnTo>
                  <a:lnTo>
                    <a:pt x="311" y="3687"/>
                  </a:lnTo>
                  <a:lnTo>
                    <a:pt x="311" y="3785"/>
                  </a:lnTo>
                  <a:lnTo>
                    <a:pt x="409" y="3891"/>
                  </a:lnTo>
                  <a:cubicBezTo>
                    <a:pt x="409" y="3891"/>
                    <a:pt x="409" y="3989"/>
                    <a:pt x="515" y="4096"/>
                  </a:cubicBezTo>
                  <a:lnTo>
                    <a:pt x="613" y="4194"/>
                  </a:lnTo>
                  <a:cubicBezTo>
                    <a:pt x="613" y="4300"/>
                    <a:pt x="613" y="4300"/>
                    <a:pt x="720" y="4300"/>
                  </a:cubicBezTo>
                  <a:cubicBezTo>
                    <a:pt x="720" y="4300"/>
                    <a:pt x="720" y="4398"/>
                    <a:pt x="818" y="4398"/>
                  </a:cubicBezTo>
                  <a:lnTo>
                    <a:pt x="818" y="4504"/>
                  </a:lnTo>
                  <a:cubicBezTo>
                    <a:pt x="924" y="4504"/>
                    <a:pt x="924" y="4602"/>
                    <a:pt x="1022" y="4602"/>
                  </a:cubicBezTo>
                  <a:cubicBezTo>
                    <a:pt x="1022" y="4709"/>
                    <a:pt x="1128" y="4709"/>
                    <a:pt x="1128" y="4709"/>
                  </a:cubicBezTo>
                  <a:lnTo>
                    <a:pt x="1226" y="4807"/>
                  </a:lnTo>
                  <a:cubicBezTo>
                    <a:pt x="1226" y="4807"/>
                    <a:pt x="1333" y="4807"/>
                    <a:pt x="1333" y="4913"/>
                  </a:cubicBezTo>
                  <a:lnTo>
                    <a:pt x="1431" y="4913"/>
                  </a:lnTo>
                  <a:cubicBezTo>
                    <a:pt x="1537" y="4913"/>
                    <a:pt x="1537" y="5011"/>
                    <a:pt x="1635" y="5011"/>
                  </a:cubicBezTo>
                  <a:cubicBezTo>
                    <a:pt x="1741" y="5011"/>
                    <a:pt x="1741" y="5011"/>
                    <a:pt x="1839" y="5117"/>
                  </a:cubicBezTo>
                  <a:lnTo>
                    <a:pt x="2150" y="5117"/>
                  </a:lnTo>
                  <a:cubicBezTo>
                    <a:pt x="2248" y="5215"/>
                    <a:pt x="2354" y="5215"/>
                    <a:pt x="2354" y="5215"/>
                  </a:cubicBezTo>
                  <a:cubicBezTo>
                    <a:pt x="2861" y="5215"/>
                    <a:pt x="3270" y="5117"/>
                    <a:pt x="3678" y="5011"/>
                  </a:cubicBezTo>
                  <a:cubicBezTo>
                    <a:pt x="3785" y="5011"/>
                    <a:pt x="3785" y="4913"/>
                    <a:pt x="3883" y="4913"/>
                  </a:cubicBezTo>
                  <a:cubicBezTo>
                    <a:pt x="3989" y="4807"/>
                    <a:pt x="3989" y="4807"/>
                    <a:pt x="4087" y="4807"/>
                  </a:cubicBezTo>
                  <a:lnTo>
                    <a:pt x="4291" y="4602"/>
                  </a:lnTo>
                  <a:cubicBezTo>
                    <a:pt x="4398" y="4504"/>
                    <a:pt x="4602" y="4398"/>
                    <a:pt x="4700" y="4300"/>
                  </a:cubicBezTo>
                  <a:cubicBezTo>
                    <a:pt x="4904" y="3989"/>
                    <a:pt x="5109" y="3581"/>
                    <a:pt x="5215" y="3172"/>
                  </a:cubicBezTo>
                  <a:lnTo>
                    <a:pt x="5215" y="3074"/>
                  </a:lnTo>
                  <a:lnTo>
                    <a:pt x="5215" y="2968"/>
                  </a:lnTo>
                  <a:lnTo>
                    <a:pt x="5215" y="2870"/>
                  </a:lnTo>
                  <a:lnTo>
                    <a:pt x="5215" y="2665"/>
                  </a:lnTo>
                  <a:lnTo>
                    <a:pt x="5215" y="2559"/>
                  </a:lnTo>
                  <a:lnTo>
                    <a:pt x="5215" y="2355"/>
                  </a:lnTo>
                  <a:lnTo>
                    <a:pt x="5215" y="2257"/>
                  </a:lnTo>
                  <a:lnTo>
                    <a:pt x="5215" y="2150"/>
                  </a:lnTo>
                  <a:lnTo>
                    <a:pt x="5215" y="2052"/>
                  </a:lnTo>
                  <a:cubicBezTo>
                    <a:pt x="5215" y="1946"/>
                    <a:pt x="5109" y="1946"/>
                    <a:pt x="5109" y="1848"/>
                  </a:cubicBezTo>
                  <a:lnTo>
                    <a:pt x="5109" y="1742"/>
                  </a:lnTo>
                  <a:cubicBezTo>
                    <a:pt x="5109" y="1742"/>
                    <a:pt x="5109" y="1644"/>
                    <a:pt x="5011" y="1644"/>
                  </a:cubicBezTo>
                  <a:lnTo>
                    <a:pt x="5011" y="1537"/>
                  </a:lnTo>
                  <a:lnTo>
                    <a:pt x="5011" y="1439"/>
                  </a:lnTo>
                  <a:cubicBezTo>
                    <a:pt x="4904" y="1439"/>
                    <a:pt x="4904" y="1333"/>
                    <a:pt x="4904" y="1333"/>
                  </a:cubicBezTo>
                  <a:cubicBezTo>
                    <a:pt x="4496" y="622"/>
                    <a:pt x="3785" y="107"/>
                    <a:pt x="2861" y="9"/>
                  </a:cubicBezTo>
                  <a:cubicBezTo>
                    <a:pt x="2792" y="3"/>
                    <a:pt x="2723" y="1"/>
                    <a:pt x="265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gd4ff6b1f40_0_4160"/>
            <p:cNvSpPr/>
            <p:nvPr/>
          </p:nvSpPr>
          <p:spPr>
            <a:xfrm>
              <a:off x="2118900" y="6340513"/>
              <a:ext cx="150600" cy="130050"/>
            </a:xfrm>
            <a:custGeom>
              <a:rect b="b" l="l" r="r" t="t"/>
              <a:pathLst>
                <a:path extrusionOk="0" h="5202" w="6024">
                  <a:moveTo>
                    <a:pt x="3063" y="1"/>
                  </a:moveTo>
                  <a:cubicBezTo>
                    <a:pt x="2644" y="1"/>
                    <a:pt x="2222" y="105"/>
                    <a:pt x="1839" y="329"/>
                  </a:cubicBezTo>
                  <a:cubicBezTo>
                    <a:pt x="507" y="942"/>
                    <a:pt x="0" y="2577"/>
                    <a:pt x="711" y="3803"/>
                  </a:cubicBezTo>
                  <a:cubicBezTo>
                    <a:pt x="1137" y="4724"/>
                    <a:pt x="2057" y="5202"/>
                    <a:pt x="2990" y="5202"/>
                  </a:cubicBezTo>
                  <a:cubicBezTo>
                    <a:pt x="3399" y="5202"/>
                    <a:pt x="3811" y="5110"/>
                    <a:pt x="4185" y="4923"/>
                  </a:cubicBezTo>
                  <a:cubicBezTo>
                    <a:pt x="5517" y="4212"/>
                    <a:pt x="6024" y="2675"/>
                    <a:pt x="5313" y="1351"/>
                  </a:cubicBezTo>
                  <a:cubicBezTo>
                    <a:pt x="4891" y="508"/>
                    <a:pt x="3986" y="1"/>
                    <a:pt x="3063"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gd4ff6b1f40_0_4160"/>
            <p:cNvSpPr/>
            <p:nvPr/>
          </p:nvSpPr>
          <p:spPr>
            <a:xfrm>
              <a:off x="2152000" y="6348738"/>
              <a:ext cx="117500" cy="122175"/>
            </a:xfrm>
            <a:custGeom>
              <a:rect b="b" l="l" r="r" t="t"/>
              <a:pathLst>
                <a:path extrusionOk="0" h="4887" w="4700">
                  <a:moveTo>
                    <a:pt x="2861" y="0"/>
                  </a:moveTo>
                  <a:lnTo>
                    <a:pt x="2861" y="0"/>
                  </a:lnTo>
                  <a:cubicBezTo>
                    <a:pt x="3171" y="205"/>
                    <a:pt x="3376" y="409"/>
                    <a:pt x="3474" y="711"/>
                  </a:cubicBezTo>
                  <a:cubicBezTo>
                    <a:pt x="4193" y="2044"/>
                    <a:pt x="3678" y="3572"/>
                    <a:pt x="2452" y="4291"/>
                  </a:cubicBezTo>
                  <a:cubicBezTo>
                    <a:pt x="2074" y="4481"/>
                    <a:pt x="1674" y="4560"/>
                    <a:pt x="1282" y="4560"/>
                  </a:cubicBezTo>
                  <a:cubicBezTo>
                    <a:pt x="829" y="4560"/>
                    <a:pt x="386" y="4454"/>
                    <a:pt x="0" y="4291"/>
                  </a:cubicBezTo>
                  <a:lnTo>
                    <a:pt x="0" y="4291"/>
                  </a:lnTo>
                  <a:cubicBezTo>
                    <a:pt x="498" y="4665"/>
                    <a:pt x="1111" y="4887"/>
                    <a:pt x="1721" y="4887"/>
                  </a:cubicBezTo>
                  <a:cubicBezTo>
                    <a:pt x="2113" y="4887"/>
                    <a:pt x="2503" y="4795"/>
                    <a:pt x="2861" y="4594"/>
                  </a:cubicBezTo>
                  <a:cubicBezTo>
                    <a:pt x="4193" y="3883"/>
                    <a:pt x="4700" y="2346"/>
                    <a:pt x="3989" y="1022"/>
                  </a:cubicBezTo>
                  <a:cubicBezTo>
                    <a:pt x="3784" y="613"/>
                    <a:pt x="3376" y="205"/>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gd4ff6b1f40_0_4160"/>
            <p:cNvSpPr/>
            <p:nvPr/>
          </p:nvSpPr>
          <p:spPr>
            <a:xfrm>
              <a:off x="2136675" y="6376738"/>
              <a:ext cx="117500" cy="66425"/>
            </a:xfrm>
            <a:custGeom>
              <a:rect b="b" l="l" r="r" t="t"/>
              <a:pathLst>
                <a:path extrusionOk="0" h="2657" w="4700">
                  <a:moveTo>
                    <a:pt x="4602" y="0"/>
                  </a:moveTo>
                  <a:lnTo>
                    <a:pt x="0" y="2354"/>
                  </a:lnTo>
                  <a:lnTo>
                    <a:pt x="0" y="2452"/>
                  </a:lnTo>
                  <a:lnTo>
                    <a:pt x="204" y="2656"/>
                  </a:lnTo>
                  <a:lnTo>
                    <a:pt x="4700" y="311"/>
                  </a:lnTo>
                  <a:lnTo>
                    <a:pt x="4700"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gd4ff6b1f40_0_4160"/>
            <p:cNvSpPr/>
            <p:nvPr/>
          </p:nvSpPr>
          <p:spPr>
            <a:xfrm>
              <a:off x="2134225" y="6371613"/>
              <a:ext cx="119950" cy="66450"/>
            </a:xfrm>
            <a:custGeom>
              <a:rect b="b" l="l" r="r" t="t"/>
              <a:pathLst>
                <a:path extrusionOk="0" h="2658" w="4798">
                  <a:moveTo>
                    <a:pt x="4593" y="1"/>
                  </a:moveTo>
                  <a:lnTo>
                    <a:pt x="0" y="2453"/>
                  </a:lnTo>
                  <a:lnTo>
                    <a:pt x="98" y="2559"/>
                  </a:lnTo>
                  <a:cubicBezTo>
                    <a:pt x="98" y="2657"/>
                    <a:pt x="98" y="2657"/>
                    <a:pt x="204" y="2657"/>
                  </a:cubicBezTo>
                  <a:lnTo>
                    <a:pt x="4798" y="311"/>
                  </a:lnTo>
                  <a:cubicBezTo>
                    <a:pt x="4798" y="205"/>
                    <a:pt x="4700" y="205"/>
                    <a:pt x="4700" y="107"/>
                  </a:cubicBezTo>
                  <a:lnTo>
                    <a:pt x="4593" y="1"/>
                  </a:ln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gd4ff6b1f40_0_4160"/>
            <p:cNvSpPr/>
            <p:nvPr/>
          </p:nvSpPr>
          <p:spPr>
            <a:xfrm>
              <a:off x="2297675" y="6261688"/>
              <a:ext cx="130200" cy="130400"/>
            </a:xfrm>
            <a:custGeom>
              <a:rect b="b" l="l" r="r" t="t"/>
              <a:pathLst>
                <a:path extrusionOk="0" h="5216" w="5208">
                  <a:moveTo>
                    <a:pt x="2638" y="0"/>
                  </a:moveTo>
                  <a:cubicBezTo>
                    <a:pt x="1305" y="0"/>
                    <a:pt x="194" y="895"/>
                    <a:pt x="1" y="2150"/>
                  </a:cubicBezTo>
                  <a:lnTo>
                    <a:pt x="1" y="2354"/>
                  </a:lnTo>
                  <a:lnTo>
                    <a:pt x="1" y="2461"/>
                  </a:lnTo>
                  <a:lnTo>
                    <a:pt x="1" y="2559"/>
                  </a:lnTo>
                  <a:lnTo>
                    <a:pt x="1" y="2665"/>
                  </a:lnTo>
                  <a:cubicBezTo>
                    <a:pt x="1" y="2967"/>
                    <a:pt x="1" y="3172"/>
                    <a:pt x="99" y="3376"/>
                  </a:cubicBezTo>
                  <a:cubicBezTo>
                    <a:pt x="99" y="3482"/>
                    <a:pt x="205" y="3580"/>
                    <a:pt x="205" y="3580"/>
                  </a:cubicBezTo>
                  <a:lnTo>
                    <a:pt x="205" y="3687"/>
                  </a:lnTo>
                  <a:lnTo>
                    <a:pt x="303" y="3785"/>
                  </a:lnTo>
                  <a:lnTo>
                    <a:pt x="303" y="3891"/>
                  </a:lnTo>
                  <a:cubicBezTo>
                    <a:pt x="409" y="3891"/>
                    <a:pt x="409" y="3989"/>
                    <a:pt x="409" y="4095"/>
                  </a:cubicBezTo>
                  <a:lnTo>
                    <a:pt x="507" y="4095"/>
                  </a:lnTo>
                  <a:cubicBezTo>
                    <a:pt x="507" y="4095"/>
                    <a:pt x="507" y="4193"/>
                    <a:pt x="614" y="4193"/>
                  </a:cubicBezTo>
                  <a:lnTo>
                    <a:pt x="614" y="4300"/>
                  </a:lnTo>
                  <a:lnTo>
                    <a:pt x="712" y="4398"/>
                  </a:lnTo>
                  <a:cubicBezTo>
                    <a:pt x="712" y="4398"/>
                    <a:pt x="818" y="4398"/>
                    <a:pt x="818" y="4504"/>
                  </a:cubicBezTo>
                  <a:lnTo>
                    <a:pt x="916" y="4602"/>
                  </a:lnTo>
                  <a:cubicBezTo>
                    <a:pt x="1022" y="4708"/>
                    <a:pt x="1022" y="4708"/>
                    <a:pt x="1121" y="4708"/>
                  </a:cubicBezTo>
                  <a:cubicBezTo>
                    <a:pt x="1121" y="4806"/>
                    <a:pt x="1121" y="4806"/>
                    <a:pt x="1227" y="4806"/>
                  </a:cubicBezTo>
                  <a:cubicBezTo>
                    <a:pt x="1227" y="4806"/>
                    <a:pt x="1325" y="4806"/>
                    <a:pt x="1325" y="4913"/>
                  </a:cubicBezTo>
                  <a:lnTo>
                    <a:pt x="1431" y="4913"/>
                  </a:lnTo>
                  <a:cubicBezTo>
                    <a:pt x="1431" y="4913"/>
                    <a:pt x="1529" y="5011"/>
                    <a:pt x="1635" y="5011"/>
                  </a:cubicBezTo>
                  <a:cubicBezTo>
                    <a:pt x="1635" y="5011"/>
                    <a:pt x="1734" y="5011"/>
                    <a:pt x="1840" y="5117"/>
                  </a:cubicBezTo>
                  <a:lnTo>
                    <a:pt x="2142" y="5117"/>
                  </a:lnTo>
                  <a:cubicBezTo>
                    <a:pt x="2248" y="5215"/>
                    <a:pt x="2248" y="5215"/>
                    <a:pt x="2347" y="5215"/>
                  </a:cubicBezTo>
                  <a:cubicBezTo>
                    <a:pt x="2755" y="5215"/>
                    <a:pt x="3270" y="5117"/>
                    <a:pt x="3573" y="5011"/>
                  </a:cubicBezTo>
                  <a:cubicBezTo>
                    <a:pt x="3679" y="5011"/>
                    <a:pt x="3777" y="4913"/>
                    <a:pt x="3883" y="4913"/>
                  </a:cubicBezTo>
                  <a:cubicBezTo>
                    <a:pt x="3883" y="4806"/>
                    <a:pt x="3981" y="4806"/>
                    <a:pt x="4087" y="4806"/>
                  </a:cubicBezTo>
                  <a:cubicBezTo>
                    <a:pt x="4087" y="4708"/>
                    <a:pt x="4186" y="4708"/>
                    <a:pt x="4292" y="4602"/>
                  </a:cubicBezTo>
                  <a:lnTo>
                    <a:pt x="4594" y="4300"/>
                  </a:lnTo>
                  <a:cubicBezTo>
                    <a:pt x="4905" y="3989"/>
                    <a:pt x="5003" y="3580"/>
                    <a:pt x="5109" y="3172"/>
                  </a:cubicBezTo>
                  <a:cubicBezTo>
                    <a:pt x="5109" y="3074"/>
                    <a:pt x="5207" y="3074"/>
                    <a:pt x="5207" y="2967"/>
                  </a:cubicBezTo>
                  <a:lnTo>
                    <a:pt x="5207" y="2869"/>
                  </a:lnTo>
                  <a:lnTo>
                    <a:pt x="5207" y="2665"/>
                  </a:lnTo>
                  <a:lnTo>
                    <a:pt x="5207" y="2559"/>
                  </a:lnTo>
                  <a:lnTo>
                    <a:pt x="5207" y="2354"/>
                  </a:lnTo>
                  <a:lnTo>
                    <a:pt x="5207" y="2256"/>
                  </a:lnTo>
                  <a:lnTo>
                    <a:pt x="5207" y="2150"/>
                  </a:lnTo>
                  <a:lnTo>
                    <a:pt x="5109" y="2052"/>
                  </a:lnTo>
                  <a:lnTo>
                    <a:pt x="5109" y="1848"/>
                  </a:lnTo>
                  <a:lnTo>
                    <a:pt x="5109" y="1741"/>
                  </a:lnTo>
                  <a:cubicBezTo>
                    <a:pt x="5003" y="1741"/>
                    <a:pt x="5003" y="1643"/>
                    <a:pt x="5003" y="1643"/>
                  </a:cubicBezTo>
                  <a:lnTo>
                    <a:pt x="5003" y="1537"/>
                  </a:lnTo>
                  <a:lnTo>
                    <a:pt x="4905" y="1439"/>
                  </a:lnTo>
                  <a:lnTo>
                    <a:pt x="4905" y="1333"/>
                  </a:lnTo>
                  <a:cubicBezTo>
                    <a:pt x="4496" y="622"/>
                    <a:pt x="3679" y="107"/>
                    <a:pt x="2861" y="9"/>
                  </a:cubicBezTo>
                  <a:cubicBezTo>
                    <a:pt x="2786"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gd4ff6b1f40_0_4160"/>
            <p:cNvSpPr/>
            <p:nvPr/>
          </p:nvSpPr>
          <p:spPr>
            <a:xfrm>
              <a:off x="2274600" y="6258788"/>
              <a:ext cx="148150" cy="129600"/>
            </a:xfrm>
            <a:custGeom>
              <a:rect b="b" l="l" r="r" t="t"/>
              <a:pathLst>
                <a:path extrusionOk="0" h="5184" w="5926">
                  <a:moveTo>
                    <a:pt x="3011" y="0"/>
                  </a:moveTo>
                  <a:cubicBezTo>
                    <a:pt x="2588" y="0"/>
                    <a:pt x="2154" y="105"/>
                    <a:pt x="1741" y="329"/>
                  </a:cubicBezTo>
                  <a:cubicBezTo>
                    <a:pt x="515" y="942"/>
                    <a:pt x="0" y="2577"/>
                    <a:pt x="719" y="3803"/>
                  </a:cubicBezTo>
                  <a:cubicBezTo>
                    <a:pt x="1155" y="4675"/>
                    <a:pt x="2055" y="5183"/>
                    <a:pt x="3017" y="5183"/>
                  </a:cubicBezTo>
                  <a:cubicBezTo>
                    <a:pt x="3408" y="5183"/>
                    <a:pt x="3809" y="5099"/>
                    <a:pt x="4193" y="4922"/>
                  </a:cubicBezTo>
                  <a:cubicBezTo>
                    <a:pt x="5419" y="4211"/>
                    <a:pt x="5926" y="2675"/>
                    <a:pt x="5313" y="1351"/>
                  </a:cubicBezTo>
                  <a:cubicBezTo>
                    <a:pt x="4824" y="507"/>
                    <a:pt x="3944" y="0"/>
                    <a:pt x="3011" y="0"/>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gd4ff6b1f40_0_4160"/>
            <p:cNvSpPr/>
            <p:nvPr/>
          </p:nvSpPr>
          <p:spPr>
            <a:xfrm>
              <a:off x="2307900" y="6267013"/>
              <a:ext cx="114850" cy="122175"/>
            </a:xfrm>
            <a:custGeom>
              <a:rect b="b" l="l" r="r" t="t"/>
              <a:pathLst>
                <a:path extrusionOk="0" h="4887" w="4594">
                  <a:moveTo>
                    <a:pt x="2861" y="0"/>
                  </a:moveTo>
                  <a:lnTo>
                    <a:pt x="2861" y="0"/>
                  </a:lnTo>
                  <a:cubicBezTo>
                    <a:pt x="3065" y="204"/>
                    <a:pt x="3270" y="409"/>
                    <a:pt x="3474" y="711"/>
                  </a:cubicBezTo>
                  <a:cubicBezTo>
                    <a:pt x="4087" y="2043"/>
                    <a:pt x="3678" y="3572"/>
                    <a:pt x="2346" y="4291"/>
                  </a:cubicBezTo>
                  <a:cubicBezTo>
                    <a:pt x="2017" y="4480"/>
                    <a:pt x="1642" y="4559"/>
                    <a:pt x="1263" y="4559"/>
                  </a:cubicBezTo>
                  <a:cubicBezTo>
                    <a:pt x="825" y="4559"/>
                    <a:pt x="382" y="4453"/>
                    <a:pt x="0" y="4291"/>
                  </a:cubicBezTo>
                  <a:lnTo>
                    <a:pt x="0" y="4291"/>
                  </a:lnTo>
                  <a:cubicBezTo>
                    <a:pt x="433" y="4664"/>
                    <a:pt x="1058" y="4886"/>
                    <a:pt x="1688" y="4886"/>
                  </a:cubicBezTo>
                  <a:cubicBezTo>
                    <a:pt x="2093" y="4886"/>
                    <a:pt x="2500" y="4795"/>
                    <a:pt x="2861" y="4593"/>
                  </a:cubicBezTo>
                  <a:cubicBezTo>
                    <a:pt x="4087" y="3882"/>
                    <a:pt x="4594" y="2346"/>
                    <a:pt x="3981" y="1022"/>
                  </a:cubicBezTo>
                  <a:cubicBezTo>
                    <a:pt x="3678" y="613"/>
                    <a:pt x="3270" y="204"/>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gd4ff6b1f40_0_4160"/>
            <p:cNvSpPr/>
            <p:nvPr/>
          </p:nvSpPr>
          <p:spPr>
            <a:xfrm>
              <a:off x="2292575" y="6292538"/>
              <a:ext cx="117525" cy="68900"/>
            </a:xfrm>
            <a:custGeom>
              <a:rect b="b" l="l" r="r" t="t"/>
              <a:pathLst>
                <a:path extrusionOk="0" h="2756" w="4701">
                  <a:moveTo>
                    <a:pt x="4594" y="1"/>
                  </a:moveTo>
                  <a:lnTo>
                    <a:pt x="0" y="2453"/>
                  </a:lnTo>
                  <a:lnTo>
                    <a:pt x="0" y="2551"/>
                  </a:lnTo>
                  <a:cubicBezTo>
                    <a:pt x="0" y="2657"/>
                    <a:pt x="98" y="2657"/>
                    <a:pt x="98" y="2755"/>
                  </a:cubicBezTo>
                  <a:lnTo>
                    <a:pt x="4700" y="303"/>
                  </a:lnTo>
                  <a:cubicBezTo>
                    <a:pt x="4700" y="303"/>
                    <a:pt x="4594" y="205"/>
                    <a:pt x="4594" y="99"/>
                  </a:cubicBezTo>
                  <a:lnTo>
                    <a:pt x="4594"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gd4ff6b1f40_0_4160"/>
            <p:cNvSpPr/>
            <p:nvPr/>
          </p:nvSpPr>
          <p:spPr>
            <a:xfrm>
              <a:off x="2289925" y="6289888"/>
              <a:ext cx="117500" cy="66425"/>
            </a:xfrm>
            <a:custGeom>
              <a:rect b="b" l="l" r="r" t="t"/>
              <a:pathLst>
                <a:path extrusionOk="0" h="2657" w="4700">
                  <a:moveTo>
                    <a:pt x="4602" y="0"/>
                  </a:moveTo>
                  <a:lnTo>
                    <a:pt x="0" y="2452"/>
                  </a:lnTo>
                  <a:cubicBezTo>
                    <a:pt x="0" y="2452"/>
                    <a:pt x="0" y="2559"/>
                    <a:pt x="106" y="2559"/>
                  </a:cubicBezTo>
                  <a:lnTo>
                    <a:pt x="106" y="2657"/>
                  </a:lnTo>
                  <a:lnTo>
                    <a:pt x="4700" y="311"/>
                  </a:lnTo>
                  <a:lnTo>
                    <a:pt x="4700" y="107"/>
                  </a:lnTo>
                  <a:cubicBezTo>
                    <a:pt x="4602" y="107"/>
                    <a:pt x="4602"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5" name="Google Shape;2625;gd4ff6b1f40_0_4160"/>
            <p:cNvSpPr/>
            <p:nvPr/>
          </p:nvSpPr>
          <p:spPr>
            <a:xfrm>
              <a:off x="2453375" y="6179963"/>
              <a:ext cx="130400" cy="130375"/>
            </a:xfrm>
            <a:custGeom>
              <a:rect b="b" l="l" r="r" t="t"/>
              <a:pathLst>
                <a:path extrusionOk="0" h="5215" w="5216">
                  <a:moveTo>
                    <a:pt x="2638" y="0"/>
                  </a:moveTo>
                  <a:cubicBezTo>
                    <a:pt x="1305" y="0"/>
                    <a:pt x="194" y="895"/>
                    <a:pt x="1" y="2150"/>
                  </a:cubicBezTo>
                  <a:lnTo>
                    <a:pt x="1" y="2354"/>
                  </a:lnTo>
                  <a:lnTo>
                    <a:pt x="1" y="2460"/>
                  </a:lnTo>
                  <a:lnTo>
                    <a:pt x="1" y="2558"/>
                  </a:lnTo>
                  <a:lnTo>
                    <a:pt x="1" y="2665"/>
                  </a:lnTo>
                  <a:cubicBezTo>
                    <a:pt x="1" y="2967"/>
                    <a:pt x="1" y="3171"/>
                    <a:pt x="107" y="3376"/>
                  </a:cubicBezTo>
                  <a:cubicBezTo>
                    <a:pt x="107" y="3482"/>
                    <a:pt x="107" y="3482"/>
                    <a:pt x="205" y="3580"/>
                  </a:cubicBezTo>
                  <a:lnTo>
                    <a:pt x="205" y="3686"/>
                  </a:lnTo>
                  <a:cubicBezTo>
                    <a:pt x="205" y="3686"/>
                    <a:pt x="205" y="3784"/>
                    <a:pt x="311" y="3784"/>
                  </a:cubicBezTo>
                  <a:lnTo>
                    <a:pt x="311" y="3891"/>
                  </a:lnTo>
                  <a:cubicBezTo>
                    <a:pt x="311" y="3891"/>
                    <a:pt x="410" y="3989"/>
                    <a:pt x="410" y="4095"/>
                  </a:cubicBezTo>
                  <a:lnTo>
                    <a:pt x="516" y="4193"/>
                  </a:lnTo>
                  <a:cubicBezTo>
                    <a:pt x="516" y="4299"/>
                    <a:pt x="614" y="4299"/>
                    <a:pt x="614" y="4299"/>
                  </a:cubicBezTo>
                  <a:cubicBezTo>
                    <a:pt x="614" y="4299"/>
                    <a:pt x="614" y="4397"/>
                    <a:pt x="720" y="4397"/>
                  </a:cubicBezTo>
                  <a:lnTo>
                    <a:pt x="720" y="4504"/>
                  </a:lnTo>
                  <a:cubicBezTo>
                    <a:pt x="818" y="4504"/>
                    <a:pt x="818" y="4602"/>
                    <a:pt x="924" y="4602"/>
                  </a:cubicBezTo>
                  <a:cubicBezTo>
                    <a:pt x="1023" y="4708"/>
                    <a:pt x="1023" y="4708"/>
                    <a:pt x="1129" y="4708"/>
                  </a:cubicBezTo>
                  <a:lnTo>
                    <a:pt x="1129" y="4806"/>
                  </a:lnTo>
                  <a:cubicBezTo>
                    <a:pt x="1227" y="4806"/>
                    <a:pt x="1227" y="4806"/>
                    <a:pt x="1333" y="4912"/>
                  </a:cubicBezTo>
                  <a:cubicBezTo>
                    <a:pt x="1431" y="4912"/>
                    <a:pt x="1537" y="5010"/>
                    <a:pt x="1537" y="5010"/>
                  </a:cubicBezTo>
                  <a:cubicBezTo>
                    <a:pt x="1636" y="5010"/>
                    <a:pt x="1742" y="5010"/>
                    <a:pt x="1742" y="5117"/>
                  </a:cubicBezTo>
                  <a:lnTo>
                    <a:pt x="2044" y="5117"/>
                  </a:lnTo>
                  <a:cubicBezTo>
                    <a:pt x="2150" y="5215"/>
                    <a:pt x="2249" y="5215"/>
                    <a:pt x="2355" y="5215"/>
                  </a:cubicBezTo>
                  <a:cubicBezTo>
                    <a:pt x="2763" y="5215"/>
                    <a:pt x="3172" y="5117"/>
                    <a:pt x="3581" y="5010"/>
                  </a:cubicBezTo>
                  <a:cubicBezTo>
                    <a:pt x="3679" y="4912"/>
                    <a:pt x="3785" y="4912"/>
                    <a:pt x="3785" y="4912"/>
                  </a:cubicBezTo>
                  <a:cubicBezTo>
                    <a:pt x="3883" y="4806"/>
                    <a:pt x="3989" y="4806"/>
                    <a:pt x="3989" y="4708"/>
                  </a:cubicBezTo>
                  <a:cubicBezTo>
                    <a:pt x="4088" y="4708"/>
                    <a:pt x="4194" y="4708"/>
                    <a:pt x="4194" y="4602"/>
                  </a:cubicBezTo>
                  <a:cubicBezTo>
                    <a:pt x="4398" y="4504"/>
                    <a:pt x="4496" y="4397"/>
                    <a:pt x="4602" y="4299"/>
                  </a:cubicBezTo>
                  <a:cubicBezTo>
                    <a:pt x="4807" y="3989"/>
                    <a:pt x="5011" y="3580"/>
                    <a:pt x="5109" y="3171"/>
                  </a:cubicBezTo>
                  <a:lnTo>
                    <a:pt x="5109" y="2967"/>
                  </a:lnTo>
                  <a:lnTo>
                    <a:pt x="5109" y="2869"/>
                  </a:lnTo>
                  <a:cubicBezTo>
                    <a:pt x="5215" y="2763"/>
                    <a:pt x="5215" y="2763"/>
                    <a:pt x="5215" y="2665"/>
                  </a:cubicBezTo>
                  <a:lnTo>
                    <a:pt x="5215" y="2558"/>
                  </a:lnTo>
                  <a:cubicBezTo>
                    <a:pt x="5215" y="2460"/>
                    <a:pt x="5215" y="2460"/>
                    <a:pt x="5109" y="2354"/>
                  </a:cubicBezTo>
                  <a:lnTo>
                    <a:pt x="5109" y="2256"/>
                  </a:lnTo>
                  <a:lnTo>
                    <a:pt x="5109" y="2150"/>
                  </a:lnTo>
                  <a:lnTo>
                    <a:pt x="5109" y="2052"/>
                  </a:lnTo>
                  <a:cubicBezTo>
                    <a:pt x="5109" y="1945"/>
                    <a:pt x="5109" y="1945"/>
                    <a:pt x="5011" y="1847"/>
                  </a:cubicBezTo>
                  <a:lnTo>
                    <a:pt x="5011" y="1741"/>
                  </a:lnTo>
                  <a:lnTo>
                    <a:pt x="5011" y="1643"/>
                  </a:lnTo>
                  <a:cubicBezTo>
                    <a:pt x="5011" y="1537"/>
                    <a:pt x="4905" y="1537"/>
                    <a:pt x="4905" y="1537"/>
                  </a:cubicBezTo>
                  <a:lnTo>
                    <a:pt x="4905" y="1439"/>
                  </a:lnTo>
                  <a:cubicBezTo>
                    <a:pt x="4905" y="1332"/>
                    <a:pt x="4807" y="1332"/>
                    <a:pt x="4807" y="1332"/>
                  </a:cubicBezTo>
                  <a:cubicBezTo>
                    <a:pt x="4398" y="621"/>
                    <a:pt x="3679" y="106"/>
                    <a:pt x="2862" y="8"/>
                  </a:cubicBezTo>
                  <a:cubicBezTo>
                    <a:pt x="2787" y="3"/>
                    <a:pt x="2712"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gd4ff6b1f40_0_4160"/>
            <p:cNvSpPr/>
            <p:nvPr/>
          </p:nvSpPr>
          <p:spPr>
            <a:xfrm>
              <a:off x="2430500" y="6177038"/>
              <a:ext cx="148175" cy="129600"/>
            </a:xfrm>
            <a:custGeom>
              <a:rect b="b" l="l" r="r" t="t"/>
              <a:pathLst>
                <a:path extrusionOk="0" h="5184" w="5927">
                  <a:moveTo>
                    <a:pt x="2957" y="1"/>
                  </a:moveTo>
                  <a:cubicBezTo>
                    <a:pt x="2538" y="1"/>
                    <a:pt x="2116" y="105"/>
                    <a:pt x="1733" y="330"/>
                  </a:cubicBezTo>
                  <a:cubicBezTo>
                    <a:pt x="409" y="943"/>
                    <a:pt x="0" y="2577"/>
                    <a:pt x="613" y="3803"/>
                  </a:cubicBezTo>
                  <a:cubicBezTo>
                    <a:pt x="1119" y="4676"/>
                    <a:pt x="2043" y="5184"/>
                    <a:pt x="3011" y="5184"/>
                  </a:cubicBezTo>
                  <a:cubicBezTo>
                    <a:pt x="3403" y="5184"/>
                    <a:pt x="3803" y="5100"/>
                    <a:pt x="4185" y="4923"/>
                  </a:cubicBezTo>
                  <a:cubicBezTo>
                    <a:pt x="5411" y="4212"/>
                    <a:pt x="5926" y="2675"/>
                    <a:pt x="5207" y="1351"/>
                  </a:cubicBezTo>
                  <a:cubicBezTo>
                    <a:pt x="4785" y="508"/>
                    <a:pt x="3880" y="1"/>
                    <a:pt x="2957"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gd4ff6b1f40_0_4160"/>
            <p:cNvSpPr/>
            <p:nvPr/>
          </p:nvSpPr>
          <p:spPr>
            <a:xfrm>
              <a:off x="2461150" y="6182613"/>
              <a:ext cx="117525" cy="124825"/>
            </a:xfrm>
            <a:custGeom>
              <a:rect b="b" l="l" r="r" t="t"/>
              <a:pathLst>
                <a:path extrusionOk="0" h="4993" w="4701">
                  <a:moveTo>
                    <a:pt x="2861" y="0"/>
                  </a:moveTo>
                  <a:lnTo>
                    <a:pt x="2861" y="0"/>
                  </a:lnTo>
                  <a:cubicBezTo>
                    <a:pt x="3164" y="311"/>
                    <a:pt x="3368" y="515"/>
                    <a:pt x="3572" y="818"/>
                  </a:cubicBezTo>
                  <a:cubicBezTo>
                    <a:pt x="4185" y="2150"/>
                    <a:pt x="3678" y="3678"/>
                    <a:pt x="2452" y="4398"/>
                  </a:cubicBezTo>
                  <a:cubicBezTo>
                    <a:pt x="2074" y="4587"/>
                    <a:pt x="1695" y="4666"/>
                    <a:pt x="1317" y="4666"/>
                  </a:cubicBezTo>
                  <a:cubicBezTo>
                    <a:pt x="878" y="4666"/>
                    <a:pt x="439" y="4560"/>
                    <a:pt x="0" y="4398"/>
                  </a:cubicBezTo>
                  <a:lnTo>
                    <a:pt x="0" y="4398"/>
                  </a:lnTo>
                  <a:cubicBezTo>
                    <a:pt x="498" y="4771"/>
                    <a:pt x="1108" y="4993"/>
                    <a:pt x="1740" y="4993"/>
                  </a:cubicBezTo>
                  <a:cubicBezTo>
                    <a:pt x="2145" y="4993"/>
                    <a:pt x="2560" y="4901"/>
                    <a:pt x="2959" y="4700"/>
                  </a:cubicBezTo>
                  <a:cubicBezTo>
                    <a:pt x="4185" y="3989"/>
                    <a:pt x="4700" y="2452"/>
                    <a:pt x="3981" y="1128"/>
                  </a:cubicBezTo>
                  <a:cubicBezTo>
                    <a:pt x="3777" y="720"/>
                    <a:pt x="3368" y="311"/>
                    <a:pt x="2861"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gd4ff6b1f40_0_4160"/>
            <p:cNvSpPr/>
            <p:nvPr/>
          </p:nvSpPr>
          <p:spPr>
            <a:xfrm>
              <a:off x="2445825" y="6210813"/>
              <a:ext cx="119975" cy="68875"/>
            </a:xfrm>
            <a:custGeom>
              <a:rect b="b" l="l" r="r" t="t"/>
              <a:pathLst>
                <a:path extrusionOk="0" h="2755" w="4799">
                  <a:moveTo>
                    <a:pt x="4594" y="0"/>
                  </a:moveTo>
                  <a:lnTo>
                    <a:pt x="0" y="2452"/>
                  </a:lnTo>
                  <a:cubicBezTo>
                    <a:pt x="0" y="2452"/>
                    <a:pt x="0" y="2550"/>
                    <a:pt x="99" y="2550"/>
                  </a:cubicBezTo>
                  <a:cubicBezTo>
                    <a:pt x="99" y="2657"/>
                    <a:pt x="99" y="2657"/>
                    <a:pt x="205" y="2755"/>
                  </a:cubicBezTo>
                  <a:lnTo>
                    <a:pt x="4798" y="303"/>
                  </a:lnTo>
                  <a:cubicBezTo>
                    <a:pt x="4700" y="303"/>
                    <a:pt x="4700" y="205"/>
                    <a:pt x="4700" y="98"/>
                  </a:cubicBezTo>
                  <a:cubicBezTo>
                    <a:pt x="4700" y="98"/>
                    <a:pt x="4594" y="98"/>
                    <a:pt x="4594" y="0"/>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gd4ff6b1f40_0_4160"/>
            <p:cNvSpPr/>
            <p:nvPr/>
          </p:nvSpPr>
          <p:spPr>
            <a:xfrm>
              <a:off x="2443175" y="6208163"/>
              <a:ext cx="120175" cy="66425"/>
            </a:xfrm>
            <a:custGeom>
              <a:rect b="b" l="l" r="r" t="t"/>
              <a:pathLst>
                <a:path extrusionOk="0" h="2657" w="4807">
                  <a:moveTo>
                    <a:pt x="4602" y="0"/>
                  </a:moveTo>
                  <a:lnTo>
                    <a:pt x="0" y="2354"/>
                  </a:lnTo>
                  <a:cubicBezTo>
                    <a:pt x="106" y="2452"/>
                    <a:pt x="106" y="2452"/>
                    <a:pt x="106" y="2558"/>
                  </a:cubicBezTo>
                  <a:lnTo>
                    <a:pt x="205" y="2656"/>
                  </a:lnTo>
                  <a:lnTo>
                    <a:pt x="4806" y="311"/>
                  </a:lnTo>
                  <a:cubicBezTo>
                    <a:pt x="4806" y="204"/>
                    <a:pt x="4806" y="204"/>
                    <a:pt x="4700" y="106"/>
                  </a:cubicBezTo>
                  <a:cubicBezTo>
                    <a:pt x="4700" y="106"/>
                    <a:pt x="4700" y="0"/>
                    <a:pt x="4602" y="0"/>
                  </a:cubicBezTo>
                  <a:close/>
                </a:path>
              </a:pathLst>
            </a:custGeom>
            <a:solidFill>
              <a:srgbClr val="3245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0" name="Google Shape;2630;gd4ff6b1f40_0_4160"/>
          <p:cNvGrpSpPr/>
          <p:nvPr/>
        </p:nvGrpSpPr>
        <p:grpSpPr>
          <a:xfrm>
            <a:off x="8430725" y="4291775"/>
            <a:ext cx="480225" cy="615300"/>
            <a:chOff x="912850" y="4743425"/>
            <a:chExt cx="480225" cy="615300"/>
          </a:xfrm>
        </p:grpSpPr>
        <p:sp>
          <p:nvSpPr>
            <p:cNvPr id="2631" name="Google Shape;2631;gd4ff6b1f40_0_4160"/>
            <p:cNvSpPr/>
            <p:nvPr/>
          </p:nvSpPr>
          <p:spPr>
            <a:xfrm>
              <a:off x="912850" y="4825175"/>
              <a:ext cx="480225" cy="533550"/>
            </a:xfrm>
            <a:custGeom>
              <a:rect b="b" l="l" r="r" t="t"/>
              <a:pathLst>
                <a:path extrusionOk="0" h="21342" w="19209">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gd4ff6b1f40_0_4160"/>
            <p:cNvSpPr/>
            <p:nvPr/>
          </p:nvSpPr>
          <p:spPr>
            <a:xfrm>
              <a:off x="1055900" y="4825175"/>
              <a:ext cx="291200" cy="71525"/>
            </a:xfrm>
            <a:custGeom>
              <a:rect b="b" l="l" r="r" t="t"/>
              <a:pathLst>
                <a:path extrusionOk="0" h="2861" w="11648">
                  <a:moveTo>
                    <a:pt x="205" y="0"/>
                  </a:moveTo>
                  <a:lnTo>
                    <a:pt x="0" y="613"/>
                  </a:lnTo>
                  <a:lnTo>
                    <a:pt x="11549" y="2861"/>
                  </a:lnTo>
                  <a:lnTo>
                    <a:pt x="11647" y="2248"/>
                  </a:lnTo>
                  <a:lnTo>
                    <a:pt x="205"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gd4ff6b1f40_0_4160"/>
            <p:cNvSpPr/>
            <p:nvPr/>
          </p:nvSpPr>
          <p:spPr>
            <a:xfrm>
              <a:off x="1038125" y="4743425"/>
              <a:ext cx="344725" cy="143075"/>
            </a:xfrm>
            <a:custGeom>
              <a:rect b="b" l="l" r="r" t="t"/>
              <a:pathLst>
                <a:path extrusionOk="0" h="5723" w="13789">
                  <a:moveTo>
                    <a:pt x="613" y="1"/>
                  </a:moveTo>
                  <a:lnTo>
                    <a:pt x="0" y="3066"/>
                  </a:lnTo>
                  <a:lnTo>
                    <a:pt x="13176" y="5722"/>
                  </a:lnTo>
                  <a:lnTo>
                    <a:pt x="13789" y="2657"/>
                  </a:lnTo>
                  <a:lnTo>
                    <a:pt x="613" y="1"/>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gd4ff6b1f40_0_4160"/>
            <p:cNvSpPr/>
            <p:nvPr/>
          </p:nvSpPr>
          <p:spPr>
            <a:xfrm>
              <a:off x="1050775" y="4745900"/>
              <a:ext cx="28225" cy="79300"/>
            </a:xfrm>
            <a:custGeom>
              <a:rect b="b" l="l" r="r" t="t"/>
              <a:pathLst>
                <a:path extrusionOk="0" h="3172" w="1129">
                  <a:moveTo>
                    <a:pt x="614" y="0"/>
                  </a:moveTo>
                  <a:lnTo>
                    <a:pt x="1" y="3065"/>
                  </a:lnTo>
                  <a:lnTo>
                    <a:pt x="516" y="3171"/>
                  </a:lnTo>
                  <a:lnTo>
                    <a:pt x="1129" y="106"/>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gd4ff6b1f40_0_4160"/>
            <p:cNvSpPr/>
            <p:nvPr/>
          </p:nvSpPr>
          <p:spPr>
            <a:xfrm>
              <a:off x="1078975" y="4751000"/>
              <a:ext cx="30675" cy="81750"/>
            </a:xfrm>
            <a:custGeom>
              <a:rect b="b" l="l" r="r" t="t"/>
              <a:pathLst>
                <a:path extrusionOk="0" h="3270" w="1227">
                  <a:moveTo>
                    <a:pt x="614" y="0"/>
                  </a:moveTo>
                  <a:lnTo>
                    <a:pt x="1" y="3172"/>
                  </a:lnTo>
                  <a:lnTo>
                    <a:pt x="614" y="3270"/>
                  </a:lnTo>
                  <a:lnTo>
                    <a:pt x="1227" y="107"/>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gd4ff6b1f40_0_4160"/>
            <p:cNvSpPr/>
            <p:nvPr/>
          </p:nvSpPr>
          <p:spPr>
            <a:xfrm>
              <a:off x="1109625" y="4756100"/>
              <a:ext cx="28025" cy="81775"/>
            </a:xfrm>
            <a:custGeom>
              <a:rect b="b" l="l" r="r" t="t"/>
              <a:pathLst>
                <a:path extrusionOk="0" h="3271" w="1121">
                  <a:moveTo>
                    <a:pt x="614" y="1"/>
                  </a:moveTo>
                  <a:lnTo>
                    <a:pt x="1" y="3172"/>
                  </a:lnTo>
                  <a:lnTo>
                    <a:pt x="508" y="3270"/>
                  </a:lnTo>
                  <a:lnTo>
                    <a:pt x="1121" y="107"/>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gd4ff6b1f40_0_4160"/>
            <p:cNvSpPr/>
            <p:nvPr/>
          </p:nvSpPr>
          <p:spPr>
            <a:xfrm>
              <a:off x="1137625" y="4763875"/>
              <a:ext cx="30675" cy="79100"/>
            </a:xfrm>
            <a:custGeom>
              <a:rect b="b" l="l" r="r" t="t"/>
              <a:pathLst>
                <a:path extrusionOk="0" h="3164" w="1227">
                  <a:moveTo>
                    <a:pt x="614" y="0"/>
                  </a:moveTo>
                  <a:lnTo>
                    <a:pt x="1" y="3065"/>
                  </a:lnTo>
                  <a:lnTo>
                    <a:pt x="516" y="3163"/>
                  </a:lnTo>
                  <a:lnTo>
                    <a:pt x="1227" y="98"/>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gd4ff6b1f40_0_4160"/>
            <p:cNvSpPr/>
            <p:nvPr/>
          </p:nvSpPr>
          <p:spPr>
            <a:xfrm>
              <a:off x="1165825" y="4768975"/>
              <a:ext cx="30675" cy="79100"/>
            </a:xfrm>
            <a:custGeom>
              <a:rect b="b" l="l" r="r" t="t"/>
              <a:pathLst>
                <a:path extrusionOk="0" h="3164" w="1227">
                  <a:moveTo>
                    <a:pt x="712" y="1"/>
                  </a:moveTo>
                  <a:lnTo>
                    <a:pt x="1" y="3066"/>
                  </a:lnTo>
                  <a:lnTo>
                    <a:pt x="614" y="3164"/>
                  </a:lnTo>
                  <a:lnTo>
                    <a:pt x="1227" y="99"/>
                  </a:lnTo>
                  <a:lnTo>
                    <a:pt x="712"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gd4ff6b1f40_0_4160"/>
            <p:cNvSpPr/>
            <p:nvPr/>
          </p:nvSpPr>
          <p:spPr>
            <a:xfrm>
              <a:off x="1196475" y="4774075"/>
              <a:ext cx="28025" cy="81775"/>
            </a:xfrm>
            <a:custGeom>
              <a:rect b="b" l="l" r="r" t="t"/>
              <a:pathLst>
                <a:path extrusionOk="0" h="3271" w="1121">
                  <a:moveTo>
                    <a:pt x="614" y="1"/>
                  </a:moveTo>
                  <a:lnTo>
                    <a:pt x="1" y="3164"/>
                  </a:lnTo>
                  <a:lnTo>
                    <a:pt x="507" y="3270"/>
                  </a:lnTo>
                  <a:lnTo>
                    <a:pt x="1120"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gd4ff6b1f40_0_4160"/>
            <p:cNvSpPr/>
            <p:nvPr/>
          </p:nvSpPr>
          <p:spPr>
            <a:xfrm>
              <a:off x="1224475" y="4779200"/>
              <a:ext cx="30675" cy="81750"/>
            </a:xfrm>
            <a:custGeom>
              <a:rect b="b" l="l" r="r" t="t"/>
              <a:pathLst>
                <a:path extrusionOk="0" h="3270" w="1227">
                  <a:moveTo>
                    <a:pt x="613" y="0"/>
                  </a:moveTo>
                  <a:lnTo>
                    <a:pt x="0" y="3163"/>
                  </a:lnTo>
                  <a:lnTo>
                    <a:pt x="613" y="3270"/>
                  </a:lnTo>
                  <a:lnTo>
                    <a:pt x="1226" y="98"/>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gd4ff6b1f40_0_4160"/>
            <p:cNvSpPr/>
            <p:nvPr/>
          </p:nvSpPr>
          <p:spPr>
            <a:xfrm>
              <a:off x="1255125" y="4786750"/>
              <a:ext cx="28225" cy="79300"/>
            </a:xfrm>
            <a:custGeom>
              <a:rect b="b" l="l" r="r" t="t"/>
              <a:pathLst>
                <a:path extrusionOk="0" h="3172" w="1129">
                  <a:moveTo>
                    <a:pt x="613" y="1"/>
                  </a:moveTo>
                  <a:lnTo>
                    <a:pt x="0" y="3066"/>
                  </a:lnTo>
                  <a:lnTo>
                    <a:pt x="515" y="3172"/>
                  </a:lnTo>
                  <a:lnTo>
                    <a:pt x="1128" y="107"/>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gd4ff6b1f40_0_4160"/>
            <p:cNvSpPr/>
            <p:nvPr/>
          </p:nvSpPr>
          <p:spPr>
            <a:xfrm>
              <a:off x="1283325" y="4791875"/>
              <a:ext cx="30675" cy="81750"/>
            </a:xfrm>
            <a:custGeom>
              <a:rect b="b" l="l" r="r" t="t"/>
              <a:pathLst>
                <a:path extrusionOk="0" h="3270" w="1227">
                  <a:moveTo>
                    <a:pt x="613" y="0"/>
                  </a:moveTo>
                  <a:lnTo>
                    <a:pt x="0" y="3171"/>
                  </a:lnTo>
                  <a:lnTo>
                    <a:pt x="613" y="3269"/>
                  </a:lnTo>
                  <a:lnTo>
                    <a:pt x="1226" y="106"/>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gd4ff6b1f40_0_4160"/>
            <p:cNvSpPr/>
            <p:nvPr/>
          </p:nvSpPr>
          <p:spPr>
            <a:xfrm>
              <a:off x="1313975" y="4796975"/>
              <a:ext cx="28000" cy="81750"/>
            </a:xfrm>
            <a:custGeom>
              <a:rect b="b" l="l" r="r" t="t"/>
              <a:pathLst>
                <a:path extrusionOk="0" h="3270" w="1120">
                  <a:moveTo>
                    <a:pt x="613" y="0"/>
                  </a:moveTo>
                  <a:lnTo>
                    <a:pt x="0" y="3172"/>
                  </a:lnTo>
                  <a:lnTo>
                    <a:pt x="507" y="3270"/>
                  </a:lnTo>
                  <a:lnTo>
                    <a:pt x="1120" y="107"/>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gd4ff6b1f40_0_4160"/>
            <p:cNvSpPr/>
            <p:nvPr/>
          </p:nvSpPr>
          <p:spPr>
            <a:xfrm>
              <a:off x="1341950" y="4804725"/>
              <a:ext cx="30675" cy="79125"/>
            </a:xfrm>
            <a:custGeom>
              <a:rect b="b" l="l" r="r" t="t"/>
              <a:pathLst>
                <a:path extrusionOk="0" h="3165" w="1227">
                  <a:moveTo>
                    <a:pt x="614" y="1"/>
                  </a:moveTo>
                  <a:lnTo>
                    <a:pt x="1" y="3066"/>
                  </a:lnTo>
                  <a:lnTo>
                    <a:pt x="516" y="3164"/>
                  </a:lnTo>
                  <a:lnTo>
                    <a:pt x="1227"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gd4ff6b1f40_0_4160"/>
            <p:cNvSpPr/>
            <p:nvPr/>
          </p:nvSpPr>
          <p:spPr>
            <a:xfrm>
              <a:off x="935950" y="4963100"/>
              <a:ext cx="441800" cy="260550"/>
            </a:xfrm>
            <a:custGeom>
              <a:rect b="b" l="l" r="r" t="t"/>
              <a:pathLst>
                <a:path extrusionOk="0" h="10422" w="17672">
                  <a:moveTo>
                    <a:pt x="1431" y="0"/>
                  </a:moveTo>
                  <a:lnTo>
                    <a:pt x="0" y="7250"/>
                  </a:lnTo>
                  <a:lnTo>
                    <a:pt x="16241" y="10421"/>
                  </a:lnTo>
                  <a:lnTo>
                    <a:pt x="17671" y="3163"/>
                  </a:lnTo>
                  <a:lnTo>
                    <a:pt x="1431" y="0"/>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gd4ff6b1f40_0_4160"/>
            <p:cNvSpPr/>
            <p:nvPr/>
          </p:nvSpPr>
          <p:spPr>
            <a:xfrm>
              <a:off x="912850" y="5169875"/>
              <a:ext cx="424025" cy="188850"/>
            </a:xfrm>
            <a:custGeom>
              <a:rect b="b" l="l" r="r" t="t"/>
              <a:pathLst>
                <a:path extrusionOk="0" h="7554" w="16961">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gd4ff6b1f40_0_4160"/>
            <p:cNvSpPr/>
            <p:nvPr/>
          </p:nvSpPr>
          <p:spPr>
            <a:xfrm>
              <a:off x="963950" y="4963100"/>
              <a:ext cx="413800" cy="112400"/>
            </a:xfrm>
            <a:custGeom>
              <a:rect b="b" l="l" r="r" t="t"/>
              <a:pathLst>
                <a:path extrusionOk="0" h="4496" w="16552">
                  <a:moveTo>
                    <a:pt x="311" y="0"/>
                  </a:moveTo>
                  <a:lnTo>
                    <a:pt x="0" y="1324"/>
                  </a:lnTo>
                  <a:lnTo>
                    <a:pt x="16249" y="4496"/>
                  </a:lnTo>
                  <a:lnTo>
                    <a:pt x="16551" y="3163"/>
                  </a:lnTo>
                  <a:lnTo>
                    <a:pt x="311"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gd4ff6b1f40_0_4160"/>
            <p:cNvSpPr/>
            <p:nvPr/>
          </p:nvSpPr>
          <p:spPr>
            <a:xfrm>
              <a:off x="984375" y="5034625"/>
              <a:ext cx="94625" cy="94425"/>
            </a:xfrm>
            <a:custGeom>
              <a:rect b="b" l="l" r="r" t="t"/>
              <a:pathLst>
                <a:path extrusionOk="0" h="3777" w="3785">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gd4ff6b1f40_0_4160"/>
            <p:cNvSpPr/>
            <p:nvPr/>
          </p:nvSpPr>
          <p:spPr>
            <a:xfrm>
              <a:off x="1178500" y="5075475"/>
              <a:ext cx="145700" cy="43350"/>
            </a:xfrm>
            <a:custGeom>
              <a:rect b="b" l="l" r="r" t="t"/>
              <a:pathLst>
                <a:path extrusionOk="0" h="1734" w="5828">
                  <a:moveTo>
                    <a:pt x="205" y="1"/>
                  </a:moveTo>
                  <a:lnTo>
                    <a:pt x="0" y="614"/>
                  </a:lnTo>
                  <a:lnTo>
                    <a:pt x="5722" y="1733"/>
                  </a:lnTo>
                  <a:lnTo>
                    <a:pt x="5828" y="1120"/>
                  </a:lnTo>
                  <a:lnTo>
                    <a:pt x="205"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gd4ff6b1f40_0_4160"/>
            <p:cNvSpPr/>
            <p:nvPr/>
          </p:nvSpPr>
          <p:spPr>
            <a:xfrm>
              <a:off x="1170925" y="5113700"/>
              <a:ext cx="145525" cy="43550"/>
            </a:xfrm>
            <a:custGeom>
              <a:rect b="b" l="l" r="r" t="t"/>
              <a:pathLst>
                <a:path extrusionOk="0" h="1742" w="5821">
                  <a:moveTo>
                    <a:pt x="205" y="0"/>
                  </a:moveTo>
                  <a:lnTo>
                    <a:pt x="1" y="719"/>
                  </a:lnTo>
                  <a:lnTo>
                    <a:pt x="5722" y="1741"/>
                  </a:lnTo>
                  <a:lnTo>
                    <a:pt x="5820" y="1128"/>
                  </a:lnTo>
                  <a:lnTo>
                    <a:pt x="205"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51" name="Google Shape;2651;gd4ff6b1f40_0_4160"/>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2652" name="Google Shape;2652;gd4ff6b1f40_0_4160"/>
          <p:cNvSpPr txBox="1"/>
          <p:nvPr>
            <p:ph idx="1" type="subTitle"/>
          </p:nvPr>
        </p:nvSpPr>
        <p:spPr>
          <a:xfrm>
            <a:off x="933450" y="1400175"/>
            <a:ext cx="3028800" cy="3525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None/>
              <a:defRPr/>
            </a:lvl1pPr>
            <a:lvl2pPr lvl="1" rtl="0" algn="ctr">
              <a:lnSpc>
                <a:spcPct val="115000"/>
              </a:lnSpc>
              <a:spcBef>
                <a:spcPts val="1600"/>
              </a:spcBef>
              <a:spcAft>
                <a:spcPts val="0"/>
              </a:spcAft>
              <a:buSzPts val="1400"/>
              <a:buNone/>
              <a:defRPr/>
            </a:lvl2pPr>
            <a:lvl3pPr lvl="2" rtl="0" algn="ctr">
              <a:lnSpc>
                <a:spcPct val="115000"/>
              </a:lnSpc>
              <a:spcBef>
                <a:spcPts val="1600"/>
              </a:spcBef>
              <a:spcAft>
                <a:spcPts val="0"/>
              </a:spcAft>
              <a:buSzPts val="1400"/>
              <a:buNone/>
              <a:defRPr/>
            </a:lvl3pPr>
            <a:lvl4pPr lvl="3" rtl="0" algn="ctr">
              <a:lnSpc>
                <a:spcPct val="115000"/>
              </a:lnSpc>
              <a:spcBef>
                <a:spcPts val="1600"/>
              </a:spcBef>
              <a:spcAft>
                <a:spcPts val="0"/>
              </a:spcAft>
              <a:buSzPts val="1400"/>
              <a:buNone/>
              <a:defRPr/>
            </a:lvl4pPr>
            <a:lvl5pPr lvl="4" rtl="0" algn="ctr">
              <a:lnSpc>
                <a:spcPct val="115000"/>
              </a:lnSpc>
              <a:spcBef>
                <a:spcPts val="1600"/>
              </a:spcBef>
              <a:spcAft>
                <a:spcPts val="0"/>
              </a:spcAft>
              <a:buSzPts val="1400"/>
              <a:buNone/>
              <a:defRPr/>
            </a:lvl5pPr>
            <a:lvl6pPr lvl="5" rtl="0" algn="ctr">
              <a:lnSpc>
                <a:spcPct val="115000"/>
              </a:lnSpc>
              <a:spcBef>
                <a:spcPts val="1600"/>
              </a:spcBef>
              <a:spcAft>
                <a:spcPts val="0"/>
              </a:spcAft>
              <a:buSzPts val="1400"/>
              <a:buNone/>
              <a:defRPr/>
            </a:lvl6pPr>
            <a:lvl7pPr lvl="6" rtl="0" algn="ctr">
              <a:lnSpc>
                <a:spcPct val="115000"/>
              </a:lnSpc>
              <a:spcBef>
                <a:spcPts val="1600"/>
              </a:spcBef>
              <a:spcAft>
                <a:spcPts val="0"/>
              </a:spcAft>
              <a:buSzPts val="1400"/>
              <a:buNone/>
              <a:defRPr/>
            </a:lvl7pPr>
            <a:lvl8pPr lvl="7" rtl="0" algn="ctr">
              <a:lnSpc>
                <a:spcPct val="115000"/>
              </a:lnSpc>
              <a:spcBef>
                <a:spcPts val="1600"/>
              </a:spcBef>
              <a:spcAft>
                <a:spcPts val="0"/>
              </a:spcAft>
              <a:buSzPts val="1400"/>
              <a:buNone/>
              <a:defRPr/>
            </a:lvl8pPr>
            <a:lvl9pPr lvl="8" rtl="0" algn="ctr">
              <a:lnSpc>
                <a:spcPct val="115000"/>
              </a:lnSpc>
              <a:spcBef>
                <a:spcPts val="1600"/>
              </a:spcBef>
              <a:spcAft>
                <a:spcPts val="1600"/>
              </a:spcAft>
              <a:buSzPts val="1400"/>
              <a:buNone/>
              <a:defRPr/>
            </a:lvl9pPr>
          </a:lstStyle>
          <a:p/>
        </p:txBody>
      </p:sp>
      <p:sp>
        <p:nvSpPr>
          <p:cNvPr id="2653" name="Google Shape;2653;gd4ff6b1f40_0_4160"/>
          <p:cNvSpPr txBox="1"/>
          <p:nvPr>
            <p:ph idx="2" type="subTitle"/>
          </p:nvPr>
        </p:nvSpPr>
        <p:spPr>
          <a:xfrm>
            <a:off x="933450" y="2276475"/>
            <a:ext cx="3028800" cy="3525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None/>
              <a:defRPr/>
            </a:lvl1pPr>
            <a:lvl2pPr lvl="1" rtl="0" algn="ctr">
              <a:lnSpc>
                <a:spcPct val="115000"/>
              </a:lnSpc>
              <a:spcBef>
                <a:spcPts val="1600"/>
              </a:spcBef>
              <a:spcAft>
                <a:spcPts val="0"/>
              </a:spcAft>
              <a:buSzPts val="1400"/>
              <a:buNone/>
              <a:defRPr/>
            </a:lvl2pPr>
            <a:lvl3pPr lvl="2" rtl="0" algn="ctr">
              <a:lnSpc>
                <a:spcPct val="115000"/>
              </a:lnSpc>
              <a:spcBef>
                <a:spcPts val="1600"/>
              </a:spcBef>
              <a:spcAft>
                <a:spcPts val="0"/>
              </a:spcAft>
              <a:buSzPts val="1400"/>
              <a:buNone/>
              <a:defRPr/>
            </a:lvl3pPr>
            <a:lvl4pPr lvl="3" rtl="0" algn="ctr">
              <a:lnSpc>
                <a:spcPct val="115000"/>
              </a:lnSpc>
              <a:spcBef>
                <a:spcPts val="1600"/>
              </a:spcBef>
              <a:spcAft>
                <a:spcPts val="0"/>
              </a:spcAft>
              <a:buSzPts val="1400"/>
              <a:buNone/>
              <a:defRPr/>
            </a:lvl4pPr>
            <a:lvl5pPr lvl="4" rtl="0" algn="ctr">
              <a:lnSpc>
                <a:spcPct val="115000"/>
              </a:lnSpc>
              <a:spcBef>
                <a:spcPts val="1600"/>
              </a:spcBef>
              <a:spcAft>
                <a:spcPts val="0"/>
              </a:spcAft>
              <a:buSzPts val="1400"/>
              <a:buNone/>
              <a:defRPr/>
            </a:lvl5pPr>
            <a:lvl6pPr lvl="5" rtl="0" algn="ctr">
              <a:lnSpc>
                <a:spcPct val="115000"/>
              </a:lnSpc>
              <a:spcBef>
                <a:spcPts val="1600"/>
              </a:spcBef>
              <a:spcAft>
                <a:spcPts val="0"/>
              </a:spcAft>
              <a:buSzPts val="1400"/>
              <a:buNone/>
              <a:defRPr/>
            </a:lvl6pPr>
            <a:lvl7pPr lvl="6" rtl="0" algn="ctr">
              <a:lnSpc>
                <a:spcPct val="115000"/>
              </a:lnSpc>
              <a:spcBef>
                <a:spcPts val="1600"/>
              </a:spcBef>
              <a:spcAft>
                <a:spcPts val="0"/>
              </a:spcAft>
              <a:buSzPts val="1400"/>
              <a:buNone/>
              <a:defRPr/>
            </a:lvl7pPr>
            <a:lvl8pPr lvl="7" rtl="0" algn="ctr">
              <a:lnSpc>
                <a:spcPct val="115000"/>
              </a:lnSpc>
              <a:spcBef>
                <a:spcPts val="1600"/>
              </a:spcBef>
              <a:spcAft>
                <a:spcPts val="0"/>
              </a:spcAft>
              <a:buSzPts val="1400"/>
              <a:buNone/>
              <a:defRPr/>
            </a:lvl8pPr>
            <a:lvl9pPr lvl="8" rtl="0" algn="ctr">
              <a:lnSpc>
                <a:spcPct val="115000"/>
              </a:lnSpc>
              <a:spcBef>
                <a:spcPts val="1600"/>
              </a:spcBef>
              <a:spcAft>
                <a:spcPts val="1600"/>
              </a:spcAft>
              <a:buSzPts val="1400"/>
              <a:buNone/>
              <a:defRPr/>
            </a:lvl9pPr>
          </a:lstStyle>
          <a:p/>
        </p:txBody>
      </p:sp>
      <p:sp>
        <p:nvSpPr>
          <p:cNvPr id="2654" name="Google Shape;2654;gd4ff6b1f40_0_4160"/>
          <p:cNvSpPr txBox="1"/>
          <p:nvPr>
            <p:ph idx="3" type="subTitle"/>
          </p:nvPr>
        </p:nvSpPr>
        <p:spPr>
          <a:xfrm>
            <a:off x="5124450" y="1400175"/>
            <a:ext cx="3028800" cy="3525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None/>
              <a:defRPr/>
            </a:lvl1pPr>
            <a:lvl2pPr lvl="1" rtl="0" algn="ctr">
              <a:lnSpc>
                <a:spcPct val="115000"/>
              </a:lnSpc>
              <a:spcBef>
                <a:spcPts val="1600"/>
              </a:spcBef>
              <a:spcAft>
                <a:spcPts val="0"/>
              </a:spcAft>
              <a:buSzPts val="1400"/>
              <a:buNone/>
              <a:defRPr/>
            </a:lvl2pPr>
            <a:lvl3pPr lvl="2" rtl="0" algn="ctr">
              <a:lnSpc>
                <a:spcPct val="115000"/>
              </a:lnSpc>
              <a:spcBef>
                <a:spcPts val="1600"/>
              </a:spcBef>
              <a:spcAft>
                <a:spcPts val="0"/>
              </a:spcAft>
              <a:buSzPts val="1400"/>
              <a:buNone/>
              <a:defRPr/>
            </a:lvl3pPr>
            <a:lvl4pPr lvl="3" rtl="0" algn="ctr">
              <a:lnSpc>
                <a:spcPct val="115000"/>
              </a:lnSpc>
              <a:spcBef>
                <a:spcPts val="1600"/>
              </a:spcBef>
              <a:spcAft>
                <a:spcPts val="0"/>
              </a:spcAft>
              <a:buSzPts val="1400"/>
              <a:buNone/>
              <a:defRPr/>
            </a:lvl4pPr>
            <a:lvl5pPr lvl="4" rtl="0" algn="ctr">
              <a:lnSpc>
                <a:spcPct val="115000"/>
              </a:lnSpc>
              <a:spcBef>
                <a:spcPts val="1600"/>
              </a:spcBef>
              <a:spcAft>
                <a:spcPts val="0"/>
              </a:spcAft>
              <a:buSzPts val="1400"/>
              <a:buNone/>
              <a:defRPr/>
            </a:lvl5pPr>
            <a:lvl6pPr lvl="5" rtl="0" algn="ctr">
              <a:lnSpc>
                <a:spcPct val="115000"/>
              </a:lnSpc>
              <a:spcBef>
                <a:spcPts val="1600"/>
              </a:spcBef>
              <a:spcAft>
                <a:spcPts val="0"/>
              </a:spcAft>
              <a:buSzPts val="1400"/>
              <a:buNone/>
              <a:defRPr/>
            </a:lvl6pPr>
            <a:lvl7pPr lvl="6" rtl="0" algn="ctr">
              <a:lnSpc>
                <a:spcPct val="115000"/>
              </a:lnSpc>
              <a:spcBef>
                <a:spcPts val="1600"/>
              </a:spcBef>
              <a:spcAft>
                <a:spcPts val="0"/>
              </a:spcAft>
              <a:buSzPts val="1400"/>
              <a:buNone/>
              <a:defRPr/>
            </a:lvl7pPr>
            <a:lvl8pPr lvl="7" rtl="0" algn="ctr">
              <a:lnSpc>
                <a:spcPct val="115000"/>
              </a:lnSpc>
              <a:spcBef>
                <a:spcPts val="1600"/>
              </a:spcBef>
              <a:spcAft>
                <a:spcPts val="0"/>
              </a:spcAft>
              <a:buSzPts val="1400"/>
              <a:buNone/>
              <a:defRPr/>
            </a:lvl8pPr>
            <a:lvl9pPr lvl="8" rtl="0" algn="ctr">
              <a:lnSpc>
                <a:spcPct val="115000"/>
              </a:lnSpc>
              <a:spcBef>
                <a:spcPts val="1600"/>
              </a:spcBef>
              <a:spcAft>
                <a:spcPts val="1600"/>
              </a:spcAft>
              <a:buSzPts val="1400"/>
              <a:buNone/>
              <a:defRPr/>
            </a:lvl9pPr>
          </a:lstStyle>
          <a:p/>
        </p:txBody>
      </p:sp>
      <p:sp>
        <p:nvSpPr>
          <p:cNvPr id="2655" name="Google Shape;2655;gd4ff6b1f40_0_4160"/>
          <p:cNvSpPr txBox="1"/>
          <p:nvPr>
            <p:ph idx="4" type="subTitle"/>
          </p:nvPr>
        </p:nvSpPr>
        <p:spPr>
          <a:xfrm>
            <a:off x="5124450" y="2276475"/>
            <a:ext cx="3028800" cy="352500"/>
          </a:xfrm>
          <a:prstGeom prst="rect">
            <a:avLst/>
          </a:prstGeom>
          <a:noFill/>
          <a:ln>
            <a:noFill/>
          </a:ln>
        </p:spPr>
        <p:txBody>
          <a:bodyPr anchorCtr="0" anchor="t" bIns="91425" lIns="91425" spcFirstLastPara="1" rIns="91425" wrap="square" tIns="91425">
            <a:noAutofit/>
          </a:bodyPr>
          <a:lstStyle>
            <a:lvl1pPr lvl="0" rtl="0" algn="ctr">
              <a:lnSpc>
                <a:spcPct val="115000"/>
              </a:lnSpc>
              <a:spcBef>
                <a:spcPts val="0"/>
              </a:spcBef>
              <a:spcAft>
                <a:spcPts val="0"/>
              </a:spcAft>
              <a:buSzPts val="1800"/>
              <a:buNone/>
              <a:defRPr/>
            </a:lvl1pPr>
            <a:lvl2pPr lvl="1" rtl="0" algn="ctr">
              <a:lnSpc>
                <a:spcPct val="115000"/>
              </a:lnSpc>
              <a:spcBef>
                <a:spcPts val="1600"/>
              </a:spcBef>
              <a:spcAft>
                <a:spcPts val="0"/>
              </a:spcAft>
              <a:buSzPts val="1400"/>
              <a:buNone/>
              <a:defRPr/>
            </a:lvl2pPr>
            <a:lvl3pPr lvl="2" rtl="0" algn="ctr">
              <a:lnSpc>
                <a:spcPct val="115000"/>
              </a:lnSpc>
              <a:spcBef>
                <a:spcPts val="1600"/>
              </a:spcBef>
              <a:spcAft>
                <a:spcPts val="0"/>
              </a:spcAft>
              <a:buSzPts val="1400"/>
              <a:buNone/>
              <a:defRPr/>
            </a:lvl3pPr>
            <a:lvl4pPr lvl="3" rtl="0" algn="ctr">
              <a:lnSpc>
                <a:spcPct val="115000"/>
              </a:lnSpc>
              <a:spcBef>
                <a:spcPts val="1600"/>
              </a:spcBef>
              <a:spcAft>
                <a:spcPts val="0"/>
              </a:spcAft>
              <a:buSzPts val="1400"/>
              <a:buNone/>
              <a:defRPr/>
            </a:lvl4pPr>
            <a:lvl5pPr lvl="4" rtl="0" algn="ctr">
              <a:lnSpc>
                <a:spcPct val="115000"/>
              </a:lnSpc>
              <a:spcBef>
                <a:spcPts val="1600"/>
              </a:spcBef>
              <a:spcAft>
                <a:spcPts val="0"/>
              </a:spcAft>
              <a:buSzPts val="1400"/>
              <a:buNone/>
              <a:defRPr/>
            </a:lvl5pPr>
            <a:lvl6pPr lvl="5" rtl="0" algn="ctr">
              <a:lnSpc>
                <a:spcPct val="115000"/>
              </a:lnSpc>
              <a:spcBef>
                <a:spcPts val="1600"/>
              </a:spcBef>
              <a:spcAft>
                <a:spcPts val="0"/>
              </a:spcAft>
              <a:buSzPts val="1400"/>
              <a:buNone/>
              <a:defRPr/>
            </a:lvl6pPr>
            <a:lvl7pPr lvl="6" rtl="0" algn="ctr">
              <a:lnSpc>
                <a:spcPct val="115000"/>
              </a:lnSpc>
              <a:spcBef>
                <a:spcPts val="1600"/>
              </a:spcBef>
              <a:spcAft>
                <a:spcPts val="0"/>
              </a:spcAft>
              <a:buSzPts val="1400"/>
              <a:buNone/>
              <a:defRPr/>
            </a:lvl7pPr>
            <a:lvl8pPr lvl="7" rtl="0" algn="ctr">
              <a:lnSpc>
                <a:spcPct val="115000"/>
              </a:lnSpc>
              <a:spcBef>
                <a:spcPts val="1600"/>
              </a:spcBef>
              <a:spcAft>
                <a:spcPts val="0"/>
              </a:spcAft>
              <a:buSzPts val="1400"/>
              <a:buNone/>
              <a:defRPr/>
            </a:lvl8pPr>
            <a:lvl9pPr lvl="8" rtl="0" algn="ctr">
              <a:lnSpc>
                <a:spcPct val="115000"/>
              </a:lnSpc>
              <a:spcBef>
                <a:spcPts val="1600"/>
              </a:spcBef>
              <a:spcAft>
                <a:spcPts val="1600"/>
              </a:spcAft>
              <a:buSzPts val="1400"/>
              <a:buNone/>
              <a:defRPr/>
            </a:lvl9pPr>
          </a:lstStyle>
          <a:p/>
        </p:txBody>
      </p:sp>
      <p:sp>
        <p:nvSpPr>
          <p:cNvPr id="2656" name="Google Shape;2656;gd4ff6b1f40_0_4160"/>
          <p:cNvSpPr/>
          <p:nvPr/>
        </p:nvSpPr>
        <p:spPr>
          <a:xfrm flipH="1" rot="5400000">
            <a:off x="466225" y="-456625"/>
            <a:ext cx="1971667" cy="2904128"/>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gd4ff6b1f40_0_4160"/>
          <p:cNvSpPr/>
          <p:nvPr/>
        </p:nvSpPr>
        <p:spPr>
          <a:xfrm>
            <a:off x="8554680" y="9627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gd4ff6b1f40_0_4160"/>
          <p:cNvSpPr/>
          <p:nvPr/>
        </p:nvSpPr>
        <p:spPr>
          <a:xfrm>
            <a:off x="7189992" y="1730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gd4ff6b1f40_0_4160"/>
          <p:cNvSpPr/>
          <p:nvPr/>
        </p:nvSpPr>
        <p:spPr>
          <a:xfrm>
            <a:off x="8924753" y="13857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gd4ff6b1f40_0_4160"/>
          <p:cNvSpPr/>
          <p:nvPr/>
        </p:nvSpPr>
        <p:spPr>
          <a:xfrm>
            <a:off x="8462988" y="6877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gd4ff6b1f40_0_4160"/>
          <p:cNvSpPr/>
          <p:nvPr/>
        </p:nvSpPr>
        <p:spPr>
          <a:xfrm>
            <a:off x="8364298" y="2717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gd4ff6b1f40_0_4160"/>
          <p:cNvSpPr/>
          <p:nvPr/>
        </p:nvSpPr>
        <p:spPr>
          <a:xfrm>
            <a:off x="6710472" y="3811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gd4ff6b1f40_0_4160"/>
          <p:cNvSpPr/>
          <p:nvPr/>
        </p:nvSpPr>
        <p:spPr>
          <a:xfrm>
            <a:off x="1083565" y="4715859"/>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gd4ff6b1f40_0_4160"/>
          <p:cNvSpPr/>
          <p:nvPr/>
        </p:nvSpPr>
        <p:spPr>
          <a:xfrm>
            <a:off x="713233" y="4839164"/>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gd4ff6b1f40_0_4160"/>
          <p:cNvSpPr/>
          <p:nvPr/>
        </p:nvSpPr>
        <p:spPr>
          <a:xfrm>
            <a:off x="1640651" y="4599423"/>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66" name="Google Shape;2666;gd4ff6b1f40_0_4160"/>
          <p:cNvGrpSpPr/>
          <p:nvPr/>
        </p:nvGrpSpPr>
        <p:grpSpPr>
          <a:xfrm>
            <a:off x="179825" y="158500"/>
            <a:ext cx="674325" cy="1173675"/>
            <a:chOff x="4266275" y="6869625"/>
            <a:chExt cx="674325" cy="1173675"/>
          </a:xfrm>
        </p:grpSpPr>
        <p:sp>
          <p:nvSpPr>
            <p:cNvPr id="2667" name="Google Shape;2667;gd4ff6b1f40_0_4160"/>
            <p:cNvSpPr/>
            <p:nvPr/>
          </p:nvSpPr>
          <p:spPr>
            <a:xfrm>
              <a:off x="4754025" y="7408475"/>
              <a:ext cx="186575" cy="194125"/>
            </a:xfrm>
            <a:custGeom>
              <a:rect b="b" l="l" r="r" t="t"/>
              <a:pathLst>
                <a:path extrusionOk="0" h="7765" w="7463">
                  <a:moveTo>
                    <a:pt x="2044" y="0"/>
                  </a:moveTo>
                  <a:lnTo>
                    <a:pt x="0" y="1945"/>
                  </a:lnTo>
                  <a:lnTo>
                    <a:pt x="5419" y="7765"/>
                  </a:lnTo>
                  <a:lnTo>
                    <a:pt x="7463" y="5828"/>
                  </a:lnTo>
                  <a:lnTo>
                    <a:pt x="2044"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gd4ff6b1f40_0_4160"/>
            <p:cNvSpPr/>
            <p:nvPr/>
          </p:nvSpPr>
          <p:spPr>
            <a:xfrm>
              <a:off x="4759125" y="7416225"/>
              <a:ext cx="58875" cy="53575"/>
            </a:xfrm>
            <a:custGeom>
              <a:rect b="b" l="l" r="r" t="t"/>
              <a:pathLst>
                <a:path extrusionOk="0" h="2143" w="2355">
                  <a:moveTo>
                    <a:pt x="2044" y="1"/>
                  </a:moveTo>
                  <a:lnTo>
                    <a:pt x="1" y="1840"/>
                  </a:lnTo>
                  <a:lnTo>
                    <a:pt x="311" y="2142"/>
                  </a:lnTo>
                  <a:lnTo>
                    <a:pt x="2354" y="205"/>
                  </a:lnTo>
                  <a:lnTo>
                    <a:pt x="2044"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gd4ff6b1f40_0_4160"/>
            <p:cNvSpPr/>
            <p:nvPr/>
          </p:nvSpPr>
          <p:spPr>
            <a:xfrm>
              <a:off x="4774450" y="7428900"/>
              <a:ext cx="56225" cy="56225"/>
            </a:xfrm>
            <a:custGeom>
              <a:rect b="b" l="l" r="r" t="t"/>
              <a:pathLst>
                <a:path extrusionOk="0" h="2249" w="2249">
                  <a:moveTo>
                    <a:pt x="2044" y="0"/>
                  </a:moveTo>
                  <a:lnTo>
                    <a:pt x="1" y="1946"/>
                  </a:lnTo>
                  <a:lnTo>
                    <a:pt x="205" y="2248"/>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gd4ff6b1f40_0_4160"/>
            <p:cNvSpPr/>
            <p:nvPr/>
          </p:nvSpPr>
          <p:spPr>
            <a:xfrm>
              <a:off x="4787325" y="7444225"/>
              <a:ext cx="56225" cy="53750"/>
            </a:xfrm>
            <a:custGeom>
              <a:rect b="b" l="l" r="r" t="t"/>
              <a:pathLst>
                <a:path extrusionOk="0" h="2150" w="2249">
                  <a:moveTo>
                    <a:pt x="2044" y="0"/>
                  </a:moveTo>
                  <a:lnTo>
                    <a:pt x="0" y="1839"/>
                  </a:lnTo>
                  <a:lnTo>
                    <a:pt x="205" y="2150"/>
                  </a:lnTo>
                  <a:lnTo>
                    <a:pt x="2248"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gd4ff6b1f40_0_4160"/>
            <p:cNvSpPr/>
            <p:nvPr/>
          </p:nvSpPr>
          <p:spPr>
            <a:xfrm>
              <a:off x="4800000" y="7457100"/>
              <a:ext cx="58875" cy="56200"/>
            </a:xfrm>
            <a:custGeom>
              <a:rect b="b" l="l" r="r" t="t"/>
              <a:pathLst>
                <a:path extrusionOk="0" h="2248" w="2355">
                  <a:moveTo>
                    <a:pt x="2044" y="0"/>
                  </a:moveTo>
                  <a:lnTo>
                    <a:pt x="0" y="1937"/>
                  </a:lnTo>
                  <a:lnTo>
                    <a:pt x="311" y="2248"/>
                  </a:lnTo>
                  <a:lnTo>
                    <a:pt x="2354" y="303"/>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gd4ff6b1f40_0_4160"/>
            <p:cNvSpPr/>
            <p:nvPr/>
          </p:nvSpPr>
          <p:spPr>
            <a:xfrm>
              <a:off x="4812875" y="7472425"/>
              <a:ext cx="58650" cy="53550"/>
            </a:xfrm>
            <a:custGeom>
              <a:rect b="b" l="l" r="r" t="t"/>
              <a:pathLst>
                <a:path extrusionOk="0" h="2142" w="2346">
                  <a:moveTo>
                    <a:pt x="2043" y="0"/>
                  </a:moveTo>
                  <a:lnTo>
                    <a:pt x="0" y="1937"/>
                  </a:lnTo>
                  <a:lnTo>
                    <a:pt x="303" y="2142"/>
                  </a:lnTo>
                  <a:lnTo>
                    <a:pt x="2346" y="303"/>
                  </a:lnTo>
                  <a:lnTo>
                    <a:pt x="2043"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gd4ff6b1f40_0_4160"/>
            <p:cNvSpPr/>
            <p:nvPr/>
          </p:nvSpPr>
          <p:spPr>
            <a:xfrm>
              <a:off x="4825525" y="7487750"/>
              <a:ext cx="58875" cy="53550"/>
            </a:xfrm>
            <a:custGeom>
              <a:rect b="b" l="l" r="r" t="t"/>
              <a:pathLst>
                <a:path extrusionOk="0" h="2142" w="2355">
                  <a:moveTo>
                    <a:pt x="2044" y="0"/>
                  </a:moveTo>
                  <a:lnTo>
                    <a:pt x="1" y="1839"/>
                  </a:lnTo>
                  <a:lnTo>
                    <a:pt x="311" y="2142"/>
                  </a:lnTo>
                  <a:lnTo>
                    <a:pt x="2355" y="205"/>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gd4ff6b1f40_0_4160"/>
            <p:cNvSpPr/>
            <p:nvPr/>
          </p:nvSpPr>
          <p:spPr>
            <a:xfrm>
              <a:off x="4840850" y="7500425"/>
              <a:ext cx="56225" cy="56200"/>
            </a:xfrm>
            <a:custGeom>
              <a:rect b="b" l="l" r="r" t="t"/>
              <a:pathLst>
                <a:path extrusionOk="0" h="2248" w="2249">
                  <a:moveTo>
                    <a:pt x="2044" y="0"/>
                  </a:moveTo>
                  <a:lnTo>
                    <a:pt x="1" y="1945"/>
                  </a:lnTo>
                  <a:lnTo>
                    <a:pt x="205" y="2248"/>
                  </a:lnTo>
                  <a:lnTo>
                    <a:pt x="2249" y="311"/>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gd4ff6b1f40_0_4160"/>
            <p:cNvSpPr/>
            <p:nvPr/>
          </p:nvSpPr>
          <p:spPr>
            <a:xfrm>
              <a:off x="4853725" y="7515750"/>
              <a:ext cx="56225" cy="53750"/>
            </a:xfrm>
            <a:custGeom>
              <a:rect b="b" l="l" r="r" t="t"/>
              <a:pathLst>
                <a:path extrusionOk="0" h="2150" w="2249">
                  <a:moveTo>
                    <a:pt x="2044" y="0"/>
                  </a:moveTo>
                  <a:lnTo>
                    <a:pt x="1" y="1839"/>
                  </a:lnTo>
                  <a:lnTo>
                    <a:pt x="205" y="2150"/>
                  </a:lnTo>
                  <a:lnTo>
                    <a:pt x="2249" y="204"/>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6" name="Google Shape;2676;gd4ff6b1f40_0_4160"/>
            <p:cNvSpPr/>
            <p:nvPr/>
          </p:nvSpPr>
          <p:spPr>
            <a:xfrm>
              <a:off x="4866400" y="7528625"/>
              <a:ext cx="58875" cy="56200"/>
            </a:xfrm>
            <a:custGeom>
              <a:rect b="b" l="l" r="r" t="t"/>
              <a:pathLst>
                <a:path extrusionOk="0" h="2248" w="2355">
                  <a:moveTo>
                    <a:pt x="2044" y="0"/>
                  </a:moveTo>
                  <a:lnTo>
                    <a:pt x="1" y="1937"/>
                  </a:lnTo>
                  <a:lnTo>
                    <a:pt x="311" y="2248"/>
                  </a:lnTo>
                  <a:lnTo>
                    <a:pt x="2355"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7" name="Google Shape;2677;gd4ff6b1f40_0_4160"/>
            <p:cNvSpPr/>
            <p:nvPr/>
          </p:nvSpPr>
          <p:spPr>
            <a:xfrm>
              <a:off x="4879275" y="7543950"/>
              <a:ext cx="58675" cy="53550"/>
            </a:xfrm>
            <a:custGeom>
              <a:rect b="b" l="l" r="r" t="t"/>
              <a:pathLst>
                <a:path extrusionOk="0" h="2142" w="2347">
                  <a:moveTo>
                    <a:pt x="2044" y="0"/>
                  </a:moveTo>
                  <a:lnTo>
                    <a:pt x="0" y="1937"/>
                  </a:lnTo>
                  <a:lnTo>
                    <a:pt x="303" y="2141"/>
                  </a:lnTo>
                  <a:lnTo>
                    <a:pt x="2346" y="302"/>
                  </a:lnTo>
                  <a:lnTo>
                    <a:pt x="2044"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Google Shape;2678;gd4ff6b1f40_0_4160"/>
            <p:cNvSpPr/>
            <p:nvPr/>
          </p:nvSpPr>
          <p:spPr>
            <a:xfrm>
              <a:off x="4266275" y="7482625"/>
              <a:ext cx="597700" cy="560675"/>
            </a:xfrm>
            <a:custGeom>
              <a:rect b="b" l="l" r="r" t="t"/>
              <a:pathLst>
                <a:path extrusionOk="0" h="22427" w="23908">
                  <a:moveTo>
                    <a:pt x="19616" y="1"/>
                  </a:moveTo>
                  <a:lnTo>
                    <a:pt x="1324" y="16855"/>
                  </a:lnTo>
                  <a:cubicBezTo>
                    <a:pt x="98" y="18081"/>
                    <a:pt x="0" y="20124"/>
                    <a:pt x="1226" y="21456"/>
                  </a:cubicBezTo>
                  <a:cubicBezTo>
                    <a:pt x="1809" y="22094"/>
                    <a:pt x="2641" y="22426"/>
                    <a:pt x="3492" y="22426"/>
                  </a:cubicBezTo>
                  <a:cubicBezTo>
                    <a:pt x="4279" y="22426"/>
                    <a:pt x="5082" y="22143"/>
                    <a:pt x="5722" y="21554"/>
                  </a:cubicBezTo>
                  <a:lnTo>
                    <a:pt x="23907" y="4701"/>
                  </a:lnTo>
                  <a:lnTo>
                    <a:pt x="19616"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gd4ff6b1f40_0_4160"/>
            <p:cNvSpPr/>
            <p:nvPr/>
          </p:nvSpPr>
          <p:spPr>
            <a:xfrm>
              <a:off x="4294275" y="7615450"/>
              <a:ext cx="429125" cy="403000"/>
            </a:xfrm>
            <a:custGeom>
              <a:rect b="b" l="l" r="r" t="t"/>
              <a:pathLst>
                <a:path extrusionOk="0" h="16120" w="17165">
                  <a:moveTo>
                    <a:pt x="14001" y="1"/>
                  </a:moveTo>
                  <a:lnTo>
                    <a:pt x="1022" y="12056"/>
                  </a:lnTo>
                  <a:cubicBezTo>
                    <a:pt x="0" y="12972"/>
                    <a:pt x="0" y="14402"/>
                    <a:pt x="817" y="15326"/>
                  </a:cubicBezTo>
                  <a:cubicBezTo>
                    <a:pt x="1305" y="15865"/>
                    <a:pt x="1934" y="16120"/>
                    <a:pt x="2569" y="16120"/>
                  </a:cubicBezTo>
                  <a:cubicBezTo>
                    <a:pt x="3137" y="16120"/>
                    <a:pt x="3711" y="15916"/>
                    <a:pt x="4193" y="15530"/>
                  </a:cubicBezTo>
                  <a:lnTo>
                    <a:pt x="17164" y="3368"/>
                  </a:lnTo>
                  <a:lnTo>
                    <a:pt x="14001" y="1"/>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gd4ff6b1f40_0_4160"/>
            <p:cNvSpPr/>
            <p:nvPr/>
          </p:nvSpPr>
          <p:spPr>
            <a:xfrm>
              <a:off x="4736250" y="7454450"/>
              <a:ext cx="155725" cy="166150"/>
            </a:xfrm>
            <a:custGeom>
              <a:rect b="b" l="l" r="r" t="t"/>
              <a:pathLst>
                <a:path extrusionOk="0" h="6646" w="6229">
                  <a:moveTo>
                    <a:pt x="817" y="0"/>
                  </a:moveTo>
                  <a:lnTo>
                    <a:pt x="0" y="817"/>
                  </a:lnTo>
                  <a:lnTo>
                    <a:pt x="5313" y="6645"/>
                  </a:lnTo>
                  <a:lnTo>
                    <a:pt x="6228" y="5828"/>
                  </a:lnTo>
                  <a:lnTo>
                    <a:pt x="817" y="0"/>
                  </a:ln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gd4ff6b1f40_0_4160"/>
            <p:cNvSpPr/>
            <p:nvPr/>
          </p:nvSpPr>
          <p:spPr>
            <a:xfrm>
              <a:off x="4294275" y="7881100"/>
              <a:ext cx="143050" cy="137350"/>
            </a:xfrm>
            <a:custGeom>
              <a:rect b="b" l="l" r="r" t="t"/>
              <a:pathLst>
                <a:path extrusionOk="0" h="5494" w="5722">
                  <a:moveTo>
                    <a:pt x="2558" y="0"/>
                  </a:moveTo>
                  <a:cubicBezTo>
                    <a:pt x="2532" y="24"/>
                    <a:pt x="2506" y="48"/>
                    <a:pt x="2480" y="73"/>
                  </a:cubicBezTo>
                  <a:lnTo>
                    <a:pt x="2480" y="73"/>
                  </a:lnTo>
                  <a:lnTo>
                    <a:pt x="2558" y="0"/>
                  </a:lnTo>
                  <a:close/>
                  <a:moveTo>
                    <a:pt x="5721" y="3368"/>
                  </a:moveTo>
                  <a:lnTo>
                    <a:pt x="5716" y="3373"/>
                  </a:lnTo>
                  <a:lnTo>
                    <a:pt x="5716" y="3373"/>
                  </a:lnTo>
                  <a:cubicBezTo>
                    <a:pt x="5718" y="3371"/>
                    <a:pt x="5720" y="3369"/>
                    <a:pt x="5721" y="3368"/>
                  </a:cubicBezTo>
                  <a:close/>
                  <a:moveTo>
                    <a:pt x="2480" y="73"/>
                  </a:moveTo>
                  <a:lnTo>
                    <a:pt x="1022" y="1430"/>
                  </a:lnTo>
                  <a:cubicBezTo>
                    <a:pt x="0" y="2346"/>
                    <a:pt x="0" y="3776"/>
                    <a:pt x="817" y="4700"/>
                  </a:cubicBezTo>
                  <a:cubicBezTo>
                    <a:pt x="1305" y="5239"/>
                    <a:pt x="1934" y="5494"/>
                    <a:pt x="2569" y="5494"/>
                  </a:cubicBezTo>
                  <a:cubicBezTo>
                    <a:pt x="3137" y="5494"/>
                    <a:pt x="3711" y="5290"/>
                    <a:pt x="4193" y="4904"/>
                  </a:cubicBezTo>
                  <a:lnTo>
                    <a:pt x="5716" y="3373"/>
                  </a:lnTo>
                  <a:lnTo>
                    <a:pt x="5716" y="3373"/>
                  </a:lnTo>
                  <a:cubicBezTo>
                    <a:pt x="5284" y="3806"/>
                    <a:pt x="4739" y="4010"/>
                    <a:pt x="4187" y="4010"/>
                  </a:cubicBezTo>
                  <a:cubicBezTo>
                    <a:pt x="3568" y="4010"/>
                    <a:pt x="2939" y="3752"/>
                    <a:pt x="2452" y="3269"/>
                  </a:cubicBezTo>
                  <a:cubicBezTo>
                    <a:pt x="1563" y="2373"/>
                    <a:pt x="1630" y="905"/>
                    <a:pt x="2480" y="73"/>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gd4ff6b1f40_0_4160"/>
            <p:cNvSpPr/>
            <p:nvPr/>
          </p:nvSpPr>
          <p:spPr>
            <a:xfrm>
              <a:off x="4577875" y="7543950"/>
              <a:ext cx="125075" cy="112400"/>
            </a:xfrm>
            <a:custGeom>
              <a:rect b="b" l="l" r="r" t="t"/>
              <a:pathLst>
                <a:path extrusionOk="0" h="4496" w="5003">
                  <a:moveTo>
                    <a:pt x="4496" y="0"/>
                  </a:moveTo>
                  <a:lnTo>
                    <a:pt x="1" y="4185"/>
                  </a:lnTo>
                  <a:cubicBezTo>
                    <a:pt x="205" y="4291"/>
                    <a:pt x="507" y="4389"/>
                    <a:pt x="916" y="4495"/>
                  </a:cubicBezTo>
                  <a:lnTo>
                    <a:pt x="2657" y="2861"/>
                  </a:lnTo>
                  <a:lnTo>
                    <a:pt x="3573" y="3776"/>
                  </a:lnTo>
                  <a:cubicBezTo>
                    <a:pt x="4594" y="2959"/>
                    <a:pt x="5003" y="1635"/>
                    <a:pt x="4594" y="302"/>
                  </a:cubicBezTo>
                  <a:lnTo>
                    <a:pt x="4496" y="0"/>
                  </a:lnTo>
                  <a:close/>
                </a:path>
              </a:pathLst>
            </a:custGeom>
            <a:solidFill>
              <a:srgbClr val="E3E6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gd4ff6b1f40_0_4160"/>
            <p:cNvSpPr/>
            <p:nvPr/>
          </p:nvSpPr>
          <p:spPr>
            <a:xfrm>
              <a:off x="4600775" y="7615450"/>
              <a:ext cx="66425" cy="43350"/>
            </a:xfrm>
            <a:custGeom>
              <a:rect b="b" l="l" r="r" t="t"/>
              <a:pathLst>
                <a:path extrusionOk="0" h="1734" w="2657">
                  <a:moveTo>
                    <a:pt x="1741" y="1"/>
                  </a:moveTo>
                  <a:lnTo>
                    <a:pt x="0" y="1635"/>
                  </a:lnTo>
                  <a:cubicBezTo>
                    <a:pt x="204" y="1733"/>
                    <a:pt x="409" y="1733"/>
                    <a:pt x="613" y="1733"/>
                  </a:cubicBezTo>
                  <a:cubicBezTo>
                    <a:pt x="924" y="1733"/>
                    <a:pt x="1332" y="1635"/>
                    <a:pt x="1635" y="1529"/>
                  </a:cubicBezTo>
                  <a:cubicBezTo>
                    <a:pt x="2044" y="1431"/>
                    <a:pt x="2354" y="1227"/>
                    <a:pt x="2657" y="916"/>
                  </a:cubicBezTo>
                  <a:lnTo>
                    <a:pt x="1741" y="1"/>
                  </a:lnTo>
                  <a:close/>
                </a:path>
              </a:pathLst>
            </a:custGeom>
            <a:solidFill>
              <a:srgbClr val="E86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gd4ff6b1f40_0_4160"/>
            <p:cNvSpPr/>
            <p:nvPr/>
          </p:nvSpPr>
          <p:spPr>
            <a:xfrm>
              <a:off x="4268725" y="6869625"/>
              <a:ext cx="209475" cy="130200"/>
            </a:xfrm>
            <a:custGeom>
              <a:rect b="b" l="l" r="r" t="t"/>
              <a:pathLst>
                <a:path extrusionOk="0" h="5208" w="8379">
                  <a:moveTo>
                    <a:pt x="7463" y="1"/>
                  </a:moveTo>
                  <a:lnTo>
                    <a:pt x="0" y="2551"/>
                  </a:lnTo>
                  <a:lnTo>
                    <a:pt x="924" y="5207"/>
                  </a:lnTo>
                  <a:lnTo>
                    <a:pt x="8378" y="2551"/>
                  </a:lnTo>
                  <a:lnTo>
                    <a:pt x="7463"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gd4ff6b1f40_0_4160"/>
            <p:cNvSpPr/>
            <p:nvPr/>
          </p:nvSpPr>
          <p:spPr>
            <a:xfrm>
              <a:off x="4276475" y="6928275"/>
              <a:ext cx="30675" cy="69100"/>
            </a:xfrm>
            <a:custGeom>
              <a:rect b="b" l="l" r="r" t="t"/>
              <a:pathLst>
                <a:path extrusionOk="0" h="2764" w="1227">
                  <a:moveTo>
                    <a:pt x="303" y="1"/>
                  </a:moveTo>
                  <a:lnTo>
                    <a:pt x="1" y="107"/>
                  </a:lnTo>
                  <a:lnTo>
                    <a:pt x="916" y="2763"/>
                  </a:lnTo>
                  <a:lnTo>
                    <a:pt x="1227"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gd4ff6b1f40_0_4160"/>
            <p:cNvSpPr/>
            <p:nvPr/>
          </p:nvSpPr>
          <p:spPr>
            <a:xfrm>
              <a:off x="4294275" y="6920725"/>
              <a:ext cx="30675" cy="68875"/>
            </a:xfrm>
            <a:custGeom>
              <a:rect b="b" l="l" r="r" t="t"/>
              <a:pathLst>
                <a:path extrusionOk="0" h="2755" w="1227">
                  <a:moveTo>
                    <a:pt x="311" y="0"/>
                  </a:moveTo>
                  <a:lnTo>
                    <a:pt x="0" y="205"/>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gd4ff6b1f40_0_4160"/>
            <p:cNvSpPr/>
            <p:nvPr/>
          </p:nvSpPr>
          <p:spPr>
            <a:xfrm>
              <a:off x="4312250" y="6915600"/>
              <a:ext cx="30675" cy="68900"/>
            </a:xfrm>
            <a:custGeom>
              <a:rect b="b" l="l" r="r" t="t"/>
              <a:pathLst>
                <a:path extrusionOk="0" h="2756" w="1227">
                  <a:moveTo>
                    <a:pt x="303" y="1"/>
                  </a:moveTo>
                  <a:lnTo>
                    <a:pt x="0" y="99"/>
                  </a:lnTo>
                  <a:lnTo>
                    <a:pt x="916" y="2755"/>
                  </a:lnTo>
                  <a:lnTo>
                    <a:pt x="1226" y="2657"/>
                  </a:lnTo>
                  <a:lnTo>
                    <a:pt x="303"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gd4ff6b1f40_0_4160"/>
            <p:cNvSpPr/>
            <p:nvPr/>
          </p:nvSpPr>
          <p:spPr>
            <a:xfrm>
              <a:off x="4330025" y="6907850"/>
              <a:ext cx="33325" cy="69075"/>
            </a:xfrm>
            <a:custGeom>
              <a:rect b="b" l="l" r="r" t="t"/>
              <a:pathLst>
                <a:path extrusionOk="0" h="2763" w="1333">
                  <a:moveTo>
                    <a:pt x="409" y="0"/>
                  </a:moveTo>
                  <a:lnTo>
                    <a:pt x="0" y="205"/>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gd4ff6b1f40_0_4160"/>
            <p:cNvSpPr/>
            <p:nvPr/>
          </p:nvSpPr>
          <p:spPr>
            <a:xfrm>
              <a:off x="4348000" y="6902725"/>
              <a:ext cx="33125" cy="69100"/>
            </a:xfrm>
            <a:custGeom>
              <a:rect b="b" l="l" r="r" t="t"/>
              <a:pathLst>
                <a:path extrusionOk="0" h="2764" w="1325">
                  <a:moveTo>
                    <a:pt x="409" y="1"/>
                  </a:moveTo>
                  <a:lnTo>
                    <a:pt x="1" y="107"/>
                  </a:lnTo>
                  <a:lnTo>
                    <a:pt x="916" y="2764"/>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gd4ff6b1f40_0_4160"/>
            <p:cNvSpPr/>
            <p:nvPr/>
          </p:nvSpPr>
          <p:spPr>
            <a:xfrm>
              <a:off x="4368450" y="6895175"/>
              <a:ext cx="30675" cy="68875"/>
            </a:xfrm>
            <a:custGeom>
              <a:rect b="b" l="l" r="r" t="t"/>
              <a:pathLst>
                <a:path extrusionOk="0" h="2755" w="1227">
                  <a:moveTo>
                    <a:pt x="302" y="1"/>
                  </a:moveTo>
                  <a:lnTo>
                    <a:pt x="0" y="205"/>
                  </a:lnTo>
                  <a:lnTo>
                    <a:pt x="915" y="2755"/>
                  </a:lnTo>
                  <a:lnTo>
                    <a:pt x="1226" y="2657"/>
                  </a:lnTo>
                  <a:lnTo>
                    <a:pt x="302"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gd4ff6b1f40_0_4160"/>
            <p:cNvSpPr/>
            <p:nvPr/>
          </p:nvSpPr>
          <p:spPr>
            <a:xfrm>
              <a:off x="4386225" y="6890075"/>
              <a:ext cx="30675" cy="68875"/>
            </a:xfrm>
            <a:custGeom>
              <a:rect b="b" l="l" r="r" t="t"/>
              <a:pathLst>
                <a:path extrusionOk="0" h="2755" w="1227">
                  <a:moveTo>
                    <a:pt x="311" y="0"/>
                  </a:moveTo>
                  <a:lnTo>
                    <a:pt x="0" y="98"/>
                  </a:lnTo>
                  <a:lnTo>
                    <a:pt x="924" y="2755"/>
                  </a:lnTo>
                  <a:lnTo>
                    <a:pt x="1226" y="2657"/>
                  </a:lnTo>
                  <a:lnTo>
                    <a:pt x="311"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gd4ff6b1f40_0_4160"/>
            <p:cNvSpPr/>
            <p:nvPr/>
          </p:nvSpPr>
          <p:spPr>
            <a:xfrm>
              <a:off x="4404200" y="6882300"/>
              <a:ext cx="33125" cy="69100"/>
            </a:xfrm>
            <a:custGeom>
              <a:rect b="b" l="l" r="r" t="t"/>
              <a:pathLst>
                <a:path extrusionOk="0" h="2764" w="1325">
                  <a:moveTo>
                    <a:pt x="409" y="1"/>
                  </a:moveTo>
                  <a:lnTo>
                    <a:pt x="0" y="205"/>
                  </a:lnTo>
                  <a:lnTo>
                    <a:pt x="916" y="2763"/>
                  </a:lnTo>
                  <a:lnTo>
                    <a:pt x="1324"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gd4ff6b1f40_0_4160"/>
            <p:cNvSpPr/>
            <p:nvPr/>
          </p:nvSpPr>
          <p:spPr>
            <a:xfrm>
              <a:off x="4421975" y="6877200"/>
              <a:ext cx="33325" cy="69075"/>
            </a:xfrm>
            <a:custGeom>
              <a:rect b="b" l="l" r="r" t="t"/>
              <a:pathLst>
                <a:path extrusionOk="0" h="2763" w="1333">
                  <a:moveTo>
                    <a:pt x="409" y="0"/>
                  </a:moveTo>
                  <a:lnTo>
                    <a:pt x="0" y="107"/>
                  </a:lnTo>
                  <a:lnTo>
                    <a:pt x="924" y="2763"/>
                  </a:lnTo>
                  <a:lnTo>
                    <a:pt x="1333" y="2657"/>
                  </a:lnTo>
                  <a:lnTo>
                    <a:pt x="409"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gd4ff6b1f40_0_4160"/>
            <p:cNvSpPr/>
            <p:nvPr/>
          </p:nvSpPr>
          <p:spPr>
            <a:xfrm>
              <a:off x="4439950" y="6869625"/>
              <a:ext cx="33125" cy="68900"/>
            </a:xfrm>
            <a:custGeom>
              <a:rect b="b" l="l" r="r" t="t"/>
              <a:pathLst>
                <a:path extrusionOk="0" h="2756" w="1325">
                  <a:moveTo>
                    <a:pt x="409" y="1"/>
                  </a:moveTo>
                  <a:lnTo>
                    <a:pt x="1" y="99"/>
                  </a:lnTo>
                  <a:lnTo>
                    <a:pt x="1022" y="2755"/>
                  </a:lnTo>
                  <a:lnTo>
                    <a:pt x="1325" y="2657"/>
                  </a:lnTo>
                  <a:lnTo>
                    <a:pt x="409"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gd4ff6b1f40_0_4160"/>
            <p:cNvSpPr/>
            <p:nvPr/>
          </p:nvSpPr>
          <p:spPr>
            <a:xfrm>
              <a:off x="4314700" y="6956475"/>
              <a:ext cx="367825" cy="694425"/>
            </a:xfrm>
            <a:custGeom>
              <a:rect b="b" l="l" r="r" t="t"/>
              <a:pathLst>
                <a:path extrusionOk="0" h="27777" w="14713">
                  <a:moveTo>
                    <a:pt x="6032" y="1"/>
                  </a:moveTo>
                  <a:lnTo>
                    <a:pt x="0" y="2142"/>
                  </a:lnTo>
                  <a:lnTo>
                    <a:pt x="8076" y="25640"/>
                  </a:lnTo>
                  <a:cubicBezTo>
                    <a:pt x="8559" y="26929"/>
                    <a:pt x="9805" y="27776"/>
                    <a:pt x="11111" y="27776"/>
                  </a:cubicBezTo>
                  <a:cubicBezTo>
                    <a:pt x="11462" y="27776"/>
                    <a:pt x="11817" y="27715"/>
                    <a:pt x="12162" y="27586"/>
                  </a:cubicBezTo>
                  <a:cubicBezTo>
                    <a:pt x="13895" y="26973"/>
                    <a:pt x="14713" y="25134"/>
                    <a:pt x="14206" y="23499"/>
                  </a:cubicBezTo>
                  <a:lnTo>
                    <a:pt x="603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gd4ff6b1f40_0_4160"/>
            <p:cNvSpPr/>
            <p:nvPr/>
          </p:nvSpPr>
          <p:spPr>
            <a:xfrm>
              <a:off x="4391325" y="7125050"/>
              <a:ext cx="265650" cy="498700"/>
            </a:xfrm>
            <a:custGeom>
              <a:rect b="b" l="l" r="r" t="t"/>
              <a:pathLst>
                <a:path extrusionOk="0" h="19948" w="10626">
                  <a:moveTo>
                    <a:pt x="4398" y="1"/>
                  </a:moveTo>
                  <a:lnTo>
                    <a:pt x="0" y="1529"/>
                  </a:lnTo>
                  <a:lnTo>
                    <a:pt x="5828" y="18391"/>
                  </a:lnTo>
                  <a:cubicBezTo>
                    <a:pt x="6151" y="19361"/>
                    <a:pt x="7048" y="19947"/>
                    <a:pt x="8016" y="19947"/>
                  </a:cubicBezTo>
                  <a:cubicBezTo>
                    <a:pt x="8271" y="19947"/>
                    <a:pt x="8531" y="19906"/>
                    <a:pt x="8787" y="19821"/>
                  </a:cubicBezTo>
                  <a:cubicBezTo>
                    <a:pt x="10013" y="19412"/>
                    <a:pt x="10626" y="18080"/>
                    <a:pt x="10217" y="16854"/>
                  </a:cubicBezTo>
                  <a:lnTo>
                    <a:pt x="4398"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gd4ff6b1f40_0_4160"/>
            <p:cNvSpPr/>
            <p:nvPr/>
          </p:nvSpPr>
          <p:spPr>
            <a:xfrm>
              <a:off x="4289150" y="6933375"/>
              <a:ext cx="196800" cy="91975"/>
            </a:xfrm>
            <a:custGeom>
              <a:rect b="b" l="l" r="r" t="t"/>
              <a:pathLst>
                <a:path extrusionOk="0" h="3679" w="7872">
                  <a:moveTo>
                    <a:pt x="7561" y="1"/>
                  </a:moveTo>
                  <a:lnTo>
                    <a:pt x="1" y="2559"/>
                  </a:lnTo>
                  <a:lnTo>
                    <a:pt x="409" y="3679"/>
                  </a:lnTo>
                  <a:lnTo>
                    <a:pt x="7872" y="1023"/>
                  </a:lnTo>
                  <a:lnTo>
                    <a:pt x="7561" y="1"/>
                  </a:lnTo>
                  <a:close/>
                </a:path>
              </a:pathLst>
            </a:custGeom>
            <a:solidFill>
              <a:srgbClr val="E8E8E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gd4ff6b1f40_0_4160"/>
            <p:cNvSpPr/>
            <p:nvPr/>
          </p:nvSpPr>
          <p:spPr>
            <a:xfrm>
              <a:off x="4519025" y="7495300"/>
              <a:ext cx="137950" cy="128450"/>
            </a:xfrm>
            <a:custGeom>
              <a:rect b="b" l="l" r="r" t="t"/>
              <a:pathLst>
                <a:path extrusionOk="0" h="5138" w="5518">
                  <a:moveTo>
                    <a:pt x="1" y="1537"/>
                  </a:moveTo>
                  <a:cubicBezTo>
                    <a:pt x="9" y="1562"/>
                    <a:pt x="18" y="1587"/>
                    <a:pt x="27" y="1611"/>
                  </a:cubicBezTo>
                  <a:lnTo>
                    <a:pt x="27" y="1611"/>
                  </a:lnTo>
                  <a:lnTo>
                    <a:pt x="1" y="1537"/>
                  </a:lnTo>
                  <a:close/>
                  <a:moveTo>
                    <a:pt x="4398" y="1"/>
                  </a:moveTo>
                  <a:cubicBezTo>
                    <a:pt x="4807" y="1227"/>
                    <a:pt x="4194" y="2559"/>
                    <a:pt x="2968" y="2968"/>
                  </a:cubicBezTo>
                  <a:cubicBezTo>
                    <a:pt x="2712" y="3053"/>
                    <a:pt x="2451" y="3094"/>
                    <a:pt x="2196" y="3094"/>
                  </a:cubicBezTo>
                  <a:cubicBezTo>
                    <a:pt x="1251" y="3094"/>
                    <a:pt x="370" y="2537"/>
                    <a:pt x="27" y="1611"/>
                  </a:cubicBezTo>
                  <a:lnTo>
                    <a:pt x="27" y="1611"/>
                  </a:lnTo>
                  <a:lnTo>
                    <a:pt x="720" y="3581"/>
                  </a:lnTo>
                  <a:cubicBezTo>
                    <a:pt x="1043" y="4551"/>
                    <a:pt x="1940" y="5137"/>
                    <a:pt x="2908" y="5137"/>
                  </a:cubicBezTo>
                  <a:cubicBezTo>
                    <a:pt x="3163" y="5137"/>
                    <a:pt x="3423" y="5096"/>
                    <a:pt x="3679" y="5011"/>
                  </a:cubicBezTo>
                  <a:cubicBezTo>
                    <a:pt x="4905" y="4602"/>
                    <a:pt x="5518" y="3270"/>
                    <a:pt x="5109" y="2044"/>
                  </a:cubicBezTo>
                  <a:lnTo>
                    <a:pt x="4398" y="1"/>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2699" name="Shape 2699"/>
        <p:cNvGrpSpPr/>
        <p:nvPr/>
      </p:nvGrpSpPr>
      <p:grpSpPr>
        <a:xfrm>
          <a:off x="0" y="0"/>
          <a:ext cx="0" cy="0"/>
          <a:chOff x="0" y="0"/>
          <a:chExt cx="0" cy="0"/>
        </a:xfrm>
      </p:grpSpPr>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spTree>
      <p:nvGrpSpPr>
        <p:cNvPr id="2700" name="Shape 2700"/>
        <p:cNvGrpSpPr/>
        <p:nvPr/>
      </p:nvGrpSpPr>
      <p:grpSpPr>
        <a:xfrm>
          <a:off x="0" y="0"/>
          <a:ext cx="0" cy="0"/>
          <a:chOff x="0" y="0"/>
          <a:chExt cx="0" cy="0"/>
        </a:xfrm>
      </p:grpSpPr>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ackground1">
  <p:cSld name="CUSTOM_3">
    <p:spTree>
      <p:nvGrpSpPr>
        <p:cNvPr id="2701" name="Shape 2701"/>
        <p:cNvGrpSpPr/>
        <p:nvPr/>
      </p:nvGrpSpPr>
      <p:grpSpPr>
        <a:xfrm>
          <a:off x="0" y="0"/>
          <a:ext cx="0" cy="0"/>
          <a:chOff x="0" y="0"/>
          <a:chExt cx="0" cy="0"/>
        </a:xfrm>
      </p:grpSpPr>
      <p:sp>
        <p:nvSpPr>
          <p:cNvPr id="2702" name="Google Shape;2702;gd4ff6b1f40_0_4285"/>
          <p:cNvSpPr/>
          <p:nvPr/>
        </p:nvSpPr>
        <p:spPr>
          <a:xfrm>
            <a:off x="6115050" y="32581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gd4ff6b1f40_0_4285"/>
          <p:cNvSpPr/>
          <p:nvPr/>
        </p:nvSpPr>
        <p:spPr>
          <a:xfrm>
            <a:off x="0" y="0"/>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04" name="Google Shape;2704;gd4ff6b1f40_0_4285"/>
          <p:cNvGrpSpPr/>
          <p:nvPr/>
        </p:nvGrpSpPr>
        <p:grpSpPr>
          <a:xfrm>
            <a:off x="6873272" y="2960366"/>
            <a:ext cx="2214279" cy="2073917"/>
            <a:chOff x="5158247" y="4662291"/>
            <a:chExt cx="2214279" cy="2073917"/>
          </a:xfrm>
        </p:grpSpPr>
        <p:sp>
          <p:nvSpPr>
            <p:cNvPr id="2705" name="Google Shape;2705;gd4ff6b1f40_0_4285"/>
            <p:cNvSpPr/>
            <p:nvPr/>
          </p:nvSpPr>
          <p:spPr>
            <a:xfrm>
              <a:off x="7115205" y="466229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rgbClr val="EA54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gd4ff6b1f40_0_4285"/>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gd4ff6b1f40_0_4285"/>
            <p:cNvSpPr/>
            <p:nvPr/>
          </p:nvSpPr>
          <p:spPr>
            <a:xfrm>
              <a:off x="6458128" y="66760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gd4ff6b1f40_0_4285"/>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gd4ff6b1f40_0_4285"/>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gd4ff6b1f40_0_4285"/>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11" name="Google Shape;2711;gd4ff6b1f40_0_4285"/>
          <p:cNvGrpSpPr/>
          <p:nvPr/>
        </p:nvGrpSpPr>
        <p:grpSpPr>
          <a:xfrm flipH="1">
            <a:off x="6873272" y="-5"/>
            <a:ext cx="2270722" cy="1272963"/>
            <a:chOff x="5158247" y="5768045"/>
            <a:chExt cx="2270722" cy="1272963"/>
          </a:xfrm>
        </p:grpSpPr>
        <p:sp>
          <p:nvSpPr>
            <p:cNvPr id="2712" name="Google Shape;2712;gd4ff6b1f40_0_4285"/>
            <p:cNvSpPr/>
            <p:nvPr/>
          </p:nvSpPr>
          <p:spPr>
            <a:xfrm>
              <a:off x="5554655" y="6557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gd4ff6b1f40_0_4285"/>
            <p:cNvSpPr/>
            <p:nvPr/>
          </p:nvSpPr>
          <p:spPr>
            <a:xfrm>
              <a:off x="5637767" y="57680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gd4ff6b1f40_0_4285"/>
            <p:cNvSpPr/>
            <p:nvPr/>
          </p:nvSpPr>
          <p:spPr>
            <a:xfrm>
              <a:off x="7372528" y="6980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gd4ff6b1f40_0_4285"/>
            <p:cNvSpPr/>
            <p:nvPr/>
          </p:nvSpPr>
          <p:spPr>
            <a:xfrm>
              <a:off x="6910763" y="6282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gd4ff6b1f40_0_4285"/>
            <p:cNvSpPr/>
            <p:nvPr/>
          </p:nvSpPr>
          <p:spPr>
            <a:xfrm>
              <a:off x="6812073" y="58667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gd4ff6b1f40_0_4285"/>
            <p:cNvSpPr/>
            <p:nvPr/>
          </p:nvSpPr>
          <p:spPr>
            <a:xfrm>
              <a:off x="5158247" y="5976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ackground2">
  <p:cSld name="CUSTOM_3_1">
    <p:spTree>
      <p:nvGrpSpPr>
        <p:cNvPr id="2718" name="Shape 2718"/>
        <p:cNvGrpSpPr/>
        <p:nvPr/>
      </p:nvGrpSpPr>
      <p:grpSpPr>
        <a:xfrm>
          <a:off x="0" y="0"/>
          <a:ext cx="0" cy="0"/>
          <a:chOff x="0" y="0"/>
          <a:chExt cx="0" cy="0"/>
        </a:xfrm>
      </p:grpSpPr>
      <p:sp>
        <p:nvSpPr>
          <p:cNvPr id="2719" name="Google Shape;2719;gd4ff6b1f40_0_4302"/>
          <p:cNvSpPr/>
          <p:nvPr/>
        </p:nvSpPr>
        <p:spPr>
          <a:xfrm>
            <a:off x="5726630" y="466976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gd4ff6b1f40_0_4302"/>
          <p:cNvSpPr/>
          <p:nvPr/>
        </p:nvSpPr>
        <p:spPr>
          <a:xfrm>
            <a:off x="4285742" y="471824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gd4ff6b1f40_0_4302"/>
          <p:cNvSpPr/>
          <p:nvPr/>
        </p:nvSpPr>
        <p:spPr>
          <a:xfrm>
            <a:off x="6096703" y="509281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gd4ff6b1f40_0_4302"/>
          <p:cNvSpPr/>
          <p:nvPr/>
        </p:nvSpPr>
        <p:spPr>
          <a:xfrm>
            <a:off x="5634938" y="439477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gd4ff6b1f40_0_4302"/>
          <p:cNvSpPr/>
          <p:nvPr/>
        </p:nvSpPr>
        <p:spPr>
          <a:xfrm>
            <a:off x="5383848" y="466452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gd4ff6b1f40_0_4302"/>
          <p:cNvSpPr/>
          <p:nvPr/>
        </p:nvSpPr>
        <p:spPr>
          <a:xfrm>
            <a:off x="3882422" y="408816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gd4ff6b1f40_0_4302"/>
          <p:cNvSpPr/>
          <p:nvPr/>
        </p:nvSpPr>
        <p:spPr>
          <a:xfrm rot="-5400000">
            <a:off x="379925" y="2820412"/>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Google Shape;2726;gd4ff6b1f40_0_4302"/>
          <p:cNvSpPr/>
          <p:nvPr/>
        </p:nvSpPr>
        <p:spPr>
          <a:xfrm rot="-5400000">
            <a:off x="6696375" y="562275"/>
            <a:ext cx="3028907" cy="1885295"/>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gd4ff6b1f40_0_4302"/>
          <p:cNvSpPr/>
          <p:nvPr/>
        </p:nvSpPr>
        <p:spPr>
          <a:xfrm>
            <a:off x="-9525" y="-9525"/>
            <a:ext cx="1943143" cy="2722018"/>
          </a:xfrm>
          <a:custGeom>
            <a:rect b="b" l="l" r="r" t="t"/>
            <a:pathLst>
              <a:path extrusionOk="0" h="69648" w="49719">
                <a:moveTo>
                  <a:pt x="0" y="1"/>
                </a:moveTo>
                <a:lnTo>
                  <a:pt x="0" y="69648"/>
                </a:lnTo>
                <a:cubicBezTo>
                  <a:pt x="7726" y="62086"/>
                  <a:pt x="13329" y="52510"/>
                  <a:pt x="9032" y="42442"/>
                </a:cubicBezTo>
                <a:cubicBezTo>
                  <a:pt x="684" y="23087"/>
                  <a:pt x="10447" y="12185"/>
                  <a:pt x="21914" y="12185"/>
                </a:cubicBezTo>
                <a:cubicBezTo>
                  <a:pt x="22406" y="12185"/>
                  <a:pt x="22900" y="12205"/>
                  <a:pt x="23397" y="12245"/>
                </a:cubicBezTo>
                <a:cubicBezTo>
                  <a:pt x="25475" y="12417"/>
                  <a:pt x="27419" y="12499"/>
                  <a:pt x="29233" y="12499"/>
                </a:cubicBezTo>
                <a:cubicBezTo>
                  <a:pt x="43567" y="12499"/>
                  <a:pt x="49719" y="7342"/>
                  <a:pt x="48753" y="1"/>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gd4ff6b1f40_0_4302"/>
          <p:cNvSpPr/>
          <p:nvPr/>
        </p:nvSpPr>
        <p:spPr>
          <a:xfrm flipH="1" rot="-5400000">
            <a:off x="7042571" y="3042089"/>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gd4ff6b1f40_0_4302"/>
          <p:cNvSpPr/>
          <p:nvPr/>
        </p:nvSpPr>
        <p:spPr>
          <a:xfrm flipH="1">
            <a:off x="6427115" y="3100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gd4ff6b1f40_0_4302"/>
          <p:cNvSpPr/>
          <p:nvPr/>
        </p:nvSpPr>
        <p:spPr>
          <a:xfrm flipH="1">
            <a:off x="4810122" y="11140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Google Shape;2731;gd4ff6b1f40_0_4302"/>
          <p:cNvSpPr/>
          <p:nvPr/>
        </p:nvSpPr>
        <p:spPr>
          <a:xfrm flipH="1">
            <a:off x="5271823" y="4160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gd4ff6b1f40_0_4302"/>
          <p:cNvSpPr/>
          <p:nvPr/>
        </p:nvSpPr>
        <p:spPr>
          <a:xfrm flipH="1">
            <a:off x="5370578" y="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gd4ff6b1f40_0_4302"/>
          <p:cNvSpPr/>
          <p:nvPr/>
        </p:nvSpPr>
        <p:spPr>
          <a:xfrm flipH="1">
            <a:off x="7020645" y="1094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Background3">
  <p:cSld name="CUSTOM_3_1_1">
    <p:spTree>
      <p:nvGrpSpPr>
        <p:cNvPr id="2734" name="Shape 2734"/>
        <p:cNvGrpSpPr/>
        <p:nvPr/>
      </p:nvGrpSpPr>
      <p:grpSpPr>
        <a:xfrm>
          <a:off x="0" y="0"/>
          <a:ext cx="0" cy="0"/>
          <a:chOff x="0" y="0"/>
          <a:chExt cx="0" cy="0"/>
        </a:xfrm>
      </p:grpSpPr>
      <p:sp>
        <p:nvSpPr>
          <p:cNvPr id="2735" name="Google Shape;2735;gd4ff6b1f40_0_4318"/>
          <p:cNvSpPr/>
          <p:nvPr/>
        </p:nvSpPr>
        <p:spPr>
          <a:xfrm>
            <a:off x="8317430" y="449831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6" name="Google Shape;2736;gd4ff6b1f40_0_4318"/>
          <p:cNvSpPr/>
          <p:nvPr/>
        </p:nvSpPr>
        <p:spPr>
          <a:xfrm>
            <a:off x="6876542" y="454679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7" name="Google Shape;2737;gd4ff6b1f40_0_4318"/>
          <p:cNvSpPr/>
          <p:nvPr/>
        </p:nvSpPr>
        <p:spPr>
          <a:xfrm>
            <a:off x="8687503" y="492136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8" name="Google Shape;2738;gd4ff6b1f40_0_4318"/>
          <p:cNvSpPr/>
          <p:nvPr/>
        </p:nvSpPr>
        <p:spPr>
          <a:xfrm>
            <a:off x="8225738" y="422332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9" name="Google Shape;2739;gd4ff6b1f40_0_4318"/>
          <p:cNvSpPr/>
          <p:nvPr/>
        </p:nvSpPr>
        <p:spPr>
          <a:xfrm>
            <a:off x="7974648" y="449307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Google Shape;2740;gd4ff6b1f40_0_4318"/>
          <p:cNvSpPr/>
          <p:nvPr/>
        </p:nvSpPr>
        <p:spPr>
          <a:xfrm>
            <a:off x="6473222" y="391671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Google Shape;2741;gd4ff6b1f40_0_4318"/>
          <p:cNvSpPr/>
          <p:nvPr/>
        </p:nvSpPr>
        <p:spPr>
          <a:xfrm flipH="1">
            <a:off x="8490265" y="3100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2" name="Google Shape;2742;gd4ff6b1f40_0_4318"/>
          <p:cNvSpPr/>
          <p:nvPr/>
        </p:nvSpPr>
        <p:spPr>
          <a:xfrm flipH="1">
            <a:off x="6873272" y="11140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Google Shape;2743;gd4ff6b1f40_0_4318"/>
          <p:cNvSpPr/>
          <p:nvPr/>
        </p:nvSpPr>
        <p:spPr>
          <a:xfrm flipH="1">
            <a:off x="7334973" y="4160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gd4ff6b1f40_0_4318"/>
          <p:cNvSpPr/>
          <p:nvPr/>
        </p:nvSpPr>
        <p:spPr>
          <a:xfrm flipH="1">
            <a:off x="7433728" y="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Google Shape;2745;gd4ff6b1f40_0_4318"/>
          <p:cNvSpPr/>
          <p:nvPr/>
        </p:nvSpPr>
        <p:spPr>
          <a:xfrm flipH="1">
            <a:off x="9083795" y="1094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6" name="Google Shape;2746;gd4ff6b1f40_0_4318"/>
          <p:cNvSpPr/>
          <p:nvPr/>
        </p:nvSpPr>
        <p:spPr>
          <a:xfrm rot="5400000">
            <a:off x="-571851" y="2686210"/>
            <a:ext cx="3029130" cy="1885434"/>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7" name="Google Shape;2747;gd4ff6b1f40_0_4318"/>
          <p:cNvSpPr/>
          <p:nvPr/>
        </p:nvSpPr>
        <p:spPr>
          <a:xfrm flipH="1" rot="-5400000">
            <a:off x="7042571" y="3042089"/>
            <a:ext cx="1707214" cy="2514607"/>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Google Shape;2748;gd4ff6b1f40_0_4318"/>
          <p:cNvSpPr/>
          <p:nvPr/>
        </p:nvSpPr>
        <p:spPr>
          <a:xfrm>
            <a:off x="0" y="-9525"/>
            <a:ext cx="4687105" cy="634373"/>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2 ">
  <p:cSld name="CUSTOM_1_1_1_1">
    <p:spTree>
      <p:nvGrpSpPr>
        <p:cNvPr id="464" name="Shape 464"/>
        <p:cNvGrpSpPr/>
        <p:nvPr/>
      </p:nvGrpSpPr>
      <p:grpSpPr>
        <a:xfrm>
          <a:off x="0" y="0"/>
          <a:ext cx="0" cy="0"/>
          <a:chOff x="0" y="0"/>
          <a:chExt cx="0" cy="0"/>
        </a:xfrm>
      </p:grpSpPr>
      <p:sp>
        <p:nvSpPr>
          <p:cNvPr id="465" name="Google Shape;465;p54"/>
          <p:cNvSpPr/>
          <p:nvPr/>
        </p:nvSpPr>
        <p:spPr>
          <a:xfrm>
            <a:off x="6531425" y="3186075"/>
            <a:ext cx="2623950" cy="1957425"/>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54"/>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Clr>
                <a:schemeClr val="lt2"/>
              </a:buClr>
              <a:buSzPts val="2800"/>
              <a:buNone/>
              <a:defRPr>
                <a:solidFill>
                  <a:schemeClr val="lt2"/>
                </a:solidFill>
              </a:defRPr>
            </a:lvl2pPr>
            <a:lvl3pPr lvl="2" algn="l">
              <a:lnSpc>
                <a:spcPct val="100000"/>
              </a:lnSpc>
              <a:spcBef>
                <a:spcPts val="0"/>
              </a:spcBef>
              <a:spcAft>
                <a:spcPts val="0"/>
              </a:spcAft>
              <a:buClr>
                <a:schemeClr val="lt2"/>
              </a:buClr>
              <a:buSzPts val="2800"/>
              <a:buNone/>
              <a:defRPr>
                <a:solidFill>
                  <a:schemeClr val="lt2"/>
                </a:solidFill>
              </a:defRPr>
            </a:lvl3pPr>
            <a:lvl4pPr lvl="3" algn="l">
              <a:lnSpc>
                <a:spcPct val="100000"/>
              </a:lnSpc>
              <a:spcBef>
                <a:spcPts val="0"/>
              </a:spcBef>
              <a:spcAft>
                <a:spcPts val="0"/>
              </a:spcAft>
              <a:buClr>
                <a:schemeClr val="lt2"/>
              </a:buClr>
              <a:buSzPts val="2800"/>
              <a:buNone/>
              <a:defRPr>
                <a:solidFill>
                  <a:schemeClr val="lt2"/>
                </a:solidFill>
              </a:defRPr>
            </a:lvl4pPr>
            <a:lvl5pPr lvl="4" algn="l">
              <a:lnSpc>
                <a:spcPct val="100000"/>
              </a:lnSpc>
              <a:spcBef>
                <a:spcPts val="0"/>
              </a:spcBef>
              <a:spcAft>
                <a:spcPts val="0"/>
              </a:spcAft>
              <a:buClr>
                <a:schemeClr val="lt2"/>
              </a:buClr>
              <a:buSzPts val="2800"/>
              <a:buNone/>
              <a:defRPr>
                <a:solidFill>
                  <a:schemeClr val="lt2"/>
                </a:solidFill>
              </a:defRPr>
            </a:lvl5pPr>
            <a:lvl6pPr lvl="5" algn="l">
              <a:lnSpc>
                <a:spcPct val="100000"/>
              </a:lnSpc>
              <a:spcBef>
                <a:spcPts val="0"/>
              </a:spcBef>
              <a:spcAft>
                <a:spcPts val="0"/>
              </a:spcAft>
              <a:buClr>
                <a:schemeClr val="lt2"/>
              </a:buClr>
              <a:buSzPts val="2800"/>
              <a:buNone/>
              <a:defRPr>
                <a:solidFill>
                  <a:schemeClr val="lt2"/>
                </a:solidFill>
              </a:defRPr>
            </a:lvl6pPr>
            <a:lvl7pPr lvl="6" algn="l">
              <a:lnSpc>
                <a:spcPct val="100000"/>
              </a:lnSpc>
              <a:spcBef>
                <a:spcPts val="0"/>
              </a:spcBef>
              <a:spcAft>
                <a:spcPts val="0"/>
              </a:spcAft>
              <a:buClr>
                <a:schemeClr val="lt2"/>
              </a:buClr>
              <a:buSzPts val="2800"/>
              <a:buNone/>
              <a:defRPr>
                <a:solidFill>
                  <a:schemeClr val="lt2"/>
                </a:solidFill>
              </a:defRPr>
            </a:lvl7pPr>
            <a:lvl8pPr lvl="7" algn="l">
              <a:lnSpc>
                <a:spcPct val="100000"/>
              </a:lnSpc>
              <a:spcBef>
                <a:spcPts val="0"/>
              </a:spcBef>
              <a:spcAft>
                <a:spcPts val="0"/>
              </a:spcAft>
              <a:buClr>
                <a:schemeClr val="lt2"/>
              </a:buClr>
              <a:buSzPts val="2800"/>
              <a:buNone/>
              <a:defRPr>
                <a:solidFill>
                  <a:schemeClr val="lt2"/>
                </a:solidFill>
              </a:defRPr>
            </a:lvl8pPr>
            <a:lvl9pPr lvl="8" algn="l">
              <a:lnSpc>
                <a:spcPct val="100000"/>
              </a:lnSpc>
              <a:spcBef>
                <a:spcPts val="0"/>
              </a:spcBef>
              <a:spcAft>
                <a:spcPts val="0"/>
              </a:spcAft>
              <a:buClr>
                <a:schemeClr val="lt2"/>
              </a:buClr>
              <a:buSzPts val="2800"/>
              <a:buNone/>
              <a:defRPr>
                <a:solidFill>
                  <a:schemeClr val="lt2"/>
                </a:solidFill>
              </a:defRPr>
            </a:lvl9pPr>
          </a:lstStyle>
          <a:p/>
        </p:txBody>
      </p:sp>
      <p:sp>
        <p:nvSpPr>
          <p:cNvPr id="467" name="Google Shape;467;p54"/>
          <p:cNvSpPr txBox="1"/>
          <p:nvPr>
            <p:ph idx="1" type="subTitle"/>
          </p:nvPr>
        </p:nvSpPr>
        <p:spPr>
          <a:xfrm>
            <a:off x="1397343" y="2705100"/>
            <a:ext cx="1200300" cy="4383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800"/>
              <a:buNone/>
              <a:defRPr>
                <a:latin typeface="Nunito ExtraBold"/>
                <a:ea typeface="Nunito ExtraBold"/>
                <a:cs typeface="Nunito ExtraBold"/>
                <a:sym typeface="Nunito ExtraBold"/>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68" name="Google Shape;468;p54"/>
          <p:cNvSpPr txBox="1"/>
          <p:nvPr>
            <p:ph idx="2" type="subTitle"/>
          </p:nvPr>
        </p:nvSpPr>
        <p:spPr>
          <a:xfrm>
            <a:off x="1083090" y="3095550"/>
            <a:ext cx="1828800" cy="80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69" name="Google Shape;469;p54"/>
          <p:cNvSpPr txBox="1"/>
          <p:nvPr>
            <p:ph idx="3" type="subTitle"/>
          </p:nvPr>
        </p:nvSpPr>
        <p:spPr>
          <a:xfrm>
            <a:off x="6551240" y="2705100"/>
            <a:ext cx="1200300" cy="4383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None/>
              <a:defRPr>
                <a:latin typeface="Nunito ExtraBold"/>
                <a:ea typeface="Nunito ExtraBold"/>
                <a:cs typeface="Nunito ExtraBold"/>
                <a:sym typeface="Nunito ExtraBold"/>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70" name="Google Shape;470;p54"/>
          <p:cNvSpPr txBox="1"/>
          <p:nvPr>
            <p:ph idx="4" type="subTitle"/>
          </p:nvPr>
        </p:nvSpPr>
        <p:spPr>
          <a:xfrm>
            <a:off x="6236990" y="3095550"/>
            <a:ext cx="1828800" cy="804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471" name="Google Shape;471;p54"/>
          <p:cNvSpPr txBox="1"/>
          <p:nvPr>
            <p:ph idx="5" type="title"/>
          </p:nvPr>
        </p:nvSpPr>
        <p:spPr>
          <a:xfrm>
            <a:off x="1710693" y="2153438"/>
            <a:ext cx="573600" cy="4461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3000"/>
            </a:lvl1pPr>
            <a:lvl2pPr lvl="1" algn="ctr">
              <a:lnSpc>
                <a:spcPct val="100000"/>
              </a:lnSpc>
              <a:spcBef>
                <a:spcPts val="0"/>
              </a:spcBef>
              <a:spcAft>
                <a:spcPts val="0"/>
              </a:spcAft>
              <a:buSzPts val="3000"/>
              <a:buFont typeface="Neucha"/>
              <a:buNone/>
              <a:defRPr b="1" sz="3000">
                <a:latin typeface="Neucha"/>
                <a:ea typeface="Neucha"/>
                <a:cs typeface="Neucha"/>
                <a:sym typeface="Neucha"/>
              </a:defRPr>
            </a:lvl2pPr>
            <a:lvl3pPr lvl="2" algn="ctr">
              <a:lnSpc>
                <a:spcPct val="100000"/>
              </a:lnSpc>
              <a:spcBef>
                <a:spcPts val="0"/>
              </a:spcBef>
              <a:spcAft>
                <a:spcPts val="0"/>
              </a:spcAft>
              <a:buSzPts val="3000"/>
              <a:buFont typeface="Neucha"/>
              <a:buNone/>
              <a:defRPr b="1" sz="3000">
                <a:latin typeface="Neucha"/>
                <a:ea typeface="Neucha"/>
                <a:cs typeface="Neucha"/>
                <a:sym typeface="Neucha"/>
              </a:defRPr>
            </a:lvl3pPr>
            <a:lvl4pPr lvl="3" algn="ctr">
              <a:lnSpc>
                <a:spcPct val="100000"/>
              </a:lnSpc>
              <a:spcBef>
                <a:spcPts val="0"/>
              </a:spcBef>
              <a:spcAft>
                <a:spcPts val="0"/>
              </a:spcAft>
              <a:buSzPts val="3000"/>
              <a:buFont typeface="Neucha"/>
              <a:buNone/>
              <a:defRPr b="1" sz="3000">
                <a:latin typeface="Neucha"/>
                <a:ea typeface="Neucha"/>
                <a:cs typeface="Neucha"/>
                <a:sym typeface="Neucha"/>
              </a:defRPr>
            </a:lvl4pPr>
            <a:lvl5pPr lvl="4" algn="ctr">
              <a:lnSpc>
                <a:spcPct val="100000"/>
              </a:lnSpc>
              <a:spcBef>
                <a:spcPts val="0"/>
              </a:spcBef>
              <a:spcAft>
                <a:spcPts val="0"/>
              </a:spcAft>
              <a:buSzPts val="3000"/>
              <a:buFont typeface="Neucha"/>
              <a:buNone/>
              <a:defRPr b="1" sz="3000">
                <a:latin typeface="Neucha"/>
                <a:ea typeface="Neucha"/>
                <a:cs typeface="Neucha"/>
                <a:sym typeface="Neucha"/>
              </a:defRPr>
            </a:lvl5pPr>
            <a:lvl6pPr lvl="5" algn="ctr">
              <a:lnSpc>
                <a:spcPct val="100000"/>
              </a:lnSpc>
              <a:spcBef>
                <a:spcPts val="0"/>
              </a:spcBef>
              <a:spcAft>
                <a:spcPts val="0"/>
              </a:spcAft>
              <a:buSzPts val="3000"/>
              <a:buFont typeface="Neucha"/>
              <a:buNone/>
              <a:defRPr b="1" sz="3000">
                <a:latin typeface="Neucha"/>
                <a:ea typeface="Neucha"/>
                <a:cs typeface="Neucha"/>
                <a:sym typeface="Neucha"/>
              </a:defRPr>
            </a:lvl6pPr>
            <a:lvl7pPr lvl="6" algn="ctr">
              <a:lnSpc>
                <a:spcPct val="100000"/>
              </a:lnSpc>
              <a:spcBef>
                <a:spcPts val="0"/>
              </a:spcBef>
              <a:spcAft>
                <a:spcPts val="0"/>
              </a:spcAft>
              <a:buSzPts val="3000"/>
              <a:buFont typeface="Neucha"/>
              <a:buNone/>
              <a:defRPr b="1" sz="3000">
                <a:latin typeface="Neucha"/>
                <a:ea typeface="Neucha"/>
                <a:cs typeface="Neucha"/>
                <a:sym typeface="Neucha"/>
              </a:defRPr>
            </a:lvl7pPr>
            <a:lvl8pPr lvl="7" algn="ctr">
              <a:lnSpc>
                <a:spcPct val="100000"/>
              </a:lnSpc>
              <a:spcBef>
                <a:spcPts val="0"/>
              </a:spcBef>
              <a:spcAft>
                <a:spcPts val="0"/>
              </a:spcAft>
              <a:buSzPts val="3000"/>
              <a:buFont typeface="Neucha"/>
              <a:buNone/>
              <a:defRPr b="1" sz="3000">
                <a:latin typeface="Neucha"/>
                <a:ea typeface="Neucha"/>
                <a:cs typeface="Neucha"/>
                <a:sym typeface="Neucha"/>
              </a:defRPr>
            </a:lvl8pPr>
            <a:lvl9pPr lvl="8"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sp>
        <p:nvSpPr>
          <p:cNvPr id="472" name="Google Shape;472;p54"/>
          <p:cNvSpPr txBox="1"/>
          <p:nvPr>
            <p:ph idx="6" type="title"/>
          </p:nvPr>
        </p:nvSpPr>
        <p:spPr>
          <a:xfrm>
            <a:off x="6864590" y="2153438"/>
            <a:ext cx="573600" cy="4461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3000"/>
            </a:lvl1pPr>
            <a:lvl2pPr lvl="1" algn="ctr">
              <a:lnSpc>
                <a:spcPct val="100000"/>
              </a:lnSpc>
              <a:spcBef>
                <a:spcPts val="0"/>
              </a:spcBef>
              <a:spcAft>
                <a:spcPts val="0"/>
              </a:spcAft>
              <a:buSzPts val="3000"/>
              <a:buFont typeface="Neucha"/>
              <a:buNone/>
              <a:defRPr b="1" sz="3000">
                <a:latin typeface="Neucha"/>
                <a:ea typeface="Neucha"/>
                <a:cs typeface="Neucha"/>
                <a:sym typeface="Neucha"/>
              </a:defRPr>
            </a:lvl2pPr>
            <a:lvl3pPr lvl="2" algn="ctr">
              <a:lnSpc>
                <a:spcPct val="100000"/>
              </a:lnSpc>
              <a:spcBef>
                <a:spcPts val="0"/>
              </a:spcBef>
              <a:spcAft>
                <a:spcPts val="0"/>
              </a:spcAft>
              <a:buSzPts val="3000"/>
              <a:buFont typeface="Neucha"/>
              <a:buNone/>
              <a:defRPr b="1" sz="3000">
                <a:latin typeface="Neucha"/>
                <a:ea typeface="Neucha"/>
                <a:cs typeface="Neucha"/>
                <a:sym typeface="Neucha"/>
              </a:defRPr>
            </a:lvl3pPr>
            <a:lvl4pPr lvl="3" algn="ctr">
              <a:lnSpc>
                <a:spcPct val="100000"/>
              </a:lnSpc>
              <a:spcBef>
                <a:spcPts val="0"/>
              </a:spcBef>
              <a:spcAft>
                <a:spcPts val="0"/>
              </a:spcAft>
              <a:buSzPts val="3000"/>
              <a:buFont typeface="Neucha"/>
              <a:buNone/>
              <a:defRPr b="1" sz="3000">
                <a:latin typeface="Neucha"/>
                <a:ea typeface="Neucha"/>
                <a:cs typeface="Neucha"/>
                <a:sym typeface="Neucha"/>
              </a:defRPr>
            </a:lvl4pPr>
            <a:lvl5pPr lvl="4" algn="ctr">
              <a:lnSpc>
                <a:spcPct val="100000"/>
              </a:lnSpc>
              <a:spcBef>
                <a:spcPts val="0"/>
              </a:spcBef>
              <a:spcAft>
                <a:spcPts val="0"/>
              </a:spcAft>
              <a:buSzPts val="3000"/>
              <a:buFont typeface="Neucha"/>
              <a:buNone/>
              <a:defRPr b="1" sz="3000">
                <a:latin typeface="Neucha"/>
                <a:ea typeface="Neucha"/>
                <a:cs typeface="Neucha"/>
                <a:sym typeface="Neucha"/>
              </a:defRPr>
            </a:lvl5pPr>
            <a:lvl6pPr lvl="5" algn="ctr">
              <a:lnSpc>
                <a:spcPct val="100000"/>
              </a:lnSpc>
              <a:spcBef>
                <a:spcPts val="0"/>
              </a:spcBef>
              <a:spcAft>
                <a:spcPts val="0"/>
              </a:spcAft>
              <a:buSzPts val="3000"/>
              <a:buFont typeface="Neucha"/>
              <a:buNone/>
              <a:defRPr b="1" sz="3000">
                <a:latin typeface="Neucha"/>
                <a:ea typeface="Neucha"/>
                <a:cs typeface="Neucha"/>
                <a:sym typeface="Neucha"/>
              </a:defRPr>
            </a:lvl6pPr>
            <a:lvl7pPr lvl="6" algn="ctr">
              <a:lnSpc>
                <a:spcPct val="100000"/>
              </a:lnSpc>
              <a:spcBef>
                <a:spcPts val="0"/>
              </a:spcBef>
              <a:spcAft>
                <a:spcPts val="0"/>
              </a:spcAft>
              <a:buSzPts val="3000"/>
              <a:buFont typeface="Neucha"/>
              <a:buNone/>
              <a:defRPr b="1" sz="3000">
                <a:latin typeface="Neucha"/>
                <a:ea typeface="Neucha"/>
                <a:cs typeface="Neucha"/>
                <a:sym typeface="Neucha"/>
              </a:defRPr>
            </a:lvl7pPr>
            <a:lvl8pPr lvl="7" algn="ctr">
              <a:lnSpc>
                <a:spcPct val="100000"/>
              </a:lnSpc>
              <a:spcBef>
                <a:spcPts val="0"/>
              </a:spcBef>
              <a:spcAft>
                <a:spcPts val="0"/>
              </a:spcAft>
              <a:buSzPts val="3000"/>
              <a:buFont typeface="Neucha"/>
              <a:buNone/>
              <a:defRPr b="1" sz="3000">
                <a:latin typeface="Neucha"/>
                <a:ea typeface="Neucha"/>
                <a:cs typeface="Neucha"/>
                <a:sym typeface="Neucha"/>
              </a:defRPr>
            </a:lvl8pPr>
            <a:lvl9pPr lvl="8" algn="ctr">
              <a:lnSpc>
                <a:spcPct val="100000"/>
              </a:lnSpc>
              <a:spcBef>
                <a:spcPts val="0"/>
              </a:spcBef>
              <a:spcAft>
                <a:spcPts val="0"/>
              </a:spcAft>
              <a:buSzPts val="3000"/>
              <a:buFont typeface="Neucha"/>
              <a:buNone/>
              <a:defRPr b="1" sz="3000">
                <a:latin typeface="Neucha"/>
                <a:ea typeface="Neucha"/>
                <a:cs typeface="Neucha"/>
                <a:sym typeface="Neucha"/>
              </a:defRPr>
            </a:lvl9pPr>
          </a:lstStyle>
          <a:p/>
        </p:txBody>
      </p:sp>
      <p:grpSp>
        <p:nvGrpSpPr>
          <p:cNvPr id="473" name="Google Shape;473;p54"/>
          <p:cNvGrpSpPr/>
          <p:nvPr/>
        </p:nvGrpSpPr>
        <p:grpSpPr>
          <a:xfrm>
            <a:off x="215138" y="4345425"/>
            <a:ext cx="996175" cy="685800"/>
            <a:chOff x="1379925" y="685000"/>
            <a:chExt cx="996175" cy="685800"/>
          </a:xfrm>
        </p:grpSpPr>
        <p:sp>
          <p:nvSpPr>
            <p:cNvPr id="474" name="Google Shape;474;p54"/>
            <p:cNvSpPr/>
            <p:nvPr/>
          </p:nvSpPr>
          <p:spPr>
            <a:xfrm>
              <a:off x="1379925" y="685000"/>
              <a:ext cx="996175" cy="685800"/>
            </a:xfrm>
            <a:custGeom>
              <a:rect b="b" l="l" r="r" t="t"/>
              <a:pathLst>
                <a:path extrusionOk="0" h="27432" w="39847">
                  <a:moveTo>
                    <a:pt x="7049" y="1"/>
                  </a:moveTo>
                  <a:cubicBezTo>
                    <a:pt x="6004" y="1"/>
                    <a:pt x="5047" y="612"/>
                    <a:pt x="4594" y="1668"/>
                  </a:cubicBezTo>
                  <a:lnTo>
                    <a:pt x="614" y="11370"/>
                  </a:lnTo>
                  <a:cubicBezTo>
                    <a:pt x="1" y="12800"/>
                    <a:pt x="712" y="14435"/>
                    <a:pt x="2044" y="14950"/>
                  </a:cubicBezTo>
                  <a:lnTo>
                    <a:pt x="31673" y="27210"/>
                  </a:lnTo>
                  <a:cubicBezTo>
                    <a:pt x="32026" y="27361"/>
                    <a:pt x="32384" y="27431"/>
                    <a:pt x="32734" y="27431"/>
                  </a:cubicBezTo>
                  <a:cubicBezTo>
                    <a:pt x="33802" y="27431"/>
                    <a:pt x="34783" y="26777"/>
                    <a:pt x="35245" y="25779"/>
                  </a:cubicBezTo>
                  <a:lnTo>
                    <a:pt x="39233" y="15971"/>
                  </a:lnTo>
                  <a:cubicBezTo>
                    <a:pt x="39846" y="14639"/>
                    <a:pt x="39127" y="13004"/>
                    <a:pt x="37803" y="12391"/>
                  </a:cubicBezTo>
                  <a:lnTo>
                    <a:pt x="8174" y="238"/>
                  </a:lnTo>
                  <a:cubicBezTo>
                    <a:pt x="7800" y="77"/>
                    <a:pt x="7419" y="1"/>
                    <a:pt x="7049" y="1"/>
                  </a:cubicBez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54"/>
            <p:cNvSpPr/>
            <p:nvPr/>
          </p:nvSpPr>
          <p:spPr>
            <a:xfrm>
              <a:off x="1530525" y="760450"/>
              <a:ext cx="132850" cy="129725"/>
            </a:xfrm>
            <a:custGeom>
              <a:rect b="b" l="l" r="r" t="t"/>
              <a:pathLst>
                <a:path extrusionOk="0" h="5189" w="5314">
                  <a:moveTo>
                    <a:pt x="2604" y="0"/>
                  </a:moveTo>
                  <a:cubicBezTo>
                    <a:pt x="2144" y="0"/>
                    <a:pt x="1672" y="125"/>
                    <a:pt x="1227" y="383"/>
                  </a:cubicBezTo>
                  <a:cubicBezTo>
                    <a:pt x="1227" y="383"/>
                    <a:pt x="1129" y="383"/>
                    <a:pt x="1129" y="489"/>
                  </a:cubicBezTo>
                  <a:lnTo>
                    <a:pt x="924" y="489"/>
                  </a:lnTo>
                  <a:lnTo>
                    <a:pt x="924" y="587"/>
                  </a:lnTo>
                  <a:lnTo>
                    <a:pt x="818" y="587"/>
                  </a:lnTo>
                  <a:lnTo>
                    <a:pt x="818" y="693"/>
                  </a:lnTo>
                  <a:cubicBezTo>
                    <a:pt x="614" y="791"/>
                    <a:pt x="516" y="996"/>
                    <a:pt x="409" y="1200"/>
                  </a:cubicBezTo>
                  <a:lnTo>
                    <a:pt x="311" y="1200"/>
                  </a:lnTo>
                  <a:lnTo>
                    <a:pt x="311" y="1404"/>
                  </a:lnTo>
                  <a:lnTo>
                    <a:pt x="205" y="1404"/>
                  </a:lnTo>
                  <a:lnTo>
                    <a:pt x="205" y="1609"/>
                  </a:lnTo>
                  <a:lnTo>
                    <a:pt x="107" y="1609"/>
                  </a:lnTo>
                  <a:lnTo>
                    <a:pt x="107" y="1813"/>
                  </a:lnTo>
                  <a:lnTo>
                    <a:pt x="1" y="1919"/>
                  </a:lnTo>
                  <a:lnTo>
                    <a:pt x="1" y="2124"/>
                  </a:lnTo>
                  <a:lnTo>
                    <a:pt x="1" y="2328"/>
                  </a:lnTo>
                  <a:lnTo>
                    <a:pt x="1" y="2630"/>
                  </a:lnTo>
                  <a:lnTo>
                    <a:pt x="1" y="2835"/>
                  </a:lnTo>
                  <a:lnTo>
                    <a:pt x="1" y="2941"/>
                  </a:lnTo>
                  <a:lnTo>
                    <a:pt x="1" y="3039"/>
                  </a:lnTo>
                  <a:lnTo>
                    <a:pt x="1" y="3145"/>
                  </a:lnTo>
                  <a:cubicBezTo>
                    <a:pt x="1" y="3243"/>
                    <a:pt x="1" y="3243"/>
                    <a:pt x="107" y="3350"/>
                  </a:cubicBezTo>
                  <a:lnTo>
                    <a:pt x="107" y="3554"/>
                  </a:lnTo>
                  <a:lnTo>
                    <a:pt x="205" y="3652"/>
                  </a:lnTo>
                  <a:lnTo>
                    <a:pt x="205" y="3758"/>
                  </a:lnTo>
                  <a:cubicBezTo>
                    <a:pt x="311" y="3758"/>
                    <a:pt x="311" y="3856"/>
                    <a:pt x="311" y="3856"/>
                  </a:cubicBezTo>
                  <a:cubicBezTo>
                    <a:pt x="311" y="3963"/>
                    <a:pt x="409" y="3963"/>
                    <a:pt x="409" y="4061"/>
                  </a:cubicBezTo>
                  <a:cubicBezTo>
                    <a:pt x="614" y="4469"/>
                    <a:pt x="1022" y="4674"/>
                    <a:pt x="1333" y="4878"/>
                  </a:cubicBezTo>
                  <a:cubicBezTo>
                    <a:pt x="1431" y="4984"/>
                    <a:pt x="1537" y="4984"/>
                    <a:pt x="1635" y="4984"/>
                  </a:cubicBezTo>
                  <a:cubicBezTo>
                    <a:pt x="1635" y="5082"/>
                    <a:pt x="1742" y="5082"/>
                    <a:pt x="1840" y="5082"/>
                  </a:cubicBezTo>
                  <a:cubicBezTo>
                    <a:pt x="1946" y="5082"/>
                    <a:pt x="1946" y="5082"/>
                    <a:pt x="2044" y="5189"/>
                  </a:cubicBezTo>
                  <a:lnTo>
                    <a:pt x="2559" y="5189"/>
                  </a:lnTo>
                  <a:cubicBezTo>
                    <a:pt x="2968" y="5189"/>
                    <a:pt x="3376" y="5082"/>
                    <a:pt x="3679" y="4878"/>
                  </a:cubicBezTo>
                  <a:lnTo>
                    <a:pt x="3883" y="4878"/>
                  </a:lnTo>
                  <a:lnTo>
                    <a:pt x="3883" y="4780"/>
                  </a:lnTo>
                  <a:lnTo>
                    <a:pt x="3989" y="4780"/>
                  </a:lnTo>
                  <a:cubicBezTo>
                    <a:pt x="4087" y="4674"/>
                    <a:pt x="4087" y="4674"/>
                    <a:pt x="4194" y="4674"/>
                  </a:cubicBezTo>
                  <a:lnTo>
                    <a:pt x="4194" y="4576"/>
                  </a:lnTo>
                  <a:lnTo>
                    <a:pt x="4292" y="4576"/>
                  </a:lnTo>
                  <a:cubicBezTo>
                    <a:pt x="4292" y="4469"/>
                    <a:pt x="4398" y="4469"/>
                    <a:pt x="4398" y="4469"/>
                  </a:cubicBezTo>
                  <a:cubicBezTo>
                    <a:pt x="4398" y="4371"/>
                    <a:pt x="4398" y="4371"/>
                    <a:pt x="4496" y="4371"/>
                  </a:cubicBezTo>
                  <a:cubicBezTo>
                    <a:pt x="4496" y="4371"/>
                    <a:pt x="4496" y="4265"/>
                    <a:pt x="4602" y="4265"/>
                  </a:cubicBezTo>
                  <a:lnTo>
                    <a:pt x="4602" y="4167"/>
                  </a:lnTo>
                  <a:cubicBezTo>
                    <a:pt x="4700" y="4167"/>
                    <a:pt x="4700" y="4061"/>
                    <a:pt x="4700" y="4061"/>
                  </a:cubicBezTo>
                  <a:cubicBezTo>
                    <a:pt x="4700" y="3963"/>
                    <a:pt x="4807" y="3963"/>
                    <a:pt x="4807" y="3963"/>
                  </a:cubicBezTo>
                  <a:lnTo>
                    <a:pt x="4807" y="3856"/>
                  </a:lnTo>
                  <a:lnTo>
                    <a:pt x="4905" y="3758"/>
                  </a:lnTo>
                  <a:lnTo>
                    <a:pt x="4905" y="3652"/>
                  </a:lnTo>
                  <a:lnTo>
                    <a:pt x="5011" y="3554"/>
                  </a:lnTo>
                  <a:lnTo>
                    <a:pt x="5011" y="3448"/>
                  </a:lnTo>
                  <a:cubicBezTo>
                    <a:pt x="5313" y="2737"/>
                    <a:pt x="5215" y="1813"/>
                    <a:pt x="4700" y="1102"/>
                  </a:cubicBezTo>
                  <a:cubicBezTo>
                    <a:pt x="4180" y="384"/>
                    <a:pt x="3410" y="0"/>
                    <a:pt x="2604"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54"/>
            <p:cNvSpPr/>
            <p:nvPr/>
          </p:nvSpPr>
          <p:spPr>
            <a:xfrm>
              <a:off x="1515200" y="747700"/>
              <a:ext cx="145725" cy="130475"/>
            </a:xfrm>
            <a:custGeom>
              <a:rect b="b" l="l" r="r" t="t"/>
              <a:pathLst>
                <a:path extrusionOk="0" h="5219" w="5829">
                  <a:moveTo>
                    <a:pt x="2916" y="0"/>
                  </a:moveTo>
                  <a:cubicBezTo>
                    <a:pt x="1884" y="0"/>
                    <a:pt x="901" y="598"/>
                    <a:pt x="516" y="1612"/>
                  </a:cubicBezTo>
                  <a:cubicBezTo>
                    <a:pt x="1" y="2936"/>
                    <a:pt x="614" y="4473"/>
                    <a:pt x="1946" y="4979"/>
                  </a:cubicBezTo>
                  <a:cubicBezTo>
                    <a:pt x="2296" y="5142"/>
                    <a:pt x="2662" y="5218"/>
                    <a:pt x="3019" y="5218"/>
                  </a:cubicBezTo>
                  <a:cubicBezTo>
                    <a:pt x="4011" y="5218"/>
                    <a:pt x="4941" y="4629"/>
                    <a:pt x="5313" y="3655"/>
                  </a:cubicBezTo>
                  <a:cubicBezTo>
                    <a:pt x="5828" y="2323"/>
                    <a:pt x="5215" y="795"/>
                    <a:pt x="3883" y="182"/>
                  </a:cubicBezTo>
                  <a:cubicBezTo>
                    <a:pt x="3567" y="59"/>
                    <a:pt x="3239" y="0"/>
                    <a:pt x="2916"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54"/>
            <p:cNvSpPr/>
            <p:nvPr/>
          </p:nvSpPr>
          <p:spPr>
            <a:xfrm>
              <a:off x="1522975" y="798200"/>
              <a:ext cx="130175" cy="79975"/>
            </a:xfrm>
            <a:custGeom>
              <a:rect b="b" l="l" r="r" t="t"/>
              <a:pathLst>
                <a:path extrusionOk="0" h="3199" w="5207">
                  <a:moveTo>
                    <a:pt x="5109" y="1"/>
                  </a:moveTo>
                  <a:cubicBezTo>
                    <a:pt x="5109" y="303"/>
                    <a:pt x="5109" y="712"/>
                    <a:pt x="4904" y="1022"/>
                  </a:cubicBezTo>
                  <a:cubicBezTo>
                    <a:pt x="4511" y="2033"/>
                    <a:pt x="3527" y="2630"/>
                    <a:pt x="2491" y="2630"/>
                  </a:cubicBezTo>
                  <a:cubicBezTo>
                    <a:pt x="2170" y="2630"/>
                    <a:pt x="1844" y="2573"/>
                    <a:pt x="1529" y="2453"/>
                  </a:cubicBezTo>
                  <a:cubicBezTo>
                    <a:pt x="711" y="2044"/>
                    <a:pt x="205" y="1325"/>
                    <a:pt x="0" y="614"/>
                  </a:cubicBezTo>
                  <a:lnTo>
                    <a:pt x="0" y="614"/>
                  </a:lnTo>
                  <a:cubicBezTo>
                    <a:pt x="0" y="1635"/>
                    <a:pt x="613" y="2551"/>
                    <a:pt x="1635" y="2959"/>
                  </a:cubicBezTo>
                  <a:cubicBezTo>
                    <a:pt x="1985" y="3122"/>
                    <a:pt x="2351" y="3198"/>
                    <a:pt x="2708" y="3198"/>
                  </a:cubicBezTo>
                  <a:cubicBezTo>
                    <a:pt x="3700" y="3198"/>
                    <a:pt x="4630" y="2609"/>
                    <a:pt x="5002" y="1635"/>
                  </a:cubicBezTo>
                  <a:cubicBezTo>
                    <a:pt x="5207" y="1022"/>
                    <a:pt x="5207" y="507"/>
                    <a:pt x="5109"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54"/>
            <p:cNvSpPr/>
            <p:nvPr/>
          </p:nvSpPr>
          <p:spPr>
            <a:xfrm>
              <a:off x="1525425" y="788000"/>
              <a:ext cx="122625" cy="58650"/>
            </a:xfrm>
            <a:custGeom>
              <a:rect b="b" l="l" r="r" t="t"/>
              <a:pathLst>
                <a:path extrusionOk="0" h="2346" w="4905">
                  <a:moveTo>
                    <a:pt x="107" y="0"/>
                  </a:moveTo>
                  <a:lnTo>
                    <a:pt x="107" y="98"/>
                  </a:lnTo>
                  <a:cubicBezTo>
                    <a:pt x="0" y="98"/>
                    <a:pt x="0" y="204"/>
                    <a:pt x="0" y="302"/>
                  </a:cubicBezTo>
                  <a:lnTo>
                    <a:pt x="4700" y="2346"/>
                  </a:lnTo>
                  <a:cubicBezTo>
                    <a:pt x="4806" y="2248"/>
                    <a:pt x="4806" y="2141"/>
                    <a:pt x="4904" y="2043"/>
                  </a:cubicBezTo>
                  <a:lnTo>
                    <a:pt x="107"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54"/>
            <p:cNvSpPr/>
            <p:nvPr/>
          </p:nvSpPr>
          <p:spPr>
            <a:xfrm>
              <a:off x="1525425" y="782875"/>
              <a:ext cx="125275" cy="58675"/>
            </a:xfrm>
            <a:custGeom>
              <a:rect b="b" l="l" r="r" t="t"/>
              <a:pathLst>
                <a:path extrusionOk="0" h="2347" w="5011">
                  <a:moveTo>
                    <a:pt x="205" y="1"/>
                  </a:moveTo>
                  <a:cubicBezTo>
                    <a:pt x="107" y="99"/>
                    <a:pt x="107" y="99"/>
                    <a:pt x="107" y="205"/>
                  </a:cubicBezTo>
                  <a:cubicBezTo>
                    <a:pt x="107" y="205"/>
                    <a:pt x="107" y="303"/>
                    <a:pt x="0" y="303"/>
                  </a:cubicBezTo>
                  <a:lnTo>
                    <a:pt x="4806" y="2346"/>
                  </a:lnTo>
                  <a:cubicBezTo>
                    <a:pt x="4904" y="2346"/>
                    <a:pt x="4904" y="2248"/>
                    <a:pt x="4904" y="2248"/>
                  </a:cubicBezTo>
                  <a:cubicBezTo>
                    <a:pt x="4904" y="2142"/>
                    <a:pt x="4904" y="2142"/>
                    <a:pt x="5011" y="2044"/>
                  </a:cubicBezTo>
                  <a:lnTo>
                    <a:pt x="205" y="1"/>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54"/>
            <p:cNvSpPr/>
            <p:nvPr/>
          </p:nvSpPr>
          <p:spPr>
            <a:xfrm>
              <a:off x="1691550" y="826850"/>
              <a:ext cx="132850" cy="129750"/>
            </a:xfrm>
            <a:custGeom>
              <a:rect b="b" l="l" r="r" t="t"/>
              <a:pathLst>
                <a:path extrusionOk="0" h="5190" w="5314">
                  <a:moveTo>
                    <a:pt x="2628" y="0"/>
                  </a:moveTo>
                  <a:cubicBezTo>
                    <a:pt x="2156" y="0"/>
                    <a:pt x="1671" y="125"/>
                    <a:pt x="1226" y="383"/>
                  </a:cubicBezTo>
                  <a:cubicBezTo>
                    <a:pt x="1226" y="383"/>
                    <a:pt x="1120" y="383"/>
                    <a:pt x="1120" y="489"/>
                  </a:cubicBezTo>
                  <a:lnTo>
                    <a:pt x="1022" y="489"/>
                  </a:lnTo>
                  <a:lnTo>
                    <a:pt x="1022" y="587"/>
                  </a:lnTo>
                  <a:cubicBezTo>
                    <a:pt x="916" y="587"/>
                    <a:pt x="916" y="587"/>
                    <a:pt x="916" y="694"/>
                  </a:cubicBezTo>
                  <a:lnTo>
                    <a:pt x="818" y="694"/>
                  </a:lnTo>
                  <a:cubicBezTo>
                    <a:pt x="711" y="792"/>
                    <a:pt x="507" y="996"/>
                    <a:pt x="409" y="1200"/>
                  </a:cubicBezTo>
                  <a:cubicBezTo>
                    <a:pt x="303" y="1307"/>
                    <a:pt x="303" y="1307"/>
                    <a:pt x="303" y="1405"/>
                  </a:cubicBezTo>
                  <a:cubicBezTo>
                    <a:pt x="205" y="1511"/>
                    <a:pt x="205" y="1511"/>
                    <a:pt x="205" y="1609"/>
                  </a:cubicBezTo>
                  <a:lnTo>
                    <a:pt x="205" y="1715"/>
                  </a:lnTo>
                  <a:cubicBezTo>
                    <a:pt x="98" y="1715"/>
                    <a:pt x="98" y="1813"/>
                    <a:pt x="98" y="1920"/>
                  </a:cubicBezTo>
                  <a:cubicBezTo>
                    <a:pt x="98" y="1920"/>
                    <a:pt x="98" y="2018"/>
                    <a:pt x="0" y="2124"/>
                  </a:cubicBezTo>
                  <a:lnTo>
                    <a:pt x="0" y="2328"/>
                  </a:lnTo>
                  <a:lnTo>
                    <a:pt x="0" y="2426"/>
                  </a:lnTo>
                  <a:lnTo>
                    <a:pt x="0" y="2631"/>
                  </a:lnTo>
                  <a:lnTo>
                    <a:pt x="0" y="2835"/>
                  </a:lnTo>
                  <a:lnTo>
                    <a:pt x="0" y="2941"/>
                  </a:lnTo>
                  <a:lnTo>
                    <a:pt x="0" y="3039"/>
                  </a:lnTo>
                  <a:lnTo>
                    <a:pt x="0" y="3146"/>
                  </a:lnTo>
                  <a:cubicBezTo>
                    <a:pt x="98" y="3244"/>
                    <a:pt x="98" y="3244"/>
                    <a:pt x="98" y="3350"/>
                  </a:cubicBezTo>
                  <a:cubicBezTo>
                    <a:pt x="98" y="3448"/>
                    <a:pt x="98" y="3554"/>
                    <a:pt x="205" y="3554"/>
                  </a:cubicBezTo>
                  <a:lnTo>
                    <a:pt x="205" y="3652"/>
                  </a:lnTo>
                  <a:cubicBezTo>
                    <a:pt x="205" y="3652"/>
                    <a:pt x="205" y="3759"/>
                    <a:pt x="303" y="3759"/>
                  </a:cubicBezTo>
                  <a:lnTo>
                    <a:pt x="303" y="3857"/>
                  </a:lnTo>
                  <a:cubicBezTo>
                    <a:pt x="303" y="3963"/>
                    <a:pt x="409" y="3963"/>
                    <a:pt x="409" y="4061"/>
                  </a:cubicBezTo>
                  <a:cubicBezTo>
                    <a:pt x="711" y="4470"/>
                    <a:pt x="1022" y="4780"/>
                    <a:pt x="1431" y="4878"/>
                  </a:cubicBezTo>
                  <a:cubicBezTo>
                    <a:pt x="1431" y="4985"/>
                    <a:pt x="1529" y="4985"/>
                    <a:pt x="1635" y="4985"/>
                  </a:cubicBezTo>
                  <a:cubicBezTo>
                    <a:pt x="1733" y="5083"/>
                    <a:pt x="1733" y="5083"/>
                    <a:pt x="1839" y="5083"/>
                  </a:cubicBezTo>
                  <a:cubicBezTo>
                    <a:pt x="1937" y="5083"/>
                    <a:pt x="2044" y="5189"/>
                    <a:pt x="2142" y="5189"/>
                  </a:cubicBezTo>
                  <a:lnTo>
                    <a:pt x="2550" y="5189"/>
                  </a:lnTo>
                  <a:cubicBezTo>
                    <a:pt x="2959" y="5189"/>
                    <a:pt x="3368" y="5083"/>
                    <a:pt x="3776" y="4985"/>
                  </a:cubicBezTo>
                  <a:lnTo>
                    <a:pt x="3776" y="4878"/>
                  </a:lnTo>
                  <a:lnTo>
                    <a:pt x="3883" y="4878"/>
                  </a:lnTo>
                  <a:cubicBezTo>
                    <a:pt x="3883" y="4878"/>
                    <a:pt x="3981" y="4878"/>
                    <a:pt x="3981" y="4780"/>
                  </a:cubicBezTo>
                  <a:lnTo>
                    <a:pt x="4087" y="4780"/>
                  </a:lnTo>
                  <a:lnTo>
                    <a:pt x="4185" y="4674"/>
                  </a:lnTo>
                  <a:lnTo>
                    <a:pt x="4291" y="4576"/>
                  </a:lnTo>
                  <a:cubicBezTo>
                    <a:pt x="4389" y="4576"/>
                    <a:pt x="4389" y="4470"/>
                    <a:pt x="4389" y="4470"/>
                  </a:cubicBezTo>
                  <a:cubicBezTo>
                    <a:pt x="4496" y="4470"/>
                    <a:pt x="4496" y="4372"/>
                    <a:pt x="4496" y="4372"/>
                  </a:cubicBezTo>
                  <a:lnTo>
                    <a:pt x="4594" y="4265"/>
                  </a:lnTo>
                  <a:lnTo>
                    <a:pt x="4594" y="4167"/>
                  </a:lnTo>
                  <a:cubicBezTo>
                    <a:pt x="4700" y="4167"/>
                    <a:pt x="4700" y="4061"/>
                    <a:pt x="4798" y="4061"/>
                  </a:cubicBezTo>
                  <a:lnTo>
                    <a:pt x="4798" y="3963"/>
                  </a:lnTo>
                  <a:lnTo>
                    <a:pt x="4904" y="3857"/>
                  </a:lnTo>
                  <a:lnTo>
                    <a:pt x="4904" y="3759"/>
                  </a:lnTo>
                  <a:lnTo>
                    <a:pt x="5002" y="3652"/>
                  </a:lnTo>
                  <a:lnTo>
                    <a:pt x="5002" y="3554"/>
                  </a:lnTo>
                  <a:cubicBezTo>
                    <a:pt x="5313" y="2737"/>
                    <a:pt x="5207" y="1920"/>
                    <a:pt x="4700" y="1102"/>
                  </a:cubicBezTo>
                  <a:cubicBezTo>
                    <a:pt x="4242" y="384"/>
                    <a:pt x="3455" y="0"/>
                    <a:pt x="262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54"/>
            <p:cNvSpPr/>
            <p:nvPr/>
          </p:nvSpPr>
          <p:spPr>
            <a:xfrm>
              <a:off x="1676225" y="814100"/>
              <a:ext cx="148175" cy="130475"/>
            </a:xfrm>
            <a:custGeom>
              <a:rect b="b" l="l" r="r" t="t"/>
              <a:pathLst>
                <a:path extrusionOk="0" h="5219" w="5927">
                  <a:moveTo>
                    <a:pt x="3012" y="1"/>
                  </a:moveTo>
                  <a:cubicBezTo>
                    <a:pt x="1976" y="1"/>
                    <a:pt x="974" y="598"/>
                    <a:pt x="507" y="1612"/>
                  </a:cubicBezTo>
                  <a:cubicBezTo>
                    <a:pt x="0" y="2936"/>
                    <a:pt x="613" y="4473"/>
                    <a:pt x="1937" y="4980"/>
                  </a:cubicBezTo>
                  <a:cubicBezTo>
                    <a:pt x="2290" y="5142"/>
                    <a:pt x="2657" y="5218"/>
                    <a:pt x="3014" y="5218"/>
                  </a:cubicBezTo>
                  <a:cubicBezTo>
                    <a:pt x="4008" y="5218"/>
                    <a:pt x="4934" y="4629"/>
                    <a:pt x="5313" y="3656"/>
                  </a:cubicBezTo>
                  <a:cubicBezTo>
                    <a:pt x="5926" y="2323"/>
                    <a:pt x="5313" y="795"/>
                    <a:pt x="3981" y="182"/>
                  </a:cubicBezTo>
                  <a:cubicBezTo>
                    <a:pt x="3665" y="59"/>
                    <a:pt x="3337" y="1"/>
                    <a:pt x="3012" y="1"/>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54"/>
            <p:cNvSpPr/>
            <p:nvPr/>
          </p:nvSpPr>
          <p:spPr>
            <a:xfrm>
              <a:off x="1683775" y="864625"/>
              <a:ext cx="132850" cy="79950"/>
            </a:xfrm>
            <a:custGeom>
              <a:rect b="b" l="l" r="r" t="t"/>
              <a:pathLst>
                <a:path extrusionOk="0" h="3198" w="5314">
                  <a:moveTo>
                    <a:pt x="5215" y="0"/>
                  </a:moveTo>
                  <a:cubicBezTo>
                    <a:pt x="5215" y="409"/>
                    <a:pt x="5109" y="711"/>
                    <a:pt x="5011" y="1022"/>
                  </a:cubicBezTo>
                  <a:cubicBezTo>
                    <a:pt x="4543" y="2033"/>
                    <a:pt x="3537" y="2629"/>
                    <a:pt x="2497" y="2629"/>
                  </a:cubicBezTo>
                  <a:cubicBezTo>
                    <a:pt x="2175" y="2629"/>
                    <a:pt x="1850" y="2572"/>
                    <a:pt x="1537" y="2452"/>
                  </a:cubicBezTo>
                  <a:cubicBezTo>
                    <a:pt x="720" y="2043"/>
                    <a:pt x="205" y="1430"/>
                    <a:pt x="1" y="613"/>
                  </a:cubicBezTo>
                  <a:lnTo>
                    <a:pt x="1" y="613"/>
                  </a:lnTo>
                  <a:cubicBezTo>
                    <a:pt x="1" y="1635"/>
                    <a:pt x="614" y="2550"/>
                    <a:pt x="1635" y="2959"/>
                  </a:cubicBezTo>
                  <a:cubicBezTo>
                    <a:pt x="1988" y="3121"/>
                    <a:pt x="2355" y="3197"/>
                    <a:pt x="2712" y="3197"/>
                  </a:cubicBezTo>
                  <a:cubicBezTo>
                    <a:pt x="3706" y="3197"/>
                    <a:pt x="4632" y="2608"/>
                    <a:pt x="5011" y="1635"/>
                  </a:cubicBezTo>
                  <a:cubicBezTo>
                    <a:pt x="5215" y="1120"/>
                    <a:pt x="5313" y="507"/>
                    <a:pt x="5215"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4"/>
            <p:cNvSpPr/>
            <p:nvPr/>
          </p:nvSpPr>
          <p:spPr>
            <a:xfrm>
              <a:off x="1686450" y="854400"/>
              <a:ext cx="122625" cy="58675"/>
            </a:xfrm>
            <a:custGeom>
              <a:rect b="b" l="l" r="r" t="t"/>
              <a:pathLst>
                <a:path extrusionOk="0" h="2347" w="4905">
                  <a:moveTo>
                    <a:pt x="98" y="0"/>
                  </a:moveTo>
                  <a:lnTo>
                    <a:pt x="98" y="98"/>
                  </a:lnTo>
                  <a:cubicBezTo>
                    <a:pt x="98" y="205"/>
                    <a:pt x="0" y="205"/>
                    <a:pt x="0" y="303"/>
                  </a:cubicBezTo>
                  <a:lnTo>
                    <a:pt x="4798" y="2346"/>
                  </a:lnTo>
                  <a:cubicBezTo>
                    <a:pt x="4798" y="2248"/>
                    <a:pt x="4904" y="2142"/>
                    <a:pt x="4904" y="2142"/>
                  </a:cubicBezTo>
                  <a:lnTo>
                    <a:pt x="4904" y="2044"/>
                  </a:lnTo>
                  <a:lnTo>
                    <a:pt x="98"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54"/>
            <p:cNvSpPr/>
            <p:nvPr/>
          </p:nvSpPr>
          <p:spPr>
            <a:xfrm>
              <a:off x="1688900" y="851750"/>
              <a:ext cx="122625" cy="56200"/>
            </a:xfrm>
            <a:custGeom>
              <a:rect b="b" l="l" r="r" t="t"/>
              <a:pathLst>
                <a:path extrusionOk="0" h="2248" w="4905">
                  <a:moveTo>
                    <a:pt x="106" y="0"/>
                  </a:moveTo>
                  <a:cubicBezTo>
                    <a:pt x="106" y="0"/>
                    <a:pt x="106" y="106"/>
                    <a:pt x="0" y="106"/>
                  </a:cubicBezTo>
                  <a:lnTo>
                    <a:pt x="0" y="311"/>
                  </a:lnTo>
                  <a:lnTo>
                    <a:pt x="4806" y="2248"/>
                  </a:lnTo>
                  <a:lnTo>
                    <a:pt x="4806" y="2150"/>
                  </a:lnTo>
                  <a:cubicBezTo>
                    <a:pt x="4904" y="2043"/>
                    <a:pt x="4904" y="2043"/>
                    <a:pt x="4904" y="1945"/>
                  </a:cubicBezTo>
                  <a:lnTo>
                    <a:pt x="106" y="0"/>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54"/>
            <p:cNvSpPr/>
            <p:nvPr/>
          </p:nvSpPr>
          <p:spPr>
            <a:xfrm>
              <a:off x="1852350" y="893375"/>
              <a:ext cx="132850" cy="129625"/>
            </a:xfrm>
            <a:custGeom>
              <a:rect b="b" l="l" r="r" t="t"/>
              <a:pathLst>
                <a:path extrusionOk="0" h="5185" w="5314">
                  <a:moveTo>
                    <a:pt x="2638" y="0"/>
                  </a:moveTo>
                  <a:cubicBezTo>
                    <a:pt x="2184" y="0"/>
                    <a:pt x="1732" y="125"/>
                    <a:pt x="1333" y="378"/>
                  </a:cubicBezTo>
                  <a:cubicBezTo>
                    <a:pt x="1227" y="378"/>
                    <a:pt x="1227" y="485"/>
                    <a:pt x="1129" y="485"/>
                  </a:cubicBezTo>
                  <a:lnTo>
                    <a:pt x="1022" y="583"/>
                  </a:lnTo>
                  <a:lnTo>
                    <a:pt x="924" y="689"/>
                  </a:lnTo>
                  <a:lnTo>
                    <a:pt x="409" y="1196"/>
                  </a:lnTo>
                  <a:cubicBezTo>
                    <a:pt x="409" y="1302"/>
                    <a:pt x="409" y="1302"/>
                    <a:pt x="311" y="1400"/>
                  </a:cubicBezTo>
                  <a:lnTo>
                    <a:pt x="311" y="1506"/>
                  </a:lnTo>
                  <a:lnTo>
                    <a:pt x="205" y="1604"/>
                  </a:lnTo>
                  <a:lnTo>
                    <a:pt x="205" y="1711"/>
                  </a:lnTo>
                  <a:cubicBezTo>
                    <a:pt x="205" y="1711"/>
                    <a:pt x="107" y="1809"/>
                    <a:pt x="107" y="1915"/>
                  </a:cubicBezTo>
                  <a:lnTo>
                    <a:pt x="107" y="2119"/>
                  </a:lnTo>
                  <a:lnTo>
                    <a:pt x="107" y="2217"/>
                  </a:lnTo>
                  <a:lnTo>
                    <a:pt x="1" y="2324"/>
                  </a:lnTo>
                  <a:lnTo>
                    <a:pt x="1" y="2422"/>
                  </a:lnTo>
                  <a:lnTo>
                    <a:pt x="1" y="2626"/>
                  </a:lnTo>
                  <a:lnTo>
                    <a:pt x="1" y="2830"/>
                  </a:lnTo>
                  <a:lnTo>
                    <a:pt x="1" y="2937"/>
                  </a:lnTo>
                  <a:cubicBezTo>
                    <a:pt x="1" y="3035"/>
                    <a:pt x="107" y="3035"/>
                    <a:pt x="107" y="3141"/>
                  </a:cubicBezTo>
                  <a:lnTo>
                    <a:pt x="107" y="3345"/>
                  </a:lnTo>
                  <a:cubicBezTo>
                    <a:pt x="205" y="3443"/>
                    <a:pt x="205" y="3550"/>
                    <a:pt x="205" y="3648"/>
                  </a:cubicBezTo>
                  <a:cubicBezTo>
                    <a:pt x="311" y="3754"/>
                    <a:pt x="311" y="3754"/>
                    <a:pt x="311" y="3852"/>
                  </a:cubicBezTo>
                  <a:cubicBezTo>
                    <a:pt x="409" y="3958"/>
                    <a:pt x="409" y="4056"/>
                    <a:pt x="516" y="4056"/>
                  </a:cubicBezTo>
                  <a:cubicBezTo>
                    <a:pt x="720" y="4465"/>
                    <a:pt x="1022" y="4776"/>
                    <a:pt x="1431" y="4980"/>
                  </a:cubicBezTo>
                  <a:cubicBezTo>
                    <a:pt x="1537" y="4980"/>
                    <a:pt x="1635" y="4980"/>
                    <a:pt x="1635" y="5078"/>
                  </a:cubicBezTo>
                  <a:lnTo>
                    <a:pt x="1946" y="5078"/>
                  </a:lnTo>
                  <a:cubicBezTo>
                    <a:pt x="1946" y="5184"/>
                    <a:pt x="2044" y="5184"/>
                    <a:pt x="2150" y="5184"/>
                  </a:cubicBezTo>
                  <a:lnTo>
                    <a:pt x="2657" y="5184"/>
                  </a:lnTo>
                  <a:cubicBezTo>
                    <a:pt x="3066" y="5184"/>
                    <a:pt x="3475" y="5184"/>
                    <a:pt x="3785" y="4980"/>
                  </a:cubicBezTo>
                  <a:cubicBezTo>
                    <a:pt x="3883" y="4874"/>
                    <a:pt x="3883" y="4874"/>
                    <a:pt x="3989" y="4874"/>
                  </a:cubicBezTo>
                  <a:lnTo>
                    <a:pt x="3989" y="4776"/>
                  </a:lnTo>
                  <a:lnTo>
                    <a:pt x="4088" y="4776"/>
                  </a:lnTo>
                  <a:cubicBezTo>
                    <a:pt x="4194" y="4776"/>
                    <a:pt x="4194" y="4669"/>
                    <a:pt x="4194" y="4669"/>
                  </a:cubicBezTo>
                  <a:lnTo>
                    <a:pt x="4292" y="4669"/>
                  </a:lnTo>
                  <a:cubicBezTo>
                    <a:pt x="4292" y="4571"/>
                    <a:pt x="4292" y="4571"/>
                    <a:pt x="4398" y="4571"/>
                  </a:cubicBezTo>
                  <a:cubicBezTo>
                    <a:pt x="4398" y="4571"/>
                    <a:pt x="4398" y="4465"/>
                    <a:pt x="4496" y="4465"/>
                  </a:cubicBezTo>
                  <a:lnTo>
                    <a:pt x="4496" y="4367"/>
                  </a:lnTo>
                  <a:cubicBezTo>
                    <a:pt x="4602" y="4367"/>
                    <a:pt x="4602" y="4367"/>
                    <a:pt x="4602" y="4261"/>
                  </a:cubicBezTo>
                  <a:lnTo>
                    <a:pt x="4701" y="4261"/>
                  </a:lnTo>
                  <a:cubicBezTo>
                    <a:pt x="4701" y="4163"/>
                    <a:pt x="4807" y="4163"/>
                    <a:pt x="4807" y="4056"/>
                  </a:cubicBezTo>
                  <a:lnTo>
                    <a:pt x="4807" y="3958"/>
                  </a:lnTo>
                  <a:cubicBezTo>
                    <a:pt x="4905" y="3958"/>
                    <a:pt x="4905" y="3852"/>
                    <a:pt x="4905" y="3852"/>
                  </a:cubicBezTo>
                  <a:cubicBezTo>
                    <a:pt x="4905" y="3852"/>
                    <a:pt x="4905" y="3754"/>
                    <a:pt x="5011" y="3754"/>
                  </a:cubicBezTo>
                  <a:lnTo>
                    <a:pt x="5011" y="3648"/>
                  </a:lnTo>
                  <a:cubicBezTo>
                    <a:pt x="5011" y="3648"/>
                    <a:pt x="5011" y="3550"/>
                    <a:pt x="5109" y="3550"/>
                  </a:cubicBezTo>
                  <a:cubicBezTo>
                    <a:pt x="5314" y="2732"/>
                    <a:pt x="5314" y="1915"/>
                    <a:pt x="4807" y="1196"/>
                  </a:cubicBezTo>
                  <a:cubicBezTo>
                    <a:pt x="4281" y="407"/>
                    <a:pt x="3457" y="0"/>
                    <a:pt x="2638"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54"/>
            <p:cNvSpPr/>
            <p:nvPr/>
          </p:nvSpPr>
          <p:spPr>
            <a:xfrm>
              <a:off x="1837025" y="881525"/>
              <a:ext cx="148175" cy="130575"/>
            </a:xfrm>
            <a:custGeom>
              <a:rect b="b" l="l" r="r" t="t"/>
              <a:pathLst>
                <a:path extrusionOk="0" h="5223" w="5927">
                  <a:moveTo>
                    <a:pt x="2914" y="1"/>
                  </a:moveTo>
                  <a:cubicBezTo>
                    <a:pt x="1920" y="1"/>
                    <a:pt x="993" y="592"/>
                    <a:pt x="614" y="1572"/>
                  </a:cubicBezTo>
                  <a:cubicBezTo>
                    <a:pt x="1" y="2896"/>
                    <a:pt x="614" y="4432"/>
                    <a:pt x="1946" y="5045"/>
                  </a:cubicBezTo>
                  <a:cubicBezTo>
                    <a:pt x="2259" y="5165"/>
                    <a:pt x="2584" y="5222"/>
                    <a:pt x="2906" y="5222"/>
                  </a:cubicBezTo>
                  <a:cubicBezTo>
                    <a:pt x="3945" y="5222"/>
                    <a:pt x="4952" y="4626"/>
                    <a:pt x="5420" y="3615"/>
                  </a:cubicBezTo>
                  <a:cubicBezTo>
                    <a:pt x="5927" y="2283"/>
                    <a:pt x="5314" y="754"/>
                    <a:pt x="3989" y="239"/>
                  </a:cubicBezTo>
                  <a:cubicBezTo>
                    <a:pt x="3637" y="77"/>
                    <a:pt x="3271" y="1"/>
                    <a:pt x="2914" y="1"/>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54"/>
            <p:cNvSpPr/>
            <p:nvPr/>
          </p:nvSpPr>
          <p:spPr>
            <a:xfrm>
              <a:off x="1847250" y="931025"/>
              <a:ext cx="130400" cy="81075"/>
            </a:xfrm>
            <a:custGeom>
              <a:rect b="b" l="l" r="r" t="t"/>
              <a:pathLst>
                <a:path extrusionOk="0" h="3243" w="5216">
                  <a:moveTo>
                    <a:pt x="5109" y="0"/>
                  </a:moveTo>
                  <a:cubicBezTo>
                    <a:pt x="5109" y="409"/>
                    <a:pt x="5011" y="711"/>
                    <a:pt x="4905" y="1022"/>
                  </a:cubicBezTo>
                  <a:cubicBezTo>
                    <a:pt x="4518" y="2033"/>
                    <a:pt x="3530" y="2629"/>
                    <a:pt x="2496" y="2629"/>
                  </a:cubicBezTo>
                  <a:cubicBezTo>
                    <a:pt x="2175" y="2629"/>
                    <a:pt x="1850" y="2572"/>
                    <a:pt x="1537" y="2452"/>
                  </a:cubicBezTo>
                  <a:cubicBezTo>
                    <a:pt x="720" y="2142"/>
                    <a:pt x="107" y="1431"/>
                    <a:pt x="0" y="613"/>
                  </a:cubicBezTo>
                  <a:lnTo>
                    <a:pt x="0" y="613"/>
                  </a:lnTo>
                  <a:cubicBezTo>
                    <a:pt x="0" y="1635"/>
                    <a:pt x="613" y="2550"/>
                    <a:pt x="1537" y="3065"/>
                  </a:cubicBezTo>
                  <a:cubicBezTo>
                    <a:pt x="1850" y="3185"/>
                    <a:pt x="2175" y="3242"/>
                    <a:pt x="2497" y="3242"/>
                  </a:cubicBezTo>
                  <a:cubicBezTo>
                    <a:pt x="3536" y="3242"/>
                    <a:pt x="4543" y="2646"/>
                    <a:pt x="5011" y="1635"/>
                  </a:cubicBezTo>
                  <a:cubicBezTo>
                    <a:pt x="5215" y="1120"/>
                    <a:pt x="5215" y="507"/>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54"/>
            <p:cNvSpPr/>
            <p:nvPr/>
          </p:nvSpPr>
          <p:spPr>
            <a:xfrm>
              <a:off x="1849900" y="920800"/>
              <a:ext cx="122625" cy="58675"/>
            </a:xfrm>
            <a:custGeom>
              <a:rect b="b" l="l" r="r" t="t"/>
              <a:pathLst>
                <a:path extrusionOk="0" h="2347" w="4905">
                  <a:moveTo>
                    <a:pt x="99" y="1"/>
                  </a:moveTo>
                  <a:cubicBezTo>
                    <a:pt x="99" y="99"/>
                    <a:pt x="1" y="99"/>
                    <a:pt x="1" y="99"/>
                  </a:cubicBezTo>
                  <a:lnTo>
                    <a:pt x="1" y="303"/>
                  </a:lnTo>
                  <a:lnTo>
                    <a:pt x="4700" y="2346"/>
                  </a:lnTo>
                  <a:cubicBezTo>
                    <a:pt x="4799" y="2248"/>
                    <a:pt x="4799" y="2248"/>
                    <a:pt x="4799" y="2142"/>
                  </a:cubicBezTo>
                  <a:lnTo>
                    <a:pt x="4905" y="2044"/>
                  </a:lnTo>
                  <a:lnTo>
                    <a:pt x="99" y="1"/>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54"/>
            <p:cNvSpPr/>
            <p:nvPr/>
          </p:nvSpPr>
          <p:spPr>
            <a:xfrm>
              <a:off x="1849900" y="918150"/>
              <a:ext cx="122625" cy="56225"/>
            </a:xfrm>
            <a:custGeom>
              <a:rect b="b" l="l" r="r" t="t"/>
              <a:pathLst>
                <a:path extrusionOk="0" h="2249" w="4905">
                  <a:moveTo>
                    <a:pt x="99" y="0"/>
                  </a:moveTo>
                  <a:lnTo>
                    <a:pt x="99" y="107"/>
                  </a:lnTo>
                  <a:cubicBezTo>
                    <a:pt x="1" y="205"/>
                    <a:pt x="1" y="205"/>
                    <a:pt x="1" y="311"/>
                  </a:cubicBezTo>
                  <a:lnTo>
                    <a:pt x="4799" y="2248"/>
                  </a:lnTo>
                  <a:cubicBezTo>
                    <a:pt x="4799" y="2248"/>
                    <a:pt x="4799" y="2150"/>
                    <a:pt x="4905" y="2150"/>
                  </a:cubicBezTo>
                  <a:lnTo>
                    <a:pt x="4905" y="1946"/>
                  </a:lnTo>
                  <a:lnTo>
                    <a:pt x="99" y="0"/>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54"/>
            <p:cNvSpPr/>
            <p:nvPr/>
          </p:nvSpPr>
          <p:spPr>
            <a:xfrm>
              <a:off x="2015825" y="960400"/>
              <a:ext cx="132850" cy="131450"/>
            </a:xfrm>
            <a:custGeom>
              <a:rect b="b" l="l" r="r" t="t"/>
              <a:pathLst>
                <a:path extrusionOk="0" h="5258" w="5314">
                  <a:moveTo>
                    <a:pt x="2534" y="1"/>
                  </a:moveTo>
                  <a:cubicBezTo>
                    <a:pt x="2092" y="1"/>
                    <a:pt x="1641" y="113"/>
                    <a:pt x="1227" y="354"/>
                  </a:cubicBezTo>
                  <a:cubicBezTo>
                    <a:pt x="1227" y="460"/>
                    <a:pt x="1128" y="460"/>
                    <a:pt x="1128" y="460"/>
                  </a:cubicBezTo>
                  <a:cubicBezTo>
                    <a:pt x="1022" y="460"/>
                    <a:pt x="1022" y="460"/>
                    <a:pt x="1022" y="558"/>
                  </a:cubicBezTo>
                  <a:lnTo>
                    <a:pt x="924" y="558"/>
                  </a:lnTo>
                  <a:cubicBezTo>
                    <a:pt x="924" y="558"/>
                    <a:pt x="924" y="664"/>
                    <a:pt x="818" y="664"/>
                  </a:cubicBezTo>
                  <a:cubicBezTo>
                    <a:pt x="614" y="869"/>
                    <a:pt x="515" y="967"/>
                    <a:pt x="409" y="1171"/>
                  </a:cubicBezTo>
                  <a:lnTo>
                    <a:pt x="409" y="1277"/>
                  </a:lnTo>
                  <a:cubicBezTo>
                    <a:pt x="311" y="1277"/>
                    <a:pt x="311" y="1375"/>
                    <a:pt x="311" y="1375"/>
                  </a:cubicBezTo>
                  <a:cubicBezTo>
                    <a:pt x="205" y="1375"/>
                    <a:pt x="205" y="1482"/>
                    <a:pt x="205" y="1482"/>
                  </a:cubicBezTo>
                  <a:lnTo>
                    <a:pt x="205" y="1580"/>
                  </a:lnTo>
                  <a:cubicBezTo>
                    <a:pt x="205" y="1686"/>
                    <a:pt x="107" y="1686"/>
                    <a:pt x="107" y="1686"/>
                  </a:cubicBezTo>
                  <a:lnTo>
                    <a:pt x="107" y="1890"/>
                  </a:lnTo>
                  <a:cubicBezTo>
                    <a:pt x="1" y="1988"/>
                    <a:pt x="1" y="2095"/>
                    <a:pt x="1" y="2095"/>
                  </a:cubicBezTo>
                  <a:lnTo>
                    <a:pt x="1" y="2193"/>
                  </a:lnTo>
                  <a:lnTo>
                    <a:pt x="1" y="2299"/>
                  </a:lnTo>
                  <a:lnTo>
                    <a:pt x="1" y="2397"/>
                  </a:lnTo>
                  <a:lnTo>
                    <a:pt x="1" y="2601"/>
                  </a:lnTo>
                  <a:lnTo>
                    <a:pt x="1" y="2806"/>
                  </a:lnTo>
                  <a:lnTo>
                    <a:pt x="1" y="2912"/>
                  </a:lnTo>
                  <a:lnTo>
                    <a:pt x="1" y="3116"/>
                  </a:lnTo>
                  <a:cubicBezTo>
                    <a:pt x="1" y="3214"/>
                    <a:pt x="1" y="3321"/>
                    <a:pt x="107" y="3419"/>
                  </a:cubicBezTo>
                  <a:lnTo>
                    <a:pt x="107" y="3623"/>
                  </a:lnTo>
                  <a:lnTo>
                    <a:pt x="205" y="3623"/>
                  </a:lnTo>
                  <a:lnTo>
                    <a:pt x="205" y="3827"/>
                  </a:lnTo>
                  <a:cubicBezTo>
                    <a:pt x="311" y="3827"/>
                    <a:pt x="311" y="3827"/>
                    <a:pt x="311" y="3934"/>
                  </a:cubicBezTo>
                  <a:cubicBezTo>
                    <a:pt x="311" y="3934"/>
                    <a:pt x="409" y="4032"/>
                    <a:pt x="409" y="4138"/>
                  </a:cubicBezTo>
                  <a:cubicBezTo>
                    <a:pt x="614" y="4440"/>
                    <a:pt x="1022" y="4751"/>
                    <a:pt x="1333" y="4955"/>
                  </a:cubicBezTo>
                  <a:cubicBezTo>
                    <a:pt x="1431" y="4955"/>
                    <a:pt x="1537" y="5053"/>
                    <a:pt x="1635" y="5053"/>
                  </a:cubicBezTo>
                  <a:cubicBezTo>
                    <a:pt x="1635" y="5053"/>
                    <a:pt x="1741" y="5053"/>
                    <a:pt x="1840" y="5160"/>
                  </a:cubicBezTo>
                  <a:lnTo>
                    <a:pt x="2044" y="5160"/>
                  </a:lnTo>
                  <a:cubicBezTo>
                    <a:pt x="2248" y="5258"/>
                    <a:pt x="2453" y="5258"/>
                    <a:pt x="2559" y="5258"/>
                  </a:cubicBezTo>
                  <a:cubicBezTo>
                    <a:pt x="2967" y="5258"/>
                    <a:pt x="3376" y="5160"/>
                    <a:pt x="3785" y="4955"/>
                  </a:cubicBezTo>
                  <a:lnTo>
                    <a:pt x="3883" y="4849"/>
                  </a:lnTo>
                  <a:lnTo>
                    <a:pt x="3989" y="4849"/>
                  </a:lnTo>
                  <a:lnTo>
                    <a:pt x="3989" y="4751"/>
                  </a:lnTo>
                  <a:cubicBezTo>
                    <a:pt x="4087" y="4751"/>
                    <a:pt x="4087" y="4751"/>
                    <a:pt x="4193" y="4645"/>
                  </a:cubicBezTo>
                  <a:lnTo>
                    <a:pt x="4292" y="4547"/>
                  </a:lnTo>
                  <a:cubicBezTo>
                    <a:pt x="4292" y="4547"/>
                    <a:pt x="4398" y="4547"/>
                    <a:pt x="4398" y="4440"/>
                  </a:cubicBezTo>
                  <a:lnTo>
                    <a:pt x="4496" y="4440"/>
                  </a:lnTo>
                  <a:cubicBezTo>
                    <a:pt x="4496" y="4342"/>
                    <a:pt x="4496" y="4342"/>
                    <a:pt x="4602" y="4236"/>
                  </a:cubicBezTo>
                  <a:cubicBezTo>
                    <a:pt x="4700" y="4138"/>
                    <a:pt x="4700" y="4138"/>
                    <a:pt x="4700" y="4032"/>
                  </a:cubicBezTo>
                  <a:cubicBezTo>
                    <a:pt x="4806" y="4032"/>
                    <a:pt x="4806" y="4032"/>
                    <a:pt x="4806" y="3934"/>
                  </a:cubicBezTo>
                  <a:lnTo>
                    <a:pt x="4905" y="3827"/>
                  </a:lnTo>
                  <a:lnTo>
                    <a:pt x="4905" y="3729"/>
                  </a:lnTo>
                  <a:lnTo>
                    <a:pt x="4905" y="3623"/>
                  </a:lnTo>
                  <a:cubicBezTo>
                    <a:pt x="5011" y="3623"/>
                    <a:pt x="5011" y="3623"/>
                    <a:pt x="5011" y="3525"/>
                  </a:cubicBezTo>
                  <a:cubicBezTo>
                    <a:pt x="5313" y="2806"/>
                    <a:pt x="5215" y="1890"/>
                    <a:pt x="4700" y="1171"/>
                  </a:cubicBezTo>
                  <a:cubicBezTo>
                    <a:pt x="4230" y="430"/>
                    <a:pt x="3398" y="1"/>
                    <a:pt x="2534"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54"/>
            <p:cNvSpPr/>
            <p:nvPr/>
          </p:nvSpPr>
          <p:spPr>
            <a:xfrm>
              <a:off x="2000500" y="947950"/>
              <a:ext cx="145725" cy="130550"/>
            </a:xfrm>
            <a:custGeom>
              <a:rect b="b" l="l" r="r" t="t"/>
              <a:pathLst>
                <a:path extrusionOk="0" h="5222" w="5829">
                  <a:moveTo>
                    <a:pt x="2811" y="0"/>
                  </a:moveTo>
                  <a:cubicBezTo>
                    <a:pt x="1818" y="0"/>
                    <a:pt x="888" y="591"/>
                    <a:pt x="515" y="1571"/>
                  </a:cubicBezTo>
                  <a:cubicBezTo>
                    <a:pt x="1" y="2895"/>
                    <a:pt x="614" y="4432"/>
                    <a:pt x="1946" y="5045"/>
                  </a:cubicBezTo>
                  <a:cubicBezTo>
                    <a:pt x="2259" y="5165"/>
                    <a:pt x="2584" y="5222"/>
                    <a:pt x="2904" y="5222"/>
                  </a:cubicBezTo>
                  <a:cubicBezTo>
                    <a:pt x="3939" y="5222"/>
                    <a:pt x="4926" y="4625"/>
                    <a:pt x="5313" y="3614"/>
                  </a:cubicBezTo>
                  <a:cubicBezTo>
                    <a:pt x="5828" y="2282"/>
                    <a:pt x="5215" y="754"/>
                    <a:pt x="3883" y="239"/>
                  </a:cubicBezTo>
                  <a:cubicBezTo>
                    <a:pt x="3533" y="77"/>
                    <a:pt x="3168" y="0"/>
                    <a:pt x="2811"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54"/>
            <p:cNvSpPr/>
            <p:nvPr/>
          </p:nvSpPr>
          <p:spPr>
            <a:xfrm>
              <a:off x="2008275" y="999875"/>
              <a:ext cx="132825" cy="78625"/>
            </a:xfrm>
            <a:custGeom>
              <a:rect b="b" l="l" r="r" t="t"/>
              <a:pathLst>
                <a:path extrusionOk="0" h="3145" w="5313">
                  <a:moveTo>
                    <a:pt x="5108" y="1"/>
                  </a:moveTo>
                  <a:cubicBezTo>
                    <a:pt x="5108" y="311"/>
                    <a:pt x="5108" y="614"/>
                    <a:pt x="4904" y="1022"/>
                  </a:cubicBezTo>
                  <a:cubicBezTo>
                    <a:pt x="4525" y="2002"/>
                    <a:pt x="3598" y="2593"/>
                    <a:pt x="2604" y="2593"/>
                  </a:cubicBezTo>
                  <a:cubicBezTo>
                    <a:pt x="2247" y="2593"/>
                    <a:pt x="1881" y="2517"/>
                    <a:pt x="1529" y="2355"/>
                  </a:cubicBezTo>
                  <a:cubicBezTo>
                    <a:pt x="711" y="2044"/>
                    <a:pt x="204" y="1333"/>
                    <a:pt x="0" y="516"/>
                  </a:cubicBezTo>
                  <a:lnTo>
                    <a:pt x="0" y="516"/>
                  </a:lnTo>
                  <a:cubicBezTo>
                    <a:pt x="0" y="1537"/>
                    <a:pt x="613" y="2559"/>
                    <a:pt x="1635" y="2968"/>
                  </a:cubicBezTo>
                  <a:cubicBezTo>
                    <a:pt x="1948" y="3088"/>
                    <a:pt x="2273" y="3145"/>
                    <a:pt x="2593" y="3145"/>
                  </a:cubicBezTo>
                  <a:cubicBezTo>
                    <a:pt x="3628" y="3145"/>
                    <a:pt x="4615" y="2548"/>
                    <a:pt x="5002" y="1537"/>
                  </a:cubicBezTo>
                  <a:cubicBezTo>
                    <a:pt x="5207" y="1022"/>
                    <a:pt x="5313" y="516"/>
                    <a:pt x="5108"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54"/>
            <p:cNvSpPr/>
            <p:nvPr/>
          </p:nvSpPr>
          <p:spPr>
            <a:xfrm>
              <a:off x="2010725" y="987225"/>
              <a:ext cx="122625" cy="58650"/>
            </a:xfrm>
            <a:custGeom>
              <a:rect b="b" l="l" r="r" t="t"/>
              <a:pathLst>
                <a:path extrusionOk="0" h="2346" w="4905">
                  <a:moveTo>
                    <a:pt x="106" y="0"/>
                  </a:moveTo>
                  <a:lnTo>
                    <a:pt x="106" y="98"/>
                  </a:lnTo>
                  <a:cubicBezTo>
                    <a:pt x="0" y="204"/>
                    <a:pt x="0" y="302"/>
                    <a:pt x="0" y="409"/>
                  </a:cubicBezTo>
                  <a:lnTo>
                    <a:pt x="4806" y="2346"/>
                  </a:lnTo>
                  <a:cubicBezTo>
                    <a:pt x="4806" y="2248"/>
                    <a:pt x="4806" y="2248"/>
                    <a:pt x="4904" y="2141"/>
                  </a:cubicBezTo>
                  <a:lnTo>
                    <a:pt x="4904" y="2043"/>
                  </a:lnTo>
                  <a:lnTo>
                    <a:pt x="106"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54"/>
            <p:cNvSpPr/>
            <p:nvPr/>
          </p:nvSpPr>
          <p:spPr>
            <a:xfrm>
              <a:off x="2010725" y="984550"/>
              <a:ext cx="125275" cy="58875"/>
            </a:xfrm>
            <a:custGeom>
              <a:rect b="b" l="l" r="r" t="t"/>
              <a:pathLst>
                <a:path extrusionOk="0" h="2355" w="5011">
                  <a:moveTo>
                    <a:pt x="205" y="1"/>
                  </a:moveTo>
                  <a:cubicBezTo>
                    <a:pt x="106" y="1"/>
                    <a:pt x="106" y="107"/>
                    <a:pt x="106" y="107"/>
                  </a:cubicBezTo>
                  <a:cubicBezTo>
                    <a:pt x="106" y="205"/>
                    <a:pt x="106" y="205"/>
                    <a:pt x="0" y="311"/>
                  </a:cubicBezTo>
                  <a:lnTo>
                    <a:pt x="4806" y="2355"/>
                  </a:lnTo>
                  <a:cubicBezTo>
                    <a:pt x="4904" y="2248"/>
                    <a:pt x="4904" y="2248"/>
                    <a:pt x="4904" y="2150"/>
                  </a:cubicBezTo>
                  <a:cubicBezTo>
                    <a:pt x="4904" y="2150"/>
                    <a:pt x="4904" y="2044"/>
                    <a:pt x="5010" y="2044"/>
                  </a:cubicBezTo>
                  <a:lnTo>
                    <a:pt x="205" y="1"/>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54"/>
            <p:cNvSpPr/>
            <p:nvPr/>
          </p:nvSpPr>
          <p:spPr>
            <a:xfrm>
              <a:off x="2176850" y="1027900"/>
              <a:ext cx="132825" cy="130375"/>
            </a:xfrm>
            <a:custGeom>
              <a:rect b="b" l="l" r="r" t="t"/>
              <a:pathLst>
                <a:path extrusionOk="0" h="5215" w="5313">
                  <a:moveTo>
                    <a:pt x="2562" y="1"/>
                  </a:moveTo>
                  <a:cubicBezTo>
                    <a:pt x="2135" y="1"/>
                    <a:pt x="1707" y="102"/>
                    <a:pt x="1324" y="310"/>
                  </a:cubicBezTo>
                  <a:lnTo>
                    <a:pt x="1226" y="310"/>
                  </a:lnTo>
                  <a:cubicBezTo>
                    <a:pt x="1226" y="416"/>
                    <a:pt x="1226" y="416"/>
                    <a:pt x="1120" y="416"/>
                  </a:cubicBezTo>
                  <a:cubicBezTo>
                    <a:pt x="1120" y="416"/>
                    <a:pt x="1120" y="514"/>
                    <a:pt x="1022" y="514"/>
                  </a:cubicBezTo>
                  <a:lnTo>
                    <a:pt x="916" y="621"/>
                  </a:lnTo>
                  <a:lnTo>
                    <a:pt x="817" y="621"/>
                  </a:lnTo>
                  <a:cubicBezTo>
                    <a:pt x="711" y="825"/>
                    <a:pt x="507" y="1029"/>
                    <a:pt x="409" y="1234"/>
                  </a:cubicBezTo>
                  <a:lnTo>
                    <a:pt x="303" y="1332"/>
                  </a:lnTo>
                  <a:lnTo>
                    <a:pt x="303" y="1438"/>
                  </a:lnTo>
                  <a:cubicBezTo>
                    <a:pt x="204" y="1536"/>
                    <a:pt x="204" y="1536"/>
                    <a:pt x="204" y="1642"/>
                  </a:cubicBezTo>
                  <a:cubicBezTo>
                    <a:pt x="98" y="1740"/>
                    <a:pt x="98" y="1847"/>
                    <a:pt x="98" y="1847"/>
                  </a:cubicBezTo>
                  <a:cubicBezTo>
                    <a:pt x="98" y="1945"/>
                    <a:pt x="98" y="2051"/>
                    <a:pt x="0" y="2051"/>
                  </a:cubicBezTo>
                  <a:lnTo>
                    <a:pt x="0" y="2149"/>
                  </a:lnTo>
                  <a:lnTo>
                    <a:pt x="0" y="2353"/>
                  </a:lnTo>
                  <a:lnTo>
                    <a:pt x="0" y="2558"/>
                  </a:lnTo>
                  <a:lnTo>
                    <a:pt x="0" y="2664"/>
                  </a:lnTo>
                  <a:lnTo>
                    <a:pt x="0" y="2868"/>
                  </a:lnTo>
                  <a:lnTo>
                    <a:pt x="0" y="3073"/>
                  </a:lnTo>
                  <a:lnTo>
                    <a:pt x="0" y="3171"/>
                  </a:lnTo>
                  <a:cubicBezTo>
                    <a:pt x="98" y="3171"/>
                    <a:pt x="98" y="3277"/>
                    <a:pt x="98" y="3375"/>
                  </a:cubicBezTo>
                  <a:cubicBezTo>
                    <a:pt x="98" y="3481"/>
                    <a:pt x="204" y="3481"/>
                    <a:pt x="204" y="3580"/>
                  </a:cubicBezTo>
                  <a:lnTo>
                    <a:pt x="204" y="3686"/>
                  </a:lnTo>
                  <a:lnTo>
                    <a:pt x="303" y="3784"/>
                  </a:lnTo>
                  <a:lnTo>
                    <a:pt x="303" y="3890"/>
                  </a:lnTo>
                  <a:cubicBezTo>
                    <a:pt x="409" y="3890"/>
                    <a:pt x="409" y="3988"/>
                    <a:pt x="409" y="4094"/>
                  </a:cubicBezTo>
                  <a:cubicBezTo>
                    <a:pt x="711" y="4397"/>
                    <a:pt x="1022" y="4707"/>
                    <a:pt x="1431" y="4912"/>
                  </a:cubicBezTo>
                  <a:cubicBezTo>
                    <a:pt x="1431" y="4912"/>
                    <a:pt x="1529" y="5010"/>
                    <a:pt x="1635" y="5010"/>
                  </a:cubicBezTo>
                  <a:cubicBezTo>
                    <a:pt x="1733" y="5010"/>
                    <a:pt x="1839" y="5116"/>
                    <a:pt x="1839" y="5116"/>
                  </a:cubicBezTo>
                  <a:lnTo>
                    <a:pt x="2142" y="5116"/>
                  </a:lnTo>
                  <a:cubicBezTo>
                    <a:pt x="2248" y="5214"/>
                    <a:pt x="2452" y="5214"/>
                    <a:pt x="2657" y="5214"/>
                  </a:cubicBezTo>
                  <a:cubicBezTo>
                    <a:pt x="2959" y="5214"/>
                    <a:pt x="3368" y="5116"/>
                    <a:pt x="3776" y="4912"/>
                  </a:cubicBezTo>
                  <a:cubicBezTo>
                    <a:pt x="3883" y="4912"/>
                    <a:pt x="3883" y="4912"/>
                    <a:pt x="3883" y="4806"/>
                  </a:cubicBezTo>
                  <a:lnTo>
                    <a:pt x="3981" y="4806"/>
                  </a:lnTo>
                  <a:cubicBezTo>
                    <a:pt x="3981" y="4806"/>
                    <a:pt x="4087" y="4806"/>
                    <a:pt x="4087" y="4707"/>
                  </a:cubicBezTo>
                  <a:cubicBezTo>
                    <a:pt x="4087" y="4707"/>
                    <a:pt x="4185" y="4707"/>
                    <a:pt x="4185" y="4601"/>
                  </a:cubicBezTo>
                  <a:lnTo>
                    <a:pt x="4291" y="4601"/>
                  </a:lnTo>
                  <a:cubicBezTo>
                    <a:pt x="4389" y="4503"/>
                    <a:pt x="4389" y="4503"/>
                    <a:pt x="4389" y="4397"/>
                  </a:cubicBezTo>
                  <a:lnTo>
                    <a:pt x="4496" y="4397"/>
                  </a:lnTo>
                  <a:cubicBezTo>
                    <a:pt x="4496" y="4299"/>
                    <a:pt x="4594" y="4299"/>
                    <a:pt x="4594" y="4299"/>
                  </a:cubicBezTo>
                  <a:cubicBezTo>
                    <a:pt x="4594" y="4193"/>
                    <a:pt x="4594" y="4193"/>
                    <a:pt x="4700" y="4193"/>
                  </a:cubicBezTo>
                  <a:cubicBezTo>
                    <a:pt x="4700" y="4193"/>
                    <a:pt x="4700" y="4094"/>
                    <a:pt x="4798" y="3988"/>
                  </a:cubicBezTo>
                  <a:cubicBezTo>
                    <a:pt x="4798" y="3890"/>
                    <a:pt x="4904" y="3890"/>
                    <a:pt x="4904" y="3784"/>
                  </a:cubicBezTo>
                  <a:cubicBezTo>
                    <a:pt x="5002" y="3686"/>
                    <a:pt x="5002" y="3686"/>
                    <a:pt x="5002" y="3580"/>
                  </a:cubicBezTo>
                  <a:lnTo>
                    <a:pt x="5002" y="3481"/>
                  </a:lnTo>
                  <a:cubicBezTo>
                    <a:pt x="5313" y="2762"/>
                    <a:pt x="5207" y="1847"/>
                    <a:pt x="4700" y="1127"/>
                  </a:cubicBezTo>
                  <a:cubicBezTo>
                    <a:pt x="4224" y="387"/>
                    <a:pt x="3395" y="1"/>
                    <a:pt x="2562"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54"/>
            <p:cNvSpPr/>
            <p:nvPr/>
          </p:nvSpPr>
          <p:spPr>
            <a:xfrm>
              <a:off x="2161525" y="1015900"/>
              <a:ext cx="148150" cy="129025"/>
            </a:xfrm>
            <a:custGeom>
              <a:rect b="b" l="l" r="r" t="t"/>
              <a:pathLst>
                <a:path extrusionOk="0" h="5161" w="5926">
                  <a:moveTo>
                    <a:pt x="3021" y="0"/>
                  </a:moveTo>
                  <a:cubicBezTo>
                    <a:pt x="1981" y="0"/>
                    <a:pt x="975" y="597"/>
                    <a:pt x="507" y="1607"/>
                  </a:cubicBezTo>
                  <a:cubicBezTo>
                    <a:pt x="0" y="2940"/>
                    <a:pt x="613" y="4468"/>
                    <a:pt x="1937" y="4983"/>
                  </a:cubicBezTo>
                  <a:cubicBezTo>
                    <a:pt x="2252" y="5103"/>
                    <a:pt x="2578" y="5160"/>
                    <a:pt x="2899" y="5160"/>
                  </a:cubicBezTo>
                  <a:cubicBezTo>
                    <a:pt x="3936" y="5160"/>
                    <a:pt x="4920" y="4564"/>
                    <a:pt x="5313" y="3553"/>
                  </a:cubicBezTo>
                  <a:cubicBezTo>
                    <a:pt x="5926" y="2220"/>
                    <a:pt x="5313" y="692"/>
                    <a:pt x="3981" y="177"/>
                  </a:cubicBezTo>
                  <a:cubicBezTo>
                    <a:pt x="3667" y="57"/>
                    <a:pt x="3342" y="0"/>
                    <a:pt x="3021"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54"/>
            <p:cNvSpPr/>
            <p:nvPr/>
          </p:nvSpPr>
          <p:spPr>
            <a:xfrm>
              <a:off x="2169075" y="1066300"/>
              <a:ext cx="132850" cy="78625"/>
            </a:xfrm>
            <a:custGeom>
              <a:rect b="b" l="l" r="r" t="t"/>
              <a:pathLst>
                <a:path extrusionOk="0" h="3145" w="5314">
                  <a:moveTo>
                    <a:pt x="5215" y="0"/>
                  </a:moveTo>
                  <a:cubicBezTo>
                    <a:pt x="5215" y="311"/>
                    <a:pt x="5109" y="719"/>
                    <a:pt x="5011" y="1022"/>
                  </a:cubicBezTo>
                  <a:cubicBezTo>
                    <a:pt x="4560" y="2002"/>
                    <a:pt x="3609" y="2593"/>
                    <a:pt x="2611" y="2593"/>
                  </a:cubicBezTo>
                  <a:cubicBezTo>
                    <a:pt x="2252" y="2593"/>
                    <a:pt x="1887" y="2516"/>
                    <a:pt x="1537" y="2354"/>
                  </a:cubicBezTo>
                  <a:cubicBezTo>
                    <a:pt x="818" y="2044"/>
                    <a:pt x="205" y="1332"/>
                    <a:pt x="1" y="515"/>
                  </a:cubicBezTo>
                  <a:lnTo>
                    <a:pt x="1" y="515"/>
                  </a:lnTo>
                  <a:cubicBezTo>
                    <a:pt x="1" y="1537"/>
                    <a:pt x="614" y="2558"/>
                    <a:pt x="1635" y="2967"/>
                  </a:cubicBezTo>
                  <a:cubicBezTo>
                    <a:pt x="1950" y="3087"/>
                    <a:pt x="2276" y="3144"/>
                    <a:pt x="2597" y="3144"/>
                  </a:cubicBezTo>
                  <a:cubicBezTo>
                    <a:pt x="3634" y="3144"/>
                    <a:pt x="4618" y="2548"/>
                    <a:pt x="5011" y="1537"/>
                  </a:cubicBezTo>
                  <a:cubicBezTo>
                    <a:pt x="5313" y="1022"/>
                    <a:pt x="5313" y="515"/>
                    <a:pt x="5215"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54"/>
            <p:cNvSpPr/>
            <p:nvPr/>
          </p:nvSpPr>
          <p:spPr>
            <a:xfrm>
              <a:off x="2171725" y="1056075"/>
              <a:ext cx="122625" cy="56225"/>
            </a:xfrm>
            <a:custGeom>
              <a:rect b="b" l="l" r="r" t="t"/>
              <a:pathLst>
                <a:path extrusionOk="0" h="2249" w="4905">
                  <a:moveTo>
                    <a:pt x="99" y="0"/>
                  </a:moveTo>
                  <a:lnTo>
                    <a:pt x="99" y="107"/>
                  </a:lnTo>
                  <a:cubicBezTo>
                    <a:pt x="99" y="107"/>
                    <a:pt x="99" y="205"/>
                    <a:pt x="1" y="311"/>
                  </a:cubicBezTo>
                  <a:lnTo>
                    <a:pt x="4799" y="2248"/>
                  </a:lnTo>
                  <a:cubicBezTo>
                    <a:pt x="4799" y="2248"/>
                    <a:pt x="4905" y="2150"/>
                    <a:pt x="4905" y="2044"/>
                  </a:cubicBezTo>
                  <a:lnTo>
                    <a:pt x="4905" y="1946"/>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54"/>
            <p:cNvSpPr/>
            <p:nvPr/>
          </p:nvSpPr>
          <p:spPr>
            <a:xfrm>
              <a:off x="2174175" y="1050975"/>
              <a:ext cx="122625" cy="58875"/>
            </a:xfrm>
            <a:custGeom>
              <a:rect b="b" l="l" r="r" t="t"/>
              <a:pathLst>
                <a:path extrusionOk="0" h="2355" w="4905">
                  <a:moveTo>
                    <a:pt x="107" y="0"/>
                  </a:moveTo>
                  <a:cubicBezTo>
                    <a:pt x="107" y="106"/>
                    <a:pt x="107" y="106"/>
                    <a:pt x="1" y="204"/>
                  </a:cubicBezTo>
                  <a:lnTo>
                    <a:pt x="1" y="311"/>
                  </a:lnTo>
                  <a:lnTo>
                    <a:pt x="4807" y="2354"/>
                  </a:lnTo>
                  <a:lnTo>
                    <a:pt x="4807" y="2150"/>
                  </a:lnTo>
                  <a:cubicBezTo>
                    <a:pt x="4905" y="2150"/>
                    <a:pt x="4905" y="2043"/>
                    <a:pt x="4905" y="2043"/>
                  </a:cubicBezTo>
                  <a:lnTo>
                    <a:pt x="107" y="0"/>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54"/>
            <p:cNvSpPr/>
            <p:nvPr/>
          </p:nvSpPr>
          <p:spPr>
            <a:xfrm>
              <a:off x="1466775" y="908700"/>
              <a:ext cx="132850" cy="130700"/>
            </a:xfrm>
            <a:custGeom>
              <a:rect b="b" l="l" r="r" t="t"/>
              <a:pathLst>
                <a:path extrusionOk="0" h="5228" w="5314">
                  <a:moveTo>
                    <a:pt x="2633" y="0"/>
                  </a:moveTo>
                  <a:cubicBezTo>
                    <a:pt x="2180" y="0"/>
                    <a:pt x="1727" y="125"/>
                    <a:pt x="1325" y="378"/>
                  </a:cubicBezTo>
                  <a:cubicBezTo>
                    <a:pt x="1227" y="378"/>
                    <a:pt x="1227" y="485"/>
                    <a:pt x="1120" y="485"/>
                  </a:cubicBezTo>
                  <a:lnTo>
                    <a:pt x="1120" y="583"/>
                  </a:lnTo>
                  <a:lnTo>
                    <a:pt x="1022" y="583"/>
                  </a:lnTo>
                  <a:lnTo>
                    <a:pt x="916" y="689"/>
                  </a:lnTo>
                  <a:lnTo>
                    <a:pt x="409" y="1196"/>
                  </a:lnTo>
                  <a:cubicBezTo>
                    <a:pt x="409" y="1302"/>
                    <a:pt x="409" y="1400"/>
                    <a:pt x="303" y="1400"/>
                  </a:cubicBezTo>
                  <a:lnTo>
                    <a:pt x="303" y="1506"/>
                  </a:lnTo>
                  <a:cubicBezTo>
                    <a:pt x="303" y="1506"/>
                    <a:pt x="303" y="1604"/>
                    <a:pt x="205" y="1604"/>
                  </a:cubicBezTo>
                  <a:lnTo>
                    <a:pt x="205" y="1711"/>
                  </a:lnTo>
                  <a:cubicBezTo>
                    <a:pt x="205" y="1711"/>
                    <a:pt x="205" y="1809"/>
                    <a:pt x="99" y="1915"/>
                  </a:cubicBezTo>
                  <a:lnTo>
                    <a:pt x="99" y="2119"/>
                  </a:lnTo>
                  <a:lnTo>
                    <a:pt x="99" y="2217"/>
                  </a:lnTo>
                  <a:lnTo>
                    <a:pt x="99" y="2324"/>
                  </a:lnTo>
                  <a:lnTo>
                    <a:pt x="1" y="2422"/>
                  </a:lnTo>
                  <a:lnTo>
                    <a:pt x="1" y="2626"/>
                  </a:lnTo>
                  <a:lnTo>
                    <a:pt x="1" y="2830"/>
                  </a:lnTo>
                  <a:cubicBezTo>
                    <a:pt x="1" y="2937"/>
                    <a:pt x="99" y="2937"/>
                    <a:pt x="99" y="2937"/>
                  </a:cubicBezTo>
                  <a:lnTo>
                    <a:pt x="99" y="3141"/>
                  </a:lnTo>
                  <a:lnTo>
                    <a:pt x="99" y="3345"/>
                  </a:lnTo>
                  <a:lnTo>
                    <a:pt x="99" y="3443"/>
                  </a:lnTo>
                  <a:cubicBezTo>
                    <a:pt x="205" y="3443"/>
                    <a:pt x="205" y="3550"/>
                    <a:pt x="205" y="3648"/>
                  </a:cubicBezTo>
                  <a:cubicBezTo>
                    <a:pt x="303" y="3754"/>
                    <a:pt x="303" y="3754"/>
                    <a:pt x="303" y="3852"/>
                  </a:cubicBezTo>
                  <a:lnTo>
                    <a:pt x="409" y="3852"/>
                  </a:lnTo>
                  <a:cubicBezTo>
                    <a:pt x="409" y="3958"/>
                    <a:pt x="409" y="4056"/>
                    <a:pt x="507" y="4056"/>
                  </a:cubicBezTo>
                  <a:cubicBezTo>
                    <a:pt x="712" y="4465"/>
                    <a:pt x="1120" y="4776"/>
                    <a:pt x="1431" y="4980"/>
                  </a:cubicBezTo>
                  <a:cubicBezTo>
                    <a:pt x="1529" y="4980"/>
                    <a:pt x="1635" y="4980"/>
                    <a:pt x="1635" y="5078"/>
                  </a:cubicBezTo>
                  <a:lnTo>
                    <a:pt x="1938" y="5078"/>
                  </a:lnTo>
                  <a:cubicBezTo>
                    <a:pt x="1938" y="5184"/>
                    <a:pt x="2044" y="5184"/>
                    <a:pt x="2142" y="5184"/>
                  </a:cubicBezTo>
                  <a:cubicBezTo>
                    <a:pt x="2278" y="5184"/>
                    <a:pt x="2371" y="5228"/>
                    <a:pt x="2478" y="5228"/>
                  </a:cubicBezTo>
                  <a:cubicBezTo>
                    <a:pt x="2532" y="5228"/>
                    <a:pt x="2589" y="5217"/>
                    <a:pt x="2657" y="5184"/>
                  </a:cubicBezTo>
                  <a:cubicBezTo>
                    <a:pt x="3066" y="5184"/>
                    <a:pt x="3474" y="5184"/>
                    <a:pt x="3777" y="4980"/>
                  </a:cubicBezTo>
                  <a:lnTo>
                    <a:pt x="3883" y="4980"/>
                  </a:lnTo>
                  <a:cubicBezTo>
                    <a:pt x="3883" y="4874"/>
                    <a:pt x="3883" y="4874"/>
                    <a:pt x="3981" y="4874"/>
                  </a:cubicBezTo>
                  <a:lnTo>
                    <a:pt x="4087" y="4776"/>
                  </a:lnTo>
                  <a:cubicBezTo>
                    <a:pt x="4185" y="4776"/>
                    <a:pt x="4185" y="4669"/>
                    <a:pt x="4292" y="4669"/>
                  </a:cubicBezTo>
                  <a:cubicBezTo>
                    <a:pt x="4292" y="4571"/>
                    <a:pt x="4292" y="4571"/>
                    <a:pt x="4390" y="4571"/>
                  </a:cubicBezTo>
                  <a:cubicBezTo>
                    <a:pt x="4390" y="4571"/>
                    <a:pt x="4390" y="4465"/>
                    <a:pt x="4496" y="4465"/>
                  </a:cubicBezTo>
                  <a:lnTo>
                    <a:pt x="4496" y="4367"/>
                  </a:lnTo>
                  <a:cubicBezTo>
                    <a:pt x="4594" y="4367"/>
                    <a:pt x="4594" y="4367"/>
                    <a:pt x="4594" y="4261"/>
                  </a:cubicBezTo>
                  <a:lnTo>
                    <a:pt x="4700" y="4261"/>
                  </a:lnTo>
                  <a:cubicBezTo>
                    <a:pt x="4700" y="4163"/>
                    <a:pt x="4798" y="4163"/>
                    <a:pt x="4798" y="4056"/>
                  </a:cubicBezTo>
                  <a:cubicBezTo>
                    <a:pt x="4798" y="4056"/>
                    <a:pt x="4798" y="3958"/>
                    <a:pt x="4905" y="3958"/>
                  </a:cubicBezTo>
                  <a:lnTo>
                    <a:pt x="4905" y="3852"/>
                  </a:lnTo>
                  <a:lnTo>
                    <a:pt x="5003" y="3754"/>
                  </a:lnTo>
                  <a:lnTo>
                    <a:pt x="5003" y="3648"/>
                  </a:lnTo>
                  <a:lnTo>
                    <a:pt x="5109" y="3550"/>
                  </a:lnTo>
                  <a:cubicBezTo>
                    <a:pt x="5313" y="2732"/>
                    <a:pt x="5313" y="1915"/>
                    <a:pt x="4798" y="1196"/>
                  </a:cubicBezTo>
                  <a:cubicBezTo>
                    <a:pt x="4272" y="407"/>
                    <a:pt x="3452" y="0"/>
                    <a:pt x="2633"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54"/>
            <p:cNvSpPr/>
            <p:nvPr/>
          </p:nvSpPr>
          <p:spPr>
            <a:xfrm>
              <a:off x="1451450" y="896850"/>
              <a:ext cx="148175" cy="130575"/>
            </a:xfrm>
            <a:custGeom>
              <a:rect b="b" l="l" r="r" t="t"/>
              <a:pathLst>
                <a:path extrusionOk="0" h="5223" w="5927">
                  <a:moveTo>
                    <a:pt x="2909" y="1"/>
                  </a:moveTo>
                  <a:cubicBezTo>
                    <a:pt x="1916" y="1"/>
                    <a:pt x="986" y="592"/>
                    <a:pt x="614" y="1572"/>
                  </a:cubicBezTo>
                  <a:cubicBezTo>
                    <a:pt x="1" y="2896"/>
                    <a:pt x="614" y="4432"/>
                    <a:pt x="1938" y="5045"/>
                  </a:cubicBezTo>
                  <a:cubicBezTo>
                    <a:pt x="2253" y="5165"/>
                    <a:pt x="2579" y="5222"/>
                    <a:pt x="2901" y="5222"/>
                  </a:cubicBezTo>
                  <a:cubicBezTo>
                    <a:pt x="3942" y="5222"/>
                    <a:pt x="4943" y="4626"/>
                    <a:pt x="5411" y="3615"/>
                  </a:cubicBezTo>
                  <a:cubicBezTo>
                    <a:pt x="5926" y="2283"/>
                    <a:pt x="5313" y="754"/>
                    <a:pt x="3981" y="239"/>
                  </a:cubicBezTo>
                  <a:cubicBezTo>
                    <a:pt x="3631" y="77"/>
                    <a:pt x="3266" y="1"/>
                    <a:pt x="2909" y="1"/>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54"/>
            <p:cNvSpPr/>
            <p:nvPr/>
          </p:nvSpPr>
          <p:spPr>
            <a:xfrm>
              <a:off x="1461675" y="948800"/>
              <a:ext cx="130175" cy="78625"/>
            </a:xfrm>
            <a:custGeom>
              <a:rect b="b" l="l" r="r" t="t"/>
              <a:pathLst>
                <a:path extrusionOk="0" h="3145" w="5207">
                  <a:moveTo>
                    <a:pt x="5109" y="0"/>
                  </a:moveTo>
                  <a:cubicBezTo>
                    <a:pt x="5109" y="311"/>
                    <a:pt x="5109" y="613"/>
                    <a:pt x="4904" y="924"/>
                  </a:cubicBezTo>
                  <a:cubicBezTo>
                    <a:pt x="4511" y="1935"/>
                    <a:pt x="3527" y="2531"/>
                    <a:pt x="2491" y="2531"/>
                  </a:cubicBezTo>
                  <a:cubicBezTo>
                    <a:pt x="2170" y="2531"/>
                    <a:pt x="1844" y="2474"/>
                    <a:pt x="1529" y="2354"/>
                  </a:cubicBezTo>
                  <a:cubicBezTo>
                    <a:pt x="711" y="2044"/>
                    <a:pt x="205" y="1333"/>
                    <a:pt x="0" y="515"/>
                  </a:cubicBezTo>
                  <a:lnTo>
                    <a:pt x="0" y="515"/>
                  </a:lnTo>
                  <a:cubicBezTo>
                    <a:pt x="0" y="1537"/>
                    <a:pt x="613" y="2559"/>
                    <a:pt x="1529" y="2967"/>
                  </a:cubicBezTo>
                  <a:cubicBezTo>
                    <a:pt x="1844" y="3087"/>
                    <a:pt x="2170" y="3144"/>
                    <a:pt x="2492" y="3144"/>
                  </a:cubicBezTo>
                  <a:cubicBezTo>
                    <a:pt x="3533" y="3144"/>
                    <a:pt x="4534" y="2548"/>
                    <a:pt x="5002" y="1537"/>
                  </a:cubicBezTo>
                  <a:cubicBezTo>
                    <a:pt x="5207" y="1022"/>
                    <a:pt x="5207" y="515"/>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54"/>
            <p:cNvSpPr/>
            <p:nvPr/>
          </p:nvSpPr>
          <p:spPr>
            <a:xfrm>
              <a:off x="1464125" y="936125"/>
              <a:ext cx="122625" cy="58675"/>
            </a:xfrm>
            <a:custGeom>
              <a:rect b="b" l="l" r="r" t="t"/>
              <a:pathLst>
                <a:path extrusionOk="0" h="2347" w="4905">
                  <a:moveTo>
                    <a:pt x="107" y="1"/>
                  </a:moveTo>
                  <a:cubicBezTo>
                    <a:pt x="107" y="99"/>
                    <a:pt x="107" y="99"/>
                    <a:pt x="0" y="99"/>
                  </a:cubicBezTo>
                  <a:lnTo>
                    <a:pt x="0" y="303"/>
                  </a:lnTo>
                  <a:lnTo>
                    <a:pt x="4700" y="2346"/>
                  </a:lnTo>
                  <a:cubicBezTo>
                    <a:pt x="4806" y="2248"/>
                    <a:pt x="4806" y="2248"/>
                    <a:pt x="4806" y="2142"/>
                  </a:cubicBezTo>
                  <a:cubicBezTo>
                    <a:pt x="4904" y="2142"/>
                    <a:pt x="4904" y="2044"/>
                    <a:pt x="4904" y="2044"/>
                  </a:cubicBezTo>
                  <a:lnTo>
                    <a:pt x="107" y="1"/>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54"/>
            <p:cNvSpPr/>
            <p:nvPr/>
          </p:nvSpPr>
          <p:spPr>
            <a:xfrm>
              <a:off x="1464125" y="933475"/>
              <a:ext cx="122625" cy="56225"/>
            </a:xfrm>
            <a:custGeom>
              <a:rect b="b" l="l" r="r" t="t"/>
              <a:pathLst>
                <a:path extrusionOk="0" h="2249" w="4905">
                  <a:moveTo>
                    <a:pt x="205" y="0"/>
                  </a:moveTo>
                  <a:cubicBezTo>
                    <a:pt x="107" y="0"/>
                    <a:pt x="107" y="107"/>
                    <a:pt x="107" y="107"/>
                  </a:cubicBezTo>
                  <a:cubicBezTo>
                    <a:pt x="107" y="205"/>
                    <a:pt x="0" y="205"/>
                    <a:pt x="0" y="311"/>
                  </a:cubicBezTo>
                  <a:lnTo>
                    <a:pt x="4806" y="2248"/>
                  </a:lnTo>
                  <a:cubicBezTo>
                    <a:pt x="4806" y="2248"/>
                    <a:pt x="4904" y="2248"/>
                    <a:pt x="4904" y="2150"/>
                  </a:cubicBezTo>
                  <a:lnTo>
                    <a:pt x="4904" y="1946"/>
                  </a:lnTo>
                  <a:lnTo>
                    <a:pt x="205" y="0"/>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54"/>
            <p:cNvSpPr/>
            <p:nvPr/>
          </p:nvSpPr>
          <p:spPr>
            <a:xfrm>
              <a:off x="1630250" y="976825"/>
              <a:ext cx="132850" cy="130350"/>
            </a:xfrm>
            <a:custGeom>
              <a:rect b="b" l="l" r="r" t="t"/>
              <a:pathLst>
                <a:path extrusionOk="0" h="5214" w="5314">
                  <a:moveTo>
                    <a:pt x="2534" y="0"/>
                  </a:moveTo>
                  <a:cubicBezTo>
                    <a:pt x="2092" y="0"/>
                    <a:pt x="1642" y="102"/>
                    <a:pt x="1226" y="310"/>
                  </a:cubicBezTo>
                  <a:cubicBezTo>
                    <a:pt x="1226" y="416"/>
                    <a:pt x="1120" y="416"/>
                    <a:pt x="1120" y="416"/>
                  </a:cubicBezTo>
                  <a:cubicBezTo>
                    <a:pt x="1120" y="416"/>
                    <a:pt x="1022" y="416"/>
                    <a:pt x="1022" y="514"/>
                  </a:cubicBezTo>
                  <a:lnTo>
                    <a:pt x="916" y="514"/>
                  </a:lnTo>
                  <a:cubicBezTo>
                    <a:pt x="916" y="514"/>
                    <a:pt x="916" y="620"/>
                    <a:pt x="818" y="620"/>
                  </a:cubicBezTo>
                  <a:cubicBezTo>
                    <a:pt x="711" y="825"/>
                    <a:pt x="507" y="923"/>
                    <a:pt x="409" y="1127"/>
                  </a:cubicBezTo>
                  <a:lnTo>
                    <a:pt x="409" y="1233"/>
                  </a:lnTo>
                  <a:cubicBezTo>
                    <a:pt x="303" y="1233"/>
                    <a:pt x="303" y="1331"/>
                    <a:pt x="303" y="1331"/>
                  </a:cubicBezTo>
                  <a:lnTo>
                    <a:pt x="205" y="1438"/>
                  </a:lnTo>
                  <a:lnTo>
                    <a:pt x="205" y="1536"/>
                  </a:lnTo>
                  <a:cubicBezTo>
                    <a:pt x="205" y="1642"/>
                    <a:pt x="205" y="1642"/>
                    <a:pt x="98" y="1642"/>
                  </a:cubicBezTo>
                  <a:lnTo>
                    <a:pt x="98" y="1846"/>
                  </a:lnTo>
                  <a:cubicBezTo>
                    <a:pt x="98" y="1944"/>
                    <a:pt x="0" y="2051"/>
                    <a:pt x="0" y="2051"/>
                  </a:cubicBezTo>
                  <a:lnTo>
                    <a:pt x="0" y="2149"/>
                  </a:lnTo>
                  <a:lnTo>
                    <a:pt x="0" y="2255"/>
                  </a:lnTo>
                  <a:lnTo>
                    <a:pt x="0" y="2353"/>
                  </a:lnTo>
                  <a:lnTo>
                    <a:pt x="0" y="2557"/>
                  </a:lnTo>
                  <a:lnTo>
                    <a:pt x="0" y="2868"/>
                  </a:lnTo>
                  <a:lnTo>
                    <a:pt x="0" y="3072"/>
                  </a:lnTo>
                  <a:cubicBezTo>
                    <a:pt x="0" y="3170"/>
                    <a:pt x="98" y="3277"/>
                    <a:pt x="98" y="3375"/>
                  </a:cubicBezTo>
                  <a:cubicBezTo>
                    <a:pt x="98" y="3375"/>
                    <a:pt x="98" y="3481"/>
                    <a:pt x="205" y="3579"/>
                  </a:cubicBezTo>
                  <a:cubicBezTo>
                    <a:pt x="205" y="3685"/>
                    <a:pt x="205" y="3685"/>
                    <a:pt x="303" y="3783"/>
                  </a:cubicBezTo>
                  <a:lnTo>
                    <a:pt x="303" y="3890"/>
                  </a:lnTo>
                  <a:cubicBezTo>
                    <a:pt x="303" y="3890"/>
                    <a:pt x="409" y="3988"/>
                    <a:pt x="409" y="4094"/>
                  </a:cubicBezTo>
                  <a:cubicBezTo>
                    <a:pt x="711" y="4396"/>
                    <a:pt x="1022" y="4707"/>
                    <a:pt x="1431" y="4911"/>
                  </a:cubicBezTo>
                  <a:cubicBezTo>
                    <a:pt x="1431" y="4911"/>
                    <a:pt x="1529" y="5009"/>
                    <a:pt x="1635" y="5009"/>
                  </a:cubicBezTo>
                  <a:cubicBezTo>
                    <a:pt x="1733" y="5009"/>
                    <a:pt x="1733" y="5009"/>
                    <a:pt x="1839" y="5116"/>
                  </a:cubicBezTo>
                  <a:lnTo>
                    <a:pt x="2044" y="5116"/>
                  </a:lnTo>
                  <a:cubicBezTo>
                    <a:pt x="2248" y="5214"/>
                    <a:pt x="2452" y="5214"/>
                    <a:pt x="2550" y="5214"/>
                  </a:cubicBezTo>
                  <a:cubicBezTo>
                    <a:pt x="2959" y="5214"/>
                    <a:pt x="3368" y="5116"/>
                    <a:pt x="3776" y="4911"/>
                  </a:cubicBezTo>
                  <a:lnTo>
                    <a:pt x="3883" y="4805"/>
                  </a:lnTo>
                  <a:lnTo>
                    <a:pt x="3981" y="4805"/>
                  </a:lnTo>
                  <a:cubicBezTo>
                    <a:pt x="3981" y="4805"/>
                    <a:pt x="3981" y="4707"/>
                    <a:pt x="4087" y="4707"/>
                  </a:cubicBezTo>
                  <a:lnTo>
                    <a:pt x="4185" y="4601"/>
                  </a:lnTo>
                  <a:cubicBezTo>
                    <a:pt x="4291" y="4601"/>
                    <a:pt x="4291" y="4601"/>
                    <a:pt x="4291" y="4503"/>
                  </a:cubicBezTo>
                  <a:cubicBezTo>
                    <a:pt x="4291" y="4503"/>
                    <a:pt x="4389" y="4503"/>
                    <a:pt x="4389" y="4396"/>
                  </a:cubicBezTo>
                  <a:lnTo>
                    <a:pt x="4496" y="4396"/>
                  </a:lnTo>
                  <a:cubicBezTo>
                    <a:pt x="4496" y="4298"/>
                    <a:pt x="4496" y="4298"/>
                    <a:pt x="4594" y="4192"/>
                  </a:cubicBezTo>
                  <a:lnTo>
                    <a:pt x="4798" y="3988"/>
                  </a:lnTo>
                  <a:lnTo>
                    <a:pt x="4798" y="3890"/>
                  </a:lnTo>
                  <a:lnTo>
                    <a:pt x="4904" y="3783"/>
                  </a:lnTo>
                  <a:lnTo>
                    <a:pt x="4904" y="3685"/>
                  </a:lnTo>
                  <a:lnTo>
                    <a:pt x="5002" y="3579"/>
                  </a:lnTo>
                  <a:lnTo>
                    <a:pt x="5002" y="3481"/>
                  </a:lnTo>
                  <a:cubicBezTo>
                    <a:pt x="5313" y="2762"/>
                    <a:pt x="5207" y="1846"/>
                    <a:pt x="4700" y="1127"/>
                  </a:cubicBezTo>
                  <a:cubicBezTo>
                    <a:pt x="4225" y="387"/>
                    <a:pt x="3396" y="0"/>
                    <a:pt x="2534"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54"/>
            <p:cNvSpPr/>
            <p:nvPr/>
          </p:nvSpPr>
          <p:spPr>
            <a:xfrm>
              <a:off x="1614925" y="963275"/>
              <a:ext cx="148175" cy="130550"/>
            </a:xfrm>
            <a:custGeom>
              <a:rect b="b" l="l" r="r" t="t"/>
              <a:pathLst>
                <a:path extrusionOk="0" h="5222" w="5927">
                  <a:moveTo>
                    <a:pt x="2907" y="0"/>
                  </a:moveTo>
                  <a:cubicBezTo>
                    <a:pt x="1909" y="0"/>
                    <a:pt x="958" y="591"/>
                    <a:pt x="507" y="1571"/>
                  </a:cubicBezTo>
                  <a:cubicBezTo>
                    <a:pt x="0" y="2895"/>
                    <a:pt x="613" y="4432"/>
                    <a:pt x="1937" y="5045"/>
                  </a:cubicBezTo>
                  <a:cubicBezTo>
                    <a:pt x="2252" y="5165"/>
                    <a:pt x="2579" y="5222"/>
                    <a:pt x="2900" y="5222"/>
                  </a:cubicBezTo>
                  <a:cubicBezTo>
                    <a:pt x="3936" y="5222"/>
                    <a:pt x="4920" y="4625"/>
                    <a:pt x="5313" y="3614"/>
                  </a:cubicBezTo>
                  <a:cubicBezTo>
                    <a:pt x="5926" y="2282"/>
                    <a:pt x="5207" y="754"/>
                    <a:pt x="3981" y="239"/>
                  </a:cubicBezTo>
                  <a:cubicBezTo>
                    <a:pt x="3631" y="77"/>
                    <a:pt x="3266" y="0"/>
                    <a:pt x="2907"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54"/>
            <p:cNvSpPr/>
            <p:nvPr/>
          </p:nvSpPr>
          <p:spPr>
            <a:xfrm>
              <a:off x="1622475" y="1015200"/>
              <a:ext cx="132850" cy="78625"/>
            </a:xfrm>
            <a:custGeom>
              <a:rect b="b" l="l" r="r" t="t"/>
              <a:pathLst>
                <a:path extrusionOk="0" h="3145" w="5314">
                  <a:moveTo>
                    <a:pt x="5215" y="1"/>
                  </a:moveTo>
                  <a:cubicBezTo>
                    <a:pt x="5215" y="311"/>
                    <a:pt x="5109" y="614"/>
                    <a:pt x="5011" y="1022"/>
                  </a:cubicBezTo>
                  <a:cubicBezTo>
                    <a:pt x="4560" y="2002"/>
                    <a:pt x="3610" y="2593"/>
                    <a:pt x="2611" y="2593"/>
                  </a:cubicBezTo>
                  <a:cubicBezTo>
                    <a:pt x="2253" y="2593"/>
                    <a:pt x="1888" y="2517"/>
                    <a:pt x="1537" y="2355"/>
                  </a:cubicBezTo>
                  <a:cubicBezTo>
                    <a:pt x="720" y="2044"/>
                    <a:pt x="205" y="1333"/>
                    <a:pt x="1" y="516"/>
                  </a:cubicBezTo>
                  <a:lnTo>
                    <a:pt x="1" y="516"/>
                  </a:lnTo>
                  <a:cubicBezTo>
                    <a:pt x="1" y="1537"/>
                    <a:pt x="614" y="2559"/>
                    <a:pt x="1635" y="2968"/>
                  </a:cubicBezTo>
                  <a:cubicBezTo>
                    <a:pt x="1950" y="3088"/>
                    <a:pt x="2277" y="3145"/>
                    <a:pt x="2598" y="3145"/>
                  </a:cubicBezTo>
                  <a:cubicBezTo>
                    <a:pt x="3634" y="3145"/>
                    <a:pt x="4618" y="2548"/>
                    <a:pt x="5011" y="1537"/>
                  </a:cubicBezTo>
                  <a:cubicBezTo>
                    <a:pt x="5215" y="1022"/>
                    <a:pt x="5313" y="516"/>
                    <a:pt x="5215"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54"/>
            <p:cNvSpPr/>
            <p:nvPr/>
          </p:nvSpPr>
          <p:spPr>
            <a:xfrm>
              <a:off x="1625125" y="1002550"/>
              <a:ext cx="122650" cy="58650"/>
            </a:xfrm>
            <a:custGeom>
              <a:rect b="b" l="l" r="r" t="t"/>
              <a:pathLst>
                <a:path extrusionOk="0" h="2346" w="4906">
                  <a:moveTo>
                    <a:pt x="99" y="0"/>
                  </a:moveTo>
                  <a:lnTo>
                    <a:pt x="99" y="98"/>
                  </a:lnTo>
                  <a:cubicBezTo>
                    <a:pt x="99" y="204"/>
                    <a:pt x="1" y="302"/>
                    <a:pt x="1" y="409"/>
                  </a:cubicBezTo>
                  <a:lnTo>
                    <a:pt x="4799" y="2346"/>
                  </a:lnTo>
                  <a:cubicBezTo>
                    <a:pt x="4799" y="2248"/>
                    <a:pt x="4799" y="2248"/>
                    <a:pt x="4905" y="2141"/>
                  </a:cubicBezTo>
                  <a:lnTo>
                    <a:pt x="4905" y="2043"/>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54"/>
            <p:cNvSpPr/>
            <p:nvPr/>
          </p:nvSpPr>
          <p:spPr>
            <a:xfrm>
              <a:off x="1627600" y="999875"/>
              <a:ext cx="122625" cy="58875"/>
            </a:xfrm>
            <a:custGeom>
              <a:rect b="b" l="l" r="r" t="t"/>
              <a:pathLst>
                <a:path extrusionOk="0" h="2355" w="4905">
                  <a:moveTo>
                    <a:pt x="106" y="1"/>
                  </a:moveTo>
                  <a:lnTo>
                    <a:pt x="0" y="107"/>
                  </a:lnTo>
                  <a:lnTo>
                    <a:pt x="0" y="311"/>
                  </a:lnTo>
                  <a:lnTo>
                    <a:pt x="4700" y="2355"/>
                  </a:lnTo>
                  <a:cubicBezTo>
                    <a:pt x="4806" y="2248"/>
                    <a:pt x="4806" y="2248"/>
                    <a:pt x="4806" y="2150"/>
                  </a:cubicBezTo>
                  <a:lnTo>
                    <a:pt x="4904" y="2044"/>
                  </a:lnTo>
                  <a:lnTo>
                    <a:pt x="106" y="1"/>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54"/>
            <p:cNvSpPr/>
            <p:nvPr/>
          </p:nvSpPr>
          <p:spPr>
            <a:xfrm>
              <a:off x="1791050" y="1043225"/>
              <a:ext cx="132850" cy="130375"/>
            </a:xfrm>
            <a:custGeom>
              <a:rect b="b" l="l" r="r" t="t"/>
              <a:pathLst>
                <a:path extrusionOk="0" h="5215" w="5314">
                  <a:moveTo>
                    <a:pt x="2571" y="1"/>
                  </a:moveTo>
                  <a:cubicBezTo>
                    <a:pt x="2140" y="1"/>
                    <a:pt x="1713" y="102"/>
                    <a:pt x="1333" y="310"/>
                  </a:cubicBezTo>
                  <a:cubicBezTo>
                    <a:pt x="1227" y="416"/>
                    <a:pt x="1227" y="416"/>
                    <a:pt x="1129" y="416"/>
                  </a:cubicBezTo>
                  <a:lnTo>
                    <a:pt x="1129" y="514"/>
                  </a:lnTo>
                  <a:lnTo>
                    <a:pt x="1022" y="514"/>
                  </a:lnTo>
                  <a:lnTo>
                    <a:pt x="924" y="621"/>
                  </a:lnTo>
                  <a:cubicBezTo>
                    <a:pt x="720" y="825"/>
                    <a:pt x="516" y="1029"/>
                    <a:pt x="409" y="1234"/>
                  </a:cubicBezTo>
                  <a:lnTo>
                    <a:pt x="311" y="1332"/>
                  </a:lnTo>
                  <a:lnTo>
                    <a:pt x="311" y="1438"/>
                  </a:lnTo>
                  <a:cubicBezTo>
                    <a:pt x="205" y="1536"/>
                    <a:pt x="205" y="1536"/>
                    <a:pt x="205" y="1642"/>
                  </a:cubicBezTo>
                  <a:cubicBezTo>
                    <a:pt x="205" y="1740"/>
                    <a:pt x="107" y="1847"/>
                    <a:pt x="107" y="1847"/>
                  </a:cubicBezTo>
                  <a:lnTo>
                    <a:pt x="107" y="1945"/>
                  </a:lnTo>
                  <a:lnTo>
                    <a:pt x="107" y="2051"/>
                  </a:lnTo>
                  <a:cubicBezTo>
                    <a:pt x="107" y="2149"/>
                    <a:pt x="1" y="2149"/>
                    <a:pt x="1" y="2149"/>
                  </a:cubicBezTo>
                  <a:lnTo>
                    <a:pt x="1" y="2353"/>
                  </a:lnTo>
                  <a:lnTo>
                    <a:pt x="1" y="2664"/>
                  </a:lnTo>
                  <a:lnTo>
                    <a:pt x="1" y="2868"/>
                  </a:lnTo>
                  <a:lnTo>
                    <a:pt x="1" y="3073"/>
                  </a:lnTo>
                  <a:cubicBezTo>
                    <a:pt x="107" y="3073"/>
                    <a:pt x="107" y="3073"/>
                    <a:pt x="107" y="3171"/>
                  </a:cubicBezTo>
                  <a:lnTo>
                    <a:pt x="107" y="3375"/>
                  </a:lnTo>
                  <a:cubicBezTo>
                    <a:pt x="107" y="3481"/>
                    <a:pt x="205" y="3481"/>
                    <a:pt x="205" y="3580"/>
                  </a:cubicBezTo>
                  <a:lnTo>
                    <a:pt x="205" y="3686"/>
                  </a:lnTo>
                  <a:lnTo>
                    <a:pt x="311" y="3784"/>
                  </a:lnTo>
                  <a:lnTo>
                    <a:pt x="311" y="3890"/>
                  </a:lnTo>
                  <a:cubicBezTo>
                    <a:pt x="409" y="3890"/>
                    <a:pt x="409" y="3988"/>
                    <a:pt x="409" y="4094"/>
                  </a:cubicBezTo>
                  <a:cubicBezTo>
                    <a:pt x="720" y="4397"/>
                    <a:pt x="1022" y="4707"/>
                    <a:pt x="1431" y="4912"/>
                  </a:cubicBezTo>
                  <a:cubicBezTo>
                    <a:pt x="1537" y="4912"/>
                    <a:pt x="1537" y="5010"/>
                    <a:pt x="1635" y="5010"/>
                  </a:cubicBezTo>
                  <a:cubicBezTo>
                    <a:pt x="1742" y="5010"/>
                    <a:pt x="1840" y="5116"/>
                    <a:pt x="1840" y="5116"/>
                  </a:cubicBezTo>
                  <a:lnTo>
                    <a:pt x="2150" y="5116"/>
                  </a:lnTo>
                  <a:cubicBezTo>
                    <a:pt x="2248" y="5214"/>
                    <a:pt x="2453" y="5214"/>
                    <a:pt x="2657" y="5214"/>
                  </a:cubicBezTo>
                  <a:cubicBezTo>
                    <a:pt x="3066" y="5214"/>
                    <a:pt x="3376" y="5116"/>
                    <a:pt x="3785" y="4912"/>
                  </a:cubicBezTo>
                  <a:cubicBezTo>
                    <a:pt x="3883" y="4912"/>
                    <a:pt x="3883" y="4912"/>
                    <a:pt x="3883" y="4806"/>
                  </a:cubicBezTo>
                  <a:lnTo>
                    <a:pt x="3989" y="4806"/>
                  </a:lnTo>
                  <a:cubicBezTo>
                    <a:pt x="3989" y="4806"/>
                    <a:pt x="4087" y="4806"/>
                    <a:pt x="4087" y="4707"/>
                  </a:cubicBezTo>
                  <a:cubicBezTo>
                    <a:pt x="4087" y="4707"/>
                    <a:pt x="4194" y="4707"/>
                    <a:pt x="4194" y="4601"/>
                  </a:cubicBezTo>
                  <a:lnTo>
                    <a:pt x="4292" y="4601"/>
                  </a:lnTo>
                  <a:lnTo>
                    <a:pt x="4496" y="4397"/>
                  </a:lnTo>
                  <a:cubicBezTo>
                    <a:pt x="4496" y="4299"/>
                    <a:pt x="4602" y="4299"/>
                    <a:pt x="4602" y="4299"/>
                  </a:cubicBezTo>
                  <a:cubicBezTo>
                    <a:pt x="4602" y="4299"/>
                    <a:pt x="4602" y="4193"/>
                    <a:pt x="4700" y="4193"/>
                  </a:cubicBezTo>
                  <a:cubicBezTo>
                    <a:pt x="4700" y="4193"/>
                    <a:pt x="4700" y="4094"/>
                    <a:pt x="4807" y="3988"/>
                  </a:cubicBezTo>
                  <a:cubicBezTo>
                    <a:pt x="4905" y="3890"/>
                    <a:pt x="4905" y="3890"/>
                    <a:pt x="4905" y="3784"/>
                  </a:cubicBezTo>
                  <a:cubicBezTo>
                    <a:pt x="5011" y="3686"/>
                    <a:pt x="5011" y="3686"/>
                    <a:pt x="5011" y="3580"/>
                  </a:cubicBezTo>
                  <a:lnTo>
                    <a:pt x="5011" y="3481"/>
                  </a:lnTo>
                  <a:cubicBezTo>
                    <a:pt x="5313" y="2762"/>
                    <a:pt x="5215" y="1847"/>
                    <a:pt x="4807" y="1127"/>
                  </a:cubicBezTo>
                  <a:cubicBezTo>
                    <a:pt x="4266" y="387"/>
                    <a:pt x="3412" y="1"/>
                    <a:pt x="2571" y="1"/>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54"/>
            <p:cNvSpPr/>
            <p:nvPr/>
          </p:nvSpPr>
          <p:spPr>
            <a:xfrm>
              <a:off x="1775725" y="1031225"/>
              <a:ext cx="148175" cy="129025"/>
            </a:xfrm>
            <a:custGeom>
              <a:rect b="b" l="l" r="r" t="t"/>
              <a:pathLst>
                <a:path extrusionOk="0" h="5161" w="5927">
                  <a:moveTo>
                    <a:pt x="3027" y="0"/>
                  </a:moveTo>
                  <a:cubicBezTo>
                    <a:pt x="1991" y="0"/>
                    <a:pt x="1007" y="597"/>
                    <a:pt x="614" y="1607"/>
                  </a:cubicBezTo>
                  <a:cubicBezTo>
                    <a:pt x="1" y="2940"/>
                    <a:pt x="614" y="4468"/>
                    <a:pt x="1946" y="4983"/>
                  </a:cubicBezTo>
                  <a:cubicBezTo>
                    <a:pt x="2259" y="5103"/>
                    <a:pt x="2584" y="5160"/>
                    <a:pt x="2906" y="5160"/>
                  </a:cubicBezTo>
                  <a:cubicBezTo>
                    <a:pt x="3945" y="5160"/>
                    <a:pt x="4952" y="4564"/>
                    <a:pt x="5420" y="3553"/>
                  </a:cubicBezTo>
                  <a:cubicBezTo>
                    <a:pt x="5926" y="2220"/>
                    <a:pt x="5313" y="692"/>
                    <a:pt x="3989" y="177"/>
                  </a:cubicBezTo>
                  <a:cubicBezTo>
                    <a:pt x="3674" y="57"/>
                    <a:pt x="3348" y="0"/>
                    <a:pt x="3027"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54"/>
            <p:cNvSpPr/>
            <p:nvPr/>
          </p:nvSpPr>
          <p:spPr>
            <a:xfrm>
              <a:off x="1785950" y="1081625"/>
              <a:ext cx="130400" cy="78625"/>
            </a:xfrm>
            <a:custGeom>
              <a:rect b="b" l="l" r="r" t="t"/>
              <a:pathLst>
                <a:path extrusionOk="0" h="3145" w="5216">
                  <a:moveTo>
                    <a:pt x="5109" y="0"/>
                  </a:moveTo>
                  <a:cubicBezTo>
                    <a:pt x="5109" y="311"/>
                    <a:pt x="5011" y="719"/>
                    <a:pt x="4904" y="1022"/>
                  </a:cubicBezTo>
                  <a:cubicBezTo>
                    <a:pt x="4454" y="2002"/>
                    <a:pt x="3507" y="2593"/>
                    <a:pt x="2551" y="2593"/>
                  </a:cubicBezTo>
                  <a:cubicBezTo>
                    <a:pt x="2207" y="2593"/>
                    <a:pt x="1861" y="2516"/>
                    <a:pt x="1537" y="2354"/>
                  </a:cubicBezTo>
                  <a:cubicBezTo>
                    <a:pt x="720" y="2044"/>
                    <a:pt x="107" y="1332"/>
                    <a:pt x="0" y="613"/>
                  </a:cubicBezTo>
                  <a:lnTo>
                    <a:pt x="0" y="613"/>
                  </a:lnTo>
                  <a:cubicBezTo>
                    <a:pt x="0" y="1537"/>
                    <a:pt x="515" y="2558"/>
                    <a:pt x="1537" y="2967"/>
                  </a:cubicBezTo>
                  <a:cubicBezTo>
                    <a:pt x="1850" y="3087"/>
                    <a:pt x="2175" y="3144"/>
                    <a:pt x="2497" y="3144"/>
                  </a:cubicBezTo>
                  <a:cubicBezTo>
                    <a:pt x="3536" y="3144"/>
                    <a:pt x="4543" y="2548"/>
                    <a:pt x="5011" y="1537"/>
                  </a:cubicBezTo>
                  <a:cubicBezTo>
                    <a:pt x="5215" y="1022"/>
                    <a:pt x="5215" y="515"/>
                    <a:pt x="5109" y="0"/>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54"/>
            <p:cNvSpPr/>
            <p:nvPr/>
          </p:nvSpPr>
          <p:spPr>
            <a:xfrm>
              <a:off x="1785950" y="1071400"/>
              <a:ext cx="122625" cy="56225"/>
            </a:xfrm>
            <a:custGeom>
              <a:rect b="b" l="l" r="r" t="t"/>
              <a:pathLst>
                <a:path extrusionOk="0" h="2249" w="4905">
                  <a:moveTo>
                    <a:pt x="205" y="0"/>
                  </a:moveTo>
                  <a:cubicBezTo>
                    <a:pt x="107" y="0"/>
                    <a:pt x="107" y="0"/>
                    <a:pt x="107" y="107"/>
                  </a:cubicBezTo>
                  <a:cubicBezTo>
                    <a:pt x="107" y="107"/>
                    <a:pt x="107" y="205"/>
                    <a:pt x="0" y="311"/>
                  </a:cubicBezTo>
                  <a:lnTo>
                    <a:pt x="4806" y="2248"/>
                  </a:lnTo>
                  <a:cubicBezTo>
                    <a:pt x="4806" y="2248"/>
                    <a:pt x="4904" y="2150"/>
                    <a:pt x="4904" y="2044"/>
                  </a:cubicBezTo>
                  <a:lnTo>
                    <a:pt x="4904" y="1946"/>
                  </a:lnTo>
                  <a:lnTo>
                    <a:pt x="205"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54"/>
            <p:cNvSpPr/>
            <p:nvPr/>
          </p:nvSpPr>
          <p:spPr>
            <a:xfrm>
              <a:off x="1788600" y="1066300"/>
              <a:ext cx="122625" cy="58875"/>
            </a:xfrm>
            <a:custGeom>
              <a:rect b="b" l="l" r="r" t="t"/>
              <a:pathLst>
                <a:path extrusionOk="0" h="2355" w="4905">
                  <a:moveTo>
                    <a:pt x="99" y="0"/>
                  </a:moveTo>
                  <a:lnTo>
                    <a:pt x="99" y="204"/>
                  </a:lnTo>
                  <a:cubicBezTo>
                    <a:pt x="1" y="204"/>
                    <a:pt x="1" y="311"/>
                    <a:pt x="1" y="311"/>
                  </a:cubicBezTo>
                  <a:lnTo>
                    <a:pt x="4798" y="2354"/>
                  </a:lnTo>
                  <a:cubicBezTo>
                    <a:pt x="4798" y="2248"/>
                    <a:pt x="4798" y="2248"/>
                    <a:pt x="4905" y="2150"/>
                  </a:cubicBezTo>
                  <a:lnTo>
                    <a:pt x="4905" y="2044"/>
                  </a:lnTo>
                  <a:lnTo>
                    <a:pt x="99" y="0"/>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54"/>
            <p:cNvSpPr/>
            <p:nvPr/>
          </p:nvSpPr>
          <p:spPr>
            <a:xfrm>
              <a:off x="1952075" y="1110375"/>
              <a:ext cx="135300" cy="129625"/>
            </a:xfrm>
            <a:custGeom>
              <a:rect b="b" l="l" r="r" t="t"/>
              <a:pathLst>
                <a:path extrusionOk="0" h="5185" w="5412">
                  <a:moveTo>
                    <a:pt x="2659" y="0"/>
                  </a:moveTo>
                  <a:cubicBezTo>
                    <a:pt x="2197" y="0"/>
                    <a:pt x="1734" y="125"/>
                    <a:pt x="1325" y="387"/>
                  </a:cubicBezTo>
                  <a:cubicBezTo>
                    <a:pt x="1226" y="387"/>
                    <a:pt x="1226" y="387"/>
                    <a:pt x="1226" y="485"/>
                  </a:cubicBezTo>
                  <a:lnTo>
                    <a:pt x="1120" y="485"/>
                  </a:lnTo>
                  <a:cubicBezTo>
                    <a:pt x="1022" y="485"/>
                    <a:pt x="1022" y="485"/>
                    <a:pt x="1022" y="591"/>
                  </a:cubicBezTo>
                  <a:lnTo>
                    <a:pt x="916" y="591"/>
                  </a:lnTo>
                  <a:lnTo>
                    <a:pt x="916" y="689"/>
                  </a:lnTo>
                  <a:cubicBezTo>
                    <a:pt x="712" y="795"/>
                    <a:pt x="613" y="1000"/>
                    <a:pt x="507" y="1204"/>
                  </a:cubicBezTo>
                  <a:lnTo>
                    <a:pt x="409" y="1204"/>
                  </a:lnTo>
                  <a:cubicBezTo>
                    <a:pt x="409" y="1302"/>
                    <a:pt x="409" y="1302"/>
                    <a:pt x="303" y="1408"/>
                  </a:cubicBezTo>
                  <a:cubicBezTo>
                    <a:pt x="303" y="1507"/>
                    <a:pt x="303" y="1507"/>
                    <a:pt x="205" y="1613"/>
                  </a:cubicBezTo>
                  <a:cubicBezTo>
                    <a:pt x="205" y="1711"/>
                    <a:pt x="205" y="1817"/>
                    <a:pt x="99" y="1817"/>
                  </a:cubicBezTo>
                  <a:lnTo>
                    <a:pt x="99" y="1915"/>
                  </a:lnTo>
                  <a:lnTo>
                    <a:pt x="99" y="2120"/>
                  </a:lnTo>
                  <a:lnTo>
                    <a:pt x="99" y="2324"/>
                  </a:lnTo>
                  <a:lnTo>
                    <a:pt x="99" y="2430"/>
                  </a:lnTo>
                  <a:cubicBezTo>
                    <a:pt x="0" y="2430"/>
                    <a:pt x="0" y="2528"/>
                    <a:pt x="0" y="2634"/>
                  </a:cubicBezTo>
                  <a:cubicBezTo>
                    <a:pt x="0" y="2733"/>
                    <a:pt x="0" y="2733"/>
                    <a:pt x="99" y="2839"/>
                  </a:cubicBezTo>
                  <a:lnTo>
                    <a:pt x="99" y="2937"/>
                  </a:lnTo>
                  <a:lnTo>
                    <a:pt x="99" y="3043"/>
                  </a:lnTo>
                  <a:lnTo>
                    <a:pt x="99" y="3141"/>
                  </a:lnTo>
                  <a:cubicBezTo>
                    <a:pt x="99" y="3247"/>
                    <a:pt x="99" y="3247"/>
                    <a:pt x="205" y="3346"/>
                  </a:cubicBezTo>
                  <a:lnTo>
                    <a:pt x="205" y="3550"/>
                  </a:lnTo>
                  <a:cubicBezTo>
                    <a:pt x="205" y="3550"/>
                    <a:pt x="205" y="3656"/>
                    <a:pt x="303" y="3656"/>
                  </a:cubicBezTo>
                  <a:lnTo>
                    <a:pt x="303" y="3754"/>
                  </a:lnTo>
                  <a:cubicBezTo>
                    <a:pt x="303" y="3860"/>
                    <a:pt x="409" y="3860"/>
                    <a:pt x="409" y="3860"/>
                  </a:cubicBezTo>
                  <a:cubicBezTo>
                    <a:pt x="409" y="3959"/>
                    <a:pt x="409" y="3959"/>
                    <a:pt x="507" y="4065"/>
                  </a:cubicBezTo>
                  <a:cubicBezTo>
                    <a:pt x="712" y="4473"/>
                    <a:pt x="1120" y="4678"/>
                    <a:pt x="1431" y="4882"/>
                  </a:cubicBezTo>
                  <a:cubicBezTo>
                    <a:pt x="1529" y="4980"/>
                    <a:pt x="1635" y="4980"/>
                    <a:pt x="1635" y="4980"/>
                  </a:cubicBezTo>
                  <a:cubicBezTo>
                    <a:pt x="1733" y="5086"/>
                    <a:pt x="1839" y="5086"/>
                    <a:pt x="1938" y="5086"/>
                  </a:cubicBezTo>
                  <a:cubicBezTo>
                    <a:pt x="2044" y="5086"/>
                    <a:pt x="2044" y="5185"/>
                    <a:pt x="2142" y="5185"/>
                  </a:cubicBezTo>
                  <a:lnTo>
                    <a:pt x="2657" y="5185"/>
                  </a:lnTo>
                  <a:cubicBezTo>
                    <a:pt x="3065" y="5185"/>
                    <a:pt x="3474" y="5086"/>
                    <a:pt x="3777" y="4882"/>
                  </a:cubicBezTo>
                  <a:lnTo>
                    <a:pt x="3981" y="4882"/>
                  </a:lnTo>
                  <a:lnTo>
                    <a:pt x="3981" y="4776"/>
                  </a:lnTo>
                  <a:lnTo>
                    <a:pt x="4087" y="4776"/>
                  </a:lnTo>
                  <a:cubicBezTo>
                    <a:pt x="4185" y="4678"/>
                    <a:pt x="4185" y="4678"/>
                    <a:pt x="4291" y="4678"/>
                  </a:cubicBezTo>
                  <a:lnTo>
                    <a:pt x="4291" y="4572"/>
                  </a:lnTo>
                  <a:lnTo>
                    <a:pt x="4390" y="4572"/>
                  </a:lnTo>
                  <a:cubicBezTo>
                    <a:pt x="4390" y="4473"/>
                    <a:pt x="4390" y="4473"/>
                    <a:pt x="4496" y="4473"/>
                  </a:cubicBezTo>
                  <a:lnTo>
                    <a:pt x="4496" y="4367"/>
                  </a:lnTo>
                  <a:cubicBezTo>
                    <a:pt x="4594" y="4367"/>
                    <a:pt x="4594" y="4269"/>
                    <a:pt x="4594" y="4269"/>
                  </a:cubicBezTo>
                  <a:cubicBezTo>
                    <a:pt x="4700" y="4269"/>
                    <a:pt x="4700" y="4269"/>
                    <a:pt x="4700" y="4163"/>
                  </a:cubicBezTo>
                  <a:lnTo>
                    <a:pt x="4798" y="4065"/>
                  </a:lnTo>
                  <a:cubicBezTo>
                    <a:pt x="4798" y="3959"/>
                    <a:pt x="4904" y="3959"/>
                    <a:pt x="4904" y="3959"/>
                  </a:cubicBezTo>
                  <a:lnTo>
                    <a:pt x="4904" y="3860"/>
                  </a:lnTo>
                  <a:lnTo>
                    <a:pt x="5003" y="3754"/>
                  </a:lnTo>
                  <a:lnTo>
                    <a:pt x="5003" y="3656"/>
                  </a:lnTo>
                  <a:cubicBezTo>
                    <a:pt x="5003" y="3550"/>
                    <a:pt x="5109" y="3550"/>
                    <a:pt x="5109" y="3550"/>
                  </a:cubicBezTo>
                  <a:lnTo>
                    <a:pt x="5109" y="3452"/>
                  </a:lnTo>
                  <a:cubicBezTo>
                    <a:pt x="5411" y="2733"/>
                    <a:pt x="5313" y="1817"/>
                    <a:pt x="4798" y="1098"/>
                  </a:cubicBezTo>
                  <a:cubicBezTo>
                    <a:pt x="4278" y="385"/>
                    <a:pt x="3469" y="0"/>
                    <a:pt x="2659"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54"/>
            <p:cNvSpPr/>
            <p:nvPr/>
          </p:nvSpPr>
          <p:spPr>
            <a:xfrm>
              <a:off x="1936750" y="1097625"/>
              <a:ext cx="148175" cy="130550"/>
            </a:xfrm>
            <a:custGeom>
              <a:rect b="b" l="l" r="r" t="t"/>
              <a:pathLst>
                <a:path extrusionOk="0" h="5222" w="5927">
                  <a:moveTo>
                    <a:pt x="3022" y="0"/>
                  </a:moveTo>
                  <a:cubicBezTo>
                    <a:pt x="1988" y="0"/>
                    <a:pt x="1000" y="597"/>
                    <a:pt x="613" y="1608"/>
                  </a:cubicBezTo>
                  <a:cubicBezTo>
                    <a:pt x="0" y="2940"/>
                    <a:pt x="712" y="4469"/>
                    <a:pt x="1938" y="4983"/>
                  </a:cubicBezTo>
                  <a:cubicBezTo>
                    <a:pt x="2290" y="5146"/>
                    <a:pt x="2656" y="5222"/>
                    <a:pt x="3015" y="5222"/>
                  </a:cubicBezTo>
                  <a:cubicBezTo>
                    <a:pt x="4014" y="5222"/>
                    <a:pt x="4960" y="4631"/>
                    <a:pt x="5411" y="3651"/>
                  </a:cubicBezTo>
                  <a:cubicBezTo>
                    <a:pt x="5926" y="2327"/>
                    <a:pt x="5313" y="791"/>
                    <a:pt x="3981" y="177"/>
                  </a:cubicBezTo>
                  <a:cubicBezTo>
                    <a:pt x="3668" y="58"/>
                    <a:pt x="3343" y="0"/>
                    <a:pt x="3022" y="0"/>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54"/>
            <p:cNvSpPr/>
            <p:nvPr/>
          </p:nvSpPr>
          <p:spPr>
            <a:xfrm>
              <a:off x="1946975" y="1148025"/>
              <a:ext cx="130175" cy="80150"/>
            </a:xfrm>
            <a:custGeom>
              <a:rect b="b" l="l" r="r" t="t"/>
              <a:pathLst>
                <a:path extrusionOk="0" h="3206" w="5207">
                  <a:moveTo>
                    <a:pt x="5108" y="1"/>
                  </a:moveTo>
                  <a:cubicBezTo>
                    <a:pt x="5108" y="311"/>
                    <a:pt x="5108" y="720"/>
                    <a:pt x="4904" y="1022"/>
                  </a:cubicBezTo>
                  <a:cubicBezTo>
                    <a:pt x="4512" y="2037"/>
                    <a:pt x="3532" y="2634"/>
                    <a:pt x="2499" y="2634"/>
                  </a:cubicBezTo>
                  <a:cubicBezTo>
                    <a:pt x="2175" y="2634"/>
                    <a:pt x="1846" y="2575"/>
                    <a:pt x="1529" y="2453"/>
                  </a:cubicBezTo>
                  <a:cubicBezTo>
                    <a:pt x="711" y="2044"/>
                    <a:pt x="204" y="1333"/>
                    <a:pt x="0" y="614"/>
                  </a:cubicBezTo>
                  <a:lnTo>
                    <a:pt x="0" y="614"/>
                  </a:lnTo>
                  <a:cubicBezTo>
                    <a:pt x="0" y="1635"/>
                    <a:pt x="613" y="2559"/>
                    <a:pt x="1529" y="2967"/>
                  </a:cubicBezTo>
                  <a:cubicBezTo>
                    <a:pt x="1881" y="3130"/>
                    <a:pt x="2247" y="3206"/>
                    <a:pt x="2606" y="3206"/>
                  </a:cubicBezTo>
                  <a:cubicBezTo>
                    <a:pt x="3605" y="3206"/>
                    <a:pt x="4551" y="2615"/>
                    <a:pt x="5002" y="1635"/>
                  </a:cubicBezTo>
                  <a:cubicBezTo>
                    <a:pt x="5207" y="1128"/>
                    <a:pt x="5207" y="515"/>
                    <a:pt x="5108"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54"/>
            <p:cNvSpPr/>
            <p:nvPr/>
          </p:nvSpPr>
          <p:spPr>
            <a:xfrm>
              <a:off x="1949425" y="1137800"/>
              <a:ext cx="122625" cy="58875"/>
            </a:xfrm>
            <a:custGeom>
              <a:rect b="b" l="l" r="r" t="t"/>
              <a:pathLst>
                <a:path extrusionOk="0" h="2355" w="4905">
                  <a:moveTo>
                    <a:pt x="106" y="1"/>
                  </a:moveTo>
                  <a:lnTo>
                    <a:pt x="106" y="107"/>
                  </a:lnTo>
                  <a:cubicBezTo>
                    <a:pt x="0" y="205"/>
                    <a:pt x="0" y="205"/>
                    <a:pt x="0" y="311"/>
                  </a:cubicBezTo>
                  <a:lnTo>
                    <a:pt x="4700" y="2355"/>
                  </a:lnTo>
                  <a:cubicBezTo>
                    <a:pt x="4806" y="2249"/>
                    <a:pt x="4806" y="2150"/>
                    <a:pt x="4806" y="2044"/>
                  </a:cubicBezTo>
                  <a:lnTo>
                    <a:pt x="4904" y="2044"/>
                  </a:lnTo>
                  <a:lnTo>
                    <a:pt x="106" y="1"/>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54"/>
            <p:cNvSpPr/>
            <p:nvPr/>
          </p:nvSpPr>
          <p:spPr>
            <a:xfrm>
              <a:off x="1949425" y="1132700"/>
              <a:ext cx="122625" cy="58875"/>
            </a:xfrm>
            <a:custGeom>
              <a:rect b="b" l="l" r="r" t="t"/>
              <a:pathLst>
                <a:path extrusionOk="0" h="2355" w="4905">
                  <a:moveTo>
                    <a:pt x="205" y="1"/>
                  </a:moveTo>
                  <a:cubicBezTo>
                    <a:pt x="106" y="107"/>
                    <a:pt x="106" y="107"/>
                    <a:pt x="106" y="205"/>
                  </a:cubicBezTo>
                  <a:lnTo>
                    <a:pt x="0" y="311"/>
                  </a:lnTo>
                  <a:lnTo>
                    <a:pt x="4806" y="2354"/>
                  </a:lnTo>
                  <a:lnTo>
                    <a:pt x="4904" y="2248"/>
                  </a:lnTo>
                  <a:lnTo>
                    <a:pt x="4904" y="2044"/>
                  </a:lnTo>
                  <a:lnTo>
                    <a:pt x="205" y="1"/>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54"/>
            <p:cNvSpPr/>
            <p:nvPr/>
          </p:nvSpPr>
          <p:spPr>
            <a:xfrm>
              <a:off x="2115550" y="1176775"/>
              <a:ext cx="132825" cy="129625"/>
            </a:xfrm>
            <a:custGeom>
              <a:rect b="b" l="l" r="r" t="t"/>
              <a:pathLst>
                <a:path extrusionOk="0" h="5185" w="5313">
                  <a:moveTo>
                    <a:pt x="2629" y="0"/>
                  </a:moveTo>
                  <a:cubicBezTo>
                    <a:pt x="2157" y="0"/>
                    <a:pt x="1672" y="126"/>
                    <a:pt x="1226" y="387"/>
                  </a:cubicBezTo>
                  <a:cubicBezTo>
                    <a:pt x="1226" y="387"/>
                    <a:pt x="1120" y="387"/>
                    <a:pt x="1120" y="485"/>
                  </a:cubicBezTo>
                  <a:lnTo>
                    <a:pt x="1022" y="485"/>
                  </a:lnTo>
                  <a:lnTo>
                    <a:pt x="1022" y="591"/>
                  </a:lnTo>
                  <a:cubicBezTo>
                    <a:pt x="916" y="591"/>
                    <a:pt x="916" y="591"/>
                    <a:pt x="916" y="690"/>
                  </a:cubicBezTo>
                  <a:lnTo>
                    <a:pt x="817" y="690"/>
                  </a:lnTo>
                  <a:cubicBezTo>
                    <a:pt x="711" y="796"/>
                    <a:pt x="507" y="1000"/>
                    <a:pt x="409" y="1204"/>
                  </a:cubicBezTo>
                  <a:cubicBezTo>
                    <a:pt x="303" y="1303"/>
                    <a:pt x="303" y="1303"/>
                    <a:pt x="303" y="1409"/>
                  </a:cubicBezTo>
                  <a:lnTo>
                    <a:pt x="204" y="1507"/>
                  </a:lnTo>
                  <a:lnTo>
                    <a:pt x="204" y="1613"/>
                  </a:lnTo>
                  <a:lnTo>
                    <a:pt x="204" y="1711"/>
                  </a:lnTo>
                  <a:cubicBezTo>
                    <a:pt x="98" y="1711"/>
                    <a:pt x="98" y="1817"/>
                    <a:pt x="98" y="1916"/>
                  </a:cubicBezTo>
                  <a:cubicBezTo>
                    <a:pt x="98" y="2022"/>
                    <a:pt x="0" y="2022"/>
                    <a:pt x="0" y="2120"/>
                  </a:cubicBezTo>
                  <a:lnTo>
                    <a:pt x="0" y="2226"/>
                  </a:lnTo>
                  <a:lnTo>
                    <a:pt x="0" y="2324"/>
                  </a:lnTo>
                  <a:lnTo>
                    <a:pt x="0" y="2430"/>
                  </a:lnTo>
                  <a:lnTo>
                    <a:pt x="0" y="2635"/>
                  </a:lnTo>
                  <a:lnTo>
                    <a:pt x="0" y="2839"/>
                  </a:lnTo>
                  <a:lnTo>
                    <a:pt x="0" y="2937"/>
                  </a:lnTo>
                  <a:lnTo>
                    <a:pt x="0" y="3043"/>
                  </a:lnTo>
                  <a:lnTo>
                    <a:pt x="0" y="3142"/>
                  </a:lnTo>
                  <a:cubicBezTo>
                    <a:pt x="0" y="3248"/>
                    <a:pt x="98" y="3346"/>
                    <a:pt x="98" y="3346"/>
                  </a:cubicBezTo>
                  <a:cubicBezTo>
                    <a:pt x="98" y="3452"/>
                    <a:pt x="98" y="3550"/>
                    <a:pt x="204" y="3550"/>
                  </a:cubicBezTo>
                  <a:lnTo>
                    <a:pt x="204" y="3656"/>
                  </a:lnTo>
                  <a:cubicBezTo>
                    <a:pt x="204" y="3755"/>
                    <a:pt x="204" y="3755"/>
                    <a:pt x="303" y="3861"/>
                  </a:cubicBezTo>
                  <a:cubicBezTo>
                    <a:pt x="303" y="3959"/>
                    <a:pt x="409" y="4065"/>
                    <a:pt x="409" y="4065"/>
                  </a:cubicBezTo>
                  <a:cubicBezTo>
                    <a:pt x="711" y="4474"/>
                    <a:pt x="1022" y="4776"/>
                    <a:pt x="1430" y="4882"/>
                  </a:cubicBezTo>
                  <a:cubicBezTo>
                    <a:pt x="1430" y="4981"/>
                    <a:pt x="1529" y="4981"/>
                    <a:pt x="1635" y="4981"/>
                  </a:cubicBezTo>
                  <a:cubicBezTo>
                    <a:pt x="1733" y="5087"/>
                    <a:pt x="1733" y="5087"/>
                    <a:pt x="1839" y="5087"/>
                  </a:cubicBezTo>
                  <a:cubicBezTo>
                    <a:pt x="1937" y="5185"/>
                    <a:pt x="2043" y="5185"/>
                    <a:pt x="2142" y="5185"/>
                  </a:cubicBezTo>
                  <a:lnTo>
                    <a:pt x="2550" y="5185"/>
                  </a:lnTo>
                  <a:cubicBezTo>
                    <a:pt x="2959" y="5185"/>
                    <a:pt x="3368" y="5087"/>
                    <a:pt x="3776" y="4981"/>
                  </a:cubicBezTo>
                  <a:lnTo>
                    <a:pt x="3776" y="4882"/>
                  </a:lnTo>
                  <a:lnTo>
                    <a:pt x="3981" y="4882"/>
                  </a:lnTo>
                  <a:lnTo>
                    <a:pt x="3981" y="4776"/>
                  </a:lnTo>
                  <a:lnTo>
                    <a:pt x="4087" y="4776"/>
                  </a:lnTo>
                  <a:lnTo>
                    <a:pt x="4185" y="4678"/>
                  </a:lnTo>
                  <a:lnTo>
                    <a:pt x="4185" y="4572"/>
                  </a:lnTo>
                  <a:lnTo>
                    <a:pt x="4291" y="4572"/>
                  </a:lnTo>
                  <a:lnTo>
                    <a:pt x="4389" y="4474"/>
                  </a:lnTo>
                  <a:lnTo>
                    <a:pt x="4496" y="4368"/>
                  </a:lnTo>
                  <a:cubicBezTo>
                    <a:pt x="4496" y="4368"/>
                    <a:pt x="4594" y="4368"/>
                    <a:pt x="4594" y="4269"/>
                  </a:cubicBezTo>
                  <a:cubicBezTo>
                    <a:pt x="4700" y="4163"/>
                    <a:pt x="4700" y="4065"/>
                    <a:pt x="4798" y="4065"/>
                  </a:cubicBezTo>
                  <a:lnTo>
                    <a:pt x="4798" y="3959"/>
                  </a:lnTo>
                  <a:cubicBezTo>
                    <a:pt x="4798" y="3959"/>
                    <a:pt x="4798" y="3861"/>
                    <a:pt x="4904" y="3861"/>
                  </a:cubicBezTo>
                  <a:lnTo>
                    <a:pt x="4904" y="3755"/>
                  </a:lnTo>
                  <a:lnTo>
                    <a:pt x="5002" y="3656"/>
                  </a:lnTo>
                  <a:lnTo>
                    <a:pt x="5002" y="3550"/>
                  </a:lnTo>
                  <a:cubicBezTo>
                    <a:pt x="5313" y="2733"/>
                    <a:pt x="5207" y="1916"/>
                    <a:pt x="4700" y="1098"/>
                  </a:cubicBezTo>
                  <a:cubicBezTo>
                    <a:pt x="4242" y="385"/>
                    <a:pt x="3456" y="0"/>
                    <a:pt x="2629" y="0"/>
                  </a:cubicBez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54"/>
            <p:cNvSpPr/>
            <p:nvPr/>
          </p:nvSpPr>
          <p:spPr>
            <a:xfrm>
              <a:off x="2100225" y="1164025"/>
              <a:ext cx="148150" cy="130575"/>
            </a:xfrm>
            <a:custGeom>
              <a:rect b="b" l="l" r="r" t="t"/>
              <a:pathLst>
                <a:path extrusionOk="0" h="5223" w="5926">
                  <a:moveTo>
                    <a:pt x="3021" y="1"/>
                  </a:moveTo>
                  <a:cubicBezTo>
                    <a:pt x="1981" y="1"/>
                    <a:pt x="975" y="597"/>
                    <a:pt x="507" y="1608"/>
                  </a:cubicBezTo>
                  <a:cubicBezTo>
                    <a:pt x="0" y="2940"/>
                    <a:pt x="613" y="4469"/>
                    <a:pt x="1937" y="4984"/>
                  </a:cubicBezTo>
                  <a:cubicBezTo>
                    <a:pt x="2290" y="5146"/>
                    <a:pt x="2656" y="5222"/>
                    <a:pt x="3013" y="5222"/>
                  </a:cubicBezTo>
                  <a:cubicBezTo>
                    <a:pt x="4007" y="5222"/>
                    <a:pt x="4934" y="4631"/>
                    <a:pt x="5313" y="3652"/>
                  </a:cubicBezTo>
                  <a:cubicBezTo>
                    <a:pt x="5926" y="2327"/>
                    <a:pt x="5313" y="791"/>
                    <a:pt x="3981" y="178"/>
                  </a:cubicBezTo>
                  <a:cubicBezTo>
                    <a:pt x="3667" y="58"/>
                    <a:pt x="3342" y="1"/>
                    <a:pt x="3021" y="1"/>
                  </a:cubicBez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54"/>
            <p:cNvSpPr/>
            <p:nvPr/>
          </p:nvSpPr>
          <p:spPr>
            <a:xfrm>
              <a:off x="2107775" y="1214425"/>
              <a:ext cx="132850" cy="80175"/>
            </a:xfrm>
            <a:custGeom>
              <a:rect b="b" l="l" r="r" t="t"/>
              <a:pathLst>
                <a:path extrusionOk="0" h="3207" w="5314">
                  <a:moveTo>
                    <a:pt x="5215" y="1"/>
                  </a:moveTo>
                  <a:cubicBezTo>
                    <a:pt x="5215" y="410"/>
                    <a:pt x="5109" y="720"/>
                    <a:pt x="5011" y="1023"/>
                  </a:cubicBezTo>
                  <a:cubicBezTo>
                    <a:pt x="4544" y="2037"/>
                    <a:pt x="3542" y="2634"/>
                    <a:pt x="2506" y="2634"/>
                  </a:cubicBezTo>
                  <a:cubicBezTo>
                    <a:pt x="2181" y="2634"/>
                    <a:pt x="1853" y="2576"/>
                    <a:pt x="1537" y="2453"/>
                  </a:cubicBezTo>
                  <a:cubicBezTo>
                    <a:pt x="720" y="2044"/>
                    <a:pt x="205" y="1431"/>
                    <a:pt x="1" y="614"/>
                  </a:cubicBezTo>
                  <a:lnTo>
                    <a:pt x="1" y="614"/>
                  </a:lnTo>
                  <a:cubicBezTo>
                    <a:pt x="1" y="1636"/>
                    <a:pt x="614" y="2559"/>
                    <a:pt x="1635" y="2968"/>
                  </a:cubicBezTo>
                  <a:cubicBezTo>
                    <a:pt x="1988" y="3130"/>
                    <a:pt x="2354" y="3206"/>
                    <a:pt x="2711" y="3206"/>
                  </a:cubicBezTo>
                  <a:cubicBezTo>
                    <a:pt x="3705" y="3206"/>
                    <a:pt x="4632" y="2615"/>
                    <a:pt x="5011" y="1636"/>
                  </a:cubicBezTo>
                  <a:cubicBezTo>
                    <a:pt x="5215" y="1129"/>
                    <a:pt x="5313" y="516"/>
                    <a:pt x="5215" y="1"/>
                  </a:cubicBez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54"/>
            <p:cNvSpPr/>
            <p:nvPr/>
          </p:nvSpPr>
          <p:spPr>
            <a:xfrm>
              <a:off x="2110425" y="1204225"/>
              <a:ext cx="122625" cy="58875"/>
            </a:xfrm>
            <a:custGeom>
              <a:rect b="b" l="l" r="r" t="t"/>
              <a:pathLst>
                <a:path extrusionOk="0" h="2355" w="4905">
                  <a:moveTo>
                    <a:pt x="99" y="0"/>
                  </a:moveTo>
                  <a:lnTo>
                    <a:pt x="99" y="106"/>
                  </a:lnTo>
                  <a:cubicBezTo>
                    <a:pt x="99" y="205"/>
                    <a:pt x="1" y="205"/>
                    <a:pt x="1" y="311"/>
                  </a:cubicBezTo>
                  <a:lnTo>
                    <a:pt x="4799" y="2354"/>
                  </a:lnTo>
                  <a:cubicBezTo>
                    <a:pt x="4799" y="2248"/>
                    <a:pt x="4799" y="2150"/>
                    <a:pt x="4905" y="2150"/>
                  </a:cubicBezTo>
                  <a:lnTo>
                    <a:pt x="4905" y="2044"/>
                  </a:lnTo>
                  <a:lnTo>
                    <a:pt x="99"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54"/>
            <p:cNvSpPr/>
            <p:nvPr/>
          </p:nvSpPr>
          <p:spPr>
            <a:xfrm>
              <a:off x="2112875" y="1201775"/>
              <a:ext cx="122625" cy="56200"/>
            </a:xfrm>
            <a:custGeom>
              <a:rect b="b" l="l" r="r" t="t"/>
              <a:pathLst>
                <a:path extrusionOk="0" h="2248" w="4905">
                  <a:moveTo>
                    <a:pt x="107" y="0"/>
                  </a:moveTo>
                  <a:lnTo>
                    <a:pt x="1" y="98"/>
                  </a:lnTo>
                  <a:lnTo>
                    <a:pt x="1" y="303"/>
                  </a:lnTo>
                  <a:lnTo>
                    <a:pt x="4807" y="2248"/>
                  </a:lnTo>
                  <a:lnTo>
                    <a:pt x="4807" y="2142"/>
                  </a:lnTo>
                  <a:cubicBezTo>
                    <a:pt x="4807" y="2043"/>
                    <a:pt x="4905" y="2043"/>
                    <a:pt x="4905" y="1937"/>
                  </a:cubicBezTo>
                  <a:lnTo>
                    <a:pt x="107" y="0"/>
                  </a:lnTo>
                  <a:close/>
                </a:path>
              </a:pathLst>
            </a:custGeom>
            <a:solidFill>
              <a:srgbClr val="E54C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5" name="Google Shape;525;p54"/>
          <p:cNvGrpSpPr/>
          <p:nvPr/>
        </p:nvGrpSpPr>
        <p:grpSpPr>
          <a:xfrm>
            <a:off x="8266150" y="4248125"/>
            <a:ext cx="480225" cy="615300"/>
            <a:chOff x="912850" y="4743425"/>
            <a:chExt cx="480225" cy="615300"/>
          </a:xfrm>
        </p:grpSpPr>
        <p:sp>
          <p:nvSpPr>
            <p:cNvPr id="526" name="Google Shape;526;p54"/>
            <p:cNvSpPr/>
            <p:nvPr/>
          </p:nvSpPr>
          <p:spPr>
            <a:xfrm>
              <a:off x="912850" y="4825175"/>
              <a:ext cx="480225" cy="533550"/>
            </a:xfrm>
            <a:custGeom>
              <a:rect b="b" l="l" r="r" t="t"/>
              <a:pathLst>
                <a:path extrusionOk="0" h="21342" w="19209">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54"/>
            <p:cNvSpPr/>
            <p:nvPr/>
          </p:nvSpPr>
          <p:spPr>
            <a:xfrm>
              <a:off x="1055900" y="4825175"/>
              <a:ext cx="291200" cy="71525"/>
            </a:xfrm>
            <a:custGeom>
              <a:rect b="b" l="l" r="r" t="t"/>
              <a:pathLst>
                <a:path extrusionOk="0" h="2861" w="11648">
                  <a:moveTo>
                    <a:pt x="205" y="0"/>
                  </a:moveTo>
                  <a:lnTo>
                    <a:pt x="0" y="613"/>
                  </a:lnTo>
                  <a:lnTo>
                    <a:pt x="11549" y="2861"/>
                  </a:lnTo>
                  <a:lnTo>
                    <a:pt x="11647" y="2248"/>
                  </a:lnTo>
                  <a:lnTo>
                    <a:pt x="205"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54"/>
            <p:cNvSpPr/>
            <p:nvPr/>
          </p:nvSpPr>
          <p:spPr>
            <a:xfrm>
              <a:off x="1038125" y="4743425"/>
              <a:ext cx="344725" cy="143075"/>
            </a:xfrm>
            <a:custGeom>
              <a:rect b="b" l="l" r="r" t="t"/>
              <a:pathLst>
                <a:path extrusionOk="0" h="5723" w="13789">
                  <a:moveTo>
                    <a:pt x="613" y="1"/>
                  </a:moveTo>
                  <a:lnTo>
                    <a:pt x="0" y="3066"/>
                  </a:lnTo>
                  <a:lnTo>
                    <a:pt x="13176" y="5722"/>
                  </a:lnTo>
                  <a:lnTo>
                    <a:pt x="13789" y="2657"/>
                  </a:lnTo>
                  <a:lnTo>
                    <a:pt x="613" y="1"/>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54"/>
            <p:cNvSpPr/>
            <p:nvPr/>
          </p:nvSpPr>
          <p:spPr>
            <a:xfrm>
              <a:off x="1050775" y="4745900"/>
              <a:ext cx="28225" cy="79300"/>
            </a:xfrm>
            <a:custGeom>
              <a:rect b="b" l="l" r="r" t="t"/>
              <a:pathLst>
                <a:path extrusionOk="0" h="3172" w="1129">
                  <a:moveTo>
                    <a:pt x="614" y="0"/>
                  </a:moveTo>
                  <a:lnTo>
                    <a:pt x="1" y="3065"/>
                  </a:lnTo>
                  <a:lnTo>
                    <a:pt x="516" y="3171"/>
                  </a:lnTo>
                  <a:lnTo>
                    <a:pt x="1129" y="106"/>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54"/>
            <p:cNvSpPr/>
            <p:nvPr/>
          </p:nvSpPr>
          <p:spPr>
            <a:xfrm>
              <a:off x="1078975" y="4751000"/>
              <a:ext cx="30675" cy="81750"/>
            </a:xfrm>
            <a:custGeom>
              <a:rect b="b" l="l" r="r" t="t"/>
              <a:pathLst>
                <a:path extrusionOk="0" h="3270" w="1227">
                  <a:moveTo>
                    <a:pt x="614" y="0"/>
                  </a:moveTo>
                  <a:lnTo>
                    <a:pt x="1" y="3172"/>
                  </a:lnTo>
                  <a:lnTo>
                    <a:pt x="614" y="3270"/>
                  </a:lnTo>
                  <a:lnTo>
                    <a:pt x="1227" y="107"/>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54"/>
            <p:cNvSpPr/>
            <p:nvPr/>
          </p:nvSpPr>
          <p:spPr>
            <a:xfrm>
              <a:off x="1109625" y="4756100"/>
              <a:ext cx="28025" cy="81775"/>
            </a:xfrm>
            <a:custGeom>
              <a:rect b="b" l="l" r="r" t="t"/>
              <a:pathLst>
                <a:path extrusionOk="0" h="3271" w="1121">
                  <a:moveTo>
                    <a:pt x="614" y="1"/>
                  </a:moveTo>
                  <a:lnTo>
                    <a:pt x="1" y="3172"/>
                  </a:lnTo>
                  <a:lnTo>
                    <a:pt x="508" y="3270"/>
                  </a:lnTo>
                  <a:lnTo>
                    <a:pt x="1121" y="107"/>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54"/>
            <p:cNvSpPr/>
            <p:nvPr/>
          </p:nvSpPr>
          <p:spPr>
            <a:xfrm>
              <a:off x="1137625" y="4763875"/>
              <a:ext cx="30675" cy="79100"/>
            </a:xfrm>
            <a:custGeom>
              <a:rect b="b" l="l" r="r" t="t"/>
              <a:pathLst>
                <a:path extrusionOk="0" h="3164" w="1227">
                  <a:moveTo>
                    <a:pt x="614" y="0"/>
                  </a:moveTo>
                  <a:lnTo>
                    <a:pt x="1" y="3065"/>
                  </a:lnTo>
                  <a:lnTo>
                    <a:pt x="516" y="3163"/>
                  </a:lnTo>
                  <a:lnTo>
                    <a:pt x="1227" y="98"/>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54"/>
            <p:cNvSpPr/>
            <p:nvPr/>
          </p:nvSpPr>
          <p:spPr>
            <a:xfrm>
              <a:off x="1165825" y="4768975"/>
              <a:ext cx="30675" cy="79100"/>
            </a:xfrm>
            <a:custGeom>
              <a:rect b="b" l="l" r="r" t="t"/>
              <a:pathLst>
                <a:path extrusionOk="0" h="3164" w="1227">
                  <a:moveTo>
                    <a:pt x="712" y="1"/>
                  </a:moveTo>
                  <a:lnTo>
                    <a:pt x="1" y="3066"/>
                  </a:lnTo>
                  <a:lnTo>
                    <a:pt x="614" y="3164"/>
                  </a:lnTo>
                  <a:lnTo>
                    <a:pt x="1227" y="99"/>
                  </a:lnTo>
                  <a:lnTo>
                    <a:pt x="712"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54"/>
            <p:cNvSpPr/>
            <p:nvPr/>
          </p:nvSpPr>
          <p:spPr>
            <a:xfrm>
              <a:off x="1196475" y="4774075"/>
              <a:ext cx="28025" cy="81775"/>
            </a:xfrm>
            <a:custGeom>
              <a:rect b="b" l="l" r="r" t="t"/>
              <a:pathLst>
                <a:path extrusionOk="0" h="3271" w="1121">
                  <a:moveTo>
                    <a:pt x="614" y="1"/>
                  </a:moveTo>
                  <a:lnTo>
                    <a:pt x="1" y="3164"/>
                  </a:lnTo>
                  <a:lnTo>
                    <a:pt x="507" y="3270"/>
                  </a:lnTo>
                  <a:lnTo>
                    <a:pt x="1120"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54"/>
            <p:cNvSpPr/>
            <p:nvPr/>
          </p:nvSpPr>
          <p:spPr>
            <a:xfrm>
              <a:off x="1224475" y="4779200"/>
              <a:ext cx="30675" cy="81750"/>
            </a:xfrm>
            <a:custGeom>
              <a:rect b="b" l="l" r="r" t="t"/>
              <a:pathLst>
                <a:path extrusionOk="0" h="3270" w="1227">
                  <a:moveTo>
                    <a:pt x="613" y="0"/>
                  </a:moveTo>
                  <a:lnTo>
                    <a:pt x="0" y="3163"/>
                  </a:lnTo>
                  <a:lnTo>
                    <a:pt x="613" y="3270"/>
                  </a:lnTo>
                  <a:lnTo>
                    <a:pt x="1226" y="98"/>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54"/>
            <p:cNvSpPr/>
            <p:nvPr/>
          </p:nvSpPr>
          <p:spPr>
            <a:xfrm>
              <a:off x="1255125" y="4786750"/>
              <a:ext cx="28225" cy="79300"/>
            </a:xfrm>
            <a:custGeom>
              <a:rect b="b" l="l" r="r" t="t"/>
              <a:pathLst>
                <a:path extrusionOk="0" h="3172" w="1129">
                  <a:moveTo>
                    <a:pt x="613" y="1"/>
                  </a:moveTo>
                  <a:lnTo>
                    <a:pt x="0" y="3066"/>
                  </a:lnTo>
                  <a:lnTo>
                    <a:pt x="515" y="3172"/>
                  </a:lnTo>
                  <a:lnTo>
                    <a:pt x="1128" y="107"/>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54"/>
            <p:cNvSpPr/>
            <p:nvPr/>
          </p:nvSpPr>
          <p:spPr>
            <a:xfrm>
              <a:off x="1283325" y="4791875"/>
              <a:ext cx="30675" cy="81750"/>
            </a:xfrm>
            <a:custGeom>
              <a:rect b="b" l="l" r="r" t="t"/>
              <a:pathLst>
                <a:path extrusionOk="0" h="3270" w="1227">
                  <a:moveTo>
                    <a:pt x="613" y="0"/>
                  </a:moveTo>
                  <a:lnTo>
                    <a:pt x="0" y="3171"/>
                  </a:lnTo>
                  <a:lnTo>
                    <a:pt x="613" y="3269"/>
                  </a:lnTo>
                  <a:lnTo>
                    <a:pt x="1226" y="106"/>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54"/>
            <p:cNvSpPr/>
            <p:nvPr/>
          </p:nvSpPr>
          <p:spPr>
            <a:xfrm>
              <a:off x="1313975" y="4796975"/>
              <a:ext cx="28000" cy="81750"/>
            </a:xfrm>
            <a:custGeom>
              <a:rect b="b" l="l" r="r" t="t"/>
              <a:pathLst>
                <a:path extrusionOk="0" h="3270" w="1120">
                  <a:moveTo>
                    <a:pt x="613" y="0"/>
                  </a:moveTo>
                  <a:lnTo>
                    <a:pt x="0" y="3172"/>
                  </a:lnTo>
                  <a:lnTo>
                    <a:pt x="507" y="3270"/>
                  </a:lnTo>
                  <a:lnTo>
                    <a:pt x="1120" y="107"/>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54"/>
            <p:cNvSpPr/>
            <p:nvPr/>
          </p:nvSpPr>
          <p:spPr>
            <a:xfrm>
              <a:off x="1341950" y="4804725"/>
              <a:ext cx="30675" cy="79125"/>
            </a:xfrm>
            <a:custGeom>
              <a:rect b="b" l="l" r="r" t="t"/>
              <a:pathLst>
                <a:path extrusionOk="0" h="3165" w="1227">
                  <a:moveTo>
                    <a:pt x="614" y="1"/>
                  </a:moveTo>
                  <a:lnTo>
                    <a:pt x="1" y="3066"/>
                  </a:lnTo>
                  <a:lnTo>
                    <a:pt x="516" y="3164"/>
                  </a:lnTo>
                  <a:lnTo>
                    <a:pt x="1227"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54"/>
            <p:cNvSpPr/>
            <p:nvPr/>
          </p:nvSpPr>
          <p:spPr>
            <a:xfrm>
              <a:off x="935950" y="4963100"/>
              <a:ext cx="441800" cy="260550"/>
            </a:xfrm>
            <a:custGeom>
              <a:rect b="b" l="l" r="r" t="t"/>
              <a:pathLst>
                <a:path extrusionOk="0" h="10422" w="17672">
                  <a:moveTo>
                    <a:pt x="1431" y="0"/>
                  </a:moveTo>
                  <a:lnTo>
                    <a:pt x="0" y="7250"/>
                  </a:lnTo>
                  <a:lnTo>
                    <a:pt x="16241" y="10421"/>
                  </a:lnTo>
                  <a:lnTo>
                    <a:pt x="17671" y="3163"/>
                  </a:lnTo>
                  <a:lnTo>
                    <a:pt x="1431" y="0"/>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54"/>
            <p:cNvSpPr/>
            <p:nvPr/>
          </p:nvSpPr>
          <p:spPr>
            <a:xfrm>
              <a:off x="912850" y="5169875"/>
              <a:ext cx="424025" cy="188850"/>
            </a:xfrm>
            <a:custGeom>
              <a:rect b="b" l="l" r="r" t="t"/>
              <a:pathLst>
                <a:path extrusionOk="0" h="7554" w="16961">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54"/>
            <p:cNvSpPr/>
            <p:nvPr/>
          </p:nvSpPr>
          <p:spPr>
            <a:xfrm>
              <a:off x="963950" y="4963100"/>
              <a:ext cx="413800" cy="112400"/>
            </a:xfrm>
            <a:custGeom>
              <a:rect b="b" l="l" r="r" t="t"/>
              <a:pathLst>
                <a:path extrusionOk="0" h="4496" w="16552">
                  <a:moveTo>
                    <a:pt x="311" y="0"/>
                  </a:moveTo>
                  <a:lnTo>
                    <a:pt x="0" y="1324"/>
                  </a:lnTo>
                  <a:lnTo>
                    <a:pt x="16249" y="4496"/>
                  </a:lnTo>
                  <a:lnTo>
                    <a:pt x="16551" y="3163"/>
                  </a:lnTo>
                  <a:lnTo>
                    <a:pt x="311"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54"/>
            <p:cNvSpPr/>
            <p:nvPr/>
          </p:nvSpPr>
          <p:spPr>
            <a:xfrm>
              <a:off x="984375" y="5034625"/>
              <a:ext cx="94625" cy="94425"/>
            </a:xfrm>
            <a:custGeom>
              <a:rect b="b" l="l" r="r" t="t"/>
              <a:pathLst>
                <a:path extrusionOk="0" h="3777" w="3785">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54"/>
            <p:cNvSpPr/>
            <p:nvPr/>
          </p:nvSpPr>
          <p:spPr>
            <a:xfrm>
              <a:off x="1178500" y="5075475"/>
              <a:ext cx="145700" cy="43350"/>
            </a:xfrm>
            <a:custGeom>
              <a:rect b="b" l="l" r="r" t="t"/>
              <a:pathLst>
                <a:path extrusionOk="0" h="1734" w="5828">
                  <a:moveTo>
                    <a:pt x="205" y="1"/>
                  </a:moveTo>
                  <a:lnTo>
                    <a:pt x="0" y="614"/>
                  </a:lnTo>
                  <a:lnTo>
                    <a:pt x="5722" y="1733"/>
                  </a:lnTo>
                  <a:lnTo>
                    <a:pt x="5828" y="1120"/>
                  </a:lnTo>
                  <a:lnTo>
                    <a:pt x="205"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54"/>
            <p:cNvSpPr/>
            <p:nvPr/>
          </p:nvSpPr>
          <p:spPr>
            <a:xfrm>
              <a:off x="1170925" y="5113700"/>
              <a:ext cx="145525" cy="43550"/>
            </a:xfrm>
            <a:custGeom>
              <a:rect b="b" l="l" r="r" t="t"/>
              <a:pathLst>
                <a:path extrusionOk="0" h="1742" w="5821">
                  <a:moveTo>
                    <a:pt x="205" y="0"/>
                  </a:moveTo>
                  <a:lnTo>
                    <a:pt x="1" y="719"/>
                  </a:lnTo>
                  <a:lnTo>
                    <a:pt x="5722" y="1741"/>
                  </a:lnTo>
                  <a:lnTo>
                    <a:pt x="5820" y="1128"/>
                  </a:lnTo>
                  <a:lnTo>
                    <a:pt x="205"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6" name="Google Shape;546;p54"/>
          <p:cNvSpPr/>
          <p:nvPr/>
        </p:nvSpPr>
        <p:spPr>
          <a:xfrm flipH="1">
            <a:off x="321590" y="8514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54"/>
          <p:cNvSpPr/>
          <p:nvPr/>
        </p:nvSpPr>
        <p:spPr>
          <a:xfrm flipH="1">
            <a:off x="1700081" y="617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54"/>
          <p:cNvSpPr/>
          <p:nvPr/>
        </p:nvSpPr>
        <p:spPr>
          <a:xfrm flipH="1">
            <a:off x="152397" y="12744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54"/>
          <p:cNvSpPr/>
          <p:nvPr/>
        </p:nvSpPr>
        <p:spPr>
          <a:xfrm flipH="1">
            <a:off x="614097" y="5764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54"/>
          <p:cNvSpPr/>
          <p:nvPr/>
        </p:nvSpPr>
        <p:spPr>
          <a:xfrm flipH="1">
            <a:off x="712853" y="1604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54"/>
          <p:cNvSpPr/>
          <p:nvPr/>
        </p:nvSpPr>
        <p:spPr>
          <a:xfrm flipH="1">
            <a:off x="2362920" y="2698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54"/>
          <p:cNvSpPr/>
          <p:nvPr/>
        </p:nvSpPr>
        <p:spPr>
          <a:xfrm>
            <a:off x="8408223" y="36797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54"/>
          <p:cNvSpPr/>
          <p:nvPr/>
        </p:nvSpPr>
        <p:spPr>
          <a:xfrm>
            <a:off x="8538536" y="8229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54"/>
          <p:cNvSpPr/>
          <p:nvPr/>
        </p:nvSpPr>
        <p:spPr>
          <a:xfrm>
            <a:off x="8697360" y="101670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54"/>
          <p:cNvSpPr/>
          <p:nvPr/>
        </p:nvSpPr>
        <p:spPr>
          <a:xfrm>
            <a:off x="8937353" y="41706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54"/>
          <p:cNvSpPr/>
          <p:nvPr/>
        </p:nvSpPr>
        <p:spPr>
          <a:xfrm rot="10800000">
            <a:off x="28" y="36"/>
            <a:ext cx="1695422" cy="2497239"/>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557" name="Shape 557"/>
        <p:cNvGrpSpPr/>
        <p:nvPr/>
      </p:nvGrpSpPr>
      <p:grpSpPr>
        <a:xfrm>
          <a:off x="0" y="0"/>
          <a:ext cx="0" cy="0"/>
          <a:chOff x="0" y="0"/>
          <a:chExt cx="0" cy="0"/>
        </a:xfrm>
      </p:grpSpPr>
      <p:sp>
        <p:nvSpPr>
          <p:cNvPr id="558" name="Google Shape;558;p55"/>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Clr>
                <a:schemeClr val="lt2"/>
              </a:buClr>
              <a:buSzPts val="2800"/>
              <a:buNone/>
              <a:defRPr>
                <a:solidFill>
                  <a:schemeClr val="lt2"/>
                </a:solidFill>
              </a:defRPr>
            </a:lvl2pPr>
            <a:lvl3pPr lvl="2" algn="l">
              <a:lnSpc>
                <a:spcPct val="100000"/>
              </a:lnSpc>
              <a:spcBef>
                <a:spcPts val="0"/>
              </a:spcBef>
              <a:spcAft>
                <a:spcPts val="0"/>
              </a:spcAft>
              <a:buClr>
                <a:schemeClr val="lt2"/>
              </a:buClr>
              <a:buSzPts val="2800"/>
              <a:buNone/>
              <a:defRPr>
                <a:solidFill>
                  <a:schemeClr val="lt2"/>
                </a:solidFill>
              </a:defRPr>
            </a:lvl3pPr>
            <a:lvl4pPr lvl="3" algn="l">
              <a:lnSpc>
                <a:spcPct val="100000"/>
              </a:lnSpc>
              <a:spcBef>
                <a:spcPts val="0"/>
              </a:spcBef>
              <a:spcAft>
                <a:spcPts val="0"/>
              </a:spcAft>
              <a:buClr>
                <a:schemeClr val="lt2"/>
              </a:buClr>
              <a:buSzPts val="2800"/>
              <a:buNone/>
              <a:defRPr>
                <a:solidFill>
                  <a:schemeClr val="lt2"/>
                </a:solidFill>
              </a:defRPr>
            </a:lvl4pPr>
            <a:lvl5pPr lvl="4" algn="l">
              <a:lnSpc>
                <a:spcPct val="100000"/>
              </a:lnSpc>
              <a:spcBef>
                <a:spcPts val="0"/>
              </a:spcBef>
              <a:spcAft>
                <a:spcPts val="0"/>
              </a:spcAft>
              <a:buClr>
                <a:schemeClr val="lt2"/>
              </a:buClr>
              <a:buSzPts val="2800"/>
              <a:buNone/>
              <a:defRPr>
                <a:solidFill>
                  <a:schemeClr val="lt2"/>
                </a:solidFill>
              </a:defRPr>
            </a:lvl5pPr>
            <a:lvl6pPr lvl="5" algn="l">
              <a:lnSpc>
                <a:spcPct val="100000"/>
              </a:lnSpc>
              <a:spcBef>
                <a:spcPts val="0"/>
              </a:spcBef>
              <a:spcAft>
                <a:spcPts val="0"/>
              </a:spcAft>
              <a:buClr>
                <a:schemeClr val="lt2"/>
              </a:buClr>
              <a:buSzPts val="2800"/>
              <a:buNone/>
              <a:defRPr>
                <a:solidFill>
                  <a:schemeClr val="lt2"/>
                </a:solidFill>
              </a:defRPr>
            </a:lvl6pPr>
            <a:lvl7pPr lvl="6" algn="l">
              <a:lnSpc>
                <a:spcPct val="100000"/>
              </a:lnSpc>
              <a:spcBef>
                <a:spcPts val="0"/>
              </a:spcBef>
              <a:spcAft>
                <a:spcPts val="0"/>
              </a:spcAft>
              <a:buClr>
                <a:schemeClr val="lt2"/>
              </a:buClr>
              <a:buSzPts val="2800"/>
              <a:buNone/>
              <a:defRPr>
                <a:solidFill>
                  <a:schemeClr val="lt2"/>
                </a:solidFill>
              </a:defRPr>
            </a:lvl7pPr>
            <a:lvl8pPr lvl="7" algn="l">
              <a:lnSpc>
                <a:spcPct val="100000"/>
              </a:lnSpc>
              <a:spcBef>
                <a:spcPts val="0"/>
              </a:spcBef>
              <a:spcAft>
                <a:spcPts val="0"/>
              </a:spcAft>
              <a:buClr>
                <a:schemeClr val="lt2"/>
              </a:buClr>
              <a:buSzPts val="2800"/>
              <a:buNone/>
              <a:defRPr>
                <a:solidFill>
                  <a:schemeClr val="lt2"/>
                </a:solidFill>
              </a:defRPr>
            </a:lvl8pPr>
            <a:lvl9pPr lvl="8" algn="l">
              <a:lnSpc>
                <a:spcPct val="100000"/>
              </a:lnSpc>
              <a:spcBef>
                <a:spcPts val="0"/>
              </a:spcBef>
              <a:spcAft>
                <a:spcPts val="0"/>
              </a:spcAft>
              <a:buClr>
                <a:schemeClr val="lt2"/>
              </a:buClr>
              <a:buSzPts val="2800"/>
              <a:buNone/>
              <a:defRPr>
                <a:solidFill>
                  <a:schemeClr val="lt2"/>
                </a:solidFill>
              </a:defRPr>
            </a:lvl9pPr>
          </a:lstStyle>
          <a:p/>
        </p:txBody>
      </p:sp>
      <p:sp>
        <p:nvSpPr>
          <p:cNvPr id="559" name="Google Shape;559;p55"/>
          <p:cNvSpPr txBox="1"/>
          <p:nvPr>
            <p:ph idx="1" type="subTitle"/>
          </p:nvPr>
        </p:nvSpPr>
        <p:spPr>
          <a:xfrm>
            <a:off x="1390038" y="2667000"/>
            <a:ext cx="1228800" cy="34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560" name="Google Shape;560;p55"/>
          <p:cNvSpPr txBox="1"/>
          <p:nvPr>
            <p:ph idx="2" type="subTitle"/>
          </p:nvPr>
        </p:nvSpPr>
        <p:spPr>
          <a:xfrm>
            <a:off x="902538" y="3048000"/>
            <a:ext cx="2203800" cy="52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561" name="Google Shape;561;p55"/>
          <p:cNvSpPr txBox="1"/>
          <p:nvPr>
            <p:ph idx="3" type="subTitle"/>
          </p:nvPr>
        </p:nvSpPr>
        <p:spPr>
          <a:xfrm>
            <a:off x="3960234" y="2667000"/>
            <a:ext cx="1228800" cy="342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800"/>
              <a:buNone/>
              <a:defRPr>
                <a:latin typeface="Nunito ExtraBold"/>
                <a:ea typeface="Nunito ExtraBold"/>
                <a:cs typeface="Nunito ExtraBold"/>
                <a:sym typeface="Nunito ExtraBold"/>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562" name="Google Shape;562;p55"/>
          <p:cNvSpPr txBox="1"/>
          <p:nvPr>
            <p:ph idx="4" type="subTitle"/>
          </p:nvPr>
        </p:nvSpPr>
        <p:spPr>
          <a:xfrm>
            <a:off x="3473607" y="3048000"/>
            <a:ext cx="2203800" cy="52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563" name="Google Shape;563;p55"/>
          <p:cNvSpPr txBox="1"/>
          <p:nvPr>
            <p:ph idx="5" type="subTitle"/>
          </p:nvPr>
        </p:nvSpPr>
        <p:spPr>
          <a:xfrm>
            <a:off x="6532176" y="2667000"/>
            <a:ext cx="1228800" cy="34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atin typeface="Nunito ExtraBold"/>
                <a:ea typeface="Nunito ExtraBold"/>
                <a:cs typeface="Nunito ExtraBold"/>
                <a:sym typeface="Nunito ExtraBold"/>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564" name="Google Shape;564;p55"/>
          <p:cNvSpPr txBox="1"/>
          <p:nvPr>
            <p:ph idx="6" type="subTitle"/>
          </p:nvPr>
        </p:nvSpPr>
        <p:spPr>
          <a:xfrm>
            <a:off x="6044676" y="3048000"/>
            <a:ext cx="2203800" cy="525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sz="1400"/>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
        <p:nvSpPr>
          <p:cNvPr id="565" name="Google Shape;565;p55"/>
          <p:cNvSpPr/>
          <p:nvPr/>
        </p:nvSpPr>
        <p:spPr>
          <a:xfrm rot="10800000">
            <a:off x="2589474" y="4257675"/>
            <a:ext cx="6545012" cy="885830"/>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55"/>
          <p:cNvSpPr/>
          <p:nvPr/>
        </p:nvSpPr>
        <p:spPr>
          <a:xfrm>
            <a:off x="165448" y="4340337"/>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55"/>
          <p:cNvSpPr/>
          <p:nvPr/>
        </p:nvSpPr>
        <p:spPr>
          <a:xfrm>
            <a:off x="295761" y="4054656"/>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55"/>
          <p:cNvSpPr/>
          <p:nvPr/>
        </p:nvSpPr>
        <p:spPr>
          <a:xfrm>
            <a:off x="454585" y="4989064"/>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55"/>
          <p:cNvSpPr/>
          <p:nvPr/>
        </p:nvSpPr>
        <p:spPr>
          <a:xfrm>
            <a:off x="694578" y="4389432"/>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55"/>
          <p:cNvSpPr/>
          <p:nvPr/>
        </p:nvSpPr>
        <p:spPr>
          <a:xfrm flipH="1">
            <a:off x="6695531" y="76929"/>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55"/>
          <p:cNvSpPr/>
          <p:nvPr/>
        </p:nvSpPr>
        <p:spPr>
          <a:xfrm flipH="1">
            <a:off x="8343646" y="8399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55"/>
          <p:cNvSpPr/>
          <p:nvPr/>
        </p:nvSpPr>
        <p:spPr>
          <a:xfrm flipH="1">
            <a:off x="7100763" y="22996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55"/>
          <p:cNvSpPr/>
          <p:nvPr/>
        </p:nvSpPr>
        <p:spPr>
          <a:xfrm flipH="1">
            <a:off x="7257663" y="59872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55"/>
          <p:cNvSpPr/>
          <p:nvPr/>
        </p:nvSpPr>
        <p:spPr>
          <a:xfrm flipH="1">
            <a:off x="7356418" y="18267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55"/>
          <p:cNvSpPr/>
          <p:nvPr/>
        </p:nvSpPr>
        <p:spPr>
          <a:xfrm flipH="1">
            <a:off x="9006485" y="29211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55"/>
          <p:cNvSpPr/>
          <p:nvPr/>
        </p:nvSpPr>
        <p:spPr>
          <a:xfrm>
            <a:off x="2594" y="0"/>
            <a:ext cx="3533375" cy="478181"/>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7" name="Shape 577"/>
        <p:cNvGrpSpPr/>
        <p:nvPr/>
      </p:nvGrpSpPr>
      <p:grpSpPr>
        <a:xfrm>
          <a:off x="0" y="0"/>
          <a:ext cx="0" cy="0"/>
          <a:chOff x="0" y="0"/>
          <a:chExt cx="0" cy="0"/>
        </a:xfrm>
      </p:grpSpPr>
      <p:sp>
        <p:nvSpPr>
          <p:cNvPr id="578" name="Google Shape;578;p56"/>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79" name="Google Shape;579;p56"/>
          <p:cNvSpPr/>
          <p:nvPr/>
        </p:nvSpPr>
        <p:spPr>
          <a:xfrm rot="10800000">
            <a:off x="5305440" y="4623973"/>
            <a:ext cx="3838559" cy="519527"/>
          </a:xfrm>
          <a:custGeom>
            <a:rect b="b" l="l" r="r" t="t"/>
            <a:pathLst>
              <a:path extrusionOk="0" h="16489" w="121830">
                <a:moveTo>
                  <a:pt x="0" y="0"/>
                </a:moveTo>
                <a:lnTo>
                  <a:pt x="0" y="16489"/>
                </a:lnTo>
                <a:cubicBezTo>
                  <a:pt x="6168" y="13464"/>
                  <a:pt x="26903" y="8978"/>
                  <a:pt x="43499" y="8978"/>
                </a:cubicBezTo>
                <a:cubicBezTo>
                  <a:pt x="49308" y="8978"/>
                  <a:pt x="54610" y="9528"/>
                  <a:pt x="58603" y="10882"/>
                </a:cubicBezTo>
                <a:cubicBezTo>
                  <a:pt x="64748" y="12941"/>
                  <a:pt x="68805" y="13769"/>
                  <a:pt x="71786" y="13769"/>
                </a:cubicBezTo>
                <a:cubicBezTo>
                  <a:pt x="79047" y="13769"/>
                  <a:pt x="79930" y="8856"/>
                  <a:pt x="89074" y="4845"/>
                </a:cubicBezTo>
                <a:cubicBezTo>
                  <a:pt x="95712" y="1907"/>
                  <a:pt x="117638" y="1741"/>
                  <a:pt x="121829" y="0"/>
                </a:cubicBez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56"/>
          <p:cNvSpPr/>
          <p:nvPr/>
        </p:nvSpPr>
        <p:spPr>
          <a:xfrm>
            <a:off x="8554680" y="962741"/>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56"/>
          <p:cNvSpPr/>
          <p:nvPr/>
        </p:nvSpPr>
        <p:spPr>
          <a:xfrm>
            <a:off x="7189992" y="173020"/>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56"/>
          <p:cNvSpPr/>
          <p:nvPr/>
        </p:nvSpPr>
        <p:spPr>
          <a:xfrm>
            <a:off x="8924753" y="1385788"/>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56"/>
          <p:cNvSpPr/>
          <p:nvPr/>
        </p:nvSpPr>
        <p:spPr>
          <a:xfrm>
            <a:off x="8462988" y="687751"/>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56"/>
          <p:cNvSpPr/>
          <p:nvPr/>
        </p:nvSpPr>
        <p:spPr>
          <a:xfrm>
            <a:off x="8364298" y="271702"/>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56"/>
          <p:cNvSpPr/>
          <p:nvPr/>
        </p:nvSpPr>
        <p:spPr>
          <a:xfrm>
            <a:off x="6710472" y="381141"/>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56"/>
          <p:cNvSpPr/>
          <p:nvPr/>
        </p:nvSpPr>
        <p:spPr>
          <a:xfrm>
            <a:off x="673173" y="82517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56"/>
          <p:cNvSpPr/>
          <p:nvPr/>
        </p:nvSpPr>
        <p:spPr>
          <a:xfrm>
            <a:off x="803486" y="53949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56"/>
          <p:cNvSpPr/>
          <p:nvPr/>
        </p:nvSpPr>
        <p:spPr>
          <a:xfrm>
            <a:off x="962310" y="147390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56"/>
          <p:cNvSpPr/>
          <p:nvPr/>
        </p:nvSpPr>
        <p:spPr>
          <a:xfrm>
            <a:off x="1202303" y="87426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56"/>
          <p:cNvSpPr/>
          <p:nvPr/>
        </p:nvSpPr>
        <p:spPr>
          <a:xfrm rot="-5400000">
            <a:off x="7625250" y="-290450"/>
            <a:ext cx="1228300" cy="1809200"/>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56"/>
          <p:cNvSpPr/>
          <p:nvPr/>
        </p:nvSpPr>
        <p:spPr>
          <a:xfrm flipH="1" rot="5400000">
            <a:off x="290450" y="-290450"/>
            <a:ext cx="1228300" cy="1809200"/>
          </a:xfrm>
          <a:custGeom>
            <a:rect b="b" l="l" r="r" t="t"/>
            <a:pathLst>
              <a:path extrusionOk="0" h="72368" w="49132">
                <a:moveTo>
                  <a:pt x="49132" y="0"/>
                </a:moveTo>
                <a:cubicBezTo>
                  <a:pt x="41136" y="7888"/>
                  <a:pt x="35311" y="17791"/>
                  <a:pt x="39773" y="28294"/>
                </a:cubicBezTo>
                <a:cubicBezTo>
                  <a:pt x="48228" y="47901"/>
                  <a:pt x="37471" y="61791"/>
                  <a:pt x="25839" y="61791"/>
                </a:cubicBezTo>
                <a:cubicBezTo>
                  <a:pt x="25045" y="61791"/>
                  <a:pt x="24247" y="61726"/>
                  <a:pt x="23450" y="61594"/>
                </a:cubicBezTo>
                <a:cubicBezTo>
                  <a:pt x="22212" y="61387"/>
                  <a:pt x="20980" y="61285"/>
                  <a:pt x="19763" y="61285"/>
                </a:cubicBezTo>
                <a:cubicBezTo>
                  <a:pt x="12049" y="61285"/>
                  <a:pt x="4888" y="65363"/>
                  <a:pt x="1" y="72368"/>
                </a:cubicBezTo>
                <a:lnTo>
                  <a:pt x="49132" y="72368"/>
                </a:lnTo>
                <a:lnTo>
                  <a:pt x="49132"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2" name="Google Shape;592;p56"/>
          <p:cNvGrpSpPr/>
          <p:nvPr/>
        </p:nvGrpSpPr>
        <p:grpSpPr>
          <a:xfrm>
            <a:off x="8012063" y="168438"/>
            <a:ext cx="837425" cy="742112"/>
            <a:chOff x="6215925" y="6858088"/>
            <a:chExt cx="837425" cy="742112"/>
          </a:xfrm>
        </p:grpSpPr>
        <p:sp>
          <p:nvSpPr>
            <p:cNvPr id="593" name="Google Shape;593;p56"/>
            <p:cNvSpPr/>
            <p:nvPr/>
          </p:nvSpPr>
          <p:spPr>
            <a:xfrm>
              <a:off x="6215925" y="7421400"/>
              <a:ext cx="201900" cy="178800"/>
            </a:xfrm>
            <a:custGeom>
              <a:rect b="b" l="l" r="r" t="t"/>
              <a:pathLst>
                <a:path extrusionOk="0" h="7152" w="8076">
                  <a:moveTo>
                    <a:pt x="7561" y="0"/>
                  </a:moveTo>
                  <a:lnTo>
                    <a:pt x="0" y="6637"/>
                  </a:lnTo>
                  <a:lnTo>
                    <a:pt x="515" y="7152"/>
                  </a:lnTo>
                  <a:lnTo>
                    <a:pt x="8076" y="507"/>
                  </a:lnTo>
                  <a:lnTo>
                    <a:pt x="7561" y="0"/>
                  </a:ln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56"/>
            <p:cNvSpPr/>
            <p:nvPr/>
          </p:nvSpPr>
          <p:spPr>
            <a:xfrm>
              <a:off x="6401775" y="7430925"/>
              <a:ext cx="25575" cy="22900"/>
            </a:xfrm>
            <a:custGeom>
              <a:rect b="b" l="l" r="r" t="t"/>
              <a:pathLst>
                <a:path extrusionOk="0" h="916" w="1023">
                  <a:moveTo>
                    <a:pt x="508" y="0"/>
                  </a:moveTo>
                  <a:lnTo>
                    <a:pt x="1" y="507"/>
                  </a:lnTo>
                  <a:lnTo>
                    <a:pt x="508" y="915"/>
                  </a:lnTo>
                  <a:lnTo>
                    <a:pt x="1023" y="507"/>
                  </a:lnTo>
                  <a:lnTo>
                    <a:pt x="508" y="0"/>
                  </a:lnTo>
                  <a:close/>
                </a:path>
              </a:pathLst>
            </a:custGeom>
            <a:solidFill>
              <a:srgbClr val="C1C0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95" name="Google Shape;595;p56"/>
            <p:cNvGrpSpPr/>
            <p:nvPr/>
          </p:nvGrpSpPr>
          <p:grpSpPr>
            <a:xfrm>
              <a:off x="6361025" y="6858088"/>
              <a:ext cx="692325" cy="623250"/>
              <a:chOff x="6361025" y="6858088"/>
              <a:chExt cx="692325" cy="623250"/>
            </a:xfrm>
          </p:grpSpPr>
          <p:sp>
            <p:nvSpPr>
              <p:cNvPr id="596" name="Google Shape;596;p56"/>
              <p:cNvSpPr/>
              <p:nvPr/>
            </p:nvSpPr>
            <p:spPr>
              <a:xfrm>
                <a:off x="6361025" y="7011338"/>
                <a:ext cx="510875" cy="470000"/>
              </a:xfrm>
              <a:custGeom>
                <a:rect b="b" l="l" r="r" t="t"/>
                <a:pathLst>
                  <a:path extrusionOk="0" h="18800" w="20435">
                    <a:moveTo>
                      <a:pt x="15228" y="0"/>
                    </a:moveTo>
                    <a:lnTo>
                      <a:pt x="1946" y="11647"/>
                    </a:lnTo>
                    <a:lnTo>
                      <a:pt x="1129" y="15530"/>
                    </a:lnTo>
                    <a:lnTo>
                      <a:pt x="107" y="16445"/>
                    </a:lnTo>
                    <a:cubicBezTo>
                      <a:pt x="107" y="16445"/>
                      <a:pt x="1" y="17164"/>
                      <a:pt x="720" y="17982"/>
                    </a:cubicBezTo>
                    <a:cubicBezTo>
                      <a:pt x="1431" y="18799"/>
                      <a:pt x="2150" y="18799"/>
                      <a:pt x="2150" y="18799"/>
                    </a:cubicBezTo>
                    <a:lnTo>
                      <a:pt x="3172" y="17875"/>
                    </a:lnTo>
                    <a:lnTo>
                      <a:pt x="7152" y="17573"/>
                    </a:lnTo>
                    <a:lnTo>
                      <a:pt x="20434" y="5926"/>
                    </a:lnTo>
                    <a:lnTo>
                      <a:pt x="15228" y="0"/>
                    </a:lnTo>
                    <a:close/>
                  </a:path>
                </a:pathLst>
              </a:custGeom>
              <a:solidFill>
                <a:srgbClr val="FAFDF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56"/>
              <p:cNvSpPr/>
              <p:nvPr/>
            </p:nvSpPr>
            <p:spPr>
              <a:xfrm>
                <a:off x="6795250" y="6896288"/>
                <a:ext cx="217225" cy="207025"/>
              </a:xfrm>
              <a:custGeom>
                <a:rect b="b" l="l" r="r" t="t"/>
                <a:pathLst>
                  <a:path extrusionOk="0" h="8281" w="8689">
                    <a:moveTo>
                      <a:pt x="6539" y="1"/>
                    </a:moveTo>
                    <a:lnTo>
                      <a:pt x="0" y="5828"/>
                    </a:lnTo>
                    <a:lnTo>
                      <a:pt x="2150" y="8280"/>
                    </a:lnTo>
                    <a:lnTo>
                      <a:pt x="8688" y="2453"/>
                    </a:lnTo>
                    <a:lnTo>
                      <a:pt x="6539" y="1"/>
                    </a:lnTo>
                    <a:close/>
                  </a:path>
                </a:pathLst>
              </a:custGeom>
              <a:solidFill>
                <a:srgbClr val="F1F0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56"/>
              <p:cNvSpPr/>
              <p:nvPr/>
            </p:nvSpPr>
            <p:spPr>
              <a:xfrm>
                <a:off x="6795250" y="7018888"/>
                <a:ext cx="79300" cy="84425"/>
              </a:xfrm>
              <a:custGeom>
                <a:rect b="b" l="l" r="r" t="t"/>
                <a:pathLst>
                  <a:path extrusionOk="0" h="3377" w="3172">
                    <a:moveTo>
                      <a:pt x="1022" y="1"/>
                    </a:moveTo>
                    <a:lnTo>
                      <a:pt x="0" y="924"/>
                    </a:lnTo>
                    <a:lnTo>
                      <a:pt x="2150" y="3376"/>
                    </a:lnTo>
                    <a:lnTo>
                      <a:pt x="3171" y="2453"/>
                    </a:lnTo>
                    <a:lnTo>
                      <a:pt x="1022" y="1"/>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56"/>
              <p:cNvSpPr/>
              <p:nvPr/>
            </p:nvSpPr>
            <p:spPr>
              <a:xfrm>
                <a:off x="6946050" y="6858088"/>
                <a:ext cx="107300" cy="114850"/>
              </a:xfrm>
              <a:custGeom>
                <a:rect b="b" l="l" r="r" t="t"/>
                <a:pathLst>
                  <a:path extrusionOk="0" h="4594" w="4292">
                    <a:moveTo>
                      <a:pt x="1120" y="0"/>
                    </a:moveTo>
                    <a:lnTo>
                      <a:pt x="0" y="1022"/>
                    </a:lnTo>
                    <a:lnTo>
                      <a:pt x="3163" y="4594"/>
                    </a:lnTo>
                    <a:lnTo>
                      <a:pt x="4291" y="3678"/>
                    </a:lnTo>
                    <a:lnTo>
                      <a:pt x="1120"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56"/>
              <p:cNvSpPr/>
              <p:nvPr/>
            </p:nvSpPr>
            <p:spPr>
              <a:xfrm>
                <a:off x="6721275" y="6990888"/>
                <a:ext cx="176150" cy="189050"/>
              </a:xfrm>
              <a:custGeom>
                <a:rect b="b" l="l" r="r" t="t"/>
                <a:pathLst>
                  <a:path extrusionOk="0" h="7562" w="7046">
                    <a:moveTo>
                      <a:pt x="1733" y="1"/>
                    </a:moveTo>
                    <a:lnTo>
                      <a:pt x="0" y="1529"/>
                    </a:lnTo>
                    <a:lnTo>
                      <a:pt x="5313" y="7561"/>
                    </a:lnTo>
                    <a:lnTo>
                      <a:pt x="7046" y="6025"/>
                    </a:lnTo>
                    <a:lnTo>
                      <a:pt x="1733" y="1"/>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56"/>
              <p:cNvSpPr/>
              <p:nvPr/>
            </p:nvSpPr>
            <p:spPr>
              <a:xfrm>
                <a:off x="6739050" y="7149263"/>
                <a:ext cx="69100" cy="74000"/>
              </a:xfrm>
              <a:custGeom>
                <a:rect b="b" l="l" r="r" t="t"/>
                <a:pathLst>
                  <a:path extrusionOk="0" h="2960" w="2764">
                    <a:moveTo>
                      <a:pt x="409" y="0"/>
                    </a:moveTo>
                    <a:lnTo>
                      <a:pt x="0" y="303"/>
                    </a:lnTo>
                    <a:lnTo>
                      <a:pt x="2354" y="2959"/>
                    </a:lnTo>
                    <a:lnTo>
                      <a:pt x="2763" y="2657"/>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56"/>
              <p:cNvSpPr/>
              <p:nvPr/>
            </p:nvSpPr>
            <p:spPr>
              <a:xfrm>
                <a:off x="6690625" y="7192588"/>
                <a:ext cx="66425" cy="74200"/>
              </a:xfrm>
              <a:custGeom>
                <a:rect b="b" l="l" r="r" t="t"/>
                <a:pathLst>
                  <a:path extrusionOk="0" h="2968" w="2657">
                    <a:moveTo>
                      <a:pt x="409" y="0"/>
                    </a:moveTo>
                    <a:lnTo>
                      <a:pt x="0" y="311"/>
                    </a:lnTo>
                    <a:lnTo>
                      <a:pt x="2346" y="2967"/>
                    </a:lnTo>
                    <a:lnTo>
                      <a:pt x="2657"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56"/>
              <p:cNvSpPr/>
              <p:nvPr/>
            </p:nvSpPr>
            <p:spPr>
              <a:xfrm>
                <a:off x="6642000" y="7236113"/>
                <a:ext cx="66425" cy="73975"/>
              </a:xfrm>
              <a:custGeom>
                <a:rect b="b" l="l" r="r" t="t"/>
                <a:pathLst>
                  <a:path extrusionOk="0" h="2959" w="2657">
                    <a:moveTo>
                      <a:pt x="409" y="0"/>
                    </a:moveTo>
                    <a:lnTo>
                      <a:pt x="0" y="302"/>
                    </a:lnTo>
                    <a:lnTo>
                      <a:pt x="2248" y="2959"/>
                    </a:lnTo>
                    <a:lnTo>
                      <a:pt x="2656" y="2656"/>
                    </a:lnTo>
                    <a:lnTo>
                      <a:pt x="409" y="0"/>
                    </a:lnTo>
                    <a:close/>
                  </a:path>
                </a:pathLst>
              </a:custGeom>
              <a:solidFill>
                <a:srgbClr val="C2C2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56"/>
              <p:cNvSpPr/>
              <p:nvPr/>
            </p:nvSpPr>
            <p:spPr>
              <a:xfrm>
                <a:off x="6384125" y="7207913"/>
                <a:ext cx="268100" cy="252975"/>
              </a:xfrm>
              <a:custGeom>
                <a:rect b="b" l="l" r="r" t="t"/>
                <a:pathLst>
                  <a:path extrusionOk="0" h="10119" w="10724">
                    <a:moveTo>
                      <a:pt x="6539" y="0"/>
                    </a:moveTo>
                    <a:lnTo>
                      <a:pt x="2142" y="3882"/>
                    </a:lnTo>
                    <a:lnTo>
                      <a:pt x="1226" y="7765"/>
                    </a:lnTo>
                    <a:lnTo>
                      <a:pt x="0" y="8688"/>
                    </a:lnTo>
                    <a:cubicBezTo>
                      <a:pt x="0" y="8688"/>
                      <a:pt x="0" y="9195"/>
                      <a:pt x="409" y="9604"/>
                    </a:cubicBezTo>
                    <a:cubicBezTo>
                      <a:pt x="818" y="10119"/>
                      <a:pt x="1226" y="10119"/>
                      <a:pt x="1226" y="10119"/>
                    </a:cubicBezTo>
                    <a:lnTo>
                      <a:pt x="2346" y="8991"/>
                    </a:lnTo>
                    <a:lnTo>
                      <a:pt x="6228" y="8688"/>
                    </a:lnTo>
                    <a:lnTo>
                      <a:pt x="10724" y="4700"/>
                    </a:lnTo>
                    <a:lnTo>
                      <a:pt x="6539" y="0"/>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56"/>
              <p:cNvSpPr/>
              <p:nvPr/>
            </p:nvSpPr>
            <p:spPr>
              <a:xfrm>
                <a:off x="6384125" y="7312738"/>
                <a:ext cx="268100" cy="148150"/>
              </a:xfrm>
              <a:custGeom>
                <a:rect b="b" l="l" r="r" t="t"/>
                <a:pathLst>
                  <a:path extrusionOk="0" h="5926" w="10724">
                    <a:moveTo>
                      <a:pt x="10217" y="0"/>
                    </a:moveTo>
                    <a:lnTo>
                      <a:pt x="6228" y="3572"/>
                    </a:lnTo>
                    <a:lnTo>
                      <a:pt x="2346" y="3882"/>
                    </a:lnTo>
                    <a:lnTo>
                      <a:pt x="1226" y="5002"/>
                    </a:lnTo>
                    <a:cubicBezTo>
                      <a:pt x="1226" y="5002"/>
                      <a:pt x="818" y="5002"/>
                      <a:pt x="409" y="4495"/>
                    </a:cubicBezTo>
                    <a:cubicBezTo>
                      <a:pt x="303" y="4495"/>
                      <a:pt x="303" y="4389"/>
                      <a:pt x="205" y="4389"/>
                    </a:cubicBezTo>
                    <a:lnTo>
                      <a:pt x="0" y="4495"/>
                    </a:lnTo>
                    <a:cubicBezTo>
                      <a:pt x="0" y="4495"/>
                      <a:pt x="0" y="5002"/>
                      <a:pt x="409" y="5411"/>
                    </a:cubicBezTo>
                    <a:cubicBezTo>
                      <a:pt x="818" y="5926"/>
                      <a:pt x="1226" y="5926"/>
                      <a:pt x="1226" y="5926"/>
                    </a:cubicBezTo>
                    <a:lnTo>
                      <a:pt x="2346" y="4798"/>
                    </a:lnTo>
                    <a:lnTo>
                      <a:pt x="6228" y="4495"/>
                    </a:lnTo>
                    <a:lnTo>
                      <a:pt x="10724" y="507"/>
                    </a:lnTo>
                    <a:lnTo>
                      <a:pt x="10217"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606" name="Shape 606"/>
        <p:cNvGrpSpPr/>
        <p:nvPr/>
      </p:nvGrpSpPr>
      <p:grpSpPr>
        <a:xfrm>
          <a:off x="0" y="0"/>
          <a:ext cx="0" cy="0"/>
          <a:chOff x="0" y="0"/>
          <a:chExt cx="0" cy="0"/>
        </a:xfrm>
      </p:grpSpPr>
      <p:sp>
        <p:nvSpPr>
          <p:cNvPr id="607" name="Google Shape;607;p57"/>
          <p:cNvSpPr txBox="1"/>
          <p:nvPr>
            <p:ph type="title"/>
          </p:nvPr>
        </p:nvSpPr>
        <p:spPr>
          <a:xfrm>
            <a:off x="4524375" y="1466850"/>
            <a:ext cx="2571900" cy="2280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3500">
                <a:solidFill>
                  <a:schemeClr val="dk1"/>
                </a:solidFill>
              </a:defRPr>
            </a:lvl1pPr>
            <a:lvl2pPr lvl="1" algn="l">
              <a:lnSpc>
                <a:spcPct val="100000"/>
              </a:lnSpc>
              <a:spcBef>
                <a:spcPts val="0"/>
              </a:spcBef>
              <a:spcAft>
                <a:spcPts val="0"/>
              </a:spcAft>
              <a:buSzPts val="2800"/>
              <a:buNone/>
              <a:defRPr>
                <a:latin typeface="Nunito"/>
                <a:ea typeface="Nunito"/>
                <a:cs typeface="Nunito"/>
                <a:sym typeface="Nunito"/>
              </a:defRPr>
            </a:lvl2pPr>
            <a:lvl3pPr lvl="2" algn="l">
              <a:lnSpc>
                <a:spcPct val="100000"/>
              </a:lnSpc>
              <a:spcBef>
                <a:spcPts val="0"/>
              </a:spcBef>
              <a:spcAft>
                <a:spcPts val="0"/>
              </a:spcAft>
              <a:buSzPts val="2800"/>
              <a:buNone/>
              <a:defRPr>
                <a:latin typeface="Nunito"/>
                <a:ea typeface="Nunito"/>
                <a:cs typeface="Nunito"/>
                <a:sym typeface="Nunito"/>
              </a:defRPr>
            </a:lvl3pPr>
            <a:lvl4pPr lvl="3" algn="l">
              <a:lnSpc>
                <a:spcPct val="100000"/>
              </a:lnSpc>
              <a:spcBef>
                <a:spcPts val="0"/>
              </a:spcBef>
              <a:spcAft>
                <a:spcPts val="0"/>
              </a:spcAft>
              <a:buSzPts val="2800"/>
              <a:buNone/>
              <a:defRPr>
                <a:latin typeface="Nunito"/>
                <a:ea typeface="Nunito"/>
                <a:cs typeface="Nunito"/>
                <a:sym typeface="Nunito"/>
              </a:defRPr>
            </a:lvl4pPr>
            <a:lvl5pPr lvl="4" algn="l">
              <a:lnSpc>
                <a:spcPct val="100000"/>
              </a:lnSpc>
              <a:spcBef>
                <a:spcPts val="0"/>
              </a:spcBef>
              <a:spcAft>
                <a:spcPts val="0"/>
              </a:spcAft>
              <a:buSzPts val="2800"/>
              <a:buNone/>
              <a:defRPr>
                <a:latin typeface="Nunito"/>
                <a:ea typeface="Nunito"/>
                <a:cs typeface="Nunito"/>
                <a:sym typeface="Nunito"/>
              </a:defRPr>
            </a:lvl5pPr>
            <a:lvl6pPr lvl="5" algn="l">
              <a:lnSpc>
                <a:spcPct val="100000"/>
              </a:lnSpc>
              <a:spcBef>
                <a:spcPts val="0"/>
              </a:spcBef>
              <a:spcAft>
                <a:spcPts val="0"/>
              </a:spcAft>
              <a:buSzPts val="2800"/>
              <a:buNone/>
              <a:defRPr>
                <a:latin typeface="Nunito"/>
                <a:ea typeface="Nunito"/>
                <a:cs typeface="Nunito"/>
                <a:sym typeface="Nunito"/>
              </a:defRPr>
            </a:lvl6pPr>
            <a:lvl7pPr lvl="6" algn="l">
              <a:lnSpc>
                <a:spcPct val="100000"/>
              </a:lnSpc>
              <a:spcBef>
                <a:spcPts val="0"/>
              </a:spcBef>
              <a:spcAft>
                <a:spcPts val="0"/>
              </a:spcAft>
              <a:buSzPts val="2800"/>
              <a:buNone/>
              <a:defRPr>
                <a:latin typeface="Nunito"/>
                <a:ea typeface="Nunito"/>
                <a:cs typeface="Nunito"/>
                <a:sym typeface="Nunito"/>
              </a:defRPr>
            </a:lvl7pPr>
            <a:lvl8pPr lvl="7" algn="l">
              <a:lnSpc>
                <a:spcPct val="100000"/>
              </a:lnSpc>
              <a:spcBef>
                <a:spcPts val="0"/>
              </a:spcBef>
              <a:spcAft>
                <a:spcPts val="0"/>
              </a:spcAft>
              <a:buSzPts val="2800"/>
              <a:buNone/>
              <a:defRPr>
                <a:latin typeface="Nunito"/>
                <a:ea typeface="Nunito"/>
                <a:cs typeface="Nunito"/>
                <a:sym typeface="Nunito"/>
              </a:defRPr>
            </a:lvl8pPr>
            <a:lvl9pPr lvl="8" algn="l">
              <a:lnSpc>
                <a:spcPct val="100000"/>
              </a:lnSpc>
              <a:spcBef>
                <a:spcPts val="0"/>
              </a:spcBef>
              <a:spcAft>
                <a:spcPts val="0"/>
              </a:spcAft>
              <a:buSzPts val="2800"/>
              <a:buNone/>
              <a:defRPr>
                <a:latin typeface="Nunito"/>
                <a:ea typeface="Nunito"/>
                <a:cs typeface="Nunito"/>
                <a:sym typeface="Nunito"/>
              </a:defRPr>
            </a:lvl9pPr>
          </a:lstStyle>
          <a:p/>
        </p:txBody>
      </p:sp>
      <p:sp>
        <p:nvSpPr>
          <p:cNvPr id="608" name="Google Shape;608;p57"/>
          <p:cNvSpPr/>
          <p:nvPr/>
        </p:nvSpPr>
        <p:spPr>
          <a:xfrm rot="10800000">
            <a:off x="-9537" y="-7300"/>
            <a:ext cx="2222725" cy="1383500"/>
          </a:xfrm>
          <a:custGeom>
            <a:rect b="b" l="l" r="r" t="t"/>
            <a:pathLst>
              <a:path extrusionOk="0" h="55340" w="88909">
                <a:moveTo>
                  <a:pt x="88908" y="0"/>
                </a:moveTo>
                <a:cubicBezTo>
                  <a:pt x="88908" y="0"/>
                  <a:pt x="58168" y="5172"/>
                  <a:pt x="55339" y="24595"/>
                </a:cubicBezTo>
                <a:cubicBezTo>
                  <a:pt x="53680" y="35682"/>
                  <a:pt x="45717" y="37631"/>
                  <a:pt x="40161" y="37631"/>
                </a:cubicBezTo>
                <a:cubicBezTo>
                  <a:pt x="38791" y="37631"/>
                  <a:pt x="37568" y="37513"/>
                  <a:pt x="36621" y="37383"/>
                </a:cubicBezTo>
                <a:cubicBezTo>
                  <a:pt x="35777" y="37271"/>
                  <a:pt x="34940" y="37215"/>
                  <a:pt x="34112" y="37215"/>
                </a:cubicBezTo>
                <a:cubicBezTo>
                  <a:pt x="28107" y="37215"/>
                  <a:pt x="22606" y="40140"/>
                  <a:pt x="18826" y="45545"/>
                </a:cubicBezTo>
                <a:cubicBezTo>
                  <a:pt x="14530" y="51692"/>
                  <a:pt x="6151" y="54142"/>
                  <a:pt x="0" y="55339"/>
                </a:cubicBezTo>
                <a:lnTo>
                  <a:pt x="88908" y="55339"/>
                </a:lnTo>
                <a:lnTo>
                  <a:pt x="88908" y="0"/>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57"/>
          <p:cNvSpPr/>
          <p:nvPr/>
        </p:nvSpPr>
        <p:spPr>
          <a:xfrm>
            <a:off x="6086475" y="2862625"/>
            <a:ext cx="3057427" cy="2280792"/>
          </a:xfrm>
          <a:custGeom>
            <a:rect b="b" l="l" r="r" t="t"/>
            <a:pathLst>
              <a:path extrusionOk="0" h="78297" w="104958">
                <a:moveTo>
                  <a:pt x="104958" y="1"/>
                </a:moveTo>
                <a:cubicBezTo>
                  <a:pt x="104958" y="1"/>
                  <a:pt x="64314" y="12023"/>
                  <a:pt x="60558" y="37706"/>
                </a:cubicBezTo>
                <a:cubicBezTo>
                  <a:pt x="58414" y="52416"/>
                  <a:pt x="47851" y="54938"/>
                  <a:pt x="40487" y="54938"/>
                </a:cubicBezTo>
                <a:cubicBezTo>
                  <a:pt x="38699" y="54938"/>
                  <a:pt x="37100" y="54789"/>
                  <a:pt x="35855" y="54630"/>
                </a:cubicBezTo>
                <a:cubicBezTo>
                  <a:pt x="34728" y="54476"/>
                  <a:pt x="33609" y="54400"/>
                  <a:pt x="32504" y="54400"/>
                </a:cubicBezTo>
                <a:cubicBezTo>
                  <a:pt x="24597" y="54400"/>
                  <a:pt x="17364" y="58288"/>
                  <a:pt x="12349" y="65403"/>
                </a:cubicBezTo>
                <a:cubicBezTo>
                  <a:pt x="6638" y="73509"/>
                  <a:pt x="4623" y="75250"/>
                  <a:pt x="0" y="78297"/>
                </a:cubicBezTo>
                <a:lnTo>
                  <a:pt x="104958" y="78297"/>
                </a:lnTo>
                <a:lnTo>
                  <a:pt x="104958" y="1"/>
                </a:lnTo>
                <a:close/>
              </a:path>
            </a:pathLst>
          </a:custGeom>
          <a:solidFill>
            <a:srgbClr val="EC64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57"/>
          <p:cNvSpPr/>
          <p:nvPr/>
        </p:nvSpPr>
        <p:spPr>
          <a:xfrm>
            <a:off x="7479548" y="389082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57"/>
          <p:cNvSpPr/>
          <p:nvPr/>
        </p:nvSpPr>
        <p:spPr>
          <a:xfrm>
            <a:off x="7609861" y="360514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57"/>
          <p:cNvSpPr/>
          <p:nvPr/>
        </p:nvSpPr>
        <p:spPr>
          <a:xfrm>
            <a:off x="7768685" y="453955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57"/>
          <p:cNvSpPr/>
          <p:nvPr/>
        </p:nvSpPr>
        <p:spPr>
          <a:xfrm>
            <a:off x="8008678" y="393991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57"/>
          <p:cNvSpPr/>
          <p:nvPr/>
        </p:nvSpPr>
        <p:spPr>
          <a:xfrm>
            <a:off x="1083665" y="65593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57"/>
          <p:cNvSpPr/>
          <p:nvPr/>
        </p:nvSpPr>
        <p:spPr>
          <a:xfrm>
            <a:off x="713333" y="77923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57"/>
          <p:cNvSpPr/>
          <p:nvPr/>
        </p:nvSpPr>
        <p:spPr>
          <a:xfrm>
            <a:off x="1640751" y="53949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3.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9.xml"/><Relationship Id="rId22" Type="http://schemas.openxmlformats.org/officeDocument/2006/relationships/slideLayout" Target="../slideLayouts/slideLayout51.xml"/><Relationship Id="rId21" Type="http://schemas.openxmlformats.org/officeDocument/2006/relationships/slideLayout" Target="../slideLayouts/slideLayout50.xml"/><Relationship Id="rId24" Type="http://schemas.openxmlformats.org/officeDocument/2006/relationships/slideLayout" Target="../slideLayouts/slideLayout53.xml"/><Relationship Id="rId23" Type="http://schemas.openxmlformats.org/officeDocument/2006/relationships/slideLayout" Target="../slideLayouts/slideLayout52.xml"/><Relationship Id="rId1" Type="http://schemas.openxmlformats.org/officeDocument/2006/relationships/slideLayout" Target="../slideLayouts/slideLayout30.xml"/><Relationship Id="rId2" Type="http://schemas.openxmlformats.org/officeDocument/2006/relationships/slideLayout" Target="../slideLayouts/slideLayout31.xml"/><Relationship Id="rId3" Type="http://schemas.openxmlformats.org/officeDocument/2006/relationships/slideLayout" Target="../slideLayouts/slideLayout32.xml"/><Relationship Id="rId4" Type="http://schemas.openxmlformats.org/officeDocument/2006/relationships/slideLayout" Target="../slideLayouts/slideLayout33.xml"/><Relationship Id="rId9" Type="http://schemas.openxmlformats.org/officeDocument/2006/relationships/slideLayout" Target="../slideLayouts/slideLayout38.xml"/><Relationship Id="rId26" Type="http://schemas.openxmlformats.org/officeDocument/2006/relationships/slideLayout" Target="../slideLayouts/slideLayout55.xml"/><Relationship Id="rId25" Type="http://schemas.openxmlformats.org/officeDocument/2006/relationships/slideLayout" Target="../slideLayouts/slideLayout54.xml"/><Relationship Id="rId28" Type="http://schemas.openxmlformats.org/officeDocument/2006/relationships/slideLayout" Target="../slideLayouts/slideLayout57.xml"/><Relationship Id="rId27" Type="http://schemas.openxmlformats.org/officeDocument/2006/relationships/slideLayout" Target="../slideLayouts/slideLayout56.xml"/><Relationship Id="rId5" Type="http://schemas.openxmlformats.org/officeDocument/2006/relationships/slideLayout" Target="../slideLayouts/slideLayout34.xml"/><Relationship Id="rId6" Type="http://schemas.openxmlformats.org/officeDocument/2006/relationships/slideLayout" Target="../slideLayouts/slideLayout35.xml"/><Relationship Id="rId29" Type="http://schemas.openxmlformats.org/officeDocument/2006/relationships/slideLayout" Target="../slideLayouts/slideLayout58.xml"/><Relationship Id="rId7" Type="http://schemas.openxmlformats.org/officeDocument/2006/relationships/slideLayout" Target="../slideLayouts/slideLayout36.xml"/><Relationship Id="rId8" Type="http://schemas.openxmlformats.org/officeDocument/2006/relationships/slideLayout" Target="../slideLayouts/slideLayout37.xml"/><Relationship Id="rId30" Type="http://schemas.openxmlformats.org/officeDocument/2006/relationships/theme" Target="../theme/theme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9" Type="http://schemas.openxmlformats.org/officeDocument/2006/relationships/slideLayout" Target="../slideLayouts/slideLayout48.xml"/><Relationship Id="rId18"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8"/>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lt2"/>
              </a:buClr>
              <a:buSzPts val="2800"/>
              <a:buFont typeface="Lilita One"/>
              <a:buNone/>
              <a:defRPr b="0" i="0" sz="2800" u="none" cap="none" strike="noStrike">
                <a:solidFill>
                  <a:schemeClr val="lt2"/>
                </a:solidFill>
                <a:latin typeface="Lilita One"/>
                <a:ea typeface="Lilita One"/>
                <a:cs typeface="Lilita One"/>
                <a:sym typeface="Lilita One"/>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8"/>
          <p:cNvSpPr txBox="1"/>
          <p:nvPr>
            <p:ph idx="1" type="body"/>
          </p:nvPr>
        </p:nvSpPr>
        <p:spPr>
          <a:xfrm>
            <a:off x="713225" y="1152475"/>
            <a:ext cx="7717500" cy="3447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Nunito"/>
              <a:buChar char="●"/>
              <a:defRPr b="0" i="0" sz="1800" u="none" cap="none" strike="noStrike">
                <a:solidFill>
                  <a:schemeClr val="lt2"/>
                </a:solidFill>
                <a:latin typeface="Nunito"/>
                <a:ea typeface="Nunito"/>
                <a:cs typeface="Nunito"/>
                <a:sym typeface="Nunito"/>
              </a:defRPr>
            </a:lvl1pPr>
            <a:lvl2pPr indent="-317500" lvl="1" marL="914400" marR="0" rtl="0" algn="l">
              <a:lnSpc>
                <a:spcPct val="115000"/>
              </a:lnSpc>
              <a:spcBef>
                <a:spcPts val="1600"/>
              </a:spcBef>
              <a:spcAft>
                <a:spcPts val="0"/>
              </a:spcAft>
              <a:buClr>
                <a:schemeClr val="lt2"/>
              </a:buClr>
              <a:buSzPts val="1400"/>
              <a:buFont typeface="Nunito"/>
              <a:buChar char="○"/>
              <a:defRPr b="0" i="0" sz="1400" u="none" cap="none" strike="noStrike">
                <a:solidFill>
                  <a:schemeClr val="lt2"/>
                </a:solidFill>
                <a:latin typeface="Nunito"/>
                <a:ea typeface="Nunito"/>
                <a:cs typeface="Nunito"/>
                <a:sym typeface="Nunito"/>
              </a:defRPr>
            </a:lvl2pPr>
            <a:lvl3pPr indent="-317500" lvl="2" marL="1371600" marR="0" rtl="0" algn="l">
              <a:lnSpc>
                <a:spcPct val="115000"/>
              </a:lnSpc>
              <a:spcBef>
                <a:spcPts val="1600"/>
              </a:spcBef>
              <a:spcAft>
                <a:spcPts val="0"/>
              </a:spcAft>
              <a:buClr>
                <a:schemeClr val="lt2"/>
              </a:buClr>
              <a:buSzPts val="1400"/>
              <a:buFont typeface="Nunito"/>
              <a:buChar char="■"/>
              <a:defRPr b="0" i="0" sz="1400" u="none" cap="none" strike="noStrike">
                <a:solidFill>
                  <a:schemeClr val="lt2"/>
                </a:solidFill>
                <a:latin typeface="Nunito"/>
                <a:ea typeface="Nunito"/>
                <a:cs typeface="Nunito"/>
                <a:sym typeface="Nunito"/>
              </a:defRPr>
            </a:lvl3pPr>
            <a:lvl4pPr indent="-317500" lvl="3" marL="1828800" marR="0" rtl="0" algn="l">
              <a:lnSpc>
                <a:spcPct val="115000"/>
              </a:lnSpc>
              <a:spcBef>
                <a:spcPts val="1600"/>
              </a:spcBef>
              <a:spcAft>
                <a:spcPts val="0"/>
              </a:spcAft>
              <a:buClr>
                <a:schemeClr val="lt2"/>
              </a:buClr>
              <a:buSzPts val="1400"/>
              <a:buFont typeface="Nunito"/>
              <a:buChar char="●"/>
              <a:defRPr b="0" i="0" sz="1400" u="none" cap="none" strike="noStrike">
                <a:solidFill>
                  <a:schemeClr val="lt2"/>
                </a:solidFill>
                <a:latin typeface="Nunito"/>
                <a:ea typeface="Nunito"/>
                <a:cs typeface="Nunito"/>
                <a:sym typeface="Nunito"/>
              </a:defRPr>
            </a:lvl4pPr>
            <a:lvl5pPr indent="-317500" lvl="4" marL="2286000" marR="0" rtl="0" algn="l">
              <a:lnSpc>
                <a:spcPct val="115000"/>
              </a:lnSpc>
              <a:spcBef>
                <a:spcPts val="1600"/>
              </a:spcBef>
              <a:spcAft>
                <a:spcPts val="0"/>
              </a:spcAft>
              <a:buClr>
                <a:schemeClr val="lt2"/>
              </a:buClr>
              <a:buSzPts val="1400"/>
              <a:buFont typeface="Nunito"/>
              <a:buChar char="○"/>
              <a:defRPr b="0" i="0" sz="1400" u="none" cap="none" strike="noStrike">
                <a:solidFill>
                  <a:schemeClr val="lt2"/>
                </a:solidFill>
                <a:latin typeface="Nunito"/>
                <a:ea typeface="Nunito"/>
                <a:cs typeface="Nunito"/>
                <a:sym typeface="Nunito"/>
              </a:defRPr>
            </a:lvl5pPr>
            <a:lvl6pPr indent="-317500" lvl="5" marL="2743200" marR="0" rtl="0" algn="l">
              <a:lnSpc>
                <a:spcPct val="115000"/>
              </a:lnSpc>
              <a:spcBef>
                <a:spcPts val="1600"/>
              </a:spcBef>
              <a:spcAft>
                <a:spcPts val="0"/>
              </a:spcAft>
              <a:buClr>
                <a:schemeClr val="lt2"/>
              </a:buClr>
              <a:buSzPts val="1400"/>
              <a:buFont typeface="Nunito"/>
              <a:buChar char="■"/>
              <a:defRPr b="0" i="0" sz="1400" u="none" cap="none" strike="noStrike">
                <a:solidFill>
                  <a:schemeClr val="lt2"/>
                </a:solidFill>
                <a:latin typeface="Nunito"/>
                <a:ea typeface="Nunito"/>
                <a:cs typeface="Nunito"/>
                <a:sym typeface="Nunito"/>
              </a:defRPr>
            </a:lvl6pPr>
            <a:lvl7pPr indent="-317500" lvl="6" marL="3200400" marR="0" rtl="0" algn="l">
              <a:lnSpc>
                <a:spcPct val="115000"/>
              </a:lnSpc>
              <a:spcBef>
                <a:spcPts val="1600"/>
              </a:spcBef>
              <a:spcAft>
                <a:spcPts val="0"/>
              </a:spcAft>
              <a:buClr>
                <a:schemeClr val="lt2"/>
              </a:buClr>
              <a:buSzPts val="1400"/>
              <a:buFont typeface="Nunito"/>
              <a:buChar char="●"/>
              <a:defRPr b="0" i="0" sz="1400" u="none" cap="none" strike="noStrike">
                <a:solidFill>
                  <a:schemeClr val="lt2"/>
                </a:solidFill>
                <a:latin typeface="Nunito"/>
                <a:ea typeface="Nunito"/>
                <a:cs typeface="Nunito"/>
                <a:sym typeface="Nunito"/>
              </a:defRPr>
            </a:lvl7pPr>
            <a:lvl8pPr indent="-317500" lvl="7" marL="3657600" marR="0" rtl="0" algn="l">
              <a:lnSpc>
                <a:spcPct val="115000"/>
              </a:lnSpc>
              <a:spcBef>
                <a:spcPts val="1600"/>
              </a:spcBef>
              <a:spcAft>
                <a:spcPts val="0"/>
              </a:spcAft>
              <a:buClr>
                <a:schemeClr val="lt2"/>
              </a:buClr>
              <a:buSzPts val="1400"/>
              <a:buFont typeface="Nunito"/>
              <a:buChar char="○"/>
              <a:defRPr b="0" i="0" sz="1400" u="none" cap="none" strike="noStrike">
                <a:solidFill>
                  <a:schemeClr val="lt2"/>
                </a:solidFill>
                <a:latin typeface="Nunito"/>
                <a:ea typeface="Nunito"/>
                <a:cs typeface="Nunito"/>
                <a:sym typeface="Nunito"/>
              </a:defRPr>
            </a:lvl8pPr>
            <a:lvl9pPr indent="-317500" lvl="8" marL="4114800" marR="0" rtl="0" algn="l">
              <a:lnSpc>
                <a:spcPct val="115000"/>
              </a:lnSpc>
              <a:spcBef>
                <a:spcPts val="1600"/>
              </a:spcBef>
              <a:spcAft>
                <a:spcPts val="1600"/>
              </a:spcAft>
              <a:buClr>
                <a:schemeClr val="lt2"/>
              </a:buClr>
              <a:buSzPts val="1400"/>
              <a:buFont typeface="Nunito"/>
              <a:buChar char="■"/>
              <a:defRPr b="0" i="0" sz="1400" u="none" cap="none" strike="noStrike">
                <a:solidFill>
                  <a:schemeClr val="lt2"/>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377" name="Shape 1377"/>
        <p:cNvGrpSpPr/>
        <p:nvPr/>
      </p:nvGrpSpPr>
      <p:grpSpPr>
        <a:xfrm>
          <a:off x="0" y="0"/>
          <a:ext cx="0" cy="0"/>
          <a:chOff x="0" y="0"/>
          <a:chExt cx="0" cy="0"/>
        </a:xfrm>
      </p:grpSpPr>
      <p:sp>
        <p:nvSpPr>
          <p:cNvPr id="1378" name="Google Shape;1378;gd4ff6b1f40_0_2961"/>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lt2"/>
              </a:buClr>
              <a:buSzPts val="2800"/>
              <a:buFont typeface="Lilita One"/>
              <a:buNone/>
              <a:defRPr b="0" i="0" sz="2800" u="none" cap="none" strike="noStrike">
                <a:solidFill>
                  <a:schemeClr val="lt2"/>
                </a:solidFill>
                <a:latin typeface="Lilita One"/>
                <a:ea typeface="Lilita One"/>
                <a:cs typeface="Lilita One"/>
                <a:sym typeface="Lilita One"/>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379" name="Google Shape;1379;gd4ff6b1f40_0_2961"/>
          <p:cNvSpPr txBox="1"/>
          <p:nvPr>
            <p:ph idx="1" type="body"/>
          </p:nvPr>
        </p:nvSpPr>
        <p:spPr>
          <a:xfrm>
            <a:off x="713225" y="1152475"/>
            <a:ext cx="7717500" cy="3447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Nunito"/>
              <a:buChar char="●"/>
              <a:defRPr b="0" i="0" sz="1800" u="none" cap="none" strike="noStrike">
                <a:solidFill>
                  <a:schemeClr val="lt2"/>
                </a:solidFill>
                <a:latin typeface="Nunito"/>
                <a:ea typeface="Nunito"/>
                <a:cs typeface="Nunito"/>
                <a:sym typeface="Nunito"/>
              </a:defRPr>
            </a:lvl1pPr>
            <a:lvl2pPr indent="-317500" lvl="1" marL="914400" marR="0" rtl="0" algn="l">
              <a:lnSpc>
                <a:spcPct val="115000"/>
              </a:lnSpc>
              <a:spcBef>
                <a:spcPts val="1600"/>
              </a:spcBef>
              <a:spcAft>
                <a:spcPts val="0"/>
              </a:spcAft>
              <a:buClr>
                <a:schemeClr val="lt2"/>
              </a:buClr>
              <a:buSzPts val="1400"/>
              <a:buFont typeface="Nunito"/>
              <a:buChar char="○"/>
              <a:defRPr b="0" i="0" sz="1400" u="none" cap="none" strike="noStrike">
                <a:solidFill>
                  <a:schemeClr val="lt2"/>
                </a:solidFill>
                <a:latin typeface="Nunito"/>
                <a:ea typeface="Nunito"/>
                <a:cs typeface="Nunito"/>
                <a:sym typeface="Nunito"/>
              </a:defRPr>
            </a:lvl2pPr>
            <a:lvl3pPr indent="-317500" lvl="2" marL="1371600" marR="0" rtl="0" algn="l">
              <a:lnSpc>
                <a:spcPct val="115000"/>
              </a:lnSpc>
              <a:spcBef>
                <a:spcPts val="1600"/>
              </a:spcBef>
              <a:spcAft>
                <a:spcPts val="0"/>
              </a:spcAft>
              <a:buClr>
                <a:schemeClr val="lt2"/>
              </a:buClr>
              <a:buSzPts val="1400"/>
              <a:buFont typeface="Nunito"/>
              <a:buChar char="■"/>
              <a:defRPr b="0" i="0" sz="1400" u="none" cap="none" strike="noStrike">
                <a:solidFill>
                  <a:schemeClr val="lt2"/>
                </a:solidFill>
                <a:latin typeface="Nunito"/>
                <a:ea typeface="Nunito"/>
                <a:cs typeface="Nunito"/>
                <a:sym typeface="Nunito"/>
              </a:defRPr>
            </a:lvl3pPr>
            <a:lvl4pPr indent="-317500" lvl="3" marL="1828800" marR="0" rtl="0" algn="l">
              <a:lnSpc>
                <a:spcPct val="115000"/>
              </a:lnSpc>
              <a:spcBef>
                <a:spcPts val="1600"/>
              </a:spcBef>
              <a:spcAft>
                <a:spcPts val="0"/>
              </a:spcAft>
              <a:buClr>
                <a:schemeClr val="lt2"/>
              </a:buClr>
              <a:buSzPts val="1400"/>
              <a:buFont typeface="Nunito"/>
              <a:buChar char="●"/>
              <a:defRPr b="0" i="0" sz="1400" u="none" cap="none" strike="noStrike">
                <a:solidFill>
                  <a:schemeClr val="lt2"/>
                </a:solidFill>
                <a:latin typeface="Nunito"/>
                <a:ea typeface="Nunito"/>
                <a:cs typeface="Nunito"/>
                <a:sym typeface="Nunito"/>
              </a:defRPr>
            </a:lvl4pPr>
            <a:lvl5pPr indent="-317500" lvl="4" marL="2286000" marR="0" rtl="0" algn="l">
              <a:lnSpc>
                <a:spcPct val="115000"/>
              </a:lnSpc>
              <a:spcBef>
                <a:spcPts val="1600"/>
              </a:spcBef>
              <a:spcAft>
                <a:spcPts val="0"/>
              </a:spcAft>
              <a:buClr>
                <a:schemeClr val="lt2"/>
              </a:buClr>
              <a:buSzPts val="1400"/>
              <a:buFont typeface="Nunito"/>
              <a:buChar char="○"/>
              <a:defRPr b="0" i="0" sz="1400" u="none" cap="none" strike="noStrike">
                <a:solidFill>
                  <a:schemeClr val="lt2"/>
                </a:solidFill>
                <a:latin typeface="Nunito"/>
                <a:ea typeface="Nunito"/>
                <a:cs typeface="Nunito"/>
                <a:sym typeface="Nunito"/>
              </a:defRPr>
            </a:lvl5pPr>
            <a:lvl6pPr indent="-317500" lvl="5" marL="2743200" marR="0" rtl="0" algn="l">
              <a:lnSpc>
                <a:spcPct val="115000"/>
              </a:lnSpc>
              <a:spcBef>
                <a:spcPts val="1600"/>
              </a:spcBef>
              <a:spcAft>
                <a:spcPts val="0"/>
              </a:spcAft>
              <a:buClr>
                <a:schemeClr val="lt2"/>
              </a:buClr>
              <a:buSzPts val="1400"/>
              <a:buFont typeface="Nunito"/>
              <a:buChar char="■"/>
              <a:defRPr b="0" i="0" sz="1400" u="none" cap="none" strike="noStrike">
                <a:solidFill>
                  <a:schemeClr val="lt2"/>
                </a:solidFill>
                <a:latin typeface="Nunito"/>
                <a:ea typeface="Nunito"/>
                <a:cs typeface="Nunito"/>
                <a:sym typeface="Nunito"/>
              </a:defRPr>
            </a:lvl6pPr>
            <a:lvl7pPr indent="-317500" lvl="6" marL="3200400" marR="0" rtl="0" algn="l">
              <a:lnSpc>
                <a:spcPct val="115000"/>
              </a:lnSpc>
              <a:spcBef>
                <a:spcPts val="1600"/>
              </a:spcBef>
              <a:spcAft>
                <a:spcPts val="0"/>
              </a:spcAft>
              <a:buClr>
                <a:schemeClr val="lt2"/>
              </a:buClr>
              <a:buSzPts val="1400"/>
              <a:buFont typeface="Nunito"/>
              <a:buChar char="●"/>
              <a:defRPr b="0" i="0" sz="1400" u="none" cap="none" strike="noStrike">
                <a:solidFill>
                  <a:schemeClr val="lt2"/>
                </a:solidFill>
                <a:latin typeface="Nunito"/>
                <a:ea typeface="Nunito"/>
                <a:cs typeface="Nunito"/>
                <a:sym typeface="Nunito"/>
              </a:defRPr>
            </a:lvl7pPr>
            <a:lvl8pPr indent="-317500" lvl="7" marL="3657600" marR="0" rtl="0" algn="l">
              <a:lnSpc>
                <a:spcPct val="115000"/>
              </a:lnSpc>
              <a:spcBef>
                <a:spcPts val="1600"/>
              </a:spcBef>
              <a:spcAft>
                <a:spcPts val="0"/>
              </a:spcAft>
              <a:buClr>
                <a:schemeClr val="lt2"/>
              </a:buClr>
              <a:buSzPts val="1400"/>
              <a:buFont typeface="Nunito"/>
              <a:buChar char="○"/>
              <a:defRPr b="0" i="0" sz="1400" u="none" cap="none" strike="noStrike">
                <a:solidFill>
                  <a:schemeClr val="lt2"/>
                </a:solidFill>
                <a:latin typeface="Nunito"/>
                <a:ea typeface="Nunito"/>
                <a:cs typeface="Nunito"/>
                <a:sym typeface="Nunito"/>
              </a:defRPr>
            </a:lvl8pPr>
            <a:lvl9pPr indent="-317500" lvl="8" marL="4114800" marR="0" rtl="0" algn="l">
              <a:lnSpc>
                <a:spcPct val="115000"/>
              </a:lnSpc>
              <a:spcBef>
                <a:spcPts val="1600"/>
              </a:spcBef>
              <a:spcAft>
                <a:spcPts val="1600"/>
              </a:spcAft>
              <a:buClr>
                <a:schemeClr val="lt2"/>
              </a:buClr>
              <a:buSzPts val="1400"/>
              <a:buFont typeface="Nunito"/>
              <a:buChar char="■"/>
              <a:defRPr b="0" i="0" sz="1400" u="none" cap="none" strike="noStrike">
                <a:solidFill>
                  <a:schemeClr val="lt2"/>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hyperlink" Target="https://www.kaggle.com/nareshbhat/eda-classification-ensemble-92-accuracy/notebook#Model-Evalu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hyperlink" Target="https://archive.ics.uci.edu/ml/datasets/Heart+Diseas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hyperlink" Target="https://www.kaggle.com/nareshbhat/health-care-data-set-on-heart-attack-possibility"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hyperlink" Target="https://www.kaggle.com/nareshbhat/health-care-data-set-on-heart-attack-possibilit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2" name="Shape 2752"/>
        <p:cNvGrpSpPr/>
        <p:nvPr/>
      </p:nvGrpSpPr>
      <p:grpSpPr>
        <a:xfrm>
          <a:off x="0" y="0"/>
          <a:ext cx="0" cy="0"/>
          <a:chOff x="0" y="0"/>
          <a:chExt cx="0" cy="0"/>
        </a:xfrm>
      </p:grpSpPr>
      <p:sp>
        <p:nvSpPr>
          <p:cNvPr id="2753" name="Google Shape;2753;p1"/>
          <p:cNvSpPr/>
          <p:nvPr/>
        </p:nvSpPr>
        <p:spPr>
          <a:xfrm>
            <a:off x="4775026" y="1490069"/>
            <a:ext cx="3911444" cy="2686158"/>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54" name="Google Shape;2754;p1"/>
          <p:cNvGrpSpPr/>
          <p:nvPr/>
        </p:nvGrpSpPr>
        <p:grpSpPr>
          <a:xfrm>
            <a:off x="5536125" y="740450"/>
            <a:ext cx="2389225" cy="3530725"/>
            <a:chOff x="582175" y="1028475"/>
            <a:chExt cx="2389225" cy="3530725"/>
          </a:xfrm>
        </p:grpSpPr>
        <p:sp>
          <p:nvSpPr>
            <p:cNvPr id="2755" name="Google Shape;2755;p1"/>
            <p:cNvSpPr/>
            <p:nvPr/>
          </p:nvSpPr>
          <p:spPr>
            <a:xfrm>
              <a:off x="582175" y="1223250"/>
              <a:ext cx="2389225" cy="3335950"/>
            </a:xfrm>
            <a:custGeom>
              <a:rect b="b" l="l" r="r" t="t"/>
              <a:pathLst>
                <a:path extrusionOk="0" h="133438" w="95569">
                  <a:moveTo>
                    <a:pt x="1" y="1"/>
                  </a:moveTo>
                  <a:lnTo>
                    <a:pt x="1" y="133437"/>
                  </a:lnTo>
                  <a:lnTo>
                    <a:pt x="95569" y="133437"/>
                  </a:lnTo>
                  <a:lnTo>
                    <a:pt x="95569"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Google Shape;2756;p1"/>
            <p:cNvSpPr/>
            <p:nvPr/>
          </p:nvSpPr>
          <p:spPr>
            <a:xfrm>
              <a:off x="828600" y="1488175"/>
              <a:ext cx="1893225" cy="2806325"/>
            </a:xfrm>
            <a:custGeom>
              <a:rect b="b" l="l" r="r" t="t"/>
              <a:pathLst>
                <a:path extrusionOk="0" h="112253" w="75729">
                  <a:moveTo>
                    <a:pt x="0" y="1"/>
                  </a:moveTo>
                  <a:lnTo>
                    <a:pt x="0" y="107256"/>
                  </a:lnTo>
                  <a:lnTo>
                    <a:pt x="4997" y="107256"/>
                  </a:lnTo>
                  <a:lnTo>
                    <a:pt x="4997" y="112253"/>
                  </a:lnTo>
                  <a:lnTo>
                    <a:pt x="75728" y="112253"/>
                  </a:lnTo>
                  <a:lnTo>
                    <a:pt x="7572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Google Shape;2757;p1"/>
            <p:cNvSpPr/>
            <p:nvPr/>
          </p:nvSpPr>
          <p:spPr>
            <a:xfrm>
              <a:off x="828600" y="4169575"/>
              <a:ext cx="124925" cy="124925"/>
            </a:xfrm>
            <a:custGeom>
              <a:rect b="b" l="l" r="r" t="t"/>
              <a:pathLst>
                <a:path extrusionOk="0" h="4997" w="4997">
                  <a:moveTo>
                    <a:pt x="0" y="0"/>
                  </a:moveTo>
                  <a:lnTo>
                    <a:pt x="4997" y="4997"/>
                  </a:lnTo>
                  <a:lnTo>
                    <a:pt x="4997" y="0"/>
                  </a:lnTo>
                  <a:close/>
                </a:path>
              </a:pathLst>
            </a:custGeom>
            <a:solidFill>
              <a:srgbClr val="ECEBF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Google Shape;2758;p1"/>
            <p:cNvSpPr/>
            <p:nvPr/>
          </p:nvSpPr>
          <p:spPr>
            <a:xfrm>
              <a:off x="1376475" y="1125850"/>
              <a:ext cx="800650" cy="213100"/>
            </a:xfrm>
            <a:custGeom>
              <a:rect b="b" l="l" r="r" t="t"/>
              <a:pathLst>
                <a:path extrusionOk="0" h="8524" w="32026">
                  <a:moveTo>
                    <a:pt x="4627" y="1"/>
                  </a:moveTo>
                  <a:cubicBezTo>
                    <a:pt x="2075" y="1"/>
                    <a:pt x="0" y="2076"/>
                    <a:pt x="0" y="4627"/>
                  </a:cubicBezTo>
                  <a:lnTo>
                    <a:pt x="0" y="8523"/>
                  </a:lnTo>
                  <a:lnTo>
                    <a:pt x="32025" y="8523"/>
                  </a:lnTo>
                  <a:lnTo>
                    <a:pt x="32025" y="4627"/>
                  </a:lnTo>
                  <a:cubicBezTo>
                    <a:pt x="32025" y="2076"/>
                    <a:pt x="29950" y="1"/>
                    <a:pt x="27399" y="1"/>
                  </a:cubicBezTo>
                  <a:lnTo>
                    <a:pt x="17659" y="1"/>
                  </a:lnTo>
                  <a:cubicBezTo>
                    <a:pt x="17659" y="975"/>
                    <a:pt x="16928" y="1705"/>
                    <a:pt x="15954" y="1705"/>
                  </a:cubicBezTo>
                  <a:cubicBezTo>
                    <a:pt x="15097" y="1705"/>
                    <a:pt x="14367" y="975"/>
                    <a:pt x="14367" y="1"/>
                  </a:cubicBezTo>
                  <a:close/>
                </a:path>
              </a:pathLst>
            </a:custGeom>
            <a:solidFill>
              <a:srgbClr val="CFD6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p1"/>
            <p:cNvSpPr/>
            <p:nvPr/>
          </p:nvSpPr>
          <p:spPr>
            <a:xfrm>
              <a:off x="2177100" y="1238600"/>
              <a:ext cx="25" cy="100350"/>
            </a:xfrm>
            <a:custGeom>
              <a:rect b="b" l="l" r="r" t="t"/>
              <a:pathLst>
                <a:path extrusionOk="0" h="4014" w="1">
                  <a:moveTo>
                    <a:pt x="0" y="117"/>
                  </a:moveTo>
                  <a:lnTo>
                    <a:pt x="0" y="117"/>
                  </a:lnTo>
                  <a:lnTo>
                    <a:pt x="0" y="4013"/>
                  </a:lnTo>
                  <a:lnTo>
                    <a:pt x="0" y="117"/>
                  </a:lnTo>
                  <a:lnTo>
                    <a:pt x="0" y="117"/>
                  </a:lnTo>
                  <a:close/>
                  <a:moveTo>
                    <a:pt x="0" y="117"/>
                  </a:moveTo>
                  <a:lnTo>
                    <a:pt x="0" y="117"/>
                  </a:lnTo>
                  <a:lnTo>
                    <a:pt x="0" y="117"/>
                  </a:lnTo>
                  <a:close/>
                  <a:moveTo>
                    <a:pt x="0" y="117"/>
                  </a:moveTo>
                  <a:lnTo>
                    <a:pt x="0" y="117"/>
                  </a:lnTo>
                  <a:lnTo>
                    <a:pt x="0" y="117"/>
                  </a:lnTo>
                  <a:close/>
                  <a:moveTo>
                    <a:pt x="0" y="117"/>
                  </a:moveTo>
                  <a:lnTo>
                    <a:pt x="0" y="117"/>
                  </a:lnTo>
                  <a:lnTo>
                    <a:pt x="0" y="117"/>
                  </a:lnTo>
                  <a:close/>
                  <a:moveTo>
                    <a:pt x="0" y="117"/>
                  </a:moveTo>
                  <a:lnTo>
                    <a:pt x="0" y="117"/>
                  </a:lnTo>
                  <a:lnTo>
                    <a:pt x="0" y="117"/>
                  </a:lnTo>
                  <a:close/>
                  <a:moveTo>
                    <a:pt x="0" y="117"/>
                  </a:moveTo>
                  <a:lnTo>
                    <a:pt x="0" y="117"/>
                  </a:lnTo>
                  <a:lnTo>
                    <a:pt x="0" y="117"/>
                  </a:lnTo>
                  <a:close/>
                  <a:moveTo>
                    <a:pt x="0" y="117"/>
                  </a:moveTo>
                  <a:lnTo>
                    <a:pt x="0" y="117"/>
                  </a:lnTo>
                  <a:lnTo>
                    <a:pt x="0" y="117"/>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lnTo>
                    <a:pt x="0" y="1"/>
                  </a:lnTo>
                  <a:close/>
                  <a:moveTo>
                    <a:pt x="0" y="1"/>
                  </a:moveTo>
                  <a:lnTo>
                    <a:pt x="0" y="1"/>
                  </a:lnTo>
                  <a:close/>
                </a:path>
              </a:pathLst>
            </a:custGeom>
            <a:solidFill>
              <a:srgbClr val="CC96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Google Shape;2760;p1"/>
            <p:cNvSpPr/>
            <p:nvPr/>
          </p:nvSpPr>
          <p:spPr>
            <a:xfrm>
              <a:off x="1376475" y="1131950"/>
              <a:ext cx="800650" cy="207000"/>
            </a:xfrm>
            <a:custGeom>
              <a:rect b="b" l="l" r="r" t="t"/>
              <a:pathLst>
                <a:path extrusionOk="0" h="8280" w="32026">
                  <a:moveTo>
                    <a:pt x="28616" y="0"/>
                  </a:moveTo>
                  <a:cubicBezTo>
                    <a:pt x="25207" y="5844"/>
                    <a:pt x="17532" y="7062"/>
                    <a:pt x="9984" y="7062"/>
                  </a:cubicBezTo>
                  <a:cubicBezTo>
                    <a:pt x="6458" y="7062"/>
                    <a:pt x="3049" y="6818"/>
                    <a:pt x="0" y="6701"/>
                  </a:cubicBezTo>
                  <a:lnTo>
                    <a:pt x="0" y="8279"/>
                  </a:lnTo>
                  <a:lnTo>
                    <a:pt x="32025" y="8279"/>
                  </a:lnTo>
                  <a:lnTo>
                    <a:pt x="32025" y="4383"/>
                  </a:lnTo>
                  <a:lnTo>
                    <a:pt x="32025" y="4267"/>
                  </a:lnTo>
                  <a:cubicBezTo>
                    <a:pt x="31898" y="2192"/>
                    <a:pt x="30437" y="487"/>
                    <a:pt x="28616" y="0"/>
                  </a:cubicBezTo>
                  <a:close/>
                </a:path>
              </a:pathLst>
            </a:custGeom>
            <a:solidFill>
              <a:srgbClr val="A8B4C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1" name="Google Shape;2761;p1"/>
            <p:cNvSpPr/>
            <p:nvPr/>
          </p:nvSpPr>
          <p:spPr>
            <a:xfrm>
              <a:off x="1677925" y="1028475"/>
              <a:ext cx="194825" cy="194800"/>
            </a:xfrm>
            <a:custGeom>
              <a:rect b="b" l="l" r="r" t="t"/>
              <a:pathLst>
                <a:path extrusionOk="0" h="7792" w="7793">
                  <a:moveTo>
                    <a:pt x="3896" y="2318"/>
                  </a:moveTo>
                  <a:cubicBezTo>
                    <a:pt x="4870" y="2318"/>
                    <a:pt x="5601" y="3049"/>
                    <a:pt x="5601" y="3896"/>
                  </a:cubicBezTo>
                  <a:cubicBezTo>
                    <a:pt x="5601" y="4870"/>
                    <a:pt x="4870" y="5600"/>
                    <a:pt x="3896" y="5600"/>
                  </a:cubicBezTo>
                  <a:cubicBezTo>
                    <a:pt x="3039" y="5600"/>
                    <a:pt x="2309" y="4870"/>
                    <a:pt x="2309" y="3896"/>
                  </a:cubicBezTo>
                  <a:cubicBezTo>
                    <a:pt x="2309" y="3049"/>
                    <a:pt x="3039" y="2318"/>
                    <a:pt x="3896" y="2318"/>
                  </a:cubicBezTo>
                  <a:close/>
                  <a:moveTo>
                    <a:pt x="3896" y="0"/>
                  </a:moveTo>
                  <a:cubicBezTo>
                    <a:pt x="1822" y="0"/>
                    <a:pt x="0" y="1831"/>
                    <a:pt x="0" y="3896"/>
                  </a:cubicBezTo>
                  <a:cubicBezTo>
                    <a:pt x="0" y="6087"/>
                    <a:pt x="1822" y="7792"/>
                    <a:pt x="3896" y="7792"/>
                  </a:cubicBezTo>
                  <a:cubicBezTo>
                    <a:pt x="6088" y="7792"/>
                    <a:pt x="7792" y="6087"/>
                    <a:pt x="7792" y="3896"/>
                  </a:cubicBezTo>
                  <a:cubicBezTo>
                    <a:pt x="7792" y="1831"/>
                    <a:pt x="6088" y="0"/>
                    <a:pt x="3896" y="0"/>
                  </a:cubicBezTo>
                  <a:close/>
                </a:path>
              </a:pathLst>
            </a:custGeom>
            <a:solidFill>
              <a:srgbClr val="CFD6D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Google Shape;2762;p1"/>
            <p:cNvSpPr/>
            <p:nvPr/>
          </p:nvSpPr>
          <p:spPr>
            <a:xfrm>
              <a:off x="1355275" y="1326750"/>
              <a:ext cx="843025" cy="33625"/>
            </a:xfrm>
            <a:custGeom>
              <a:rect b="b" l="l" r="r" t="t"/>
              <a:pathLst>
                <a:path extrusionOk="0" h="1345" w="33721">
                  <a:moveTo>
                    <a:pt x="731" y="0"/>
                  </a:moveTo>
                  <a:cubicBezTo>
                    <a:pt x="361" y="0"/>
                    <a:pt x="1" y="244"/>
                    <a:pt x="1" y="614"/>
                  </a:cubicBezTo>
                  <a:cubicBezTo>
                    <a:pt x="1" y="974"/>
                    <a:pt x="361" y="1344"/>
                    <a:pt x="731" y="1344"/>
                  </a:cubicBezTo>
                  <a:lnTo>
                    <a:pt x="32990" y="1344"/>
                  </a:lnTo>
                  <a:cubicBezTo>
                    <a:pt x="33360" y="1344"/>
                    <a:pt x="33720" y="974"/>
                    <a:pt x="33720" y="614"/>
                  </a:cubicBezTo>
                  <a:cubicBezTo>
                    <a:pt x="33720" y="244"/>
                    <a:pt x="33360" y="0"/>
                    <a:pt x="32990" y="0"/>
                  </a:cubicBezTo>
                  <a:close/>
                </a:path>
              </a:pathLst>
            </a:custGeom>
            <a:solidFill>
              <a:srgbClr val="B1C0C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63" name="Google Shape;2763;p1"/>
          <p:cNvSpPr txBox="1"/>
          <p:nvPr>
            <p:ph type="ctrTitle"/>
          </p:nvPr>
        </p:nvSpPr>
        <p:spPr>
          <a:xfrm>
            <a:off x="560925" y="1016000"/>
            <a:ext cx="4425900" cy="1373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3200">
                <a:latin typeface="Nunito ExtraBold"/>
                <a:ea typeface="Nunito ExtraBold"/>
                <a:cs typeface="Nunito ExtraBold"/>
                <a:sym typeface="Nunito ExtraBold"/>
              </a:rPr>
              <a:t>Heart Disease Prediction: </a:t>
            </a:r>
            <a:endParaRPr sz="7000">
              <a:latin typeface="Nunito ExtraBold"/>
              <a:ea typeface="Nunito ExtraBold"/>
              <a:cs typeface="Nunito ExtraBold"/>
              <a:sym typeface="Nunito ExtraBold"/>
            </a:endParaRPr>
          </a:p>
        </p:txBody>
      </p:sp>
      <p:sp>
        <p:nvSpPr>
          <p:cNvPr id="2764" name="Google Shape;2764;p1"/>
          <p:cNvSpPr txBox="1"/>
          <p:nvPr>
            <p:ph idx="1" type="subTitle"/>
          </p:nvPr>
        </p:nvSpPr>
        <p:spPr>
          <a:xfrm>
            <a:off x="1244325" y="2389400"/>
            <a:ext cx="3059100" cy="71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5200"/>
              <a:buFont typeface="Arial"/>
              <a:buNone/>
            </a:pPr>
            <a:r>
              <a:rPr lang="en">
                <a:latin typeface="Nunito ExtraBold"/>
                <a:ea typeface="Nunito ExtraBold"/>
                <a:cs typeface="Nunito ExtraBold"/>
                <a:sym typeface="Nunito ExtraBold"/>
              </a:rPr>
              <a:t>Nutritional Labels for An Automated Decision System in Healthcare</a:t>
            </a:r>
            <a:endParaRPr>
              <a:latin typeface="Nunito ExtraBold"/>
              <a:ea typeface="Nunito ExtraBold"/>
              <a:cs typeface="Nunito ExtraBold"/>
              <a:sym typeface="Nunito ExtraBold"/>
            </a:endParaRPr>
          </a:p>
          <a:p>
            <a:pPr indent="0" lvl="0" marL="0" rtl="0" algn="ctr">
              <a:lnSpc>
                <a:spcPct val="100000"/>
              </a:lnSpc>
              <a:spcBef>
                <a:spcPts val="0"/>
              </a:spcBef>
              <a:spcAft>
                <a:spcPts val="0"/>
              </a:spcAft>
              <a:buSzPts val="2800"/>
              <a:buNone/>
            </a:pPr>
            <a:r>
              <a:t/>
            </a:r>
            <a:endParaRPr>
              <a:latin typeface="Nunito ExtraBold"/>
              <a:ea typeface="Nunito ExtraBold"/>
              <a:cs typeface="Nunito ExtraBold"/>
              <a:sym typeface="Nunito ExtraBold"/>
            </a:endParaRPr>
          </a:p>
          <a:p>
            <a:pPr indent="0" lvl="0" marL="0" rtl="0" algn="ctr">
              <a:lnSpc>
                <a:spcPct val="100000"/>
              </a:lnSpc>
              <a:spcBef>
                <a:spcPts val="0"/>
              </a:spcBef>
              <a:spcAft>
                <a:spcPts val="0"/>
              </a:spcAft>
              <a:buSzPts val="2800"/>
              <a:buNone/>
            </a:pPr>
            <a:r>
              <a:rPr lang="en" sz="1200">
                <a:latin typeface="Nunito ExtraBold"/>
                <a:ea typeface="Nunito ExtraBold"/>
                <a:cs typeface="Nunito ExtraBold"/>
                <a:sym typeface="Nunito ExtraBold"/>
              </a:rPr>
              <a:t>Team Members:</a:t>
            </a:r>
            <a:endParaRPr sz="1200">
              <a:latin typeface="Nunito ExtraBold"/>
              <a:ea typeface="Nunito ExtraBold"/>
              <a:cs typeface="Nunito ExtraBold"/>
              <a:sym typeface="Nunito ExtraBold"/>
            </a:endParaRPr>
          </a:p>
          <a:p>
            <a:pPr indent="0" lvl="0" marL="0" rtl="0" algn="ctr">
              <a:lnSpc>
                <a:spcPct val="100000"/>
              </a:lnSpc>
              <a:spcBef>
                <a:spcPts val="0"/>
              </a:spcBef>
              <a:spcAft>
                <a:spcPts val="0"/>
              </a:spcAft>
              <a:buNone/>
            </a:pPr>
            <a:r>
              <a:rPr lang="en" sz="1200">
                <a:latin typeface="Nunito ExtraBold"/>
                <a:ea typeface="Nunito ExtraBold"/>
                <a:cs typeface="Nunito ExtraBold"/>
                <a:sym typeface="Nunito ExtraBold"/>
              </a:rPr>
              <a:t>Ray Chen (yjc464)</a:t>
            </a:r>
            <a:endParaRPr sz="1200">
              <a:latin typeface="Nunito ExtraBold"/>
              <a:ea typeface="Nunito ExtraBold"/>
              <a:cs typeface="Nunito ExtraBold"/>
              <a:sym typeface="Nunito ExtraBold"/>
            </a:endParaRPr>
          </a:p>
          <a:p>
            <a:pPr indent="0" lvl="0" marL="0" rtl="0" algn="ctr">
              <a:lnSpc>
                <a:spcPct val="100000"/>
              </a:lnSpc>
              <a:spcBef>
                <a:spcPts val="0"/>
              </a:spcBef>
              <a:spcAft>
                <a:spcPts val="0"/>
              </a:spcAft>
              <a:buNone/>
            </a:pPr>
            <a:r>
              <a:rPr lang="en" sz="1200">
                <a:latin typeface="Nunito ExtraBold"/>
                <a:ea typeface="Nunito ExtraBold"/>
                <a:cs typeface="Nunito ExtraBold"/>
                <a:sym typeface="Nunito ExtraBold"/>
              </a:rPr>
              <a:t>Nancy Wen (nw1334)</a:t>
            </a:r>
            <a:endParaRPr sz="1200">
              <a:latin typeface="Nunito ExtraBold"/>
              <a:ea typeface="Nunito ExtraBold"/>
              <a:cs typeface="Nunito ExtraBold"/>
              <a:sym typeface="Nunito ExtraBold"/>
            </a:endParaRPr>
          </a:p>
          <a:p>
            <a:pPr indent="0" lvl="0" marL="0" rtl="0" algn="ctr">
              <a:lnSpc>
                <a:spcPct val="100000"/>
              </a:lnSpc>
              <a:spcBef>
                <a:spcPts val="0"/>
              </a:spcBef>
              <a:spcAft>
                <a:spcPts val="0"/>
              </a:spcAft>
              <a:buNone/>
            </a:pPr>
            <a:r>
              <a:t/>
            </a:r>
            <a:endParaRPr>
              <a:latin typeface="Nunito ExtraBold"/>
              <a:ea typeface="Nunito ExtraBold"/>
              <a:cs typeface="Nunito ExtraBold"/>
              <a:sym typeface="Nunito ExtraBold"/>
            </a:endParaRPr>
          </a:p>
          <a:p>
            <a:pPr indent="0" lvl="0" marL="0" rtl="0" algn="ctr">
              <a:lnSpc>
                <a:spcPct val="100000"/>
              </a:lnSpc>
              <a:spcBef>
                <a:spcPts val="0"/>
              </a:spcBef>
              <a:spcAft>
                <a:spcPts val="0"/>
              </a:spcAft>
              <a:buSzPts val="2800"/>
              <a:buNone/>
            </a:pPr>
            <a:r>
              <a:t/>
            </a:r>
            <a:endParaRPr>
              <a:latin typeface="Nunito ExtraBold"/>
              <a:ea typeface="Nunito ExtraBold"/>
              <a:cs typeface="Nunito ExtraBold"/>
              <a:sym typeface="Nunito ExtraBold"/>
            </a:endParaRPr>
          </a:p>
        </p:txBody>
      </p:sp>
      <p:grpSp>
        <p:nvGrpSpPr>
          <p:cNvPr id="2765" name="Google Shape;2765;p1"/>
          <p:cNvGrpSpPr/>
          <p:nvPr/>
        </p:nvGrpSpPr>
        <p:grpSpPr>
          <a:xfrm>
            <a:off x="4708008" y="664245"/>
            <a:ext cx="4223988" cy="3765367"/>
            <a:chOff x="1607575" y="3957150"/>
            <a:chExt cx="1629625" cy="1452800"/>
          </a:xfrm>
        </p:grpSpPr>
        <p:sp>
          <p:nvSpPr>
            <p:cNvPr id="2766" name="Google Shape;2766;p1"/>
            <p:cNvSpPr/>
            <p:nvPr/>
          </p:nvSpPr>
          <p:spPr>
            <a:xfrm>
              <a:off x="1681025" y="3984350"/>
              <a:ext cx="100675" cy="99375"/>
            </a:xfrm>
            <a:custGeom>
              <a:rect b="b" l="l" r="r" t="t"/>
              <a:pathLst>
                <a:path extrusionOk="0" h="3975" w="4027">
                  <a:moveTo>
                    <a:pt x="2016" y="1"/>
                  </a:moveTo>
                  <a:lnTo>
                    <a:pt x="1633" y="1198"/>
                  </a:lnTo>
                  <a:lnTo>
                    <a:pt x="436" y="762"/>
                  </a:lnTo>
                  <a:lnTo>
                    <a:pt x="0" y="1959"/>
                  </a:lnTo>
                  <a:lnTo>
                    <a:pt x="1197" y="2395"/>
                  </a:lnTo>
                  <a:lnTo>
                    <a:pt x="819" y="3592"/>
                  </a:lnTo>
                  <a:lnTo>
                    <a:pt x="2016" y="3975"/>
                  </a:lnTo>
                  <a:lnTo>
                    <a:pt x="2394" y="2778"/>
                  </a:lnTo>
                  <a:lnTo>
                    <a:pt x="3591" y="3213"/>
                  </a:lnTo>
                  <a:lnTo>
                    <a:pt x="4027" y="2016"/>
                  </a:lnTo>
                  <a:lnTo>
                    <a:pt x="2830" y="1581"/>
                  </a:lnTo>
                  <a:lnTo>
                    <a:pt x="3213" y="384"/>
                  </a:lnTo>
                  <a:lnTo>
                    <a:pt x="201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Google Shape;2767;p1"/>
            <p:cNvSpPr/>
            <p:nvPr/>
          </p:nvSpPr>
          <p:spPr>
            <a:xfrm>
              <a:off x="3072650" y="4261850"/>
              <a:ext cx="99275" cy="99375"/>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Google Shape;2768;p1"/>
            <p:cNvSpPr/>
            <p:nvPr/>
          </p:nvSpPr>
          <p:spPr>
            <a:xfrm>
              <a:off x="2546150" y="3957150"/>
              <a:ext cx="93950" cy="9392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9" name="Google Shape;2769;p1"/>
            <p:cNvSpPr/>
            <p:nvPr/>
          </p:nvSpPr>
          <p:spPr>
            <a:xfrm>
              <a:off x="2710800" y="5329725"/>
              <a:ext cx="80225" cy="80225"/>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p1"/>
            <p:cNvSpPr/>
            <p:nvPr/>
          </p:nvSpPr>
          <p:spPr>
            <a:xfrm>
              <a:off x="1619850" y="4758400"/>
              <a:ext cx="100700" cy="99275"/>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p1"/>
            <p:cNvSpPr/>
            <p:nvPr/>
          </p:nvSpPr>
          <p:spPr>
            <a:xfrm>
              <a:off x="3188225" y="4985525"/>
              <a:ext cx="23200" cy="21800"/>
            </a:xfrm>
            <a:custGeom>
              <a:rect b="b" l="l" r="r" t="t"/>
              <a:pathLst>
                <a:path extrusionOk="0" h="872" w="928">
                  <a:moveTo>
                    <a:pt x="435" y="1"/>
                  </a:moveTo>
                  <a:cubicBezTo>
                    <a:pt x="218" y="1"/>
                    <a:pt x="0" y="166"/>
                    <a:pt x="0" y="436"/>
                  </a:cubicBezTo>
                  <a:cubicBezTo>
                    <a:pt x="0" y="710"/>
                    <a:pt x="218" y="871"/>
                    <a:pt x="435" y="871"/>
                  </a:cubicBezTo>
                  <a:cubicBezTo>
                    <a:pt x="710" y="871"/>
                    <a:pt x="927" y="710"/>
                    <a:pt x="927" y="436"/>
                  </a:cubicBezTo>
                  <a:cubicBezTo>
                    <a:pt x="927" y="166"/>
                    <a:pt x="710" y="1"/>
                    <a:pt x="435" y="1"/>
                  </a:cubicBez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p1"/>
            <p:cNvSpPr/>
            <p:nvPr/>
          </p:nvSpPr>
          <p:spPr>
            <a:xfrm>
              <a:off x="3215425" y="4425075"/>
              <a:ext cx="21775" cy="2322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p1"/>
            <p:cNvSpPr/>
            <p:nvPr/>
          </p:nvSpPr>
          <p:spPr>
            <a:xfrm>
              <a:off x="3037275" y="4155750"/>
              <a:ext cx="21800" cy="2320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Google Shape;2774;p1"/>
            <p:cNvSpPr/>
            <p:nvPr/>
          </p:nvSpPr>
          <p:spPr>
            <a:xfrm>
              <a:off x="2999200" y="3995225"/>
              <a:ext cx="21775" cy="21800"/>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p1"/>
            <p:cNvSpPr/>
            <p:nvPr/>
          </p:nvSpPr>
          <p:spPr>
            <a:xfrm>
              <a:off x="2361150" y="4037450"/>
              <a:ext cx="23225" cy="23100"/>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p1"/>
            <p:cNvSpPr/>
            <p:nvPr/>
          </p:nvSpPr>
          <p:spPr>
            <a:xfrm>
              <a:off x="1957200" y="4012975"/>
              <a:ext cx="23100" cy="21775"/>
            </a:xfrm>
            <a:custGeom>
              <a:rect b="b" l="l" r="r" t="t"/>
              <a:pathLst>
                <a:path extrusionOk="0" h="871" w="924">
                  <a:moveTo>
                    <a:pt x="436" y="0"/>
                  </a:moveTo>
                  <a:cubicBezTo>
                    <a:pt x="219" y="0"/>
                    <a:pt x="1" y="161"/>
                    <a:pt x="1" y="436"/>
                  </a:cubicBezTo>
                  <a:cubicBezTo>
                    <a:pt x="1" y="653"/>
                    <a:pt x="219" y="871"/>
                    <a:pt x="436" y="871"/>
                  </a:cubicBezTo>
                  <a:cubicBezTo>
                    <a:pt x="706" y="871"/>
                    <a:pt x="924" y="653"/>
                    <a:pt x="924" y="436"/>
                  </a:cubicBezTo>
                  <a:cubicBezTo>
                    <a:pt x="924" y="161"/>
                    <a:pt x="706" y="0"/>
                    <a:pt x="436" y="0"/>
                  </a:cubicBez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p1"/>
            <p:cNvSpPr/>
            <p:nvPr/>
          </p:nvSpPr>
          <p:spPr>
            <a:xfrm>
              <a:off x="1607575" y="4143550"/>
              <a:ext cx="23200" cy="21800"/>
            </a:xfrm>
            <a:custGeom>
              <a:rect b="b" l="l" r="r" t="t"/>
              <a:pathLst>
                <a:path extrusionOk="0" h="872" w="928">
                  <a:moveTo>
                    <a:pt x="492" y="1"/>
                  </a:moveTo>
                  <a:cubicBezTo>
                    <a:pt x="218" y="1"/>
                    <a:pt x="0" y="162"/>
                    <a:pt x="0" y="436"/>
                  </a:cubicBezTo>
                  <a:cubicBezTo>
                    <a:pt x="0" y="706"/>
                    <a:pt x="218" y="872"/>
                    <a:pt x="492" y="872"/>
                  </a:cubicBezTo>
                  <a:cubicBezTo>
                    <a:pt x="710" y="872"/>
                    <a:pt x="927" y="706"/>
                    <a:pt x="927" y="436"/>
                  </a:cubicBezTo>
                  <a:cubicBezTo>
                    <a:pt x="927" y="162"/>
                    <a:pt x="710" y="1"/>
                    <a:pt x="492" y="1"/>
                  </a:cubicBez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Google Shape;2778;p1"/>
            <p:cNvSpPr/>
            <p:nvPr/>
          </p:nvSpPr>
          <p:spPr>
            <a:xfrm>
              <a:off x="1670125" y="4648175"/>
              <a:ext cx="23225" cy="2320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9" name="Google Shape;2779;p1"/>
            <p:cNvSpPr/>
            <p:nvPr/>
          </p:nvSpPr>
          <p:spPr>
            <a:xfrm>
              <a:off x="1731400" y="5008700"/>
              <a:ext cx="23100" cy="23100"/>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0" name="Google Shape;2780;p1"/>
            <p:cNvSpPr/>
            <p:nvPr/>
          </p:nvSpPr>
          <p:spPr>
            <a:xfrm>
              <a:off x="2567925" y="5377300"/>
              <a:ext cx="23200" cy="2320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p1"/>
            <p:cNvSpPr/>
            <p:nvPr/>
          </p:nvSpPr>
          <p:spPr>
            <a:xfrm>
              <a:off x="2925725" y="5284800"/>
              <a:ext cx="23100" cy="21775"/>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p1"/>
            <p:cNvSpPr/>
            <p:nvPr/>
          </p:nvSpPr>
          <p:spPr>
            <a:xfrm>
              <a:off x="2059175" y="5306550"/>
              <a:ext cx="23200" cy="2320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p1"/>
            <p:cNvSpPr/>
            <p:nvPr/>
          </p:nvSpPr>
          <p:spPr>
            <a:xfrm>
              <a:off x="1829350" y="4488700"/>
              <a:ext cx="821625" cy="674250"/>
            </a:xfrm>
            <a:custGeom>
              <a:rect b="b" l="l" r="r" t="t"/>
              <a:pathLst>
                <a:path extrusionOk="0" h="26970" w="32865">
                  <a:moveTo>
                    <a:pt x="23324" y="1"/>
                  </a:moveTo>
                  <a:cubicBezTo>
                    <a:pt x="18865" y="1"/>
                    <a:pt x="15117" y="3451"/>
                    <a:pt x="14852" y="7960"/>
                  </a:cubicBezTo>
                  <a:cubicBezTo>
                    <a:pt x="13225" y="6484"/>
                    <a:pt x="11181" y="5758"/>
                    <a:pt x="9144" y="5758"/>
                  </a:cubicBezTo>
                  <a:cubicBezTo>
                    <a:pt x="6823" y="5758"/>
                    <a:pt x="4510" y="6701"/>
                    <a:pt x="2830" y="8556"/>
                  </a:cubicBezTo>
                  <a:cubicBezTo>
                    <a:pt x="379" y="11224"/>
                    <a:pt x="0" y="15033"/>
                    <a:pt x="1524" y="18080"/>
                  </a:cubicBezTo>
                  <a:lnTo>
                    <a:pt x="1467" y="18080"/>
                  </a:lnTo>
                  <a:cubicBezTo>
                    <a:pt x="3265" y="21889"/>
                    <a:pt x="6856" y="24392"/>
                    <a:pt x="12188" y="25859"/>
                  </a:cubicBezTo>
                  <a:cubicBezTo>
                    <a:pt x="15573" y="26788"/>
                    <a:pt x="18673" y="26969"/>
                    <a:pt x="20578" y="26969"/>
                  </a:cubicBezTo>
                  <a:cubicBezTo>
                    <a:pt x="21797" y="26969"/>
                    <a:pt x="22527" y="26895"/>
                    <a:pt x="22527" y="26895"/>
                  </a:cubicBezTo>
                  <a:cubicBezTo>
                    <a:pt x="22527" y="26895"/>
                    <a:pt x="26335" y="23900"/>
                    <a:pt x="29217" y="18951"/>
                  </a:cubicBezTo>
                  <a:cubicBezTo>
                    <a:pt x="32046" y="14162"/>
                    <a:pt x="32865" y="9862"/>
                    <a:pt x="31450" y="5892"/>
                  </a:cubicBezTo>
                  <a:cubicBezTo>
                    <a:pt x="30414" y="2679"/>
                    <a:pt x="27476" y="233"/>
                    <a:pt x="23832" y="15"/>
                  </a:cubicBezTo>
                  <a:cubicBezTo>
                    <a:pt x="23662" y="5"/>
                    <a:pt x="23492" y="1"/>
                    <a:pt x="2332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p1"/>
            <p:cNvSpPr/>
            <p:nvPr/>
          </p:nvSpPr>
          <p:spPr>
            <a:xfrm>
              <a:off x="1829350" y="4697150"/>
              <a:ext cx="810750" cy="465800"/>
            </a:xfrm>
            <a:custGeom>
              <a:rect b="b" l="l" r="r" t="t"/>
              <a:pathLst>
                <a:path extrusionOk="0" h="18632" w="32430">
                  <a:moveTo>
                    <a:pt x="32046" y="0"/>
                  </a:moveTo>
                  <a:lnTo>
                    <a:pt x="32046" y="0"/>
                  </a:lnTo>
                  <a:cubicBezTo>
                    <a:pt x="31450" y="7130"/>
                    <a:pt x="26771" y="11862"/>
                    <a:pt x="23449" y="13769"/>
                  </a:cubicBezTo>
                  <a:cubicBezTo>
                    <a:pt x="21827" y="14708"/>
                    <a:pt x="20069" y="15095"/>
                    <a:pt x="18114" y="15095"/>
                  </a:cubicBezTo>
                  <a:cubicBezTo>
                    <a:pt x="16335" y="15095"/>
                    <a:pt x="14393" y="14775"/>
                    <a:pt x="12241" y="14256"/>
                  </a:cubicBezTo>
                  <a:cubicBezTo>
                    <a:pt x="2938" y="11919"/>
                    <a:pt x="814" y="4027"/>
                    <a:pt x="2830" y="218"/>
                  </a:cubicBezTo>
                  <a:lnTo>
                    <a:pt x="2830" y="218"/>
                  </a:lnTo>
                  <a:cubicBezTo>
                    <a:pt x="379" y="2886"/>
                    <a:pt x="0" y="6695"/>
                    <a:pt x="1524" y="9742"/>
                  </a:cubicBezTo>
                  <a:lnTo>
                    <a:pt x="1467" y="9742"/>
                  </a:lnTo>
                  <a:cubicBezTo>
                    <a:pt x="3265" y="13551"/>
                    <a:pt x="6856" y="16054"/>
                    <a:pt x="12188" y="17521"/>
                  </a:cubicBezTo>
                  <a:cubicBezTo>
                    <a:pt x="15573" y="18450"/>
                    <a:pt x="18673" y="18631"/>
                    <a:pt x="20578" y="18631"/>
                  </a:cubicBezTo>
                  <a:cubicBezTo>
                    <a:pt x="21797" y="18631"/>
                    <a:pt x="22527" y="18557"/>
                    <a:pt x="22527" y="18557"/>
                  </a:cubicBezTo>
                  <a:cubicBezTo>
                    <a:pt x="22527" y="18557"/>
                    <a:pt x="26335" y="15562"/>
                    <a:pt x="29217" y="10613"/>
                  </a:cubicBezTo>
                  <a:cubicBezTo>
                    <a:pt x="31502" y="6804"/>
                    <a:pt x="32429" y="3265"/>
                    <a:pt x="32046"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Google Shape;2785;p1"/>
            <p:cNvSpPr/>
            <p:nvPr/>
          </p:nvSpPr>
          <p:spPr>
            <a:xfrm>
              <a:off x="1976250" y="4829000"/>
              <a:ext cx="167300" cy="163450"/>
            </a:xfrm>
            <a:custGeom>
              <a:rect b="b" l="l" r="r" t="t"/>
              <a:pathLst>
                <a:path extrusionOk="0" h="6538" w="6692">
                  <a:moveTo>
                    <a:pt x="3358" y="0"/>
                  </a:moveTo>
                  <a:cubicBezTo>
                    <a:pt x="3291" y="0"/>
                    <a:pt x="3224" y="2"/>
                    <a:pt x="3157" y="6"/>
                  </a:cubicBezTo>
                  <a:cubicBezTo>
                    <a:pt x="1359" y="115"/>
                    <a:pt x="1" y="1639"/>
                    <a:pt x="110" y="3432"/>
                  </a:cubicBezTo>
                  <a:cubicBezTo>
                    <a:pt x="161" y="5196"/>
                    <a:pt x="1684" y="6537"/>
                    <a:pt x="3435" y="6537"/>
                  </a:cubicBezTo>
                  <a:cubicBezTo>
                    <a:pt x="3469" y="6537"/>
                    <a:pt x="3502" y="6537"/>
                    <a:pt x="3535" y="6536"/>
                  </a:cubicBezTo>
                  <a:cubicBezTo>
                    <a:pt x="5333" y="6427"/>
                    <a:pt x="6691" y="4847"/>
                    <a:pt x="6582" y="3053"/>
                  </a:cubicBezTo>
                  <a:cubicBezTo>
                    <a:pt x="6478" y="1323"/>
                    <a:pt x="5063" y="0"/>
                    <a:pt x="3358" y="0"/>
                  </a:cubicBezTo>
                  <a:close/>
                </a:path>
              </a:pathLst>
            </a:custGeom>
            <a:solidFill>
              <a:srgbClr val="EA54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Google Shape;2786;p1"/>
            <p:cNvSpPr/>
            <p:nvPr/>
          </p:nvSpPr>
          <p:spPr>
            <a:xfrm>
              <a:off x="2053725" y="4965175"/>
              <a:ext cx="44975" cy="88400"/>
            </a:xfrm>
            <a:custGeom>
              <a:rect b="b" l="l" r="r" t="t"/>
              <a:pathLst>
                <a:path extrusionOk="0" h="3536" w="1799">
                  <a:moveTo>
                    <a:pt x="1" y="1"/>
                  </a:moveTo>
                  <a:lnTo>
                    <a:pt x="493" y="3535"/>
                  </a:lnTo>
                  <a:lnTo>
                    <a:pt x="1799" y="3535"/>
                  </a:lnTo>
                  <a:cubicBezTo>
                    <a:pt x="1416" y="2503"/>
                    <a:pt x="1255" y="218"/>
                    <a:pt x="1255" y="218"/>
                  </a:cubicBezTo>
                  <a:lnTo>
                    <a:pt x="1" y="1"/>
                  </a:lnTo>
                  <a:close/>
                </a:path>
              </a:pathLst>
            </a:custGeom>
            <a:solidFill>
              <a:srgbClr val="EA54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p1"/>
            <p:cNvSpPr/>
            <p:nvPr/>
          </p:nvSpPr>
          <p:spPr>
            <a:xfrm>
              <a:off x="2200650" y="4488700"/>
              <a:ext cx="330625" cy="283350"/>
            </a:xfrm>
            <a:custGeom>
              <a:rect b="b" l="l" r="r" t="t"/>
              <a:pathLst>
                <a:path extrusionOk="0" h="11334" w="13225">
                  <a:moveTo>
                    <a:pt x="8472" y="1"/>
                  </a:moveTo>
                  <a:cubicBezTo>
                    <a:pt x="4013" y="1"/>
                    <a:pt x="265" y="3451"/>
                    <a:pt x="0" y="7960"/>
                  </a:cubicBezTo>
                  <a:cubicBezTo>
                    <a:pt x="0" y="9862"/>
                    <a:pt x="1089" y="10898"/>
                    <a:pt x="2068" y="11333"/>
                  </a:cubicBezTo>
                  <a:cubicBezTo>
                    <a:pt x="2068" y="11333"/>
                    <a:pt x="492" y="6488"/>
                    <a:pt x="3648" y="3006"/>
                  </a:cubicBezTo>
                  <a:cubicBezTo>
                    <a:pt x="5326" y="1127"/>
                    <a:pt x="7433" y="539"/>
                    <a:pt x="9302" y="539"/>
                  </a:cubicBezTo>
                  <a:cubicBezTo>
                    <a:pt x="10948" y="539"/>
                    <a:pt x="12409" y="996"/>
                    <a:pt x="13225" y="1430"/>
                  </a:cubicBezTo>
                  <a:cubicBezTo>
                    <a:pt x="12028" y="612"/>
                    <a:pt x="10556" y="68"/>
                    <a:pt x="8980" y="15"/>
                  </a:cubicBezTo>
                  <a:cubicBezTo>
                    <a:pt x="8810" y="5"/>
                    <a:pt x="8640" y="1"/>
                    <a:pt x="84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1"/>
            <p:cNvSpPr/>
            <p:nvPr/>
          </p:nvSpPr>
          <p:spPr>
            <a:xfrm>
              <a:off x="2347550" y="4528475"/>
              <a:ext cx="236725" cy="174125"/>
            </a:xfrm>
            <a:custGeom>
              <a:rect b="b" l="l" r="r" t="t"/>
              <a:pathLst>
                <a:path extrusionOk="0" h="6965" w="9469">
                  <a:moveTo>
                    <a:pt x="3592" y="0"/>
                  </a:moveTo>
                  <a:cubicBezTo>
                    <a:pt x="2721" y="0"/>
                    <a:pt x="1799" y="218"/>
                    <a:pt x="1037" y="710"/>
                  </a:cubicBezTo>
                  <a:cubicBezTo>
                    <a:pt x="545" y="1036"/>
                    <a:pt x="57" y="1472"/>
                    <a:pt x="1" y="2068"/>
                  </a:cubicBezTo>
                  <a:cubicBezTo>
                    <a:pt x="1" y="2612"/>
                    <a:pt x="384" y="3104"/>
                    <a:pt x="819" y="3430"/>
                  </a:cubicBezTo>
                  <a:cubicBezTo>
                    <a:pt x="1254" y="3757"/>
                    <a:pt x="1799" y="3866"/>
                    <a:pt x="2343" y="4083"/>
                  </a:cubicBezTo>
                  <a:cubicBezTo>
                    <a:pt x="3866" y="4571"/>
                    <a:pt x="5281" y="5333"/>
                    <a:pt x="6530" y="6369"/>
                  </a:cubicBezTo>
                  <a:cubicBezTo>
                    <a:pt x="6804" y="6586"/>
                    <a:pt x="7074" y="6856"/>
                    <a:pt x="7457" y="6913"/>
                  </a:cubicBezTo>
                  <a:cubicBezTo>
                    <a:pt x="7510" y="6965"/>
                    <a:pt x="7566" y="6965"/>
                    <a:pt x="7618" y="6965"/>
                  </a:cubicBezTo>
                  <a:cubicBezTo>
                    <a:pt x="8002" y="6965"/>
                    <a:pt x="8328" y="6747"/>
                    <a:pt x="8598" y="6477"/>
                  </a:cubicBezTo>
                  <a:cubicBezTo>
                    <a:pt x="8872" y="6151"/>
                    <a:pt x="8981" y="5716"/>
                    <a:pt x="9033" y="5280"/>
                  </a:cubicBezTo>
                  <a:cubicBezTo>
                    <a:pt x="9468" y="2177"/>
                    <a:pt x="6478" y="0"/>
                    <a:pt x="3592" y="0"/>
                  </a:cubicBezTo>
                  <a:close/>
                </a:path>
              </a:pathLst>
            </a:custGeom>
            <a:solidFill>
              <a:srgbClr val="EE7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p1"/>
            <p:cNvSpPr/>
            <p:nvPr/>
          </p:nvSpPr>
          <p:spPr>
            <a:xfrm>
              <a:off x="2523100" y="4735225"/>
              <a:ext cx="58450" cy="58575"/>
            </a:xfrm>
            <a:custGeom>
              <a:rect b="b" l="l" r="r" t="t"/>
              <a:pathLst>
                <a:path extrusionOk="0" h="2343" w="2338">
                  <a:moveTo>
                    <a:pt x="1358" y="1"/>
                  </a:moveTo>
                  <a:cubicBezTo>
                    <a:pt x="1141" y="1"/>
                    <a:pt x="923" y="57"/>
                    <a:pt x="705" y="166"/>
                  </a:cubicBezTo>
                  <a:cubicBezTo>
                    <a:pt x="218" y="436"/>
                    <a:pt x="0" y="1146"/>
                    <a:pt x="218" y="1690"/>
                  </a:cubicBezTo>
                  <a:cubicBezTo>
                    <a:pt x="270" y="1799"/>
                    <a:pt x="327" y="1960"/>
                    <a:pt x="435" y="2016"/>
                  </a:cubicBezTo>
                  <a:cubicBezTo>
                    <a:pt x="705" y="2286"/>
                    <a:pt x="923" y="2343"/>
                    <a:pt x="1197" y="2343"/>
                  </a:cubicBezTo>
                  <a:cubicBezTo>
                    <a:pt x="1850" y="2343"/>
                    <a:pt x="2338" y="1524"/>
                    <a:pt x="2229" y="763"/>
                  </a:cubicBezTo>
                  <a:cubicBezTo>
                    <a:pt x="2229" y="602"/>
                    <a:pt x="2177" y="436"/>
                    <a:pt x="2068" y="275"/>
                  </a:cubicBezTo>
                  <a:cubicBezTo>
                    <a:pt x="1959" y="57"/>
                    <a:pt x="1685" y="1"/>
                    <a:pt x="1358" y="1"/>
                  </a:cubicBezTo>
                  <a:close/>
                </a:path>
              </a:pathLst>
            </a:custGeom>
            <a:solidFill>
              <a:srgbClr val="EE7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p1"/>
            <p:cNvSpPr/>
            <p:nvPr/>
          </p:nvSpPr>
          <p:spPr>
            <a:xfrm>
              <a:off x="1957200" y="4653625"/>
              <a:ext cx="198650" cy="66725"/>
            </a:xfrm>
            <a:custGeom>
              <a:rect b="b" l="l" r="r" t="t"/>
              <a:pathLst>
                <a:path extrusionOk="0" h="2669" w="7946">
                  <a:moveTo>
                    <a:pt x="3810" y="0"/>
                  </a:moveTo>
                  <a:cubicBezTo>
                    <a:pt x="3048" y="0"/>
                    <a:pt x="2177" y="57"/>
                    <a:pt x="1468" y="435"/>
                  </a:cubicBezTo>
                  <a:cubicBezTo>
                    <a:pt x="872" y="710"/>
                    <a:pt x="1" y="1471"/>
                    <a:pt x="488" y="2233"/>
                  </a:cubicBezTo>
                  <a:cubicBezTo>
                    <a:pt x="706" y="2560"/>
                    <a:pt x="1141" y="2668"/>
                    <a:pt x="1577" y="2668"/>
                  </a:cubicBezTo>
                  <a:lnTo>
                    <a:pt x="1633" y="2668"/>
                  </a:lnTo>
                  <a:cubicBezTo>
                    <a:pt x="2286" y="2612"/>
                    <a:pt x="2883" y="2503"/>
                    <a:pt x="3536" y="2394"/>
                  </a:cubicBezTo>
                  <a:cubicBezTo>
                    <a:pt x="3592" y="2394"/>
                    <a:pt x="3644" y="2342"/>
                    <a:pt x="3644" y="2342"/>
                  </a:cubicBezTo>
                  <a:cubicBezTo>
                    <a:pt x="4297" y="2285"/>
                    <a:pt x="4950" y="2233"/>
                    <a:pt x="5603" y="2233"/>
                  </a:cubicBezTo>
                  <a:cubicBezTo>
                    <a:pt x="6147" y="2233"/>
                    <a:pt x="6639" y="2233"/>
                    <a:pt x="7127" y="2285"/>
                  </a:cubicBezTo>
                  <a:cubicBezTo>
                    <a:pt x="7235" y="2285"/>
                    <a:pt x="7344" y="2342"/>
                    <a:pt x="7453" y="2342"/>
                  </a:cubicBezTo>
                  <a:cubicBezTo>
                    <a:pt x="7510" y="2342"/>
                    <a:pt x="7562" y="2342"/>
                    <a:pt x="7671" y="2285"/>
                  </a:cubicBezTo>
                  <a:cubicBezTo>
                    <a:pt x="7780" y="2233"/>
                    <a:pt x="7945" y="2124"/>
                    <a:pt x="7945" y="1959"/>
                  </a:cubicBezTo>
                  <a:cubicBezTo>
                    <a:pt x="7945" y="1850"/>
                    <a:pt x="7888" y="1741"/>
                    <a:pt x="7836" y="1632"/>
                  </a:cubicBezTo>
                  <a:cubicBezTo>
                    <a:pt x="7018" y="383"/>
                    <a:pt x="5277" y="0"/>
                    <a:pt x="3862" y="0"/>
                  </a:cubicBezTo>
                  <a:close/>
                </a:path>
              </a:pathLst>
            </a:custGeom>
            <a:solidFill>
              <a:srgbClr val="EE7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p1"/>
            <p:cNvSpPr/>
            <p:nvPr/>
          </p:nvSpPr>
          <p:spPr>
            <a:xfrm>
              <a:off x="1906825" y="4706725"/>
              <a:ext cx="46275" cy="51700"/>
            </a:xfrm>
            <a:custGeom>
              <a:rect b="b" l="l" r="r" t="t"/>
              <a:pathLst>
                <a:path extrusionOk="0" h="2068" w="1851">
                  <a:moveTo>
                    <a:pt x="1198" y="0"/>
                  </a:moveTo>
                  <a:cubicBezTo>
                    <a:pt x="1089" y="0"/>
                    <a:pt x="928" y="53"/>
                    <a:pt x="762" y="161"/>
                  </a:cubicBezTo>
                  <a:cubicBezTo>
                    <a:pt x="436" y="488"/>
                    <a:pt x="1" y="1250"/>
                    <a:pt x="218" y="1742"/>
                  </a:cubicBezTo>
                  <a:cubicBezTo>
                    <a:pt x="327" y="1959"/>
                    <a:pt x="601" y="2068"/>
                    <a:pt x="871" y="2068"/>
                  </a:cubicBezTo>
                  <a:lnTo>
                    <a:pt x="980" y="2068"/>
                  </a:lnTo>
                  <a:cubicBezTo>
                    <a:pt x="1306" y="2011"/>
                    <a:pt x="1524" y="1794"/>
                    <a:pt x="1689" y="1524"/>
                  </a:cubicBezTo>
                  <a:cubicBezTo>
                    <a:pt x="1798" y="1250"/>
                    <a:pt x="1851" y="980"/>
                    <a:pt x="1851" y="653"/>
                  </a:cubicBezTo>
                  <a:cubicBezTo>
                    <a:pt x="1798" y="270"/>
                    <a:pt x="1524" y="0"/>
                    <a:pt x="1198" y="0"/>
                  </a:cubicBezTo>
                  <a:close/>
                </a:path>
              </a:pathLst>
            </a:custGeom>
            <a:solidFill>
              <a:srgbClr val="EE74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p1"/>
            <p:cNvSpPr/>
            <p:nvPr/>
          </p:nvSpPr>
          <p:spPr>
            <a:xfrm>
              <a:off x="2585675" y="4294500"/>
              <a:ext cx="405375" cy="178275"/>
            </a:xfrm>
            <a:custGeom>
              <a:rect b="b" l="l" r="r" t="t"/>
              <a:pathLst>
                <a:path extrusionOk="0" h="7131" w="16215">
                  <a:moveTo>
                    <a:pt x="15779" y="0"/>
                  </a:moveTo>
                  <a:cubicBezTo>
                    <a:pt x="14852" y="2886"/>
                    <a:pt x="12406" y="5172"/>
                    <a:pt x="9250" y="6151"/>
                  </a:cubicBezTo>
                  <a:cubicBezTo>
                    <a:pt x="8179" y="6484"/>
                    <a:pt x="7088" y="6647"/>
                    <a:pt x="6017" y="6647"/>
                  </a:cubicBezTo>
                  <a:cubicBezTo>
                    <a:pt x="3933" y="6647"/>
                    <a:pt x="1923" y="6030"/>
                    <a:pt x="270" y="4845"/>
                  </a:cubicBezTo>
                  <a:lnTo>
                    <a:pt x="0" y="5224"/>
                  </a:lnTo>
                  <a:cubicBezTo>
                    <a:pt x="1741" y="6478"/>
                    <a:pt x="3809" y="7131"/>
                    <a:pt x="5985" y="7131"/>
                  </a:cubicBezTo>
                  <a:cubicBezTo>
                    <a:pt x="7126" y="7131"/>
                    <a:pt x="8271" y="6913"/>
                    <a:pt x="9411" y="6586"/>
                  </a:cubicBezTo>
                  <a:cubicBezTo>
                    <a:pt x="12676" y="5550"/>
                    <a:pt x="15235" y="3156"/>
                    <a:pt x="16215" y="166"/>
                  </a:cubicBezTo>
                  <a:lnTo>
                    <a:pt x="15779" y="0"/>
                  </a:lnTo>
                  <a:close/>
                </a:path>
              </a:pathLst>
            </a:custGeom>
            <a:solidFill>
              <a:srgbClr val="D9E5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p1"/>
            <p:cNvSpPr/>
            <p:nvPr/>
          </p:nvSpPr>
          <p:spPr>
            <a:xfrm>
              <a:off x="2463250" y="4133475"/>
              <a:ext cx="253025" cy="399150"/>
            </a:xfrm>
            <a:custGeom>
              <a:rect b="b" l="l" r="r" t="t"/>
              <a:pathLst>
                <a:path extrusionOk="0" h="15966" w="10121">
                  <a:moveTo>
                    <a:pt x="2698" y="0"/>
                  </a:moveTo>
                  <a:cubicBezTo>
                    <a:pt x="2670" y="0"/>
                    <a:pt x="2641" y="7"/>
                    <a:pt x="2612" y="21"/>
                  </a:cubicBezTo>
                  <a:cubicBezTo>
                    <a:pt x="1306" y="456"/>
                    <a:pt x="0" y="1819"/>
                    <a:pt x="544" y="3995"/>
                  </a:cubicBezTo>
                  <a:cubicBezTo>
                    <a:pt x="1306" y="7151"/>
                    <a:pt x="5276" y="13354"/>
                    <a:pt x="9737" y="15909"/>
                  </a:cubicBezTo>
                  <a:cubicBezTo>
                    <a:pt x="9794" y="15909"/>
                    <a:pt x="9846" y="15966"/>
                    <a:pt x="9903" y="15966"/>
                  </a:cubicBezTo>
                  <a:cubicBezTo>
                    <a:pt x="9955" y="15966"/>
                    <a:pt x="10012" y="15909"/>
                    <a:pt x="10064" y="15800"/>
                  </a:cubicBezTo>
                  <a:cubicBezTo>
                    <a:pt x="10121" y="15691"/>
                    <a:pt x="10121" y="15583"/>
                    <a:pt x="10012" y="15530"/>
                  </a:cubicBezTo>
                  <a:cubicBezTo>
                    <a:pt x="5602" y="13027"/>
                    <a:pt x="1741" y="6986"/>
                    <a:pt x="979" y="3886"/>
                  </a:cubicBezTo>
                  <a:cubicBezTo>
                    <a:pt x="544" y="1980"/>
                    <a:pt x="1685" y="839"/>
                    <a:pt x="2773" y="456"/>
                  </a:cubicBezTo>
                  <a:cubicBezTo>
                    <a:pt x="2882" y="404"/>
                    <a:pt x="2938" y="239"/>
                    <a:pt x="2882" y="130"/>
                  </a:cubicBezTo>
                  <a:cubicBezTo>
                    <a:pt x="2843" y="50"/>
                    <a:pt x="2775" y="0"/>
                    <a:pt x="2698" y="0"/>
                  </a:cubicBezTo>
                  <a:close/>
                </a:path>
              </a:pathLst>
            </a:custGeom>
            <a:solidFill>
              <a:srgbClr val="DFEB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p1"/>
            <p:cNvSpPr/>
            <p:nvPr/>
          </p:nvSpPr>
          <p:spPr>
            <a:xfrm>
              <a:off x="2472700" y="4132675"/>
              <a:ext cx="238125" cy="399950"/>
            </a:xfrm>
            <a:custGeom>
              <a:rect b="b" l="l" r="r" t="t"/>
              <a:pathLst>
                <a:path extrusionOk="0" h="15998" w="9525">
                  <a:moveTo>
                    <a:pt x="2286" y="1"/>
                  </a:moveTo>
                  <a:cubicBezTo>
                    <a:pt x="2068" y="53"/>
                    <a:pt x="1907" y="162"/>
                    <a:pt x="1690" y="271"/>
                  </a:cubicBezTo>
                  <a:cubicBezTo>
                    <a:pt x="1633" y="327"/>
                    <a:pt x="1524" y="379"/>
                    <a:pt x="1415" y="436"/>
                  </a:cubicBezTo>
                  <a:lnTo>
                    <a:pt x="1307" y="545"/>
                  </a:lnTo>
                  <a:lnTo>
                    <a:pt x="1472" y="436"/>
                  </a:lnTo>
                  <a:cubicBezTo>
                    <a:pt x="1524" y="379"/>
                    <a:pt x="1633" y="327"/>
                    <a:pt x="1742" y="271"/>
                  </a:cubicBezTo>
                  <a:cubicBezTo>
                    <a:pt x="1798" y="218"/>
                    <a:pt x="1907" y="218"/>
                    <a:pt x="2016" y="162"/>
                  </a:cubicBezTo>
                  <a:lnTo>
                    <a:pt x="2177" y="109"/>
                  </a:lnTo>
                  <a:lnTo>
                    <a:pt x="2234" y="53"/>
                  </a:lnTo>
                  <a:lnTo>
                    <a:pt x="2286" y="53"/>
                  </a:lnTo>
                  <a:cubicBezTo>
                    <a:pt x="2395" y="53"/>
                    <a:pt x="2504" y="109"/>
                    <a:pt x="2504" y="218"/>
                  </a:cubicBezTo>
                  <a:cubicBezTo>
                    <a:pt x="2504" y="327"/>
                    <a:pt x="2451" y="436"/>
                    <a:pt x="2395" y="436"/>
                  </a:cubicBezTo>
                  <a:cubicBezTo>
                    <a:pt x="2177" y="545"/>
                    <a:pt x="1960" y="597"/>
                    <a:pt x="1798" y="762"/>
                  </a:cubicBezTo>
                  <a:cubicBezTo>
                    <a:pt x="2016" y="654"/>
                    <a:pt x="2177" y="545"/>
                    <a:pt x="2395" y="488"/>
                  </a:cubicBezTo>
                  <a:cubicBezTo>
                    <a:pt x="2451" y="488"/>
                    <a:pt x="2504" y="436"/>
                    <a:pt x="2504" y="379"/>
                  </a:cubicBezTo>
                  <a:cubicBezTo>
                    <a:pt x="2560" y="327"/>
                    <a:pt x="2560" y="271"/>
                    <a:pt x="2560" y="218"/>
                  </a:cubicBezTo>
                  <a:cubicBezTo>
                    <a:pt x="2504" y="109"/>
                    <a:pt x="2395" y="1"/>
                    <a:pt x="2286" y="1"/>
                  </a:cubicBezTo>
                  <a:close/>
                  <a:moveTo>
                    <a:pt x="1798" y="762"/>
                  </a:moveTo>
                  <a:cubicBezTo>
                    <a:pt x="1633" y="871"/>
                    <a:pt x="1472" y="980"/>
                    <a:pt x="1307" y="1141"/>
                  </a:cubicBezTo>
                  <a:cubicBezTo>
                    <a:pt x="1472" y="1032"/>
                    <a:pt x="1633" y="871"/>
                    <a:pt x="1798" y="762"/>
                  </a:cubicBezTo>
                  <a:close/>
                  <a:moveTo>
                    <a:pt x="1307" y="1141"/>
                  </a:moveTo>
                  <a:lnTo>
                    <a:pt x="1307" y="1141"/>
                  </a:lnTo>
                  <a:cubicBezTo>
                    <a:pt x="1198" y="1198"/>
                    <a:pt x="1146" y="1307"/>
                    <a:pt x="1089" y="1359"/>
                  </a:cubicBezTo>
                  <a:cubicBezTo>
                    <a:pt x="1037" y="1415"/>
                    <a:pt x="1037" y="1468"/>
                    <a:pt x="980" y="1524"/>
                  </a:cubicBezTo>
                  <a:lnTo>
                    <a:pt x="1089" y="1415"/>
                  </a:lnTo>
                  <a:cubicBezTo>
                    <a:pt x="1146" y="1307"/>
                    <a:pt x="1254" y="1250"/>
                    <a:pt x="1307" y="1141"/>
                  </a:cubicBezTo>
                  <a:close/>
                  <a:moveTo>
                    <a:pt x="1307" y="545"/>
                  </a:moveTo>
                  <a:cubicBezTo>
                    <a:pt x="1254" y="545"/>
                    <a:pt x="1198" y="597"/>
                    <a:pt x="1198" y="597"/>
                  </a:cubicBezTo>
                  <a:cubicBezTo>
                    <a:pt x="871" y="871"/>
                    <a:pt x="545" y="1250"/>
                    <a:pt x="384" y="1633"/>
                  </a:cubicBezTo>
                  <a:cubicBezTo>
                    <a:pt x="601" y="1250"/>
                    <a:pt x="871" y="923"/>
                    <a:pt x="1198" y="654"/>
                  </a:cubicBezTo>
                  <a:cubicBezTo>
                    <a:pt x="1254" y="597"/>
                    <a:pt x="1307" y="597"/>
                    <a:pt x="1307" y="545"/>
                  </a:cubicBezTo>
                  <a:close/>
                  <a:moveTo>
                    <a:pt x="384" y="1633"/>
                  </a:moveTo>
                  <a:lnTo>
                    <a:pt x="384" y="1633"/>
                  </a:lnTo>
                  <a:cubicBezTo>
                    <a:pt x="166" y="2012"/>
                    <a:pt x="57" y="2447"/>
                    <a:pt x="57" y="2830"/>
                  </a:cubicBezTo>
                  <a:cubicBezTo>
                    <a:pt x="110" y="2447"/>
                    <a:pt x="218" y="2012"/>
                    <a:pt x="384" y="1633"/>
                  </a:cubicBezTo>
                  <a:close/>
                  <a:moveTo>
                    <a:pt x="980" y="1524"/>
                  </a:moveTo>
                  <a:lnTo>
                    <a:pt x="871" y="1633"/>
                  </a:lnTo>
                  <a:cubicBezTo>
                    <a:pt x="654" y="2012"/>
                    <a:pt x="545" y="2447"/>
                    <a:pt x="493" y="2882"/>
                  </a:cubicBezTo>
                  <a:lnTo>
                    <a:pt x="493" y="2991"/>
                  </a:lnTo>
                  <a:lnTo>
                    <a:pt x="493" y="3157"/>
                  </a:lnTo>
                  <a:lnTo>
                    <a:pt x="493" y="3318"/>
                  </a:lnTo>
                  <a:lnTo>
                    <a:pt x="545" y="3483"/>
                  </a:lnTo>
                  <a:lnTo>
                    <a:pt x="545" y="3318"/>
                  </a:lnTo>
                  <a:lnTo>
                    <a:pt x="545" y="3157"/>
                  </a:lnTo>
                  <a:lnTo>
                    <a:pt x="545" y="2991"/>
                  </a:lnTo>
                  <a:lnTo>
                    <a:pt x="545" y="2882"/>
                  </a:lnTo>
                  <a:cubicBezTo>
                    <a:pt x="545" y="2447"/>
                    <a:pt x="710" y="2012"/>
                    <a:pt x="928" y="1633"/>
                  </a:cubicBezTo>
                  <a:cubicBezTo>
                    <a:pt x="928" y="1633"/>
                    <a:pt x="980" y="1576"/>
                    <a:pt x="980" y="1524"/>
                  </a:cubicBezTo>
                  <a:close/>
                  <a:moveTo>
                    <a:pt x="545" y="3483"/>
                  </a:moveTo>
                  <a:cubicBezTo>
                    <a:pt x="545" y="3701"/>
                    <a:pt x="601" y="3918"/>
                    <a:pt x="654" y="4136"/>
                  </a:cubicBezTo>
                  <a:cubicBezTo>
                    <a:pt x="762" y="4515"/>
                    <a:pt x="928" y="4950"/>
                    <a:pt x="1089" y="5333"/>
                  </a:cubicBezTo>
                  <a:cubicBezTo>
                    <a:pt x="928" y="4950"/>
                    <a:pt x="819" y="4515"/>
                    <a:pt x="710" y="4136"/>
                  </a:cubicBezTo>
                  <a:lnTo>
                    <a:pt x="545" y="3483"/>
                  </a:lnTo>
                  <a:close/>
                  <a:moveTo>
                    <a:pt x="1089" y="5333"/>
                  </a:moveTo>
                  <a:cubicBezTo>
                    <a:pt x="1254" y="5712"/>
                    <a:pt x="1415" y="6147"/>
                    <a:pt x="1633" y="6530"/>
                  </a:cubicBezTo>
                  <a:cubicBezTo>
                    <a:pt x="2016" y="7292"/>
                    <a:pt x="2451" y="7997"/>
                    <a:pt x="2887" y="8706"/>
                  </a:cubicBezTo>
                  <a:cubicBezTo>
                    <a:pt x="2451" y="7997"/>
                    <a:pt x="2016" y="7235"/>
                    <a:pt x="1633" y="6473"/>
                  </a:cubicBezTo>
                  <a:cubicBezTo>
                    <a:pt x="1472" y="6095"/>
                    <a:pt x="1254" y="5712"/>
                    <a:pt x="1089" y="5333"/>
                  </a:cubicBezTo>
                  <a:close/>
                  <a:moveTo>
                    <a:pt x="2887" y="8706"/>
                  </a:moveTo>
                  <a:cubicBezTo>
                    <a:pt x="3374" y="9468"/>
                    <a:pt x="3866" y="10121"/>
                    <a:pt x="4410" y="10826"/>
                  </a:cubicBezTo>
                  <a:cubicBezTo>
                    <a:pt x="3866" y="10121"/>
                    <a:pt x="3374" y="9412"/>
                    <a:pt x="2887" y="8706"/>
                  </a:cubicBezTo>
                  <a:close/>
                  <a:moveTo>
                    <a:pt x="57" y="2830"/>
                  </a:moveTo>
                  <a:lnTo>
                    <a:pt x="57" y="2830"/>
                  </a:lnTo>
                  <a:cubicBezTo>
                    <a:pt x="1" y="3265"/>
                    <a:pt x="57" y="3701"/>
                    <a:pt x="166" y="4136"/>
                  </a:cubicBezTo>
                  <a:cubicBezTo>
                    <a:pt x="384" y="4950"/>
                    <a:pt x="710" y="5768"/>
                    <a:pt x="1089" y="6530"/>
                  </a:cubicBezTo>
                  <a:cubicBezTo>
                    <a:pt x="1472" y="7292"/>
                    <a:pt x="1907" y="8054"/>
                    <a:pt x="2343" y="8759"/>
                  </a:cubicBezTo>
                  <a:lnTo>
                    <a:pt x="3810" y="10883"/>
                  </a:lnTo>
                  <a:cubicBezTo>
                    <a:pt x="4354" y="11536"/>
                    <a:pt x="4898" y="12189"/>
                    <a:pt x="5498" y="12842"/>
                  </a:cubicBezTo>
                  <a:cubicBezTo>
                    <a:pt x="6095" y="13438"/>
                    <a:pt x="6695" y="14039"/>
                    <a:pt x="7348" y="14583"/>
                  </a:cubicBezTo>
                  <a:cubicBezTo>
                    <a:pt x="7509" y="14692"/>
                    <a:pt x="7675" y="14853"/>
                    <a:pt x="7836" y="14962"/>
                  </a:cubicBezTo>
                  <a:lnTo>
                    <a:pt x="8110" y="15179"/>
                  </a:lnTo>
                  <a:lnTo>
                    <a:pt x="8380" y="15345"/>
                  </a:lnTo>
                  <a:cubicBezTo>
                    <a:pt x="8545" y="15454"/>
                    <a:pt x="8763" y="15615"/>
                    <a:pt x="8924" y="15723"/>
                  </a:cubicBezTo>
                  <a:cubicBezTo>
                    <a:pt x="9033" y="15780"/>
                    <a:pt x="9090" y="15832"/>
                    <a:pt x="9198" y="15889"/>
                  </a:cubicBezTo>
                  <a:lnTo>
                    <a:pt x="9307" y="15941"/>
                  </a:lnTo>
                  <a:lnTo>
                    <a:pt x="9359" y="15998"/>
                  </a:lnTo>
                  <a:lnTo>
                    <a:pt x="9525" y="15998"/>
                  </a:lnTo>
                  <a:lnTo>
                    <a:pt x="9525" y="15941"/>
                  </a:lnTo>
                  <a:lnTo>
                    <a:pt x="9416" y="15941"/>
                  </a:lnTo>
                  <a:lnTo>
                    <a:pt x="9416" y="15889"/>
                  </a:lnTo>
                  <a:lnTo>
                    <a:pt x="9359" y="15889"/>
                  </a:lnTo>
                  <a:lnTo>
                    <a:pt x="9251" y="15832"/>
                  </a:lnTo>
                  <a:cubicBezTo>
                    <a:pt x="9142" y="15780"/>
                    <a:pt x="9033" y="15723"/>
                    <a:pt x="8981" y="15671"/>
                  </a:cubicBezTo>
                  <a:cubicBezTo>
                    <a:pt x="8763" y="15506"/>
                    <a:pt x="8598" y="15397"/>
                    <a:pt x="8437" y="15288"/>
                  </a:cubicBezTo>
                  <a:lnTo>
                    <a:pt x="8162" y="15127"/>
                  </a:lnTo>
                  <a:lnTo>
                    <a:pt x="7893" y="14909"/>
                  </a:lnTo>
                  <a:cubicBezTo>
                    <a:pt x="7727" y="14801"/>
                    <a:pt x="7566" y="14635"/>
                    <a:pt x="7401" y="14526"/>
                  </a:cubicBezTo>
                  <a:cubicBezTo>
                    <a:pt x="6748" y="13982"/>
                    <a:pt x="6095" y="13386"/>
                    <a:pt x="5551" y="12785"/>
                  </a:cubicBezTo>
                  <a:cubicBezTo>
                    <a:pt x="4954" y="12132"/>
                    <a:pt x="4410" y="11479"/>
                    <a:pt x="3866" y="10826"/>
                  </a:cubicBezTo>
                  <a:cubicBezTo>
                    <a:pt x="3374" y="10173"/>
                    <a:pt x="2887" y="9468"/>
                    <a:pt x="2395" y="8706"/>
                  </a:cubicBezTo>
                  <a:cubicBezTo>
                    <a:pt x="1960" y="7997"/>
                    <a:pt x="1524" y="7292"/>
                    <a:pt x="1146" y="6473"/>
                  </a:cubicBezTo>
                  <a:cubicBezTo>
                    <a:pt x="762" y="5712"/>
                    <a:pt x="436" y="4950"/>
                    <a:pt x="218" y="4136"/>
                  </a:cubicBezTo>
                  <a:cubicBezTo>
                    <a:pt x="110" y="3701"/>
                    <a:pt x="57" y="3265"/>
                    <a:pt x="57" y="2830"/>
                  </a:cubicBezTo>
                  <a:close/>
                </a:path>
              </a:pathLst>
            </a:custGeom>
            <a:solidFill>
              <a:srgbClr val="BAC4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p1"/>
            <p:cNvSpPr/>
            <p:nvPr/>
          </p:nvSpPr>
          <p:spPr>
            <a:xfrm>
              <a:off x="2524400" y="4120700"/>
              <a:ext cx="35400" cy="28650"/>
            </a:xfrm>
            <a:custGeom>
              <a:rect b="b" l="l" r="r" t="t"/>
              <a:pathLst>
                <a:path extrusionOk="0" h="1146" w="1416">
                  <a:moveTo>
                    <a:pt x="962" y="0"/>
                  </a:moveTo>
                  <a:cubicBezTo>
                    <a:pt x="913" y="0"/>
                    <a:pt x="864" y="14"/>
                    <a:pt x="819" y="44"/>
                  </a:cubicBezTo>
                  <a:lnTo>
                    <a:pt x="275" y="205"/>
                  </a:lnTo>
                  <a:cubicBezTo>
                    <a:pt x="57" y="314"/>
                    <a:pt x="0" y="480"/>
                    <a:pt x="57" y="697"/>
                  </a:cubicBezTo>
                  <a:lnTo>
                    <a:pt x="109" y="915"/>
                  </a:lnTo>
                  <a:cubicBezTo>
                    <a:pt x="199" y="1048"/>
                    <a:pt x="328" y="1146"/>
                    <a:pt x="493" y="1146"/>
                  </a:cubicBezTo>
                  <a:cubicBezTo>
                    <a:pt x="528" y="1146"/>
                    <a:pt x="564" y="1142"/>
                    <a:pt x="601" y="1133"/>
                  </a:cubicBezTo>
                  <a:lnTo>
                    <a:pt x="1145" y="915"/>
                  </a:lnTo>
                  <a:cubicBezTo>
                    <a:pt x="1306" y="858"/>
                    <a:pt x="1415" y="641"/>
                    <a:pt x="1363" y="480"/>
                  </a:cubicBezTo>
                  <a:lnTo>
                    <a:pt x="1254" y="205"/>
                  </a:lnTo>
                  <a:cubicBezTo>
                    <a:pt x="1213" y="89"/>
                    <a:pt x="1089" y="0"/>
                    <a:pt x="962" y="0"/>
                  </a:cubicBezTo>
                  <a:close/>
                </a:path>
              </a:pathLst>
            </a:custGeom>
            <a:solidFill>
              <a:srgbClr val="4477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p1"/>
            <p:cNvSpPr/>
            <p:nvPr/>
          </p:nvSpPr>
          <p:spPr>
            <a:xfrm>
              <a:off x="2524400" y="4125825"/>
              <a:ext cx="35400" cy="23525"/>
            </a:xfrm>
            <a:custGeom>
              <a:rect b="b" l="l" r="r" t="t"/>
              <a:pathLst>
                <a:path extrusionOk="0" h="941" w="1416">
                  <a:moveTo>
                    <a:pt x="275" y="0"/>
                  </a:moveTo>
                  <a:cubicBezTo>
                    <a:pt x="57" y="109"/>
                    <a:pt x="0" y="275"/>
                    <a:pt x="57" y="492"/>
                  </a:cubicBezTo>
                  <a:lnTo>
                    <a:pt x="109" y="710"/>
                  </a:lnTo>
                  <a:cubicBezTo>
                    <a:pt x="199" y="843"/>
                    <a:pt x="328" y="941"/>
                    <a:pt x="493" y="941"/>
                  </a:cubicBezTo>
                  <a:cubicBezTo>
                    <a:pt x="528" y="941"/>
                    <a:pt x="564" y="937"/>
                    <a:pt x="601" y="928"/>
                  </a:cubicBezTo>
                  <a:lnTo>
                    <a:pt x="1145" y="710"/>
                  </a:lnTo>
                  <a:cubicBezTo>
                    <a:pt x="1306" y="653"/>
                    <a:pt x="1415" y="436"/>
                    <a:pt x="1363" y="275"/>
                  </a:cubicBezTo>
                  <a:lnTo>
                    <a:pt x="1363" y="275"/>
                  </a:lnTo>
                  <a:cubicBezTo>
                    <a:pt x="1036" y="383"/>
                    <a:pt x="544" y="601"/>
                    <a:pt x="436" y="601"/>
                  </a:cubicBezTo>
                  <a:cubicBezTo>
                    <a:pt x="428" y="604"/>
                    <a:pt x="419" y="605"/>
                    <a:pt x="411" y="605"/>
                  </a:cubicBezTo>
                  <a:cubicBezTo>
                    <a:pt x="254" y="605"/>
                    <a:pt x="68" y="157"/>
                    <a:pt x="275" y="0"/>
                  </a:cubicBezTo>
                  <a:close/>
                </a:path>
              </a:pathLst>
            </a:custGeom>
            <a:solidFill>
              <a:srgbClr val="385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p1"/>
            <p:cNvSpPr/>
            <p:nvPr/>
          </p:nvSpPr>
          <p:spPr>
            <a:xfrm>
              <a:off x="2540725" y="4102675"/>
              <a:ext cx="66325" cy="48350"/>
            </a:xfrm>
            <a:custGeom>
              <a:rect b="b" l="l" r="r" t="t"/>
              <a:pathLst>
                <a:path extrusionOk="0" h="1934" w="2653">
                  <a:moveTo>
                    <a:pt x="1805" y="1"/>
                  </a:moveTo>
                  <a:cubicBezTo>
                    <a:pt x="1784" y="1"/>
                    <a:pt x="1763" y="2"/>
                    <a:pt x="1741" y="4"/>
                  </a:cubicBezTo>
                  <a:lnTo>
                    <a:pt x="762" y="4"/>
                  </a:lnTo>
                  <a:cubicBezTo>
                    <a:pt x="327" y="56"/>
                    <a:pt x="0" y="491"/>
                    <a:pt x="166" y="926"/>
                  </a:cubicBezTo>
                  <a:lnTo>
                    <a:pt x="383" y="1527"/>
                  </a:lnTo>
                  <a:cubicBezTo>
                    <a:pt x="455" y="1776"/>
                    <a:pt x="715" y="1933"/>
                    <a:pt x="992" y="1933"/>
                  </a:cubicBezTo>
                  <a:cubicBezTo>
                    <a:pt x="1137" y="1933"/>
                    <a:pt x="1285" y="1891"/>
                    <a:pt x="1415" y="1797"/>
                  </a:cubicBezTo>
                  <a:lnTo>
                    <a:pt x="2177" y="1201"/>
                  </a:lnTo>
                  <a:cubicBezTo>
                    <a:pt x="2652" y="780"/>
                    <a:pt x="2412" y="1"/>
                    <a:pt x="1805" y="1"/>
                  </a:cubicBezTo>
                  <a:close/>
                </a:path>
              </a:pathLst>
            </a:custGeom>
            <a:solidFill>
              <a:srgbClr val="BAC4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p1"/>
            <p:cNvSpPr/>
            <p:nvPr/>
          </p:nvSpPr>
          <p:spPr>
            <a:xfrm>
              <a:off x="2540725" y="4102750"/>
              <a:ext cx="61275" cy="48275"/>
            </a:xfrm>
            <a:custGeom>
              <a:rect b="b" l="l" r="r" t="t"/>
              <a:pathLst>
                <a:path extrusionOk="0" h="1931" w="2451">
                  <a:moveTo>
                    <a:pt x="762" y="1"/>
                  </a:moveTo>
                  <a:cubicBezTo>
                    <a:pt x="327" y="53"/>
                    <a:pt x="0" y="488"/>
                    <a:pt x="166" y="923"/>
                  </a:cubicBezTo>
                  <a:lnTo>
                    <a:pt x="383" y="1524"/>
                  </a:lnTo>
                  <a:cubicBezTo>
                    <a:pt x="455" y="1773"/>
                    <a:pt x="715" y="1930"/>
                    <a:pt x="992" y="1930"/>
                  </a:cubicBezTo>
                  <a:cubicBezTo>
                    <a:pt x="1137" y="1930"/>
                    <a:pt x="1285" y="1888"/>
                    <a:pt x="1415" y="1794"/>
                  </a:cubicBezTo>
                  <a:lnTo>
                    <a:pt x="2177" y="1198"/>
                  </a:lnTo>
                  <a:cubicBezTo>
                    <a:pt x="2451" y="980"/>
                    <a:pt x="2451" y="654"/>
                    <a:pt x="2394" y="436"/>
                  </a:cubicBezTo>
                  <a:lnTo>
                    <a:pt x="2394" y="436"/>
                  </a:lnTo>
                  <a:cubicBezTo>
                    <a:pt x="2451" y="762"/>
                    <a:pt x="2177" y="1032"/>
                    <a:pt x="1633" y="1306"/>
                  </a:cubicBezTo>
                  <a:cubicBezTo>
                    <a:pt x="1431" y="1418"/>
                    <a:pt x="1257" y="1483"/>
                    <a:pt x="1111" y="1483"/>
                  </a:cubicBezTo>
                  <a:cubicBezTo>
                    <a:pt x="903" y="1483"/>
                    <a:pt x="750" y="1351"/>
                    <a:pt x="653" y="1032"/>
                  </a:cubicBezTo>
                  <a:cubicBezTo>
                    <a:pt x="492" y="545"/>
                    <a:pt x="327" y="162"/>
                    <a:pt x="762" y="1"/>
                  </a:cubicBezTo>
                  <a:close/>
                </a:path>
              </a:pathLst>
            </a:custGeom>
            <a:solidFill>
              <a:srgbClr val="8797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9" name="Google Shape;2799;p1"/>
            <p:cNvSpPr/>
            <p:nvPr/>
          </p:nvSpPr>
          <p:spPr>
            <a:xfrm>
              <a:off x="2865875" y="4029275"/>
              <a:ext cx="142800" cy="433925"/>
            </a:xfrm>
            <a:custGeom>
              <a:rect b="b" l="l" r="r" t="t"/>
              <a:pathLst>
                <a:path extrusionOk="0" h="17357" w="5712">
                  <a:moveTo>
                    <a:pt x="1109" y="1"/>
                  </a:moveTo>
                  <a:cubicBezTo>
                    <a:pt x="798" y="1"/>
                    <a:pt x="496" y="41"/>
                    <a:pt x="218" y="110"/>
                  </a:cubicBezTo>
                  <a:cubicBezTo>
                    <a:pt x="110" y="162"/>
                    <a:pt x="1" y="271"/>
                    <a:pt x="53" y="380"/>
                  </a:cubicBezTo>
                  <a:cubicBezTo>
                    <a:pt x="100" y="470"/>
                    <a:pt x="181" y="559"/>
                    <a:pt x="269" y="559"/>
                  </a:cubicBezTo>
                  <a:cubicBezTo>
                    <a:pt x="289" y="559"/>
                    <a:pt x="308" y="555"/>
                    <a:pt x="327" y="545"/>
                  </a:cubicBezTo>
                  <a:cubicBezTo>
                    <a:pt x="568" y="488"/>
                    <a:pt x="827" y="454"/>
                    <a:pt x="1094" y="454"/>
                  </a:cubicBezTo>
                  <a:cubicBezTo>
                    <a:pt x="2095" y="454"/>
                    <a:pt x="3196" y="923"/>
                    <a:pt x="3753" y="2339"/>
                  </a:cubicBezTo>
                  <a:cubicBezTo>
                    <a:pt x="4950" y="5334"/>
                    <a:pt x="5277" y="12516"/>
                    <a:pt x="3100" y="17030"/>
                  </a:cubicBezTo>
                  <a:cubicBezTo>
                    <a:pt x="3048" y="17139"/>
                    <a:pt x="3100" y="17304"/>
                    <a:pt x="3209" y="17356"/>
                  </a:cubicBezTo>
                  <a:lnTo>
                    <a:pt x="3318" y="17356"/>
                  </a:lnTo>
                  <a:cubicBezTo>
                    <a:pt x="3374" y="17356"/>
                    <a:pt x="3483" y="17304"/>
                    <a:pt x="3535" y="17248"/>
                  </a:cubicBezTo>
                  <a:cubicBezTo>
                    <a:pt x="5712" y="12568"/>
                    <a:pt x="5385" y="5225"/>
                    <a:pt x="4188" y="2178"/>
                  </a:cubicBezTo>
                  <a:cubicBezTo>
                    <a:pt x="3547" y="549"/>
                    <a:pt x="2263" y="1"/>
                    <a:pt x="110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0" name="Google Shape;2800;p1"/>
            <p:cNvSpPr/>
            <p:nvPr/>
          </p:nvSpPr>
          <p:spPr>
            <a:xfrm>
              <a:off x="2865875" y="4028750"/>
              <a:ext cx="127900" cy="435875"/>
            </a:xfrm>
            <a:custGeom>
              <a:rect b="b" l="l" r="r" t="t"/>
              <a:pathLst>
                <a:path extrusionOk="0" h="17435" w="5116">
                  <a:moveTo>
                    <a:pt x="218" y="131"/>
                  </a:moveTo>
                  <a:cubicBezTo>
                    <a:pt x="162" y="131"/>
                    <a:pt x="162" y="131"/>
                    <a:pt x="110" y="183"/>
                  </a:cubicBezTo>
                  <a:cubicBezTo>
                    <a:pt x="53" y="183"/>
                    <a:pt x="53" y="240"/>
                    <a:pt x="53" y="292"/>
                  </a:cubicBezTo>
                  <a:lnTo>
                    <a:pt x="162" y="183"/>
                  </a:lnTo>
                  <a:lnTo>
                    <a:pt x="218" y="183"/>
                  </a:lnTo>
                  <a:cubicBezTo>
                    <a:pt x="218" y="131"/>
                    <a:pt x="271" y="131"/>
                    <a:pt x="271" y="131"/>
                  </a:cubicBezTo>
                  <a:close/>
                  <a:moveTo>
                    <a:pt x="1225" y="0"/>
                  </a:moveTo>
                  <a:cubicBezTo>
                    <a:pt x="907" y="0"/>
                    <a:pt x="589" y="52"/>
                    <a:pt x="271" y="131"/>
                  </a:cubicBezTo>
                  <a:cubicBezTo>
                    <a:pt x="528" y="67"/>
                    <a:pt x="785" y="41"/>
                    <a:pt x="1031" y="41"/>
                  </a:cubicBezTo>
                  <a:cubicBezTo>
                    <a:pt x="1202" y="41"/>
                    <a:pt x="1368" y="53"/>
                    <a:pt x="1524" y="75"/>
                  </a:cubicBezTo>
                  <a:cubicBezTo>
                    <a:pt x="1960" y="131"/>
                    <a:pt x="2395" y="240"/>
                    <a:pt x="2774" y="458"/>
                  </a:cubicBezTo>
                  <a:cubicBezTo>
                    <a:pt x="2395" y="183"/>
                    <a:pt x="1960" y="75"/>
                    <a:pt x="1577" y="22"/>
                  </a:cubicBezTo>
                  <a:cubicBezTo>
                    <a:pt x="1459" y="7"/>
                    <a:pt x="1342" y="0"/>
                    <a:pt x="1225" y="0"/>
                  </a:cubicBezTo>
                  <a:close/>
                  <a:moveTo>
                    <a:pt x="53" y="292"/>
                  </a:moveTo>
                  <a:cubicBezTo>
                    <a:pt x="1" y="401"/>
                    <a:pt x="110" y="566"/>
                    <a:pt x="218" y="566"/>
                  </a:cubicBezTo>
                  <a:cubicBezTo>
                    <a:pt x="110" y="510"/>
                    <a:pt x="53" y="401"/>
                    <a:pt x="53" y="292"/>
                  </a:cubicBezTo>
                  <a:close/>
                  <a:moveTo>
                    <a:pt x="488" y="510"/>
                  </a:moveTo>
                  <a:lnTo>
                    <a:pt x="379" y="566"/>
                  </a:lnTo>
                  <a:lnTo>
                    <a:pt x="545" y="566"/>
                  </a:lnTo>
                  <a:cubicBezTo>
                    <a:pt x="597" y="566"/>
                    <a:pt x="654" y="510"/>
                    <a:pt x="654" y="510"/>
                  </a:cubicBezTo>
                  <a:close/>
                  <a:moveTo>
                    <a:pt x="218" y="566"/>
                  </a:moveTo>
                  <a:cubicBezTo>
                    <a:pt x="245" y="593"/>
                    <a:pt x="272" y="606"/>
                    <a:pt x="299" y="606"/>
                  </a:cubicBezTo>
                  <a:cubicBezTo>
                    <a:pt x="326" y="606"/>
                    <a:pt x="353" y="593"/>
                    <a:pt x="379" y="566"/>
                  </a:cubicBezTo>
                  <a:close/>
                  <a:moveTo>
                    <a:pt x="2774" y="458"/>
                  </a:moveTo>
                  <a:cubicBezTo>
                    <a:pt x="3100" y="675"/>
                    <a:pt x="3427" y="945"/>
                    <a:pt x="3701" y="1328"/>
                  </a:cubicBezTo>
                  <a:lnTo>
                    <a:pt x="3753" y="1437"/>
                  </a:lnTo>
                  <a:lnTo>
                    <a:pt x="3810" y="1489"/>
                  </a:lnTo>
                  <a:lnTo>
                    <a:pt x="3862" y="1598"/>
                  </a:lnTo>
                  <a:cubicBezTo>
                    <a:pt x="3918" y="1655"/>
                    <a:pt x="3971" y="1764"/>
                    <a:pt x="4027" y="1872"/>
                  </a:cubicBezTo>
                  <a:lnTo>
                    <a:pt x="3862" y="1546"/>
                  </a:lnTo>
                  <a:lnTo>
                    <a:pt x="3862" y="1489"/>
                  </a:lnTo>
                  <a:lnTo>
                    <a:pt x="3810" y="1437"/>
                  </a:lnTo>
                  <a:lnTo>
                    <a:pt x="3701" y="1272"/>
                  </a:lnTo>
                  <a:cubicBezTo>
                    <a:pt x="3427" y="945"/>
                    <a:pt x="3157" y="675"/>
                    <a:pt x="2774" y="458"/>
                  </a:cubicBezTo>
                  <a:close/>
                  <a:moveTo>
                    <a:pt x="4027" y="1872"/>
                  </a:moveTo>
                  <a:lnTo>
                    <a:pt x="4136" y="2142"/>
                  </a:lnTo>
                  <a:cubicBezTo>
                    <a:pt x="4188" y="2199"/>
                    <a:pt x="4188" y="2251"/>
                    <a:pt x="4188" y="2308"/>
                  </a:cubicBezTo>
                  <a:lnTo>
                    <a:pt x="4245" y="2469"/>
                  </a:lnTo>
                  <a:cubicBezTo>
                    <a:pt x="4406" y="2852"/>
                    <a:pt x="4515" y="3287"/>
                    <a:pt x="4624" y="3666"/>
                  </a:cubicBezTo>
                  <a:cubicBezTo>
                    <a:pt x="4571" y="3230"/>
                    <a:pt x="4406" y="2852"/>
                    <a:pt x="4297" y="2416"/>
                  </a:cubicBezTo>
                  <a:lnTo>
                    <a:pt x="4245" y="2308"/>
                  </a:lnTo>
                  <a:cubicBezTo>
                    <a:pt x="4188" y="2251"/>
                    <a:pt x="4188" y="2199"/>
                    <a:pt x="4188" y="2142"/>
                  </a:cubicBezTo>
                  <a:lnTo>
                    <a:pt x="4027" y="1872"/>
                  </a:lnTo>
                  <a:close/>
                  <a:moveTo>
                    <a:pt x="815" y="458"/>
                  </a:moveTo>
                  <a:cubicBezTo>
                    <a:pt x="763" y="458"/>
                    <a:pt x="706" y="458"/>
                    <a:pt x="654" y="510"/>
                  </a:cubicBezTo>
                  <a:lnTo>
                    <a:pt x="1468" y="510"/>
                  </a:lnTo>
                  <a:cubicBezTo>
                    <a:pt x="1685" y="566"/>
                    <a:pt x="1903" y="566"/>
                    <a:pt x="2068" y="675"/>
                  </a:cubicBezTo>
                  <a:cubicBezTo>
                    <a:pt x="2177" y="675"/>
                    <a:pt x="2286" y="728"/>
                    <a:pt x="2395" y="784"/>
                  </a:cubicBezTo>
                  <a:cubicBezTo>
                    <a:pt x="2447" y="784"/>
                    <a:pt x="2447" y="836"/>
                    <a:pt x="2504" y="893"/>
                  </a:cubicBezTo>
                  <a:lnTo>
                    <a:pt x="2665" y="945"/>
                  </a:lnTo>
                  <a:lnTo>
                    <a:pt x="2774" y="1054"/>
                  </a:lnTo>
                  <a:cubicBezTo>
                    <a:pt x="2830" y="1054"/>
                    <a:pt x="2882" y="1111"/>
                    <a:pt x="2882" y="1163"/>
                  </a:cubicBezTo>
                  <a:lnTo>
                    <a:pt x="3048" y="1272"/>
                  </a:lnTo>
                  <a:lnTo>
                    <a:pt x="3100" y="1328"/>
                  </a:lnTo>
                  <a:lnTo>
                    <a:pt x="3157" y="1380"/>
                  </a:lnTo>
                  <a:cubicBezTo>
                    <a:pt x="3427" y="1707"/>
                    <a:pt x="3644" y="2090"/>
                    <a:pt x="3753" y="2469"/>
                  </a:cubicBezTo>
                  <a:cubicBezTo>
                    <a:pt x="4079" y="3230"/>
                    <a:pt x="4245" y="4101"/>
                    <a:pt x="4406" y="4919"/>
                  </a:cubicBezTo>
                  <a:cubicBezTo>
                    <a:pt x="4297" y="4101"/>
                    <a:pt x="4136" y="3230"/>
                    <a:pt x="3810" y="2469"/>
                  </a:cubicBezTo>
                  <a:cubicBezTo>
                    <a:pt x="3644" y="2033"/>
                    <a:pt x="3427" y="1655"/>
                    <a:pt x="3157" y="1328"/>
                  </a:cubicBezTo>
                  <a:lnTo>
                    <a:pt x="3100" y="1272"/>
                  </a:lnTo>
                  <a:lnTo>
                    <a:pt x="3048" y="1219"/>
                  </a:lnTo>
                  <a:lnTo>
                    <a:pt x="2939" y="1111"/>
                  </a:lnTo>
                  <a:cubicBezTo>
                    <a:pt x="2882" y="1054"/>
                    <a:pt x="2830" y="1054"/>
                    <a:pt x="2830" y="1002"/>
                  </a:cubicBezTo>
                  <a:lnTo>
                    <a:pt x="2665" y="893"/>
                  </a:lnTo>
                  <a:lnTo>
                    <a:pt x="2556" y="836"/>
                  </a:lnTo>
                  <a:cubicBezTo>
                    <a:pt x="2504" y="784"/>
                    <a:pt x="2447" y="784"/>
                    <a:pt x="2395" y="728"/>
                  </a:cubicBezTo>
                  <a:cubicBezTo>
                    <a:pt x="2286" y="728"/>
                    <a:pt x="2229" y="675"/>
                    <a:pt x="2121" y="619"/>
                  </a:cubicBezTo>
                  <a:lnTo>
                    <a:pt x="1468" y="458"/>
                  </a:lnTo>
                  <a:close/>
                  <a:moveTo>
                    <a:pt x="4624" y="3666"/>
                  </a:moveTo>
                  <a:cubicBezTo>
                    <a:pt x="4732" y="4102"/>
                    <a:pt x="4789" y="4537"/>
                    <a:pt x="4841" y="4919"/>
                  </a:cubicBezTo>
                  <a:cubicBezTo>
                    <a:pt x="5007" y="5790"/>
                    <a:pt x="5059" y="6661"/>
                    <a:pt x="5115" y="7475"/>
                  </a:cubicBezTo>
                  <a:cubicBezTo>
                    <a:pt x="5059" y="6604"/>
                    <a:pt x="5007" y="5790"/>
                    <a:pt x="4898" y="4919"/>
                  </a:cubicBezTo>
                  <a:cubicBezTo>
                    <a:pt x="4789" y="4484"/>
                    <a:pt x="4732" y="4101"/>
                    <a:pt x="4624" y="3666"/>
                  </a:cubicBezTo>
                  <a:close/>
                  <a:moveTo>
                    <a:pt x="4406" y="4919"/>
                  </a:moveTo>
                  <a:lnTo>
                    <a:pt x="4406" y="4919"/>
                  </a:lnTo>
                  <a:cubicBezTo>
                    <a:pt x="4463" y="5355"/>
                    <a:pt x="4515" y="5790"/>
                    <a:pt x="4515" y="6225"/>
                  </a:cubicBezTo>
                  <a:cubicBezTo>
                    <a:pt x="4571" y="6661"/>
                    <a:pt x="4624" y="7039"/>
                    <a:pt x="4624" y="7475"/>
                  </a:cubicBezTo>
                  <a:cubicBezTo>
                    <a:pt x="4680" y="9216"/>
                    <a:pt x="4624" y="10905"/>
                    <a:pt x="4354" y="12589"/>
                  </a:cubicBezTo>
                  <a:cubicBezTo>
                    <a:pt x="4245" y="13460"/>
                    <a:pt x="4027" y="14278"/>
                    <a:pt x="3810" y="15092"/>
                  </a:cubicBezTo>
                  <a:lnTo>
                    <a:pt x="3753" y="15258"/>
                  </a:lnTo>
                  <a:lnTo>
                    <a:pt x="3701" y="15419"/>
                  </a:lnTo>
                  <a:lnTo>
                    <a:pt x="3592" y="15693"/>
                  </a:lnTo>
                  <a:lnTo>
                    <a:pt x="3483" y="16019"/>
                  </a:lnTo>
                  <a:cubicBezTo>
                    <a:pt x="3483" y="16128"/>
                    <a:pt x="3427" y="16180"/>
                    <a:pt x="3374" y="16289"/>
                  </a:cubicBezTo>
                  <a:lnTo>
                    <a:pt x="3265" y="16616"/>
                  </a:lnTo>
                  <a:cubicBezTo>
                    <a:pt x="3209" y="16672"/>
                    <a:pt x="3209" y="16781"/>
                    <a:pt x="3157" y="16890"/>
                  </a:cubicBezTo>
                  <a:lnTo>
                    <a:pt x="3100" y="17051"/>
                  </a:lnTo>
                  <a:cubicBezTo>
                    <a:pt x="3048" y="17108"/>
                    <a:pt x="3048" y="17160"/>
                    <a:pt x="3048" y="17216"/>
                  </a:cubicBezTo>
                  <a:cubicBezTo>
                    <a:pt x="3048" y="17325"/>
                    <a:pt x="3157" y="17434"/>
                    <a:pt x="3318" y="17434"/>
                  </a:cubicBezTo>
                  <a:lnTo>
                    <a:pt x="3318" y="17377"/>
                  </a:lnTo>
                  <a:cubicBezTo>
                    <a:pt x="3209" y="17377"/>
                    <a:pt x="3157" y="17269"/>
                    <a:pt x="3100" y="17216"/>
                  </a:cubicBezTo>
                  <a:cubicBezTo>
                    <a:pt x="3100" y="17160"/>
                    <a:pt x="3100" y="17108"/>
                    <a:pt x="3157" y="17051"/>
                  </a:cubicBezTo>
                  <a:lnTo>
                    <a:pt x="3209" y="16942"/>
                  </a:lnTo>
                  <a:cubicBezTo>
                    <a:pt x="3265" y="16833"/>
                    <a:pt x="3318" y="16725"/>
                    <a:pt x="3318" y="16616"/>
                  </a:cubicBezTo>
                  <a:lnTo>
                    <a:pt x="3483" y="16346"/>
                  </a:lnTo>
                  <a:cubicBezTo>
                    <a:pt x="3483" y="16237"/>
                    <a:pt x="3535" y="16128"/>
                    <a:pt x="3592" y="16019"/>
                  </a:cubicBezTo>
                  <a:lnTo>
                    <a:pt x="3701" y="15745"/>
                  </a:lnTo>
                  <a:lnTo>
                    <a:pt x="3753" y="15419"/>
                  </a:lnTo>
                  <a:lnTo>
                    <a:pt x="3810" y="15258"/>
                  </a:lnTo>
                  <a:lnTo>
                    <a:pt x="3862" y="15092"/>
                  </a:lnTo>
                  <a:cubicBezTo>
                    <a:pt x="4136" y="14278"/>
                    <a:pt x="4297" y="13460"/>
                    <a:pt x="4406" y="12589"/>
                  </a:cubicBezTo>
                  <a:cubicBezTo>
                    <a:pt x="4680" y="10905"/>
                    <a:pt x="4732" y="9216"/>
                    <a:pt x="4680" y="7475"/>
                  </a:cubicBezTo>
                  <a:cubicBezTo>
                    <a:pt x="4680" y="7039"/>
                    <a:pt x="4624" y="6604"/>
                    <a:pt x="4571" y="6225"/>
                  </a:cubicBezTo>
                  <a:cubicBezTo>
                    <a:pt x="4571" y="5790"/>
                    <a:pt x="4515" y="5355"/>
                    <a:pt x="4406" y="4919"/>
                  </a:cubicBezTo>
                  <a:close/>
                </a:path>
              </a:pathLst>
            </a:custGeom>
            <a:solidFill>
              <a:srgbClr val="BAC4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1" name="Google Shape;2801;p1"/>
            <p:cNvSpPr/>
            <p:nvPr/>
          </p:nvSpPr>
          <p:spPr>
            <a:xfrm>
              <a:off x="2844125" y="4027550"/>
              <a:ext cx="33975" cy="26575"/>
            </a:xfrm>
            <a:custGeom>
              <a:rect b="b" l="l" r="r" t="t"/>
              <a:pathLst>
                <a:path extrusionOk="0" h="1063" w="1359">
                  <a:moveTo>
                    <a:pt x="954" y="1"/>
                  </a:moveTo>
                  <a:cubicBezTo>
                    <a:pt x="926" y="1"/>
                    <a:pt x="899" y="5"/>
                    <a:pt x="871" y="14"/>
                  </a:cubicBezTo>
                  <a:lnTo>
                    <a:pt x="270" y="179"/>
                  </a:lnTo>
                  <a:cubicBezTo>
                    <a:pt x="109" y="179"/>
                    <a:pt x="0" y="397"/>
                    <a:pt x="52" y="558"/>
                  </a:cubicBezTo>
                  <a:lnTo>
                    <a:pt x="109" y="832"/>
                  </a:lnTo>
                  <a:cubicBezTo>
                    <a:pt x="152" y="965"/>
                    <a:pt x="273" y="1063"/>
                    <a:pt x="437" y="1063"/>
                  </a:cubicBezTo>
                  <a:cubicBezTo>
                    <a:pt x="471" y="1063"/>
                    <a:pt x="507" y="1059"/>
                    <a:pt x="544" y="1050"/>
                  </a:cubicBezTo>
                  <a:lnTo>
                    <a:pt x="1088" y="884"/>
                  </a:lnTo>
                  <a:cubicBezTo>
                    <a:pt x="1249" y="832"/>
                    <a:pt x="1358" y="667"/>
                    <a:pt x="1358" y="506"/>
                  </a:cubicBezTo>
                  <a:lnTo>
                    <a:pt x="1249" y="231"/>
                  </a:lnTo>
                  <a:cubicBezTo>
                    <a:pt x="1206" y="98"/>
                    <a:pt x="1085" y="1"/>
                    <a:pt x="954" y="1"/>
                  </a:cubicBezTo>
                  <a:close/>
                </a:path>
              </a:pathLst>
            </a:custGeom>
            <a:solidFill>
              <a:srgbClr val="4477B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p1"/>
            <p:cNvSpPr/>
            <p:nvPr/>
          </p:nvSpPr>
          <p:spPr>
            <a:xfrm>
              <a:off x="2846850" y="4027550"/>
              <a:ext cx="31250" cy="26750"/>
            </a:xfrm>
            <a:custGeom>
              <a:rect b="b" l="l" r="r" t="t"/>
              <a:pathLst>
                <a:path extrusionOk="0" h="1070" w="1250">
                  <a:moveTo>
                    <a:pt x="845" y="1"/>
                  </a:moveTo>
                  <a:cubicBezTo>
                    <a:pt x="817" y="1"/>
                    <a:pt x="790" y="5"/>
                    <a:pt x="762" y="14"/>
                  </a:cubicBezTo>
                  <a:lnTo>
                    <a:pt x="653" y="14"/>
                  </a:lnTo>
                  <a:cubicBezTo>
                    <a:pt x="871" y="14"/>
                    <a:pt x="923" y="231"/>
                    <a:pt x="979" y="449"/>
                  </a:cubicBezTo>
                  <a:cubicBezTo>
                    <a:pt x="1032" y="614"/>
                    <a:pt x="814" y="723"/>
                    <a:pt x="109" y="832"/>
                  </a:cubicBezTo>
                  <a:cubicBezTo>
                    <a:pt x="52" y="832"/>
                    <a:pt x="52" y="884"/>
                    <a:pt x="0" y="884"/>
                  </a:cubicBezTo>
                  <a:cubicBezTo>
                    <a:pt x="39" y="1009"/>
                    <a:pt x="143" y="1069"/>
                    <a:pt x="284" y="1069"/>
                  </a:cubicBezTo>
                  <a:cubicBezTo>
                    <a:pt x="331" y="1069"/>
                    <a:pt x="381" y="1063"/>
                    <a:pt x="435" y="1050"/>
                  </a:cubicBezTo>
                  <a:lnTo>
                    <a:pt x="979" y="884"/>
                  </a:lnTo>
                  <a:cubicBezTo>
                    <a:pt x="1140" y="832"/>
                    <a:pt x="1249" y="667"/>
                    <a:pt x="1249" y="506"/>
                  </a:cubicBezTo>
                  <a:lnTo>
                    <a:pt x="1140" y="231"/>
                  </a:lnTo>
                  <a:cubicBezTo>
                    <a:pt x="1097" y="98"/>
                    <a:pt x="976" y="1"/>
                    <a:pt x="845" y="1"/>
                  </a:cubicBezTo>
                  <a:close/>
                </a:path>
              </a:pathLst>
            </a:custGeom>
            <a:solidFill>
              <a:srgbClr val="385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1"/>
            <p:cNvSpPr/>
            <p:nvPr/>
          </p:nvSpPr>
          <p:spPr>
            <a:xfrm>
              <a:off x="2795150" y="4022200"/>
              <a:ext cx="65325" cy="49225"/>
            </a:xfrm>
            <a:custGeom>
              <a:rect b="b" l="l" r="r" t="t"/>
              <a:pathLst>
                <a:path extrusionOk="0" h="1969" w="2613">
                  <a:moveTo>
                    <a:pt x="1678" y="0"/>
                  </a:moveTo>
                  <a:cubicBezTo>
                    <a:pt x="1550" y="0"/>
                    <a:pt x="1421" y="37"/>
                    <a:pt x="1306" y="119"/>
                  </a:cubicBezTo>
                  <a:lnTo>
                    <a:pt x="488" y="663"/>
                  </a:lnTo>
                  <a:cubicBezTo>
                    <a:pt x="0" y="990"/>
                    <a:pt x="218" y="1860"/>
                    <a:pt x="814" y="1860"/>
                  </a:cubicBezTo>
                  <a:lnTo>
                    <a:pt x="1794" y="1969"/>
                  </a:lnTo>
                  <a:cubicBezTo>
                    <a:pt x="2286" y="1969"/>
                    <a:pt x="2612" y="1534"/>
                    <a:pt x="2503" y="1098"/>
                  </a:cubicBezTo>
                  <a:lnTo>
                    <a:pt x="2338" y="502"/>
                  </a:lnTo>
                  <a:cubicBezTo>
                    <a:pt x="2262" y="198"/>
                    <a:pt x="1974" y="0"/>
                    <a:pt x="1678" y="0"/>
                  </a:cubicBezTo>
                  <a:close/>
                </a:path>
              </a:pathLst>
            </a:custGeom>
            <a:solidFill>
              <a:srgbClr val="BAC4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p1"/>
            <p:cNvSpPr/>
            <p:nvPr/>
          </p:nvSpPr>
          <p:spPr>
            <a:xfrm>
              <a:off x="2801900" y="4022200"/>
              <a:ext cx="58575" cy="49225"/>
            </a:xfrm>
            <a:custGeom>
              <a:rect b="b" l="l" r="r" t="t"/>
              <a:pathLst>
                <a:path extrusionOk="0" h="1969" w="2343">
                  <a:moveTo>
                    <a:pt x="1408" y="0"/>
                  </a:moveTo>
                  <a:cubicBezTo>
                    <a:pt x="1280" y="0"/>
                    <a:pt x="1151" y="37"/>
                    <a:pt x="1036" y="119"/>
                  </a:cubicBezTo>
                  <a:lnTo>
                    <a:pt x="601" y="445"/>
                  </a:lnTo>
                  <a:cubicBezTo>
                    <a:pt x="777" y="320"/>
                    <a:pt x="988" y="241"/>
                    <a:pt x="1180" y="241"/>
                  </a:cubicBezTo>
                  <a:cubicBezTo>
                    <a:pt x="1403" y="241"/>
                    <a:pt x="1601" y="347"/>
                    <a:pt x="1689" y="611"/>
                  </a:cubicBezTo>
                  <a:cubicBezTo>
                    <a:pt x="1907" y="1046"/>
                    <a:pt x="1907" y="1425"/>
                    <a:pt x="1524" y="1590"/>
                  </a:cubicBezTo>
                  <a:cubicBezTo>
                    <a:pt x="1323" y="1640"/>
                    <a:pt x="1064" y="1679"/>
                    <a:pt x="807" y="1679"/>
                  </a:cubicBezTo>
                  <a:cubicBezTo>
                    <a:pt x="506" y="1679"/>
                    <a:pt x="207" y="1627"/>
                    <a:pt x="0" y="1481"/>
                  </a:cubicBezTo>
                  <a:lnTo>
                    <a:pt x="0" y="1481"/>
                  </a:lnTo>
                  <a:cubicBezTo>
                    <a:pt x="109" y="1699"/>
                    <a:pt x="275" y="1860"/>
                    <a:pt x="544" y="1860"/>
                  </a:cubicBezTo>
                  <a:lnTo>
                    <a:pt x="1524" y="1969"/>
                  </a:lnTo>
                  <a:cubicBezTo>
                    <a:pt x="2016" y="1969"/>
                    <a:pt x="2342" y="1534"/>
                    <a:pt x="2233" y="1098"/>
                  </a:cubicBezTo>
                  <a:lnTo>
                    <a:pt x="2068" y="502"/>
                  </a:lnTo>
                  <a:cubicBezTo>
                    <a:pt x="1992" y="198"/>
                    <a:pt x="1704" y="0"/>
                    <a:pt x="1408" y="0"/>
                  </a:cubicBezTo>
                  <a:close/>
                </a:path>
              </a:pathLst>
            </a:custGeom>
            <a:solidFill>
              <a:srgbClr val="8797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1"/>
            <p:cNvSpPr/>
            <p:nvPr/>
          </p:nvSpPr>
          <p:spPr>
            <a:xfrm>
              <a:off x="1973525" y="4808650"/>
              <a:ext cx="168700" cy="163450"/>
            </a:xfrm>
            <a:custGeom>
              <a:rect b="b" l="l" r="r" t="t"/>
              <a:pathLst>
                <a:path extrusionOk="0" h="6538" w="6748">
                  <a:moveTo>
                    <a:pt x="3309" y="1"/>
                  </a:moveTo>
                  <a:cubicBezTo>
                    <a:pt x="3276" y="1"/>
                    <a:pt x="3242" y="1"/>
                    <a:pt x="3209" y="2"/>
                  </a:cubicBezTo>
                  <a:cubicBezTo>
                    <a:pt x="1416" y="111"/>
                    <a:pt x="1" y="1691"/>
                    <a:pt x="110" y="3484"/>
                  </a:cubicBezTo>
                  <a:cubicBezTo>
                    <a:pt x="214" y="5215"/>
                    <a:pt x="1630" y="6538"/>
                    <a:pt x="3385" y="6538"/>
                  </a:cubicBezTo>
                  <a:cubicBezTo>
                    <a:pt x="3453" y="6538"/>
                    <a:pt x="3523" y="6536"/>
                    <a:pt x="3592" y="6531"/>
                  </a:cubicBezTo>
                  <a:cubicBezTo>
                    <a:pt x="5385" y="6423"/>
                    <a:pt x="6748" y="4899"/>
                    <a:pt x="6639" y="3106"/>
                  </a:cubicBezTo>
                  <a:cubicBezTo>
                    <a:pt x="6532" y="1341"/>
                    <a:pt x="5063" y="1"/>
                    <a:pt x="3309" y="1"/>
                  </a:cubicBezTo>
                  <a:close/>
                </a:path>
              </a:pathLst>
            </a:custGeom>
            <a:solidFill>
              <a:srgbClr val="394E5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1"/>
            <p:cNvSpPr/>
            <p:nvPr/>
          </p:nvSpPr>
          <p:spPr>
            <a:xfrm>
              <a:off x="2061900" y="4932525"/>
              <a:ext cx="24500" cy="39425"/>
            </a:xfrm>
            <a:custGeom>
              <a:rect b="b" l="l" r="r" t="t"/>
              <a:pathLst>
                <a:path extrusionOk="0" h="1577" w="980">
                  <a:moveTo>
                    <a:pt x="871" y="1"/>
                  </a:moveTo>
                  <a:lnTo>
                    <a:pt x="0" y="109"/>
                  </a:lnTo>
                  <a:lnTo>
                    <a:pt x="57" y="1576"/>
                  </a:lnTo>
                  <a:cubicBezTo>
                    <a:pt x="384" y="1576"/>
                    <a:pt x="653" y="1524"/>
                    <a:pt x="980" y="1415"/>
                  </a:cubicBezTo>
                  <a:cubicBezTo>
                    <a:pt x="928" y="871"/>
                    <a:pt x="871" y="1"/>
                    <a:pt x="871" y="1"/>
                  </a:cubicBezTo>
                  <a:close/>
                </a:path>
              </a:pathLst>
            </a:custGeom>
            <a:solidFill>
              <a:srgbClr val="243B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p1"/>
            <p:cNvSpPr/>
            <p:nvPr/>
          </p:nvSpPr>
          <p:spPr>
            <a:xfrm>
              <a:off x="2006175" y="4839800"/>
              <a:ext cx="111575" cy="109125"/>
            </a:xfrm>
            <a:custGeom>
              <a:rect b="b" l="l" r="r" t="t"/>
              <a:pathLst>
                <a:path extrusionOk="0" h="4365" w="4463">
                  <a:moveTo>
                    <a:pt x="2312" y="1"/>
                  </a:moveTo>
                  <a:cubicBezTo>
                    <a:pt x="2249" y="1"/>
                    <a:pt x="2185" y="4"/>
                    <a:pt x="2121" y="10"/>
                  </a:cubicBezTo>
                  <a:cubicBezTo>
                    <a:pt x="924" y="62"/>
                    <a:pt x="1" y="1098"/>
                    <a:pt x="53" y="2295"/>
                  </a:cubicBezTo>
                  <a:cubicBezTo>
                    <a:pt x="108" y="3460"/>
                    <a:pt x="1086" y="4365"/>
                    <a:pt x="2242" y="4365"/>
                  </a:cubicBezTo>
                  <a:cubicBezTo>
                    <a:pt x="2274" y="4365"/>
                    <a:pt x="2306" y="4364"/>
                    <a:pt x="2338" y="4363"/>
                  </a:cubicBezTo>
                  <a:cubicBezTo>
                    <a:pt x="3535" y="4254"/>
                    <a:pt x="4463" y="3274"/>
                    <a:pt x="4406" y="2021"/>
                  </a:cubicBezTo>
                  <a:cubicBezTo>
                    <a:pt x="4356" y="888"/>
                    <a:pt x="3426" y="1"/>
                    <a:pt x="2312" y="1"/>
                  </a:cubicBezTo>
                  <a:close/>
                </a:path>
              </a:pathLst>
            </a:custGeom>
            <a:solidFill>
              <a:srgbClr val="243B4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p1"/>
            <p:cNvSpPr/>
            <p:nvPr/>
          </p:nvSpPr>
          <p:spPr>
            <a:xfrm>
              <a:off x="2044275" y="4424750"/>
              <a:ext cx="931750" cy="908700"/>
            </a:xfrm>
            <a:custGeom>
              <a:rect b="b" l="l" r="r" t="t"/>
              <a:pathLst>
                <a:path extrusionOk="0" h="36348" w="37270">
                  <a:moveTo>
                    <a:pt x="28077" y="20856"/>
                  </a:moveTo>
                  <a:cubicBezTo>
                    <a:pt x="28346" y="20856"/>
                    <a:pt x="28621" y="20908"/>
                    <a:pt x="28947" y="21073"/>
                  </a:cubicBezTo>
                  <a:cubicBezTo>
                    <a:pt x="29870" y="21618"/>
                    <a:pt x="30362" y="22432"/>
                    <a:pt x="30580" y="23302"/>
                  </a:cubicBezTo>
                  <a:cubicBezTo>
                    <a:pt x="30326" y="23341"/>
                    <a:pt x="30067" y="23359"/>
                    <a:pt x="29803" y="23359"/>
                  </a:cubicBezTo>
                  <a:cubicBezTo>
                    <a:pt x="29326" y="23359"/>
                    <a:pt x="28836" y="23300"/>
                    <a:pt x="28346" y="23193"/>
                  </a:cubicBezTo>
                  <a:cubicBezTo>
                    <a:pt x="27532" y="22976"/>
                    <a:pt x="26988" y="22597"/>
                    <a:pt x="26932" y="22105"/>
                  </a:cubicBezTo>
                  <a:cubicBezTo>
                    <a:pt x="26823" y="21779"/>
                    <a:pt x="27041" y="21343"/>
                    <a:pt x="27367" y="21126"/>
                  </a:cubicBezTo>
                  <a:cubicBezTo>
                    <a:pt x="27476" y="21017"/>
                    <a:pt x="27750" y="20908"/>
                    <a:pt x="28077" y="20856"/>
                  </a:cubicBezTo>
                  <a:close/>
                  <a:moveTo>
                    <a:pt x="36263" y="1"/>
                  </a:moveTo>
                  <a:cubicBezTo>
                    <a:pt x="36129" y="1"/>
                    <a:pt x="36011" y="98"/>
                    <a:pt x="35964" y="232"/>
                  </a:cubicBezTo>
                  <a:lnTo>
                    <a:pt x="35855" y="558"/>
                  </a:lnTo>
                  <a:cubicBezTo>
                    <a:pt x="35041" y="2735"/>
                    <a:pt x="33570" y="4641"/>
                    <a:pt x="32264" y="5076"/>
                  </a:cubicBezTo>
                  <a:cubicBezTo>
                    <a:pt x="32007" y="5148"/>
                    <a:pt x="31717" y="5183"/>
                    <a:pt x="31402" y="5183"/>
                  </a:cubicBezTo>
                  <a:cubicBezTo>
                    <a:pt x="30055" y="5183"/>
                    <a:pt x="28260" y="4545"/>
                    <a:pt x="26714" y="3444"/>
                  </a:cubicBezTo>
                  <a:lnTo>
                    <a:pt x="26388" y="3226"/>
                  </a:lnTo>
                  <a:cubicBezTo>
                    <a:pt x="26347" y="3206"/>
                    <a:pt x="26293" y="3192"/>
                    <a:pt x="26236" y="3192"/>
                  </a:cubicBezTo>
                  <a:cubicBezTo>
                    <a:pt x="26141" y="3192"/>
                    <a:pt x="26042" y="3231"/>
                    <a:pt x="26009" y="3335"/>
                  </a:cubicBezTo>
                  <a:lnTo>
                    <a:pt x="25574" y="3879"/>
                  </a:lnTo>
                  <a:cubicBezTo>
                    <a:pt x="25465" y="4040"/>
                    <a:pt x="25517" y="4206"/>
                    <a:pt x="25626" y="4315"/>
                  </a:cubicBezTo>
                  <a:lnTo>
                    <a:pt x="25952" y="4532"/>
                  </a:lnTo>
                  <a:cubicBezTo>
                    <a:pt x="27685" y="5756"/>
                    <a:pt x="29705" y="6501"/>
                    <a:pt x="31342" y="6501"/>
                  </a:cubicBezTo>
                  <a:cubicBezTo>
                    <a:pt x="31452" y="6501"/>
                    <a:pt x="31561" y="6498"/>
                    <a:pt x="31668" y="6491"/>
                  </a:cubicBezTo>
                  <a:cubicBezTo>
                    <a:pt x="31938" y="6491"/>
                    <a:pt x="32155" y="6600"/>
                    <a:pt x="32264" y="6818"/>
                  </a:cubicBezTo>
                  <a:cubicBezTo>
                    <a:pt x="32482" y="7253"/>
                    <a:pt x="32756" y="7740"/>
                    <a:pt x="32974" y="8232"/>
                  </a:cubicBezTo>
                  <a:cubicBezTo>
                    <a:pt x="34441" y="11332"/>
                    <a:pt x="35150" y="14109"/>
                    <a:pt x="35093" y="16503"/>
                  </a:cubicBezTo>
                  <a:cubicBezTo>
                    <a:pt x="34985" y="19223"/>
                    <a:pt x="34171" y="21291"/>
                    <a:pt x="32647" y="22432"/>
                  </a:cubicBezTo>
                  <a:cubicBezTo>
                    <a:pt x="32321" y="22706"/>
                    <a:pt x="31994" y="22867"/>
                    <a:pt x="31611" y="23032"/>
                  </a:cubicBezTo>
                  <a:cubicBezTo>
                    <a:pt x="31285" y="21509"/>
                    <a:pt x="30362" y="20638"/>
                    <a:pt x="29435" y="20146"/>
                  </a:cubicBezTo>
                  <a:cubicBezTo>
                    <a:pt x="29021" y="19915"/>
                    <a:pt x="28572" y="19793"/>
                    <a:pt x="28132" y="19793"/>
                  </a:cubicBezTo>
                  <a:cubicBezTo>
                    <a:pt x="27645" y="19793"/>
                    <a:pt x="27171" y="19942"/>
                    <a:pt x="26771" y="20255"/>
                  </a:cubicBezTo>
                  <a:cubicBezTo>
                    <a:pt x="26061" y="20747"/>
                    <a:pt x="25735" y="21561"/>
                    <a:pt x="25844" y="22323"/>
                  </a:cubicBezTo>
                  <a:cubicBezTo>
                    <a:pt x="25952" y="22867"/>
                    <a:pt x="26388" y="23794"/>
                    <a:pt x="28129" y="24229"/>
                  </a:cubicBezTo>
                  <a:cubicBezTo>
                    <a:pt x="28707" y="24374"/>
                    <a:pt x="29284" y="24445"/>
                    <a:pt x="29847" y="24445"/>
                  </a:cubicBezTo>
                  <a:cubicBezTo>
                    <a:pt x="30132" y="24445"/>
                    <a:pt x="30413" y="24427"/>
                    <a:pt x="30688" y="24390"/>
                  </a:cubicBezTo>
                  <a:lnTo>
                    <a:pt x="30688" y="24390"/>
                  </a:lnTo>
                  <a:cubicBezTo>
                    <a:pt x="30688" y="25261"/>
                    <a:pt x="30523" y="26132"/>
                    <a:pt x="30305" y="26950"/>
                  </a:cubicBezTo>
                  <a:cubicBezTo>
                    <a:pt x="28997" y="31824"/>
                    <a:pt x="23136" y="35288"/>
                    <a:pt x="16480" y="35288"/>
                  </a:cubicBezTo>
                  <a:cubicBezTo>
                    <a:pt x="16229" y="35288"/>
                    <a:pt x="15976" y="35283"/>
                    <a:pt x="15723" y="35273"/>
                  </a:cubicBezTo>
                  <a:cubicBezTo>
                    <a:pt x="10230" y="35003"/>
                    <a:pt x="1032" y="32718"/>
                    <a:pt x="1089" y="20037"/>
                  </a:cubicBezTo>
                  <a:lnTo>
                    <a:pt x="0" y="20037"/>
                  </a:lnTo>
                  <a:cubicBezTo>
                    <a:pt x="0" y="25587"/>
                    <a:pt x="1685" y="29832"/>
                    <a:pt x="5006" y="32609"/>
                  </a:cubicBezTo>
                  <a:cubicBezTo>
                    <a:pt x="7618" y="34837"/>
                    <a:pt x="11318" y="36143"/>
                    <a:pt x="15671" y="36309"/>
                  </a:cubicBezTo>
                  <a:cubicBezTo>
                    <a:pt x="15997" y="36335"/>
                    <a:pt x="16337" y="36348"/>
                    <a:pt x="16676" y="36348"/>
                  </a:cubicBezTo>
                  <a:cubicBezTo>
                    <a:pt x="17016" y="36348"/>
                    <a:pt x="17355" y="36335"/>
                    <a:pt x="17682" y="36309"/>
                  </a:cubicBezTo>
                  <a:cubicBezTo>
                    <a:pt x="20620" y="36143"/>
                    <a:pt x="23449" y="35329"/>
                    <a:pt x="25791" y="33915"/>
                  </a:cubicBezTo>
                  <a:cubicBezTo>
                    <a:pt x="28673" y="32282"/>
                    <a:pt x="30632" y="29888"/>
                    <a:pt x="31341" y="27220"/>
                  </a:cubicBezTo>
                  <a:cubicBezTo>
                    <a:pt x="31668" y="26023"/>
                    <a:pt x="31829" y="24991"/>
                    <a:pt x="31777" y="24120"/>
                  </a:cubicBezTo>
                  <a:cubicBezTo>
                    <a:pt x="32321" y="23955"/>
                    <a:pt x="32865" y="23629"/>
                    <a:pt x="33300" y="23302"/>
                  </a:cubicBezTo>
                  <a:cubicBezTo>
                    <a:pt x="34549" y="22379"/>
                    <a:pt x="36021" y="20420"/>
                    <a:pt x="36129" y="16503"/>
                  </a:cubicBezTo>
                  <a:cubicBezTo>
                    <a:pt x="36182" y="13943"/>
                    <a:pt x="35477" y="11005"/>
                    <a:pt x="33953" y="7740"/>
                  </a:cubicBezTo>
                  <a:cubicBezTo>
                    <a:pt x="33679" y="7305"/>
                    <a:pt x="33461" y="6818"/>
                    <a:pt x="33243" y="6382"/>
                  </a:cubicBezTo>
                  <a:cubicBezTo>
                    <a:pt x="33191" y="6217"/>
                    <a:pt x="33243" y="6056"/>
                    <a:pt x="33352" y="5999"/>
                  </a:cubicBezTo>
                  <a:cubicBezTo>
                    <a:pt x="34824" y="5129"/>
                    <a:pt x="36291" y="3226"/>
                    <a:pt x="37109" y="993"/>
                  </a:cubicBezTo>
                  <a:lnTo>
                    <a:pt x="37218" y="667"/>
                  </a:lnTo>
                  <a:cubicBezTo>
                    <a:pt x="37270" y="506"/>
                    <a:pt x="37161" y="340"/>
                    <a:pt x="37052" y="288"/>
                  </a:cubicBezTo>
                  <a:lnTo>
                    <a:pt x="36347" y="14"/>
                  </a:lnTo>
                  <a:cubicBezTo>
                    <a:pt x="36319" y="5"/>
                    <a:pt x="36290" y="1"/>
                    <a:pt x="3626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1"/>
            <p:cNvSpPr/>
            <p:nvPr/>
          </p:nvSpPr>
          <p:spPr>
            <a:xfrm>
              <a:off x="2044275" y="4932525"/>
              <a:ext cx="707375" cy="400925"/>
            </a:xfrm>
            <a:custGeom>
              <a:rect b="b" l="l" r="r" t="t"/>
              <a:pathLst>
                <a:path extrusionOk="0" h="16037" w="28295">
                  <a:moveTo>
                    <a:pt x="0" y="1"/>
                  </a:moveTo>
                  <a:cubicBezTo>
                    <a:pt x="53" y="5385"/>
                    <a:pt x="1741" y="9577"/>
                    <a:pt x="5006" y="12298"/>
                  </a:cubicBezTo>
                  <a:cubicBezTo>
                    <a:pt x="7618" y="14526"/>
                    <a:pt x="11318" y="15832"/>
                    <a:pt x="15671" y="15998"/>
                  </a:cubicBezTo>
                  <a:cubicBezTo>
                    <a:pt x="15997" y="16024"/>
                    <a:pt x="16337" y="16037"/>
                    <a:pt x="16676" y="16037"/>
                  </a:cubicBezTo>
                  <a:cubicBezTo>
                    <a:pt x="17016" y="16037"/>
                    <a:pt x="17355" y="16024"/>
                    <a:pt x="17682" y="15998"/>
                  </a:cubicBezTo>
                  <a:cubicBezTo>
                    <a:pt x="20620" y="15832"/>
                    <a:pt x="23449" y="15018"/>
                    <a:pt x="25791" y="13604"/>
                  </a:cubicBezTo>
                  <a:cubicBezTo>
                    <a:pt x="26714" y="13059"/>
                    <a:pt x="27585" y="12459"/>
                    <a:pt x="28294" y="11754"/>
                  </a:cubicBezTo>
                  <a:lnTo>
                    <a:pt x="28294" y="11754"/>
                  </a:lnTo>
                  <a:cubicBezTo>
                    <a:pt x="27995" y="12001"/>
                    <a:pt x="23685" y="15716"/>
                    <a:pt x="16905" y="15716"/>
                  </a:cubicBezTo>
                  <a:cubicBezTo>
                    <a:pt x="16278" y="15716"/>
                    <a:pt x="15630" y="15684"/>
                    <a:pt x="14961" y="15615"/>
                  </a:cubicBezTo>
                  <a:cubicBezTo>
                    <a:pt x="7074" y="14853"/>
                    <a:pt x="3426" y="10935"/>
                    <a:pt x="1794" y="7183"/>
                  </a:cubicBezTo>
                  <a:cubicBezTo>
                    <a:pt x="161" y="3426"/>
                    <a:pt x="544" y="1"/>
                    <a:pt x="544"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Google Shape;2810;p1"/>
            <p:cNvSpPr/>
            <p:nvPr/>
          </p:nvSpPr>
          <p:spPr>
            <a:xfrm>
              <a:off x="2704700" y="4938925"/>
              <a:ext cx="110825" cy="68400"/>
            </a:xfrm>
            <a:custGeom>
              <a:rect b="b" l="l" r="r" t="t"/>
              <a:pathLst>
                <a:path extrusionOk="0" h="2736" w="4433">
                  <a:moveTo>
                    <a:pt x="1052" y="2278"/>
                  </a:moveTo>
                  <a:lnTo>
                    <a:pt x="1052" y="2278"/>
                  </a:lnTo>
                  <a:cubicBezTo>
                    <a:pt x="1121" y="2324"/>
                    <a:pt x="1196" y="2368"/>
                    <a:pt x="1277" y="2409"/>
                  </a:cubicBezTo>
                  <a:cubicBezTo>
                    <a:pt x="1226" y="2378"/>
                    <a:pt x="1146" y="2334"/>
                    <a:pt x="1052" y="2278"/>
                  </a:cubicBezTo>
                  <a:close/>
                  <a:moveTo>
                    <a:pt x="1772" y="0"/>
                  </a:moveTo>
                  <a:cubicBezTo>
                    <a:pt x="1137" y="0"/>
                    <a:pt x="622" y="349"/>
                    <a:pt x="354" y="885"/>
                  </a:cubicBezTo>
                  <a:cubicBezTo>
                    <a:pt x="0" y="1549"/>
                    <a:pt x="651" y="2033"/>
                    <a:pt x="1052" y="2278"/>
                  </a:cubicBezTo>
                  <a:lnTo>
                    <a:pt x="1052" y="2278"/>
                  </a:lnTo>
                  <a:cubicBezTo>
                    <a:pt x="749" y="2070"/>
                    <a:pt x="561" y="1804"/>
                    <a:pt x="515" y="1538"/>
                  </a:cubicBezTo>
                  <a:cubicBezTo>
                    <a:pt x="406" y="1212"/>
                    <a:pt x="624" y="776"/>
                    <a:pt x="950" y="559"/>
                  </a:cubicBezTo>
                  <a:cubicBezTo>
                    <a:pt x="1059" y="450"/>
                    <a:pt x="1333" y="341"/>
                    <a:pt x="1660" y="289"/>
                  </a:cubicBezTo>
                  <a:cubicBezTo>
                    <a:pt x="1929" y="289"/>
                    <a:pt x="2204" y="341"/>
                    <a:pt x="2530" y="506"/>
                  </a:cubicBezTo>
                  <a:cubicBezTo>
                    <a:pt x="3453" y="1051"/>
                    <a:pt x="3945" y="1865"/>
                    <a:pt x="4163" y="2735"/>
                  </a:cubicBezTo>
                  <a:cubicBezTo>
                    <a:pt x="4163" y="2735"/>
                    <a:pt x="4324" y="2735"/>
                    <a:pt x="4432" y="2683"/>
                  </a:cubicBezTo>
                  <a:cubicBezTo>
                    <a:pt x="4432" y="2683"/>
                    <a:pt x="4271" y="1268"/>
                    <a:pt x="3074" y="450"/>
                  </a:cubicBezTo>
                  <a:cubicBezTo>
                    <a:pt x="2614" y="137"/>
                    <a:pt x="2169" y="0"/>
                    <a:pt x="1772" y="0"/>
                  </a:cubicBezTo>
                  <a:close/>
                </a:path>
              </a:pathLst>
            </a:custGeom>
            <a:solidFill>
              <a:srgbClr val="385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p1"/>
            <p:cNvSpPr/>
            <p:nvPr/>
          </p:nvSpPr>
          <p:spPr>
            <a:xfrm>
              <a:off x="2811475" y="5027750"/>
              <a:ext cx="27225" cy="23100"/>
            </a:xfrm>
            <a:custGeom>
              <a:rect b="b" l="l" r="r" t="t"/>
              <a:pathLst>
                <a:path extrusionOk="0" h="924" w="1089">
                  <a:moveTo>
                    <a:pt x="1089" y="0"/>
                  </a:moveTo>
                  <a:cubicBezTo>
                    <a:pt x="706" y="109"/>
                    <a:pt x="0" y="270"/>
                    <a:pt x="0" y="270"/>
                  </a:cubicBezTo>
                  <a:lnTo>
                    <a:pt x="0" y="923"/>
                  </a:lnTo>
                  <a:cubicBezTo>
                    <a:pt x="218" y="923"/>
                    <a:pt x="706" y="871"/>
                    <a:pt x="1089" y="762"/>
                  </a:cubicBezTo>
                  <a:lnTo>
                    <a:pt x="1089" y="0"/>
                  </a:lnTo>
                  <a:close/>
                </a:path>
              </a:pathLst>
            </a:custGeom>
            <a:solidFill>
              <a:srgbClr val="385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p1"/>
            <p:cNvSpPr/>
            <p:nvPr/>
          </p:nvSpPr>
          <p:spPr>
            <a:xfrm>
              <a:off x="2680875" y="4508125"/>
              <a:ext cx="236725" cy="274800"/>
            </a:xfrm>
            <a:custGeom>
              <a:rect b="b" l="l" r="r" t="t"/>
              <a:pathLst>
                <a:path extrusionOk="0" h="10992" w="9469">
                  <a:moveTo>
                    <a:pt x="545" y="0"/>
                  </a:moveTo>
                  <a:lnTo>
                    <a:pt x="110" y="544"/>
                  </a:lnTo>
                  <a:cubicBezTo>
                    <a:pt x="1" y="705"/>
                    <a:pt x="53" y="871"/>
                    <a:pt x="162" y="980"/>
                  </a:cubicBezTo>
                  <a:lnTo>
                    <a:pt x="488" y="1197"/>
                  </a:lnTo>
                  <a:cubicBezTo>
                    <a:pt x="2221" y="2421"/>
                    <a:pt x="4241" y="3166"/>
                    <a:pt x="5878" y="3166"/>
                  </a:cubicBezTo>
                  <a:cubicBezTo>
                    <a:pt x="5988" y="3166"/>
                    <a:pt x="6097" y="3163"/>
                    <a:pt x="6204" y="3156"/>
                  </a:cubicBezTo>
                  <a:cubicBezTo>
                    <a:pt x="6474" y="3156"/>
                    <a:pt x="6691" y="3265"/>
                    <a:pt x="6800" y="3483"/>
                  </a:cubicBezTo>
                  <a:cubicBezTo>
                    <a:pt x="7018" y="3918"/>
                    <a:pt x="7292" y="4405"/>
                    <a:pt x="7510" y="4897"/>
                  </a:cubicBezTo>
                  <a:cubicBezTo>
                    <a:pt x="8541" y="7074"/>
                    <a:pt x="9194" y="9141"/>
                    <a:pt x="9468" y="10991"/>
                  </a:cubicBezTo>
                  <a:cubicBezTo>
                    <a:pt x="9360" y="8271"/>
                    <a:pt x="7836" y="4732"/>
                    <a:pt x="7453" y="3861"/>
                  </a:cubicBezTo>
                  <a:cubicBezTo>
                    <a:pt x="7074" y="3047"/>
                    <a:pt x="6857" y="2721"/>
                    <a:pt x="5768" y="2664"/>
                  </a:cubicBezTo>
                  <a:cubicBezTo>
                    <a:pt x="4297" y="2612"/>
                    <a:pt x="2721" y="1959"/>
                    <a:pt x="1685" y="1415"/>
                  </a:cubicBezTo>
                  <a:cubicBezTo>
                    <a:pt x="654" y="814"/>
                    <a:pt x="218" y="436"/>
                    <a:pt x="545" y="0"/>
                  </a:cubicBezTo>
                  <a:close/>
                </a:path>
              </a:pathLst>
            </a:custGeom>
            <a:solidFill>
              <a:srgbClr val="385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p1"/>
            <p:cNvSpPr/>
            <p:nvPr/>
          </p:nvSpPr>
          <p:spPr>
            <a:xfrm>
              <a:off x="2044275" y="4927100"/>
              <a:ext cx="27225" cy="28550"/>
            </a:xfrm>
            <a:custGeom>
              <a:rect b="b" l="l" r="r" t="t"/>
              <a:pathLst>
                <a:path extrusionOk="0" h="1142" w="1089">
                  <a:moveTo>
                    <a:pt x="0" y="0"/>
                  </a:moveTo>
                  <a:cubicBezTo>
                    <a:pt x="0" y="379"/>
                    <a:pt x="0" y="762"/>
                    <a:pt x="53" y="1088"/>
                  </a:cubicBezTo>
                  <a:cubicBezTo>
                    <a:pt x="135" y="1114"/>
                    <a:pt x="271" y="1142"/>
                    <a:pt x="448" y="1142"/>
                  </a:cubicBezTo>
                  <a:cubicBezTo>
                    <a:pt x="625" y="1142"/>
                    <a:pt x="843" y="1114"/>
                    <a:pt x="1089" y="1032"/>
                  </a:cubicBezTo>
                  <a:lnTo>
                    <a:pt x="1089" y="109"/>
                  </a:lnTo>
                  <a:lnTo>
                    <a:pt x="0" y="0"/>
                  </a:lnTo>
                  <a:close/>
                </a:path>
              </a:pathLst>
            </a:custGeom>
            <a:solidFill>
              <a:srgbClr val="385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1"/>
            <p:cNvSpPr/>
            <p:nvPr/>
          </p:nvSpPr>
          <p:spPr>
            <a:xfrm>
              <a:off x="2004775" y="4838550"/>
              <a:ext cx="106125" cy="103525"/>
            </a:xfrm>
            <a:custGeom>
              <a:rect b="b" l="l" r="r" t="t"/>
              <a:pathLst>
                <a:path extrusionOk="0" h="4141" w="4245">
                  <a:moveTo>
                    <a:pt x="2113" y="1"/>
                  </a:moveTo>
                  <a:cubicBezTo>
                    <a:pt x="2081" y="1"/>
                    <a:pt x="2048" y="2"/>
                    <a:pt x="2016" y="3"/>
                  </a:cubicBezTo>
                  <a:cubicBezTo>
                    <a:pt x="871" y="112"/>
                    <a:pt x="0" y="1039"/>
                    <a:pt x="57" y="2180"/>
                  </a:cubicBezTo>
                  <a:cubicBezTo>
                    <a:pt x="107" y="3289"/>
                    <a:pt x="1029" y="4141"/>
                    <a:pt x="2128" y="4141"/>
                  </a:cubicBezTo>
                  <a:cubicBezTo>
                    <a:pt x="2163" y="4141"/>
                    <a:pt x="2198" y="4140"/>
                    <a:pt x="2233" y="4138"/>
                  </a:cubicBezTo>
                  <a:cubicBezTo>
                    <a:pt x="3374" y="4086"/>
                    <a:pt x="4244" y="3107"/>
                    <a:pt x="4192" y="1962"/>
                  </a:cubicBezTo>
                  <a:cubicBezTo>
                    <a:pt x="4137" y="854"/>
                    <a:pt x="3211" y="1"/>
                    <a:pt x="2113" y="1"/>
                  </a:cubicBezTo>
                  <a:close/>
                </a:path>
              </a:pathLst>
            </a:custGeom>
            <a:solidFill>
              <a:srgbClr val="D9E5E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p1"/>
            <p:cNvSpPr/>
            <p:nvPr/>
          </p:nvSpPr>
          <p:spPr>
            <a:xfrm>
              <a:off x="2004775" y="4845475"/>
              <a:ext cx="95225" cy="96600"/>
            </a:xfrm>
            <a:custGeom>
              <a:rect b="b" l="l" r="r" t="t"/>
              <a:pathLst>
                <a:path extrusionOk="0" h="3864" w="3809">
                  <a:moveTo>
                    <a:pt x="1145" y="0"/>
                  </a:moveTo>
                  <a:lnTo>
                    <a:pt x="1145" y="0"/>
                  </a:lnTo>
                  <a:cubicBezTo>
                    <a:pt x="435" y="379"/>
                    <a:pt x="0" y="1089"/>
                    <a:pt x="57" y="1903"/>
                  </a:cubicBezTo>
                  <a:cubicBezTo>
                    <a:pt x="107" y="3012"/>
                    <a:pt x="1029" y="3864"/>
                    <a:pt x="2128" y="3864"/>
                  </a:cubicBezTo>
                  <a:cubicBezTo>
                    <a:pt x="2163" y="3864"/>
                    <a:pt x="2198" y="3863"/>
                    <a:pt x="2233" y="3861"/>
                  </a:cubicBezTo>
                  <a:cubicBezTo>
                    <a:pt x="2886" y="3809"/>
                    <a:pt x="3430" y="3535"/>
                    <a:pt x="3809" y="3047"/>
                  </a:cubicBezTo>
                  <a:lnTo>
                    <a:pt x="3809" y="3047"/>
                  </a:lnTo>
                  <a:cubicBezTo>
                    <a:pt x="3539" y="3208"/>
                    <a:pt x="3213" y="3265"/>
                    <a:pt x="2886" y="3317"/>
                  </a:cubicBezTo>
                  <a:cubicBezTo>
                    <a:pt x="2851" y="3319"/>
                    <a:pt x="2816" y="3320"/>
                    <a:pt x="2781" y="3320"/>
                  </a:cubicBezTo>
                  <a:cubicBezTo>
                    <a:pt x="1682" y="3320"/>
                    <a:pt x="760" y="2468"/>
                    <a:pt x="710" y="1358"/>
                  </a:cubicBezTo>
                  <a:cubicBezTo>
                    <a:pt x="710" y="871"/>
                    <a:pt x="819" y="379"/>
                    <a:pt x="1145" y="0"/>
                  </a:cubicBezTo>
                  <a:close/>
                </a:path>
              </a:pathLst>
            </a:custGeom>
            <a:solidFill>
              <a:srgbClr val="BAC4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p1"/>
            <p:cNvSpPr/>
            <p:nvPr/>
          </p:nvSpPr>
          <p:spPr>
            <a:xfrm>
              <a:off x="2044275" y="4848200"/>
              <a:ext cx="46275" cy="35375"/>
            </a:xfrm>
            <a:custGeom>
              <a:rect b="b" l="l" r="r" t="t"/>
              <a:pathLst>
                <a:path extrusionOk="0" h="1415" w="1851">
                  <a:moveTo>
                    <a:pt x="705" y="0"/>
                  </a:moveTo>
                  <a:cubicBezTo>
                    <a:pt x="544" y="0"/>
                    <a:pt x="379" y="52"/>
                    <a:pt x="270" y="109"/>
                  </a:cubicBezTo>
                  <a:cubicBezTo>
                    <a:pt x="218" y="109"/>
                    <a:pt x="218" y="161"/>
                    <a:pt x="161" y="218"/>
                  </a:cubicBezTo>
                  <a:cubicBezTo>
                    <a:pt x="0" y="379"/>
                    <a:pt x="161" y="596"/>
                    <a:pt x="270" y="762"/>
                  </a:cubicBezTo>
                  <a:lnTo>
                    <a:pt x="923" y="1249"/>
                  </a:lnTo>
                  <a:cubicBezTo>
                    <a:pt x="1032" y="1306"/>
                    <a:pt x="1250" y="1415"/>
                    <a:pt x="1415" y="1415"/>
                  </a:cubicBezTo>
                  <a:cubicBezTo>
                    <a:pt x="1524" y="1415"/>
                    <a:pt x="1633" y="1358"/>
                    <a:pt x="1685" y="1306"/>
                  </a:cubicBezTo>
                  <a:cubicBezTo>
                    <a:pt x="1741" y="1249"/>
                    <a:pt x="1741" y="1197"/>
                    <a:pt x="1794" y="1141"/>
                  </a:cubicBezTo>
                  <a:cubicBezTo>
                    <a:pt x="1850" y="871"/>
                    <a:pt x="1685" y="488"/>
                    <a:pt x="1467" y="327"/>
                  </a:cubicBezTo>
                  <a:cubicBezTo>
                    <a:pt x="1306" y="109"/>
                    <a:pt x="980" y="0"/>
                    <a:pt x="705" y="0"/>
                  </a:cubicBezTo>
                  <a:close/>
                </a:path>
              </a:pathLst>
            </a:custGeom>
            <a:solidFill>
              <a:srgbClr val="E4ED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1"/>
            <p:cNvSpPr/>
            <p:nvPr/>
          </p:nvSpPr>
          <p:spPr>
            <a:xfrm>
              <a:off x="2083675" y="4887575"/>
              <a:ext cx="19050" cy="21800"/>
            </a:xfrm>
            <a:custGeom>
              <a:rect b="b" l="l" r="r" t="t"/>
              <a:pathLst>
                <a:path extrusionOk="0" h="872" w="762">
                  <a:moveTo>
                    <a:pt x="327" y="1"/>
                  </a:moveTo>
                  <a:cubicBezTo>
                    <a:pt x="165" y="1"/>
                    <a:pt x="0" y="166"/>
                    <a:pt x="0" y="384"/>
                  </a:cubicBezTo>
                  <a:cubicBezTo>
                    <a:pt x="0" y="545"/>
                    <a:pt x="109" y="763"/>
                    <a:pt x="218" y="819"/>
                  </a:cubicBezTo>
                  <a:cubicBezTo>
                    <a:pt x="274" y="819"/>
                    <a:pt x="327" y="871"/>
                    <a:pt x="383" y="871"/>
                  </a:cubicBezTo>
                  <a:lnTo>
                    <a:pt x="435" y="819"/>
                  </a:lnTo>
                  <a:cubicBezTo>
                    <a:pt x="492" y="819"/>
                    <a:pt x="544" y="763"/>
                    <a:pt x="601" y="710"/>
                  </a:cubicBezTo>
                  <a:cubicBezTo>
                    <a:pt x="762" y="545"/>
                    <a:pt x="710" y="219"/>
                    <a:pt x="492" y="57"/>
                  </a:cubicBezTo>
                  <a:cubicBezTo>
                    <a:pt x="435" y="57"/>
                    <a:pt x="383" y="1"/>
                    <a:pt x="327" y="1"/>
                  </a:cubicBezTo>
                  <a:close/>
                </a:path>
              </a:pathLst>
            </a:custGeom>
            <a:solidFill>
              <a:srgbClr val="E4ED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1"/>
            <p:cNvSpPr/>
            <p:nvPr/>
          </p:nvSpPr>
          <p:spPr>
            <a:xfrm>
              <a:off x="2040125" y="4814125"/>
              <a:ext cx="85775" cy="46275"/>
            </a:xfrm>
            <a:custGeom>
              <a:rect b="b" l="l" r="r" t="t"/>
              <a:pathLst>
                <a:path extrusionOk="0" h="1851" w="3431">
                  <a:moveTo>
                    <a:pt x="710" y="1"/>
                  </a:moveTo>
                  <a:cubicBezTo>
                    <a:pt x="545" y="1"/>
                    <a:pt x="384" y="1"/>
                    <a:pt x="219" y="57"/>
                  </a:cubicBezTo>
                  <a:cubicBezTo>
                    <a:pt x="166" y="57"/>
                    <a:pt x="110" y="109"/>
                    <a:pt x="110" y="109"/>
                  </a:cubicBezTo>
                  <a:cubicBezTo>
                    <a:pt x="57" y="166"/>
                    <a:pt x="1" y="218"/>
                    <a:pt x="57" y="275"/>
                  </a:cubicBezTo>
                  <a:cubicBezTo>
                    <a:pt x="57" y="327"/>
                    <a:pt x="110" y="384"/>
                    <a:pt x="166" y="384"/>
                  </a:cubicBezTo>
                  <a:cubicBezTo>
                    <a:pt x="436" y="493"/>
                    <a:pt x="710" y="436"/>
                    <a:pt x="1037" y="493"/>
                  </a:cubicBezTo>
                  <a:cubicBezTo>
                    <a:pt x="1524" y="601"/>
                    <a:pt x="2016" y="762"/>
                    <a:pt x="2452" y="1089"/>
                  </a:cubicBezTo>
                  <a:cubicBezTo>
                    <a:pt x="2721" y="1254"/>
                    <a:pt x="2996" y="1472"/>
                    <a:pt x="3213" y="1798"/>
                  </a:cubicBezTo>
                  <a:cubicBezTo>
                    <a:pt x="3213" y="1798"/>
                    <a:pt x="3213" y="1851"/>
                    <a:pt x="3266" y="1851"/>
                  </a:cubicBezTo>
                  <a:lnTo>
                    <a:pt x="3322" y="1851"/>
                  </a:lnTo>
                  <a:cubicBezTo>
                    <a:pt x="3374" y="1851"/>
                    <a:pt x="3374" y="1798"/>
                    <a:pt x="3374" y="1742"/>
                  </a:cubicBezTo>
                  <a:cubicBezTo>
                    <a:pt x="3431" y="1633"/>
                    <a:pt x="3266" y="1415"/>
                    <a:pt x="3157" y="1307"/>
                  </a:cubicBezTo>
                  <a:cubicBezTo>
                    <a:pt x="3048" y="1145"/>
                    <a:pt x="2887" y="1037"/>
                    <a:pt x="2778" y="928"/>
                  </a:cubicBezTo>
                  <a:cubicBezTo>
                    <a:pt x="2234" y="436"/>
                    <a:pt x="1472" y="1"/>
                    <a:pt x="710" y="1"/>
                  </a:cubicBezTo>
                  <a:close/>
                </a:path>
              </a:pathLst>
            </a:custGeom>
            <a:solidFill>
              <a:srgbClr val="4D60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1"/>
            <p:cNvSpPr/>
            <p:nvPr/>
          </p:nvSpPr>
          <p:spPr>
            <a:xfrm>
              <a:off x="2124475" y="4863100"/>
              <a:ext cx="6875" cy="6875"/>
            </a:xfrm>
            <a:custGeom>
              <a:rect b="b" l="l" r="r" t="t"/>
              <a:pathLst>
                <a:path extrusionOk="0" h="275" w="275">
                  <a:moveTo>
                    <a:pt x="166" y="0"/>
                  </a:moveTo>
                  <a:cubicBezTo>
                    <a:pt x="57" y="0"/>
                    <a:pt x="0" y="166"/>
                    <a:pt x="57" y="218"/>
                  </a:cubicBezTo>
                  <a:cubicBezTo>
                    <a:pt x="57" y="275"/>
                    <a:pt x="109" y="275"/>
                    <a:pt x="109" y="275"/>
                  </a:cubicBezTo>
                  <a:lnTo>
                    <a:pt x="166" y="275"/>
                  </a:lnTo>
                  <a:cubicBezTo>
                    <a:pt x="275" y="218"/>
                    <a:pt x="275" y="0"/>
                    <a:pt x="166" y="0"/>
                  </a:cubicBezTo>
                  <a:close/>
                </a:path>
              </a:pathLst>
            </a:custGeom>
            <a:solidFill>
              <a:srgbClr val="4D606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p1"/>
            <p:cNvSpPr/>
            <p:nvPr/>
          </p:nvSpPr>
          <p:spPr>
            <a:xfrm>
              <a:off x="2823650" y="4040175"/>
              <a:ext cx="25" cy="25"/>
            </a:xfrm>
            <a:custGeom>
              <a:rect b="b" l="l" r="r" t="t"/>
              <a:pathLst>
                <a:path extrusionOk="0" h="1" w="1">
                  <a:moveTo>
                    <a:pt x="1" y="1"/>
                  </a:moveTo>
                  <a:close/>
                </a:path>
              </a:pathLst>
            </a:custGeom>
            <a:solidFill>
              <a:srgbClr val="385AA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04" name="Shape 4304"/>
        <p:cNvGrpSpPr/>
        <p:nvPr/>
      </p:nvGrpSpPr>
      <p:grpSpPr>
        <a:xfrm>
          <a:off x="0" y="0"/>
          <a:ext cx="0" cy="0"/>
          <a:chOff x="0" y="0"/>
          <a:chExt cx="0" cy="0"/>
        </a:xfrm>
      </p:grpSpPr>
      <p:sp>
        <p:nvSpPr>
          <p:cNvPr id="4305" name="Google Shape;4305;gd4ff6b1f40_0_2957"/>
          <p:cNvSpPr txBox="1"/>
          <p:nvPr>
            <p:ph type="title"/>
          </p:nvPr>
        </p:nvSpPr>
        <p:spPr>
          <a:xfrm>
            <a:off x="4524375" y="1466850"/>
            <a:ext cx="2571900" cy="22809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2800"/>
              <a:buNone/>
            </a:pPr>
            <a:r>
              <a:rPr lang="en"/>
              <a:t>Thank you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4" name="Shape 2824"/>
        <p:cNvGrpSpPr/>
        <p:nvPr/>
      </p:nvGrpSpPr>
      <p:grpSpPr>
        <a:xfrm>
          <a:off x="0" y="0"/>
          <a:ext cx="0" cy="0"/>
          <a:chOff x="0" y="0"/>
          <a:chExt cx="0" cy="0"/>
        </a:xfrm>
      </p:grpSpPr>
      <p:sp>
        <p:nvSpPr>
          <p:cNvPr id="2825" name="Google Shape;2825;p3"/>
          <p:cNvSpPr txBox="1"/>
          <p:nvPr>
            <p:ph idx="3" type="subTitle"/>
          </p:nvPr>
        </p:nvSpPr>
        <p:spPr>
          <a:xfrm>
            <a:off x="3527025" y="3642656"/>
            <a:ext cx="2094000" cy="39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SzPts val="1300"/>
              <a:buNone/>
            </a:pPr>
            <a:r>
              <a:rPr lang="en"/>
              <a:t>Outcomes</a:t>
            </a:r>
            <a:endParaRPr/>
          </a:p>
          <a:p>
            <a:pPr indent="0" lvl="0" marL="0" rtl="0" algn="ctr">
              <a:lnSpc>
                <a:spcPct val="100000"/>
              </a:lnSpc>
              <a:spcBef>
                <a:spcPts val="0"/>
              </a:spcBef>
              <a:spcAft>
                <a:spcPts val="1600"/>
              </a:spcAft>
              <a:buSzPts val="1300"/>
              <a:buNone/>
            </a:pPr>
            <a:r>
              <a:t/>
            </a:r>
            <a:endParaRPr/>
          </a:p>
        </p:txBody>
      </p:sp>
      <p:sp>
        <p:nvSpPr>
          <p:cNvPr id="2826" name="Google Shape;2826;p3"/>
          <p:cNvSpPr txBox="1"/>
          <p:nvPr>
            <p:ph idx="4" type="subTitle"/>
          </p:nvPr>
        </p:nvSpPr>
        <p:spPr>
          <a:xfrm>
            <a:off x="3527025" y="4027495"/>
            <a:ext cx="2194500" cy="60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r>
              <a:rPr lang="en"/>
              <a:t>Effectiveness and Performance of ADS </a:t>
            </a:r>
            <a:endParaRPr/>
          </a:p>
        </p:txBody>
      </p:sp>
      <p:sp>
        <p:nvSpPr>
          <p:cNvPr id="2827" name="Google Shape;2827;p3"/>
          <p:cNvSpPr txBox="1"/>
          <p:nvPr>
            <p:ph idx="7" type="subTitle"/>
          </p:nvPr>
        </p:nvSpPr>
        <p:spPr>
          <a:xfrm>
            <a:off x="724560" y="1892580"/>
            <a:ext cx="2094000" cy="390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300"/>
              <a:buNone/>
            </a:pPr>
            <a:r>
              <a:rPr lang="en"/>
              <a:t>Background</a:t>
            </a:r>
            <a:endParaRPr/>
          </a:p>
        </p:txBody>
      </p:sp>
      <p:sp>
        <p:nvSpPr>
          <p:cNvPr id="2828" name="Google Shape;2828;p3"/>
          <p:cNvSpPr txBox="1"/>
          <p:nvPr>
            <p:ph idx="8" type="subTitle"/>
          </p:nvPr>
        </p:nvSpPr>
        <p:spPr>
          <a:xfrm>
            <a:off x="724560" y="2277419"/>
            <a:ext cx="2194500" cy="60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r>
              <a:rPr lang="en"/>
              <a:t>P</a:t>
            </a:r>
            <a:r>
              <a:rPr lang="en"/>
              <a:t>urpose of the heart disease ADS</a:t>
            </a:r>
            <a:endParaRPr/>
          </a:p>
        </p:txBody>
      </p:sp>
      <p:sp>
        <p:nvSpPr>
          <p:cNvPr descr="Slidesgo" id="2829" name="Google Shape;2829;p3" title="Vector05"/>
          <p:cNvSpPr/>
          <p:nvPr/>
        </p:nvSpPr>
        <p:spPr>
          <a:xfrm>
            <a:off x="4164778" y="3011075"/>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Slidesgo" id="2830" name="Google Shape;2830;p3" title="Vector4"/>
          <p:cNvSpPr/>
          <p:nvPr/>
        </p:nvSpPr>
        <p:spPr>
          <a:xfrm>
            <a:off x="1362313" y="3011075"/>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Slidesgo" id="2831" name="Google Shape;2831;p3" title="Vector6"/>
          <p:cNvSpPr/>
          <p:nvPr/>
        </p:nvSpPr>
        <p:spPr>
          <a:xfrm>
            <a:off x="6976541" y="3011075"/>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Slidesgo" id="2832" name="Google Shape;2832;p3" title="Vector05"/>
          <p:cNvSpPr/>
          <p:nvPr/>
        </p:nvSpPr>
        <p:spPr>
          <a:xfrm>
            <a:off x="4164778" y="1258475"/>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Slidesgo" id="2833" name="Google Shape;2833;p3" title="Vector4"/>
          <p:cNvSpPr/>
          <p:nvPr/>
        </p:nvSpPr>
        <p:spPr>
          <a:xfrm>
            <a:off x="1362313" y="1258475"/>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Slidesgo" id="2834" name="Google Shape;2834;p3" title="Vector6"/>
          <p:cNvSpPr/>
          <p:nvPr/>
        </p:nvSpPr>
        <p:spPr>
          <a:xfrm>
            <a:off x="6976541" y="1258475"/>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Google Shape;2835;p3"/>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Table of contents</a:t>
            </a:r>
            <a:endParaRPr/>
          </a:p>
        </p:txBody>
      </p:sp>
      <p:sp>
        <p:nvSpPr>
          <p:cNvPr id="2836" name="Google Shape;2836;p3"/>
          <p:cNvSpPr txBox="1"/>
          <p:nvPr>
            <p:ph idx="1" type="subTitle"/>
          </p:nvPr>
        </p:nvSpPr>
        <p:spPr>
          <a:xfrm>
            <a:off x="724560" y="3642656"/>
            <a:ext cx="2094000" cy="390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r>
              <a:rPr lang="en"/>
              <a:t>Validation</a:t>
            </a:r>
            <a:endParaRPr/>
          </a:p>
        </p:txBody>
      </p:sp>
      <p:sp>
        <p:nvSpPr>
          <p:cNvPr id="2837" name="Google Shape;2837;p3"/>
          <p:cNvSpPr txBox="1"/>
          <p:nvPr>
            <p:ph idx="2" type="subTitle"/>
          </p:nvPr>
        </p:nvSpPr>
        <p:spPr>
          <a:xfrm>
            <a:off x="724560" y="4027495"/>
            <a:ext cx="2194500" cy="60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r>
              <a:rPr lang="en"/>
              <a:t>ADS validation</a:t>
            </a:r>
            <a:endParaRPr/>
          </a:p>
        </p:txBody>
      </p:sp>
      <p:sp>
        <p:nvSpPr>
          <p:cNvPr id="2838" name="Google Shape;2838;p3"/>
          <p:cNvSpPr txBox="1"/>
          <p:nvPr>
            <p:ph idx="5" type="subTitle"/>
          </p:nvPr>
        </p:nvSpPr>
        <p:spPr>
          <a:xfrm>
            <a:off x="6338794" y="3642656"/>
            <a:ext cx="2094000" cy="390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300"/>
              <a:buNone/>
            </a:pPr>
            <a:r>
              <a:rPr lang="en"/>
              <a:t>Summary</a:t>
            </a:r>
            <a:endParaRPr/>
          </a:p>
        </p:txBody>
      </p:sp>
      <p:sp>
        <p:nvSpPr>
          <p:cNvPr id="2839" name="Google Shape;2839;p3"/>
          <p:cNvSpPr txBox="1"/>
          <p:nvPr>
            <p:ph idx="6" type="subTitle"/>
          </p:nvPr>
        </p:nvSpPr>
        <p:spPr>
          <a:xfrm>
            <a:off x="6338794" y="4027495"/>
            <a:ext cx="2194500" cy="60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r>
              <a:rPr lang="en"/>
              <a:t>Observations and Suggestions </a:t>
            </a:r>
            <a:endParaRPr/>
          </a:p>
        </p:txBody>
      </p:sp>
      <p:sp>
        <p:nvSpPr>
          <p:cNvPr id="2840" name="Google Shape;2840;p3"/>
          <p:cNvSpPr txBox="1"/>
          <p:nvPr>
            <p:ph idx="9" type="subTitle"/>
          </p:nvPr>
        </p:nvSpPr>
        <p:spPr>
          <a:xfrm>
            <a:off x="3527025" y="1892580"/>
            <a:ext cx="2094000" cy="390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300"/>
              <a:buNone/>
            </a:pPr>
            <a:r>
              <a:rPr lang="en"/>
              <a:t>Input and output</a:t>
            </a:r>
            <a:endParaRPr/>
          </a:p>
        </p:txBody>
      </p:sp>
      <p:sp>
        <p:nvSpPr>
          <p:cNvPr id="2841" name="Google Shape;2841;p3"/>
          <p:cNvSpPr txBox="1"/>
          <p:nvPr>
            <p:ph idx="13" type="subTitle"/>
          </p:nvPr>
        </p:nvSpPr>
        <p:spPr>
          <a:xfrm>
            <a:off x="3527025" y="2277419"/>
            <a:ext cx="2194500" cy="60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r>
              <a:rPr lang="en"/>
              <a:t>Data input features and output of the system</a:t>
            </a:r>
            <a:endParaRPr/>
          </a:p>
        </p:txBody>
      </p:sp>
      <p:sp>
        <p:nvSpPr>
          <p:cNvPr id="2842" name="Google Shape;2842;p3"/>
          <p:cNvSpPr txBox="1"/>
          <p:nvPr>
            <p:ph idx="14" type="subTitle"/>
          </p:nvPr>
        </p:nvSpPr>
        <p:spPr>
          <a:xfrm>
            <a:off x="6329494" y="1895288"/>
            <a:ext cx="2094000" cy="390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r>
              <a:rPr lang="en"/>
              <a:t>Implementation </a:t>
            </a:r>
            <a:endParaRPr b="1" sz="2000">
              <a:solidFill>
                <a:srgbClr val="0A1533"/>
              </a:solidFill>
              <a:latin typeface="Roboto Condensed"/>
              <a:ea typeface="Roboto Condensed"/>
              <a:cs typeface="Roboto Condensed"/>
              <a:sym typeface="Roboto Condensed"/>
            </a:endParaRPr>
          </a:p>
        </p:txBody>
      </p:sp>
      <p:sp>
        <p:nvSpPr>
          <p:cNvPr id="2843" name="Google Shape;2843;p3"/>
          <p:cNvSpPr txBox="1"/>
          <p:nvPr>
            <p:ph idx="15" type="subTitle"/>
          </p:nvPr>
        </p:nvSpPr>
        <p:spPr>
          <a:xfrm>
            <a:off x="6338794" y="2277419"/>
            <a:ext cx="2194500" cy="60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r>
              <a:rPr lang="en"/>
              <a:t>D</a:t>
            </a:r>
            <a:r>
              <a:rPr lang="en"/>
              <a:t>ata cleaning and pre-processing</a:t>
            </a:r>
            <a:endParaRPr/>
          </a:p>
        </p:txBody>
      </p:sp>
      <p:sp>
        <p:nvSpPr>
          <p:cNvPr id="2844" name="Google Shape;2844;p3"/>
          <p:cNvSpPr txBox="1"/>
          <p:nvPr>
            <p:ph idx="16" type="title"/>
          </p:nvPr>
        </p:nvSpPr>
        <p:spPr>
          <a:xfrm>
            <a:off x="1484760" y="1406875"/>
            <a:ext cx="573600" cy="446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1</a:t>
            </a:r>
            <a:endParaRPr/>
          </a:p>
        </p:txBody>
      </p:sp>
      <p:sp>
        <p:nvSpPr>
          <p:cNvPr id="2845" name="Google Shape;2845;p3"/>
          <p:cNvSpPr txBox="1"/>
          <p:nvPr>
            <p:ph idx="17" type="title"/>
          </p:nvPr>
        </p:nvSpPr>
        <p:spPr>
          <a:xfrm>
            <a:off x="4286025" y="1406875"/>
            <a:ext cx="576000" cy="446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2</a:t>
            </a:r>
            <a:endParaRPr/>
          </a:p>
        </p:txBody>
      </p:sp>
      <p:sp>
        <p:nvSpPr>
          <p:cNvPr id="2846" name="Google Shape;2846;p3"/>
          <p:cNvSpPr txBox="1"/>
          <p:nvPr>
            <p:ph idx="18" type="title"/>
          </p:nvPr>
        </p:nvSpPr>
        <p:spPr>
          <a:xfrm>
            <a:off x="7097794" y="1406875"/>
            <a:ext cx="576000" cy="446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3</a:t>
            </a:r>
            <a:endParaRPr/>
          </a:p>
        </p:txBody>
      </p:sp>
      <p:sp>
        <p:nvSpPr>
          <p:cNvPr id="2847" name="Google Shape;2847;p3"/>
          <p:cNvSpPr txBox="1"/>
          <p:nvPr>
            <p:ph idx="19" type="title"/>
          </p:nvPr>
        </p:nvSpPr>
        <p:spPr>
          <a:xfrm>
            <a:off x="1483560" y="3163491"/>
            <a:ext cx="576000" cy="446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4</a:t>
            </a:r>
            <a:endParaRPr/>
          </a:p>
        </p:txBody>
      </p:sp>
      <p:sp>
        <p:nvSpPr>
          <p:cNvPr id="2848" name="Google Shape;2848;p3"/>
          <p:cNvSpPr txBox="1"/>
          <p:nvPr>
            <p:ph idx="20" type="title"/>
          </p:nvPr>
        </p:nvSpPr>
        <p:spPr>
          <a:xfrm>
            <a:off x="4286025" y="3163491"/>
            <a:ext cx="576000" cy="446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5</a:t>
            </a:r>
            <a:endParaRPr/>
          </a:p>
        </p:txBody>
      </p:sp>
      <p:sp>
        <p:nvSpPr>
          <p:cNvPr id="2849" name="Google Shape;2849;p3"/>
          <p:cNvSpPr txBox="1"/>
          <p:nvPr>
            <p:ph idx="21" type="title"/>
          </p:nvPr>
        </p:nvSpPr>
        <p:spPr>
          <a:xfrm>
            <a:off x="7097794" y="3163491"/>
            <a:ext cx="576000" cy="446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3" name="Shape 2853"/>
        <p:cNvGrpSpPr/>
        <p:nvPr/>
      </p:nvGrpSpPr>
      <p:grpSpPr>
        <a:xfrm>
          <a:off x="0" y="0"/>
          <a:ext cx="0" cy="0"/>
          <a:chOff x="0" y="0"/>
          <a:chExt cx="0" cy="0"/>
        </a:xfrm>
      </p:grpSpPr>
      <p:sp>
        <p:nvSpPr>
          <p:cNvPr id="2854" name="Google Shape;2854;p4"/>
          <p:cNvSpPr/>
          <p:nvPr/>
        </p:nvSpPr>
        <p:spPr>
          <a:xfrm>
            <a:off x="713213" y="1069367"/>
            <a:ext cx="3984452" cy="3380928"/>
          </a:xfrm>
          <a:custGeom>
            <a:rect b="b" l="l" r="r" t="t"/>
            <a:pathLst>
              <a:path extrusionOk="0" h="189700" w="223563">
                <a:moveTo>
                  <a:pt x="92352" y="0"/>
                </a:moveTo>
                <a:cubicBezTo>
                  <a:pt x="91940" y="0"/>
                  <a:pt x="91528" y="8"/>
                  <a:pt x="91115" y="24"/>
                </a:cubicBezTo>
                <a:cubicBezTo>
                  <a:pt x="83193" y="482"/>
                  <a:pt x="75272" y="4425"/>
                  <a:pt x="70413" y="11044"/>
                </a:cubicBezTo>
                <a:cubicBezTo>
                  <a:pt x="65132" y="17627"/>
                  <a:pt x="65132" y="26429"/>
                  <a:pt x="60309" y="33470"/>
                </a:cubicBezTo>
                <a:cubicBezTo>
                  <a:pt x="53268" y="43610"/>
                  <a:pt x="40945" y="44032"/>
                  <a:pt x="29926" y="47131"/>
                </a:cubicBezTo>
                <a:cubicBezTo>
                  <a:pt x="17181" y="50193"/>
                  <a:pt x="6619" y="62093"/>
                  <a:pt x="2641" y="74416"/>
                </a:cubicBezTo>
                <a:cubicBezTo>
                  <a:pt x="0" y="84097"/>
                  <a:pt x="1338" y="95082"/>
                  <a:pt x="7922" y="102581"/>
                </a:cubicBezTo>
                <a:cubicBezTo>
                  <a:pt x="11900" y="107404"/>
                  <a:pt x="18484" y="110925"/>
                  <a:pt x="19364" y="117544"/>
                </a:cubicBezTo>
                <a:cubicBezTo>
                  <a:pt x="20702" y="124127"/>
                  <a:pt x="14963" y="129866"/>
                  <a:pt x="12322" y="136450"/>
                </a:cubicBezTo>
                <a:cubicBezTo>
                  <a:pt x="8802" y="145709"/>
                  <a:pt x="11900" y="156694"/>
                  <a:pt x="18941" y="163735"/>
                </a:cubicBezTo>
                <a:cubicBezTo>
                  <a:pt x="24831" y="169624"/>
                  <a:pt x="33183" y="172435"/>
                  <a:pt x="41670" y="172435"/>
                </a:cubicBezTo>
                <a:cubicBezTo>
                  <a:pt x="43330" y="172435"/>
                  <a:pt x="44996" y="172327"/>
                  <a:pt x="46649" y="172114"/>
                </a:cubicBezTo>
                <a:cubicBezTo>
                  <a:pt x="54570" y="171234"/>
                  <a:pt x="62069" y="167713"/>
                  <a:pt x="69991" y="165495"/>
                </a:cubicBezTo>
                <a:cubicBezTo>
                  <a:pt x="73177" y="164617"/>
                  <a:pt x="76573" y="164093"/>
                  <a:pt x="79926" y="164093"/>
                </a:cubicBezTo>
                <a:cubicBezTo>
                  <a:pt x="84910" y="164093"/>
                  <a:pt x="89799" y="165252"/>
                  <a:pt x="93755" y="168136"/>
                </a:cubicBezTo>
                <a:cubicBezTo>
                  <a:pt x="100339" y="172994"/>
                  <a:pt x="102557" y="182218"/>
                  <a:pt x="109598" y="186197"/>
                </a:cubicBezTo>
                <a:cubicBezTo>
                  <a:pt x="112307" y="187726"/>
                  <a:pt x="114985" y="188308"/>
                  <a:pt x="117650" y="188308"/>
                </a:cubicBezTo>
                <a:cubicBezTo>
                  <a:pt x="124927" y="188308"/>
                  <a:pt x="132103" y="183965"/>
                  <a:pt x="139524" y="182676"/>
                </a:cubicBezTo>
                <a:cubicBezTo>
                  <a:pt x="140404" y="182676"/>
                  <a:pt x="141707" y="182218"/>
                  <a:pt x="142587" y="182218"/>
                </a:cubicBezTo>
                <a:cubicBezTo>
                  <a:pt x="143077" y="182195"/>
                  <a:pt x="143567" y="182184"/>
                  <a:pt x="144056" y="182184"/>
                </a:cubicBezTo>
                <a:cubicBezTo>
                  <a:pt x="152368" y="182184"/>
                  <a:pt x="160680" y="185438"/>
                  <a:pt x="168992" y="187499"/>
                </a:cubicBezTo>
                <a:cubicBezTo>
                  <a:pt x="173393" y="188820"/>
                  <a:pt x="178014" y="189700"/>
                  <a:pt x="182525" y="189700"/>
                </a:cubicBezTo>
                <a:cubicBezTo>
                  <a:pt x="187035" y="189700"/>
                  <a:pt x="191436" y="188820"/>
                  <a:pt x="195397" y="186619"/>
                </a:cubicBezTo>
                <a:cubicBezTo>
                  <a:pt x="197157" y="185317"/>
                  <a:pt x="198918" y="183979"/>
                  <a:pt x="200256" y="182218"/>
                </a:cubicBezTo>
                <a:cubicBezTo>
                  <a:pt x="207297" y="172114"/>
                  <a:pt x="197157" y="158454"/>
                  <a:pt x="204656" y="147892"/>
                </a:cubicBezTo>
                <a:cubicBezTo>
                  <a:pt x="206417" y="145251"/>
                  <a:pt x="209480" y="143069"/>
                  <a:pt x="212120" y="140851"/>
                </a:cubicBezTo>
                <a:cubicBezTo>
                  <a:pt x="215218" y="138668"/>
                  <a:pt x="218281" y="136450"/>
                  <a:pt x="220042" y="133387"/>
                </a:cubicBezTo>
                <a:cubicBezTo>
                  <a:pt x="222260" y="130289"/>
                  <a:pt x="223562" y="126345"/>
                  <a:pt x="223140" y="122825"/>
                </a:cubicBezTo>
                <a:cubicBezTo>
                  <a:pt x="221802" y="116664"/>
                  <a:pt x="215641" y="113143"/>
                  <a:pt x="211240" y="108742"/>
                </a:cubicBezTo>
                <a:cubicBezTo>
                  <a:pt x="202016" y="100821"/>
                  <a:pt x="194975" y="86738"/>
                  <a:pt x="197615" y="74416"/>
                </a:cubicBezTo>
                <a:cubicBezTo>
                  <a:pt x="199375" y="66917"/>
                  <a:pt x="203319" y="59453"/>
                  <a:pt x="203319" y="51954"/>
                </a:cubicBezTo>
                <a:cubicBezTo>
                  <a:pt x="203319" y="42272"/>
                  <a:pt x="197157" y="33048"/>
                  <a:pt x="188356" y="29527"/>
                </a:cubicBezTo>
                <a:cubicBezTo>
                  <a:pt x="184708" y="27988"/>
                  <a:pt x="180885" y="27458"/>
                  <a:pt x="177002" y="27458"/>
                </a:cubicBezTo>
                <a:cubicBezTo>
                  <a:pt x="172003" y="27458"/>
                  <a:pt x="166904" y="28336"/>
                  <a:pt x="161951" y="29069"/>
                </a:cubicBezTo>
                <a:cubicBezTo>
                  <a:pt x="158076" y="29658"/>
                  <a:pt x="154030" y="30159"/>
                  <a:pt x="150078" y="30159"/>
                </a:cubicBezTo>
                <a:cubicBezTo>
                  <a:pt x="145054" y="30159"/>
                  <a:pt x="140181" y="29350"/>
                  <a:pt x="136003" y="26887"/>
                </a:cubicBezTo>
                <a:cubicBezTo>
                  <a:pt x="130722" y="23788"/>
                  <a:pt x="126744" y="18507"/>
                  <a:pt x="122343" y="14107"/>
                </a:cubicBezTo>
                <a:cubicBezTo>
                  <a:pt x="114697" y="6053"/>
                  <a:pt x="103772" y="0"/>
                  <a:pt x="92352" y="0"/>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55" name="Google Shape;2855;p4"/>
          <p:cNvGrpSpPr/>
          <p:nvPr/>
        </p:nvGrpSpPr>
        <p:grpSpPr>
          <a:xfrm>
            <a:off x="713230" y="539495"/>
            <a:ext cx="4223988" cy="3765366"/>
            <a:chOff x="10461108" y="2321595"/>
            <a:chExt cx="4223988" cy="3765366"/>
          </a:xfrm>
        </p:grpSpPr>
        <p:sp>
          <p:nvSpPr>
            <p:cNvPr id="2856" name="Google Shape;2856;p4"/>
            <p:cNvSpPr/>
            <p:nvPr/>
          </p:nvSpPr>
          <p:spPr>
            <a:xfrm>
              <a:off x="10651491" y="2392092"/>
              <a:ext cx="260950" cy="257560"/>
            </a:xfrm>
            <a:custGeom>
              <a:rect b="b" l="l" r="r" t="t"/>
              <a:pathLst>
                <a:path extrusionOk="0" h="3975" w="4027">
                  <a:moveTo>
                    <a:pt x="2016" y="1"/>
                  </a:moveTo>
                  <a:lnTo>
                    <a:pt x="1633" y="1198"/>
                  </a:lnTo>
                  <a:lnTo>
                    <a:pt x="436" y="762"/>
                  </a:lnTo>
                  <a:lnTo>
                    <a:pt x="0" y="1959"/>
                  </a:lnTo>
                  <a:lnTo>
                    <a:pt x="1197" y="2395"/>
                  </a:lnTo>
                  <a:lnTo>
                    <a:pt x="819" y="3592"/>
                  </a:lnTo>
                  <a:lnTo>
                    <a:pt x="2016" y="3975"/>
                  </a:lnTo>
                  <a:lnTo>
                    <a:pt x="2394" y="2778"/>
                  </a:lnTo>
                  <a:lnTo>
                    <a:pt x="3591" y="3213"/>
                  </a:lnTo>
                  <a:lnTo>
                    <a:pt x="4027" y="2016"/>
                  </a:lnTo>
                  <a:lnTo>
                    <a:pt x="2830" y="1581"/>
                  </a:lnTo>
                  <a:lnTo>
                    <a:pt x="3213" y="384"/>
                  </a:lnTo>
                  <a:lnTo>
                    <a:pt x="2016" y="1"/>
                  </a:lnTo>
                  <a:close/>
                </a:path>
              </a:pathLst>
            </a:custGeom>
            <a:solidFill>
              <a:srgbClr val="EA54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p4"/>
            <p:cNvSpPr/>
            <p:nvPr/>
          </p:nvSpPr>
          <p:spPr>
            <a:xfrm>
              <a:off x="14258583" y="3111316"/>
              <a:ext cx="257321" cy="257560"/>
            </a:xfrm>
            <a:custGeom>
              <a:rect b="b" l="l" r="r" t="t"/>
              <a:pathLst>
                <a:path extrusionOk="0" h="3975" w="3971">
                  <a:moveTo>
                    <a:pt x="2286" y="1"/>
                  </a:moveTo>
                  <a:lnTo>
                    <a:pt x="1032" y="218"/>
                  </a:lnTo>
                  <a:lnTo>
                    <a:pt x="1250" y="1472"/>
                  </a:lnTo>
                  <a:lnTo>
                    <a:pt x="0" y="1689"/>
                  </a:lnTo>
                  <a:lnTo>
                    <a:pt x="218" y="2939"/>
                  </a:lnTo>
                  <a:lnTo>
                    <a:pt x="1467" y="2721"/>
                  </a:lnTo>
                  <a:lnTo>
                    <a:pt x="1685" y="3975"/>
                  </a:lnTo>
                  <a:lnTo>
                    <a:pt x="2939" y="3757"/>
                  </a:lnTo>
                  <a:lnTo>
                    <a:pt x="2721" y="2503"/>
                  </a:lnTo>
                  <a:lnTo>
                    <a:pt x="3970" y="2286"/>
                  </a:lnTo>
                  <a:lnTo>
                    <a:pt x="3753" y="1037"/>
                  </a:lnTo>
                  <a:lnTo>
                    <a:pt x="2503" y="1254"/>
                  </a:lnTo>
                  <a:lnTo>
                    <a:pt x="2286" y="1"/>
                  </a:lnTo>
                  <a:close/>
                </a:path>
              </a:pathLst>
            </a:custGeom>
            <a:solidFill>
              <a:srgbClr val="EA54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p4"/>
            <p:cNvSpPr/>
            <p:nvPr/>
          </p:nvSpPr>
          <p:spPr>
            <a:xfrm>
              <a:off x="12893895" y="2321595"/>
              <a:ext cx="243518" cy="243435"/>
            </a:xfrm>
            <a:custGeom>
              <a:rect b="b" l="l" r="r" t="t"/>
              <a:pathLst>
                <a:path extrusionOk="0" h="3757" w="3758">
                  <a:moveTo>
                    <a:pt x="1742" y="0"/>
                  </a:moveTo>
                  <a:lnTo>
                    <a:pt x="1472" y="1145"/>
                  </a:lnTo>
                  <a:lnTo>
                    <a:pt x="275" y="819"/>
                  </a:lnTo>
                  <a:lnTo>
                    <a:pt x="1" y="1959"/>
                  </a:lnTo>
                  <a:lnTo>
                    <a:pt x="1146" y="2286"/>
                  </a:lnTo>
                  <a:lnTo>
                    <a:pt x="819" y="3430"/>
                  </a:lnTo>
                  <a:lnTo>
                    <a:pt x="1960" y="3757"/>
                  </a:lnTo>
                  <a:lnTo>
                    <a:pt x="2286" y="2612"/>
                  </a:lnTo>
                  <a:lnTo>
                    <a:pt x="3431" y="2939"/>
                  </a:lnTo>
                  <a:lnTo>
                    <a:pt x="3757" y="1798"/>
                  </a:lnTo>
                  <a:lnTo>
                    <a:pt x="2613" y="1472"/>
                  </a:lnTo>
                  <a:lnTo>
                    <a:pt x="2887" y="327"/>
                  </a:lnTo>
                  <a:lnTo>
                    <a:pt x="1742" y="0"/>
                  </a:lnTo>
                  <a:close/>
                </a:path>
              </a:pathLst>
            </a:custGeom>
            <a:solidFill>
              <a:srgbClr val="EA54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p4"/>
            <p:cNvSpPr/>
            <p:nvPr/>
          </p:nvSpPr>
          <p:spPr>
            <a:xfrm>
              <a:off x="13320667" y="5879034"/>
              <a:ext cx="207943" cy="207927"/>
            </a:xfrm>
            <a:custGeom>
              <a:rect b="b" l="l" r="r" t="t"/>
              <a:pathLst>
                <a:path extrusionOk="0" h="3209" w="3209">
                  <a:moveTo>
                    <a:pt x="1524" y="1"/>
                  </a:moveTo>
                  <a:lnTo>
                    <a:pt x="1250" y="980"/>
                  </a:lnTo>
                  <a:lnTo>
                    <a:pt x="271" y="706"/>
                  </a:lnTo>
                  <a:lnTo>
                    <a:pt x="1" y="1685"/>
                  </a:lnTo>
                  <a:lnTo>
                    <a:pt x="980" y="1960"/>
                  </a:lnTo>
                  <a:lnTo>
                    <a:pt x="706" y="2939"/>
                  </a:lnTo>
                  <a:lnTo>
                    <a:pt x="1685" y="3209"/>
                  </a:lnTo>
                  <a:lnTo>
                    <a:pt x="1960" y="2230"/>
                  </a:lnTo>
                  <a:lnTo>
                    <a:pt x="2939" y="2504"/>
                  </a:lnTo>
                  <a:lnTo>
                    <a:pt x="3209" y="1524"/>
                  </a:lnTo>
                  <a:lnTo>
                    <a:pt x="2230" y="1250"/>
                  </a:lnTo>
                  <a:lnTo>
                    <a:pt x="2504" y="271"/>
                  </a:lnTo>
                  <a:lnTo>
                    <a:pt x="1524" y="1"/>
                  </a:lnTo>
                  <a:close/>
                </a:path>
              </a:pathLst>
            </a:custGeom>
            <a:solidFill>
              <a:srgbClr val="EA54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p4"/>
            <p:cNvSpPr/>
            <p:nvPr/>
          </p:nvSpPr>
          <p:spPr>
            <a:xfrm>
              <a:off x="10492925" y="4398274"/>
              <a:ext cx="261014" cy="257301"/>
            </a:xfrm>
            <a:custGeom>
              <a:rect b="b" l="l" r="r" t="t"/>
              <a:pathLst>
                <a:path extrusionOk="0" h="3971" w="4028">
                  <a:moveTo>
                    <a:pt x="1960" y="1"/>
                  </a:moveTo>
                  <a:lnTo>
                    <a:pt x="763" y="436"/>
                  </a:lnTo>
                  <a:lnTo>
                    <a:pt x="1198" y="1577"/>
                  </a:lnTo>
                  <a:lnTo>
                    <a:pt x="1" y="2012"/>
                  </a:lnTo>
                  <a:lnTo>
                    <a:pt x="436" y="3209"/>
                  </a:lnTo>
                  <a:lnTo>
                    <a:pt x="1633" y="2774"/>
                  </a:lnTo>
                  <a:lnTo>
                    <a:pt x="2012" y="3971"/>
                  </a:lnTo>
                  <a:lnTo>
                    <a:pt x="3209" y="3592"/>
                  </a:lnTo>
                  <a:lnTo>
                    <a:pt x="2830" y="2395"/>
                  </a:lnTo>
                  <a:lnTo>
                    <a:pt x="4027" y="1960"/>
                  </a:lnTo>
                  <a:lnTo>
                    <a:pt x="3592" y="763"/>
                  </a:lnTo>
                  <a:lnTo>
                    <a:pt x="2395" y="1198"/>
                  </a:lnTo>
                  <a:lnTo>
                    <a:pt x="1960" y="1"/>
                  </a:lnTo>
                  <a:close/>
                </a:path>
              </a:pathLst>
            </a:custGeom>
            <a:solidFill>
              <a:srgbClr val="EA54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p4"/>
            <p:cNvSpPr/>
            <p:nvPr/>
          </p:nvSpPr>
          <p:spPr>
            <a:xfrm>
              <a:off x="14558153" y="4986937"/>
              <a:ext cx="60134" cy="56501"/>
            </a:xfrm>
            <a:custGeom>
              <a:rect b="b" l="l" r="r" t="t"/>
              <a:pathLst>
                <a:path extrusionOk="0" h="872" w="928">
                  <a:moveTo>
                    <a:pt x="435" y="1"/>
                  </a:moveTo>
                  <a:cubicBezTo>
                    <a:pt x="218" y="1"/>
                    <a:pt x="0" y="166"/>
                    <a:pt x="0" y="436"/>
                  </a:cubicBezTo>
                  <a:cubicBezTo>
                    <a:pt x="0" y="710"/>
                    <a:pt x="218" y="871"/>
                    <a:pt x="435" y="871"/>
                  </a:cubicBezTo>
                  <a:cubicBezTo>
                    <a:pt x="710" y="871"/>
                    <a:pt x="927" y="710"/>
                    <a:pt x="927" y="436"/>
                  </a:cubicBezTo>
                  <a:cubicBezTo>
                    <a:pt x="927" y="166"/>
                    <a:pt x="710"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p4"/>
            <p:cNvSpPr/>
            <p:nvPr/>
          </p:nvSpPr>
          <p:spPr>
            <a:xfrm>
              <a:off x="14628655" y="3534363"/>
              <a:ext cx="56441" cy="60195"/>
            </a:xfrm>
            <a:custGeom>
              <a:rect b="b" l="l" r="r" t="t"/>
              <a:pathLst>
                <a:path extrusionOk="0" h="929" w="871">
                  <a:moveTo>
                    <a:pt x="436" y="1"/>
                  </a:moveTo>
                  <a:cubicBezTo>
                    <a:pt x="166" y="1"/>
                    <a:pt x="0" y="219"/>
                    <a:pt x="0" y="436"/>
                  </a:cubicBezTo>
                  <a:cubicBezTo>
                    <a:pt x="0" y="710"/>
                    <a:pt x="166" y="928"/>
                    <a:pt x="436" y="928"/>
                  </a:cubicBezTo>
                  <a:cubicBezTo>
                    <a:pt x="710" y="928"/>
                    <a:pt x="871" y="710"/>
                    <a:pt x="871" y="436"/>
                  </a:cubicBezTo>
                  <a:cubicBezTo>
                    <a:pt x="871" y="219"/>
                    <a:pt x="710"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p4"/>
            <p:cNvSpPr/>
            <p:nvPr/>
          </p:nvSpPr>
          <p:spPr>
            <a:xfrm>
              <a:off x="14166891" y="2836326"/>
              <a:ext cx="56506" cy="60130"/>
            </a:xfrm>
            <a:custGeom>
              <a:rect b="b" l="l" r="r" t="t"/>
              <a:pathLst>
                <a:path extrusionOk="0" h="928" w="872">
                  <a:moveTo>
                    <a:pt x="436" y="0"/>
                  </a:moveTo>
                  <a:cubicBezTo>
                    <a:pt x="218" y="0"/>
                    <a:pt x="1" y="218"/>
                    <a:pt x="1" y="492"/>
                  </a:cubicBezTo>
                  <a:cubicBezTo>
                    <a:pt x="1" y="710"/>
                    <a:pt x="218" y="928"/>
                    <a:pt x="436" y="928"/>
                  </a:cubicBezTo>
                  <a:cubicBezTo>
                    <a:pt x="706" y="928"/>
                    <a:pt x="871" y="710"/>
                    <a:pt x="871" y="492"/>
                  </a:cubicBezTo>
                  <a:cubicBezTo>
                    <a:pt x="871" y="218"/>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p4"/>
            <p:cNvSpPr/>
            <p:nvPr/>
          </p:nvSpPr>
          <p:spPr>
            <a:xfrm>
              <a:off x="14068200" y="2420277"/>
              <a:ext cx="56441" cy="56501"/>
            </a:xfrm>
            <a:custGeom>
              <a:rect b="b" l="l" r="r" t="t"/>
              <a:pathLst>
                <a:path extrusionOk="0" h="872" w="871">
                  <a:moveTo>
                    <a:pt x="435" y="1"/>
                  </a:moveTo>
                  <a:cubicBezTo>
                    <a:pt x="218" y="1"/>
                    <a:pt x="0" y="166"/>
                    <a:pt x="0" y="436"/>
                  </a:cubicBezTo>
                  <a:cubicBezTo>
                    <a:pt x="0" y="710"/>
                    <a:pt x="218" y="871"/>
                    <a:pt x="435" y="871"/>
                  </a:cubicBezTo>
                  <a:cubicBezTo>
                    <a:pt x="705" y="871"/>
                    <a:pt x="871" y="710"/>
                    <a:pt x="871" y="436"/>
                  </a:cubicBezTo>
                  <a:cubicBezTo>
                    <a:pt x="871" y="166"/>
                    <a:pt x="705" y="1"/>
                    <a:pt x="43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p4"/>
            <p:cNvSpPr/>
            <p:nvPr/>
          </p:nvSpPr>
          <p:spPr>
            <a:xfrm>
              <a:off x="12414375" y="2529716"/>
              <a:ext cx="60199" cy="59871"/>
            </a:xfrm>
            <a:custGeom>
              <a:rect b="b" l="l" r="r" t="t"/>
              <a:pathLst>
                <a:path extrusionOk="0" h="924" w="929">
                  <a:moveTo>
                    <a:pt x="493" y="1"/>
                  </a:moveTo>
                  <a:cubicBezTo>
                    <a:pt x="219" y="1"/>
                    <a:pt x="1" y="218"/>
                    <a:pt x="1" y="488"/>
                  </a:cubicBezTo>
                  <a:cubicBezTo>
                    <a:pt x="1" y="706"/>
                    <a:pt x="219" y="924"/>
                    <a:pt x="493" y="924"/>
                  </a:cubicBezTo>
                  <a:cubicBezTo>
                    <a:pt x="710" y="924"/>
                    <a:pt x="928" y="706"/>
                    <a:pt x="928" y="488"/>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p4"/>
            <p:cNvSpPr/>
            <p:nvPr/>
          </p:nvSpPr>
          <p:spPr>
            <a:xfrm>
              <a:off x="11367336" y="2466282"/>
              <a:ext cx="59875" cy="56436"/>
            </a:xfrm>
            <a:custGeom>
              <a:rect b="b" l="l" r="r" t="t"/>
              <a:pathLst>
                <a:path extrusionOk="0" h="871" w="924">
                  <a:moveTo>
                    <a:pt x="436" y="0"/>
                  </a:moveTo>
                  <a:cubicBezTo>
                    <a:pt x="219" y="0"/>
                    <a:pt x="1" y="161"/>
                    <a:pt x="1" y="436"/>
                  </a:cubicBezTo>
                  <a:cubicBezTo>
                    <a:pt x="1" y="653"/>
                    <a:pt x="219" y="871"/>
                    <a:pt x="436" y="871"/>
                  </a:cubicBezTo>
                  <a:cubicBezTo>
                    <a:pt x="706" y="871"/>
                    <a:pt x="924" y="653"/>
                    <a:pt x="924" y="436"/>
                  </a:cubicBezTo>
                  <a:cubicBezTo>
                    <a:pt x="924" y="161"/>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p4"/>
            <p:cNvSpPr/>
            <p:nvPr/>
          </p:nvSpPr>
          <p:spPr>
            <a:xfrm>
              <a:off x="10461108" y="2804706"/>
              <a:ext cx="60134" cy="56501"/>
            </a:xfrm>
            <a:custGeom>
              <a:rect b="b" l="l" r="r" t="t"/>
              <a:pathLst>
                <a:path extrusionOk="0" h="872" w="928">
                  <a:moveTo>
                    <a:pt x="492" y="1"/>
                  </a:moveTo>
                  <a:cubicBezTo>
                    <a:pt x="218" y="1"/>
                    <a:pt x="0" y="162"/>
                    <a:pt x="0" y="436"/>
                  </a:cubicBezTo>
                  <a:cubicBezTo>
                    <a:pt x="0" y="706"/>
                    <a:pt x="218" y="872"/>
                    <a:pt x="492" y="872"/>
                  </a:cubicBezTo>
                  <a:cubicBezTo>
                    <a:pt x="710" y="872"/>
                    <a:pt x="927" y="706"/>
                    <a:pt x="927" y="436"/>
                  </a:cubicBezTo>
                  <a:cubicBezTo>
                    <a:pt x="927" y="162"/>
                    <a:pt x="710" y="1"/>
                    <a:pt x="49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p4"/>
            <p:cNvSpPr/>
            <p:nvPr/>
          </p:nvSpPr>
          <p:spPr>
            <a:xfrm>
              <a:off x="10623238" y="4112593"/>
              <a:ext cx="60199" cy="60130"/>
            </a:xfrm>
            <a:custGeom>
              <a:rect b="b" l="l" r="r" t="t"/>
              <a:pathLst>
                <a:path extrusionOk="0" h="928" w="929">
                  <a:moveTo>
                    <a:pt x="436" y="0"/>
                  </a:moveTo>
                  <a:cubicBezTo>
                    <a:pt x="219" y="0"/>
                    <a:pt x="1" y="218"/>
                    <a:pt x="1" y="436"/>
                  </a:cubicBezTo>
                  <a:cubicBezTo>
                    <a:pt x="1" y="710"/>
                    <a:pt x="219" y="928"/>
                    <a:pt x="436" y="928"/>
                  </a:cubicBezTo>
                  <a:cubicBezTo>
                    <a:pt x="710" y="928"/>
                    <a:pt x="928" y="710"/>
                    <a:pt x="928" y="436"/>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p4"/>
            <p:cNvSpPr/>
            <p:nvPr/>
          </p:nvSpPr>
          <p:spPr>
            <a:xfrm>
              <a:off x="10782063" y="5047002"/>
              <a:ext cx="59875" cy="59871"/>
            </a:xfrm>
            <a:custGeom>
              <a:rect b="b" l="l" r="r" t="t"/>
              <a:pathLst>
                <a:path extrusionOk="0" h="924" w="924">
                  <a:moveTo>
                    <a:pt x="436" y="1"/>
                  </a:moveTo>
                  <a:cubicBezTo>
                    <a:pt x="218" y="1"/>
                    <a:pt x="1" y="218"/>
                    <a:pt x="1" y="488"/>
                  </a:cubicBezTo>
                  <a:cubicBezTo>
                    <a:pt x="1" y="706"/>
                    <a:pt x="218" y="924"/>
                    <a:pt x="436" y="924"/>
                  </a:cubicBezTo>
                  <a:cubicBezTo>
                    <a:pt x="706" y="924"/>
                    <a:pt x="923" y="706"/>
                    <a:pt x="923" y="488"/>
                  </a:cubicBezTo>
                  <a:cubicBezTo>
                    <a:pt x="923" y="218"/>
                    <a:pt x="706" y="1"/>
                    <a:pt x="4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p4"/>
            <p:cNvSpPr/>
            <p:nvPr/>
          </p:nvSpPr>
          <p:spPr>
            <a:xfrm>
              <a:off x="12950335" y="6002339"/>
              <a:ext cx="60134" cy="60130"/>
            </a:xfrm>
            <a:custGeom>
              <a:rect b="b" l="l" r="r" t="t"/>
              <a:pathLst>
                <a:path extrusionOk="0" h="928" w="928">
                  <a:moveTo>
                    <a:pt x="436" y="0"/>
                  </a:moveTo>
                  <a:cubicBezTo>
                    <a:pt x="218" y="0"/>
                    <a:pt x="1" y="218"/>
                    <a:pt x="1" y="492"/>
                  </a:cubicBezTo>
                  <a:cubicBezTo>
                    <a:pt x="1" y="710"/>
                    <a:pt x="218" y="927"/>
                    <a:pt x="436" y="927"/>
                  </a:cubicBezTo>
                  <a:cubicBezTo>
                    <a:pt x="710" y="927"/>
                    <a:pt x="928" y="710"/>
                    <a:pt x="928" y="492"/>
                  </a:cubicBezTo>
                  <a:cubicBezTo>
                    <a:pt x="928" y="218"/>
                    <a:pt x="710"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Google Shape;2871;p4"/>
            <p:cNvSpPr/>
            <p:nvPr/>
          </p:nvSpPr>
          <p:spPr>
            <a:xfrm>
              <a:off x="13877753" y="5762598"/>
              <a:ext cx="59875" cy="56436"/>
            </a:xfrm>
            <a:custGeom>
              <a:rect b="b" l="l" r="r" t="t"/>
              <a:pathLst>
                <a:path extrusionOk="0" h="871" w="924">
                  <a:moveTo>
                    <a:pt x="436" y="0"/>
                  </a:moveTo>
                  <a:cubicBezTo>
                    <a:pt x="219" y="0"/>
                    <a:pt x="1" y="165"/>
                    <a:pt x="1" y="435"/>
                  </a:cubicBezTo>
                  <a:cubicBezTo>
                    <a:pt x="1" y="710"/>
                    <a:pt x="219" y="871"/>
                    <a:pt x="436" y="871"/>
                  </a:cubicBezTo>
                  <a:cubicBezTo>
                    <a:pt x="706" y="871"/>
                    <a:pt x="924" y="710"/>
                    <a:pt x="924" y="435"/>
                  </a:cubicBezTo>
                  <a:cubicBezTo>
                    <a:pt x="924" y="165"/>
                    <a:pt x="706" y="0"/>
                    <a:pt x="43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p4"/>
            <p:cNvSpPr/>
            <p:nvPr/>
          </p:nvSpPr>
          <p:spPr>
            <a:xfrm>
              <a:off x="11631655" y="5818969"/>
              <a:ext cx="60134" cy="60130"/>
            </a:xfrm>
            <a:custGeom>
              <a:rect b="b" l="l" r="r" t="t"/>
              <a:pathLst>
                <a:path extrusionOk="0" h="928" w="928">
                  <a:moveTo>
                    <a:pt x="493" y="1"/>
                  </a:moveTo>
                  <a:cubicBezTo>
                    <a:pt x="218" y="1"/>
                    <a:pt x="1" y="218"/>
                    <a:pt x="1" y="493"/>
                  </a:cubicBezTo>
                  <a:cubicBezTo>
                    <a:pt x="1" y="710"/>
                    <a:pt x="218" y="928"/>
                    <a:pt x="493" y="928"/>
                  </a:cubicBezTo>
                  <a:cubicBezTo>
                    <a:pt x="710" y="928"/>
                    <a:pt x="928" y="710"/>
                    <a:pt x="928" y="493"/>
                  </a:cubicBezTo>
                  <a:cubicBezTo>
                    <a:pt x="928" y="218"/>
                    <a:pt x="710" y="1"/>
                    <a:pt x="4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73" name="Google Shape;2873;p4"/>
          <p:cNvSpPr txBox="1"/>
          <p:nvPr>
            <p:ph idx="1" type="subTitle"/>
          </p:nvPr>
        </p:nvSpPr>
        <p:spPr>
          <a:xfrm>
            <a:off x="5097550" y="1521625"/>
            <a:ext cx="3145800" cy="11907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lang="en"/>
              <a:t>We propose to build a nutritional label for an ADS system that predicts heart disease using a healthcare dataset from Kaggle. </a:t>
            </a:r>
            <a:endParaRPr/>
          </a:p>
          <a:p>
            <a:pPr indent="0" lvl="0" marL="0" rtl="0" algn="just">
              <a:lnSpc>
                <a:spcPct val="100000"/>
              </a:lnSpc>
              <a:spcBef>
                <a:spcPts val="0"/>
              </a:spcBef>
              <a:spcAft>
                <a:spcPts val="0"/>
              </a:spcAft>
              <a:buSzPts val="1800"/>
              <a:buNone/>
            </a:pPr>
            <a:r>
              <a:t/>
            </a:r>
            <a:endParaRPr/>
          </a:p>
          <a:p>
            <a:pPr indent="0" lvl="0" marL="0" rtl="0" algn="just">
              <a:lnSpc>
                <a:spcPct val="100000"/>
              </a:lnSpc>
              <a:spcBef>
                <a:spcPts val="0"/>
              </a:spcBef>
              <a:spcAft>
                <a:spcPts val="0"/>
              </a:spcAft>
              <a:buSzPts val="1800"/>
              <a:buNone/>
            </a:pPr>
            <a:r>
              <a:rPr lang="en"/>
              <a:t>We believe that it is important to provide a nutritional label for healthcare ADS systems in order to </a:t>
            </a:r>
            <a:r>
              <a:rPr b="1" lang="en"/>
              <a:t>prevent bias</a:t>
            </a:r>
            <a:r>
              <a:rPr lang="en"/>
              <a:t> and </a:t>
            </a:r>
            <a:r>
              <a:rPr b="1" lang="en"/>
              <a:t>increase trust</a:t>
            </a:r>
            <a:r>
              <a:rPr lang="en"/>
              <a:t> in the system. </a:t>
            </a:r>
            <a:endParaRPr/>
          </a:p>
          <a:p>
            <a:pPr indent="0" lvl="0" marL="0" rtl="0" algn="l">
              <a:lnSpc>
                <a:spcPct val="100000"/>
              </a:lnSpc>
              <a:spcBef>
                <a:spcPts val="0"/>
              </a:spcBef>
              <a:spcAft>
                <a:spcPts val="0"/>
              </a:spcAft>
              <a:buSzPts val="1800"/>
              <a:buNone/>
            </a:pPr>
            <a:r>
              <a:t/>
            </a:r>
            <a:endParaRPr/>
          </a:p>
        </p:txBody>
      </p:sp>
      <p:sp>
        <p:nvSpPr>
          <p:cNvPr id="2874" name="Google Shape;2874;p4"/>
          <p:cNvSpPr txBox="1"/>
          <p:nvPr>
            <p:ph type="title"/>
          </p:nvPr>
        </p:nvSpPr>
        <p:spPr>
          <a:xfrm>
            <a:off x="5097550" y="868175"/>
            <a:ext cx="2201400" cy="47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Background</a:t>
            </a:r>
            <a:endParaRPr/>
          </a:p>
        </p:txBody>
      </p:sp>
      <p:grpSp>
        <p:nvGrpSpPr>
          <p:cNvPr id="2875" name="Google Shape;2875;p4"/>
          <p:cNvGrpSpPr/>
          <p:nvPr/>
        </p:nvGrpSpPr>
        <p:grpSpPr>
          <a:xfrm>
            <a:off x="1752308" y="1077350"/>
            <a:ext cx="1906260" cy="3364963"/>
            <a:chOff x="3451925" y="3129975"/>
            <a:chExt cx="1308975" cy="2310625"/>
          </a:xfrm>
        </p:grpSpPr>
        <p:sp>
          <p:nvSpPr>
            <p:cNvPr id="2876" name="Google Shape;2876;p4"/>
            <p:cNvSpPr/>
            <p:nvPr/>
          </p:nvSpPr>
          <p:spPr>
            <a:xfrm>
              <a:off x="4083175" y="3771050"/>
              <a:ext cx="609800" cy="249475"/>
            </a:xfrm>
            <a:custGeom>
              <a:rect b="b" l="l" r="r" t="t"/>
              <a:pathLst>
                <a:path extrusionOk="0" h="9979" w="24392">
                  <a:moveTo>
                    <a:pt x="6377" y="0"/>
                  </a:moveTo>
                  <a:cubicBezTo>
                    <a:pt x="3614" y="0"/>
                    <a:pt x="1305" y="219"/>
                    <a:pt x="312" y="815"/>
                  </a:cubicBezTo>
                  <a:lnTo>
                    <a:pt x="1" y="2237"/>
                  </a:lnTo>
                  <a:lnTo>
                    <a:pt x="189" y="2855"/>
                  </a:lnTo>
                  <a:cubicBezTo>
                    <a:pt x="189" y="2855"/>
                    <a:pt x="10685" y="7607"/>
                    <a:pt x="17970" y="9582"/>
                  </a:cubicBezTo>
                  <a:cubicBezTo>
                    <a:pt x="18740" y="9875"/>
                    <a:pt x="19482" y="9979"/>
                    <a:pt x="20145" y="9979"/>
                  </a:cubicBezTo>
                  <a:cubicBezTo>
                    <a:pt x="21717" y="9979"/>
                    <a:pt x="22846" y="9400"/>
                    <a:pt x="22846" y="9400"/>
                  </a:cubicBezTo>
                  <a:cubicBezTo>
                    <a:pt x="24392" y="5878"/>
                    <a:pt x="23587" y="2731"/>
                    <a:pt x="21858" y="1432"/>
                  </a:cubicBezTo>
                  <a:cubicBezTo>
                    <a:pt x="20058" y="973"/>
                    <a:pt x="12206" y="0"/>
                    <a:pt x="6377" y="0"/>
                  </a:cubicBezTo>
                  <a:close/>
                </a:path>
              </a:pathLst>
            </a:custGeom>
            <a:solidFill>
              <a:srgbClr val="9B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Google Shape;2877;p4"/>
            <p:cNvSpPr/>
            <p:nvPr/>
          </p:nvSpPr>
          <p:spPr>
            <a:xfrm>
              <a:off x="4050825" y="3157075"/>
              <a:ext cx="376650" cy="631275"/>
            </a:xfrm>
            <a:custGeom>
              <a:rect b="b" l="l" r="r" t="t"/>
              <a:pathLst>
                <a:path extrusionOk="0" h="25251" w="15066">
                  <a:moveTo>
                    <a:pt x="6481" y="306"/>
                  </a:moveTo>
                  <a:cubicBezTo>
                    <a:pt x="6481" y="430"/>
                    <a:pt x="6481" y="494"/>
                    <a:pt x="6422" y="677"/>
                  </a:cubicBezTo>
                  <a:cubicBezTo>
                    <a:pt x="6481" y="617"/>
                    <a:pt x="6545" y="617"/>
                    <a:pt x="6605" y="617"/>
                  </a:cubicBezTo>
                  <a:cubicBezTo>
                    <a:pt x="6605" y="494"/>
                    <a:pt x="6545" y="370"/>
                    <a:pt x="6481" y="306"/>
                  </a:cubicBezTo>
                  <a:close/>
                  <a:moveTo>
                    <a:pt x="1" y="0"/>
                  </a:moveTo>
                  <a:cubicBezTo>
                    <a:pt x="307" y="1665"/>
                    <a:pt x="307" y="7533"/>
                    <a:pt x="677" y="8827"/>
                  </a:cubicBezTo>
                  <a:cubicBezTo>
                    <a:pt x="801" y="9197"/>
                    <a:pt x="865" y="9444"/>
                    <a:pt x="924" y="9568"/>
                  </a:cubicBezTo>
                  <a:cubicBezTo>
                    <a:pt x="924" y="9508"/>
                    <a:pt x="865" y="9385"/>
                    <a:pt x="865" y="9261"/>
                  </a:cubicBezTo>
                  <a:cubicBezTo>
                    <a:pt x="431" y="7780"/>
                    <a:pt x="495" y="924"/>
                    <a:pt x="60" y="59"/>
                  </a:cubicBezTo>
                  <a:cubicBezTo>
                    <a:pt x="60" y="59"/>
                    <a:pt x="60" y="0"/>
                    <a:pt x="1" y="0"/>
                  </a:cubicBezTo>
                  <a:close/>
                  <a:moveTo>
                    <a:pt x="10744" y="1294"/>
                  </a:moveTo>
                  <a:cubicBezTo>
                    <a:pt x="10803" y="2346"/>
                    <a:pt x="10991" y="5557"/>
                    <a:pt x="10991" y="7656"/>
                  </a:cubicBezTo>
                  <a:cubicBezTo>
                    <a:pt x="10991" y="8456"/>
                    <a:pt x="11238" y="9385"/>
                    <a:pt x="11544" y="10185"/>
                  </a:cubicBezTo>
                  <a:cubicBezTo>
                    <a:pt x="11297" y="9508"/>
                    <a:pt x="11114" y="8768"/>
                    <a:pt x="11114" y="8086"/>
                  </a:cubicBezTo>
                  <a:cubicBezTo>
                    <a:pt x="11114" y="5493"/>
                    <a:pt x="10867" y="1358"/>
                    <a:pt x="10867" y="1358"/>
                  </a:cubicBezTo>
                  <a:cubicBezTo>
                    <a:pt x="10867" y="1358"/>
                    <a:pt x="10803" y="1294"/>
                    <a:pt x="10744" y="1294"/>
                  </a:cubicBezTo>
                  <a:close/>
                  <a:moveTo>
                    <a:pt x="13708" y="14507"/>
                  </a:moveTo>
                  <a:cubicBezTo>
                    <a:pt x="14137" y="15806"/>
                    <a:pt x="14755" y="18459"/>
                    <a:pt x="13396" y="20805"/>
                  </a:cubicBezTo>
                  <a:cubicBezTo>
                    <a:pt x="11421" y="23275"/>
                    <a:pt x="9509" y="23956"/>
                    <a:pt x="7904" y="23956"/>
                  </a:cubicBezTo>
                  <a:cubicBezTo>
                    <a:pt x="5928" y="23956"/>
                    <a:pt x="4506" y="22781"/>
                    <a:pt x="4506" y="22781"/>
                  </a:cubicBezTo>
                  <a:cubicBezTo>
                    <a:pt x="4506" y="22781"/>
                    <a:pt x="4076" y="22040"/>
                    <a:pt x="3705" y="22040"/>
                  </a:cubicBezTo>
                  <a:cubicBezTo>
                    <a:pt x="3641" y="22040"/>
                    <a:pt x="3582" y="22040"/>
                    <a:pt x="3518" y="22104"/>
                  </a:cubicBezTo>
                  <a:cubicBezTo>
                    <a:pt x="2530" y="22781"/>
                    <a:pt x="2036" y="24080"/>
                    <a:pt x="1853" y="25250"/>
                  </a:cubicBezTo>
                  <a:cubicBezTo>
                    <a:pt x="1912" y="25191"/>
                    <a:pt x="1977" y="25191"/>
                    <a:pt x="2100" y="25127"/>
                  </a:cubicBezTo>
                  <a:cubicBezTo>
                    <a:pt x="2347" y="24139"/>
                    <a:pt x="2841" y="23092"/>
                    <a:pt x="3641" y="22534"/>
                  </a:cubicBezTo>
                  <a:cubicBezTo>
                    <a:pt x="3705" y="22474"/>
                    <a:pt x="3765" y="22474"/>
                    <a:pt x="3829" y="22474"/>
                  </a:cubicBezTo>
                  <a:cubicBezTo>
                    <a:pt x="4259" y="22474"/>
                    <a:pt x="4693" y="23215"/>
                    <a:pt x="4693" y="23215"/>
                  </a:cubicBezTo>
                  <a:cubicBezTo>
                    <a:pt x="4693" y="23215"/>
                    <a:pt x="6052" y="24386"/>
                    <a:pt x="8087" y="24386"/>
                  </a:cubicBezTo>
                  <a:cubicBezTo>
                    <a:pt x="9633" y="24386"/>
                    <a:pt x="11544" y="23645"/>
                    <a:pt x="13520" y="21240"/>
                  </a:cubicBezTo>
                  <a:cubicBezTo>
                    <a:pt x="15066" y="18582"/>
                    <a:pt x="14137" y="15559"/>
                    <a:pt x="13708" y="14507"/>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p4"/>
            <p:cNvSpPr/>
            <p:nvPr/>
          </p:nvSpPr>
          <p:spPr>
            <a:xfrm>
              <a:off x="4092450" y="3785225"/>
              <a:ext cx="10900" cy="37075"/>
            </a:xfrm>
            <a:custGeom>
              <a:rect b="b" l="l" r="r" t="t"/>
              <a:pathLst>
                <a:path extrusionOk="0" h="1483" w="436">
                  <a:moveTo>
                    <a:pt x="435" y="1"/>
                  </a:moveTo>
                  <a:cubicBezTo>
                    <a:pt x="312" y="65"/>
                    <a:pt x="247" y="65"/>
                    <a:pt x="188" y="124"/>
                  </a:cubicBezTo>
                  <a:cubicBezTo>
                    <a:pt x="65" y="618"/>
                    <a:pt x="0" y="1112"/>
                    <a:pt x="0" y="1483"/>
                  </a:cubicBezTo>
                  <a:cubicBezTo>
                    <a:pt x="65" y="1483"/>
                    <a:pt x="124" y="1483"/>
                    <a:pt x="188" y="1423"/>
                  </a:cubicBezTo>
                  <a:cubicBezTo>
                    <a:pt x="247" y="989"/>
                    <a:pt x="312" y="495"/>
                    <a:pt x="435" y="1"/>
                  </a:cubicBezTo>
                  <a:close/>
                </a:path>
              </a:pathLst>
            </a:custGeom>
            <a:solidFill>
              <a:srgbClr val="87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Google Shape;2879;p4"/>
            <p:cNvSpPr/>
            <p:nvPr/>
          </p:nvSpPr>
          <p:spPr>
            <a:xfrm>
              <a:off x="4588000" y="3823875"/>
              <a:ext cx="78675" cy="174400"/>
            </a:xfrm>
            <a:custGeom>
              <a:rect b="b" l="l" r="r" t="t"/>
              <a:pathLst>
                <a:path extrusionOk="0" h="6976" w="3147">
                  <a:moveTo>
                    <a:pt x="1482" y="1"/>
                  </a:moveTo>
                  <a:cubicBezTo>
                    <a:pt x="1171" y="1"/>
                    <a:pt x="800" y="60"/>
                    <a:pt x="618" y="307"/>
                  </a:cubicBezTo>
                  <a:cubicBezTo>
                    <a:pt x="494" y="495"/>
                    <a:pt x="494" y="678"/>
                    <a:pt x="430" y="865"/>
                  </a:cubicBezTo>
                  <a:cubicBezTo>
                    <a:pt x="306" y="1606"/>
                    <a:pt x="247" y="2406"/>
                    <a:pt x="183" y="3147"/>
                  </a:cubicBezTo>
                  <a:cubicBezTo>
                    <a:pt x="59" y="4259"/>
                    <a:pt x="0" y="5558"/>
                    <a:pt x="741" y="6422"/>
                  </a:cubicBezTo>
                  <a:cubicBezTo>
                    <a:pt x="988" y="6728"/>
                    <a:pt x="1294" y="6975"/>
                    <a:pt x="1729" y="6975"/>
                  </a:cubicBezTo>
                  <a:lnTo>
                    <a:pt x="1852" y="6975"/>
                  </a:lnTo>
                  <a:cubicBezTo>
                    <a:pt x="2159" y="6916"/>
                    <a:pt x="2470" y="6605"/>
                    <a:pt x="2653" y="6299"/>
                  </a:cubicBezTo>
                  <a:cubicBezTo>
                    <a:pt x="2776" y="5987"/>
                    <a:pt x="2840" y="5681"/>
                    <a:pt x="2900" y="5311"/>
                  </a:cubicBezTo>
                  <a:cubicBezTo>
                    <a:pt x="3147" y="3459"/>
                    <a:pt x="2964" y="1419"/>
                    <a:pt x="1788" y="1"/>
                  </a:cubicBezTo>
                  <a:close/>
                </a:path>
              </a:pathLst>
            </a:custGeom>
            <a:solidFill>
              <a:srgbClr val="87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Google Shape;2880;p4"/>
            <p:cNvSpPr/>
            <p:nvPr/>
          </p:nvSpPr>
          <p:spPr>
            <a:xfrm>
              <a:off x="3799175" y="3129975"/>
              <a:ext cx="632875" cy="939300"/>
            </a:xfrm>
            <a:custGeom>
              <a:rect b="b" l="l" r="r" t="t"/>
              <a:pathLst>
                <a:path extrusionOk="0" h="37572" w="25315">
                  <a:moveTo>
                    <a:pt x="7830" y="0"/>
                  </a:moveTo>
                  <a:cubicBezTo>
                    <a:pt x="6037" y="0"/>
                    <a:pt x="3952" y="714"/>
                    <a:pt x="3952" y="714"/>
                  </a:cubicBezTo>
                  <a:lnTo>
                    <a:pt x="3952" y="7812"/>
                  </a:lnTo>
                  <a:lnTo>
                    <a:pt x="2164" y="19360"/>
                  </a:lnTo>
                  <a:lnTo>
                    <a:pt x="0" y="29115"/>
                  </a:lnTo>
                  <a:lnTo>
                    <a:pt x="988" y="37572"/>
                  </a:lnTo>
                  <a:lnTo>
                    <a:pt x="11672" y="28621"/>
                  </a:lnTo>
                  <a:cubicBezTo>
                    <a:pt x="11672" y="28621"/>
                    <a:pt x="11549" y="24606"/>
                    <a:pt x="13584" y="23188"/>
                  </a:cubicBezTo>
                  <a:cubicBezTo>
                    <a:pt x="13643" y="23146"/>
                    <a:pt x="13704" y="23127"/>
                    <a:pt x="13766" y="23127"/>
                  </a:cubicBezTo>
                  <a:cubicBezTo>
                    <a:pt x="14159" y="23127"/>
                    <a:pt x="14572" y="23865"/>
                    <a:pt x="14572" y="23865"/>
                  </a:cubicBezTo>
                  <a:cubicBezTo>
                    <a:pt x="14572" y="23865"/>
                    <a:pt x="15949" y="25027"/>
                    <a:pt x="17972" y="25027"/>
                  </a:cubicBezTo>
                  <a:cubicBezTo>
                    <a:pt x="19531" y="25027"/>
                    <a:pt x="21473" y="24336"/>
                    <a:pt x="23462" y="21889"/>
                  </a:cubicBezTo>
                  <a:cubicBezTo>
                    <a:pt x="25315" y="18619"/>
                    <a:pt x="23462" y="14791"/>
                    <a:pt x="23462" y="14791"/>
                  </a:cubicBezTo>
                  <a:cubicBezTo>
                    <a:pt x="23462" y="14791"/>
                    <a:pt x="21057" y="11333"/>
                    <a:pt x="21057" y="8740"/>
                  </a:cubicBezTo>
                  <a:cubicBezTo>
                    <a:pt x="21057" y="6206"/>
                    <a:pt x="20810" y="2008"/>
                    <a:pt x="20810" y="2008"/>
                  </a:cubicBezTo>
                  <a:cubicBezTo>
                    <a:pt x="20810" y="2008"/>
                    <a:pt x="19904" y="1538"/>
                    <a:pt x="18365" y="1538"/>
                  </a:cubicBezTo>
                  <a:cubicBezTo>
                    <a:pt x="17816" y="1538"/>
                    <a:pt x="17186" y="1598"/>
                    <a:pt x="16488" y="1761"/>
                  </a:cubicBezTo>
                  <a:cubicBezTo>
                    <a:pt x="16671" y="1267"/>
                    <a:pt x="16365" y="896"/>
                    <a:pt x="16365" y="896"/>
                  </a:cubicBezTo>
                  <a:cubicBezTo>
                    <a:pt x="16365" y="896"/>
                    <a:pt x="15855" y="860"/>
                    <a:pt x="15170" y="860"/>
                  </a:cubicBezTo>
                  <a:cubicBezTo>
                    <a:pt x="13862" y="860"/>
                    <a:pt x="11915" y="992"/>
                    <a:pt x="11672" y="1761"/>
                  </a:cubicBezTo>
                  <a:cubicBezTo>
                    <a:pt x="11672" y="3613"/>
                    <a:pt x="12102" y="10405"/>
                    <a:pt x="11672" y="10716"/>
                  </a:cubicBezTo>
                  <a:cubicBezTo>
                    <a:pt x="11480" y="10825"/>
                    <a:pt x="11361" y="10970"/>
                    <a:pt x="11251" y="10970"/>
                  </a:cubicBezTo>
                  <a:cubicBezTo>
                    <a:pt x="11112" y="10970"/>
                    <a:pt x="10986" y="10738"/>
                    <a:pt x="10743" y="9911"/>
                  </a:cubicBezTo>
                  <a:cubicBezTo>
                    <a:pt x="10314" y="8493"/>
                    <a:pt x="10437" y="1578"/>
                    <a:pt x="10003" y="714"/>
                  </a:cubicBezTo>
                  <a:cubicBezTo>
                    <a:pt x="9550" y="178"/>
                    <a:pt x="8727" y="0"/>
                    <a:pt x="783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p4"/>
            <p:cNvSpPr/>
            <p:nvPr/>
          </p:nvSpPr>
          <p:spPr>
            <a:xfrm>
              <a:off x="3820775" y="3183250"/>
              <a:ext cx="243900" cy="734750"/>
            </a:xfrm>
            <a:custGeom>
              <a:rect b="b" l="l" r="r" t="t"/>
              <a:pathLst>
                <a:path extrusionOk="0" h="29390" w="9756">
                  <a:moveTo>
                    <a:pt x="3211" y="0"/>
                  </a:moveTo>
                  <a:lnTo>
                    <a:pt x="3211" y="3769"/>
                  </a:lnTo>
                  <a:cubicBezTo>
                    <a:pt x="3211" y="3769"/>
                    <a:pt x="3399" y="3705"/>
                    <a:pt x="3705" y="3522"/>
                  </a:cubicBezTo>
                  <a:lnTo>
                    <a:pt x="3705" y="247"/>
                  </a:lnTo>
                  <a:cubicBezTo>
                    <a:pt x="3705" y="247"/>
                    <a:pt x="3522" y="188"/>
                    <a:pt x="3211" y="0"/>
                  </a:cubicBezTo>
                  <a:close/>
                  <a:moveTo>
                    <a:pt x="7904" y="2534"/>
                  </a:moveTo>
                  <a:cubicBezTo>
                    <a:pt x="7904" y="2593"/>
                    <a:pt x="7968" y="2593"/>
                    <a:pt x="7968" y="2658"/>
                  </a:cubicBezTo>
                  <a:cubicBezTo>
                    <a:pt x="8027" y="2781"/>
                    <a:pt x="8151" y="2964"/>
                    <a:pt x="8215" y="3087"/>
                  </a:cubicBezTo>
                  <a:cubicBezTo>
                    <a:pt x="8462" y="3581"/>
                    <a:pt x="8645" y="4199"/>
                    <a:pt x="8768" y="4757"/>
                  </a:cubicBezTo>
                  <a:cubicBezTo>
                    <a:pt x="8956" y="5498"/>
                    <a:pt x="9015" y="6298"/>
                    <a:pt x="8956" y="7039"/>
                  </a:cubicBezTo>
                  <a:cubicBezTo>
                    <a:pt x="8892" y="7474"/>
                    <a:pt x="8892" y="7844"/>
                    <a:pt x="8832" y="7967"/>
                  </a:cubicBezTo>
                  <a:lnTo>
                    <a:pt x="8832" y="8027"/>
                  </a:lnTo>
                  <a:lnTo>
                    <a:pt x="8768" y="8027"/>
                  </a:lnTo>
                  <a:cubicBezTo>
                    <a:pt x="8521" y="8150"/>
                    <a:pt x="5869" y="10067"/>
                    <a:pt x="5558" y="10249"/>
                  </a:cubicBezTo>
                  <a:cubicBezTo>
                    <a:pt x="5187" y="10437"/>
                    <a:pt x="3522" y="12225"/>
                    <a:pt x="3522" y="12225"/>
                  </a:cubicBezTo>
                  <a:cubicBezTo>
                    <a:pt x="3522" y="12225"/>
                    <a:pt x="3769" y="14512"/>
                    <a:pt x="2658" y="16794"/>
                  </a:cubicBezTo>
                  <a:cubicBezTo>
                    <a:pt x="1547" y="19081"/>
                    <a:pt x="618" y="23956"/>
                    <a:pt x="248" y="25191"/>
                  </a:cubicBezTo>
                  <a:cubicBezTo>
                    <a:pt x="1" y="26179"/>
                    <a:pt x="124" y="28219"/>
                    <a:pt x="248" y="29143"/>
                  </a:cubicBezTo>
                  <a:cubicBezTo>
                    <a:pt x="371" y="29207"/>
                    <a:pt x="559" y="29266"/>
                    <a:pt x="682" y="29390"/>
                  </a:cubicBezTo>
                  <a:cubicBezTo>
                    <a:pt x="618" y="28466"/>
                    <a:pt x="495" y="26490"/>
                    <a:pt x="742" y="25502"/>
                  </a:cubicBezTo>
                  <a:cubicBezTo>
                    <a:pt x="1112" y="24203"/>
                    <a:pt x="2041" y="19387"/>
                    <a:pt x="3152" y="17105"/>
                  </a:cubicBezTo>
                  <a:cubicBezTo>
                    <a:pt x="4263" y="14818"/>
                    <a:pt x="3952" y="12472"/>
                    <a:pt x="3952" y="12472"/>
                  </a:cubicBezTo>
                  <a:cubicBezTo>
                    <a:pt x="3952" y="12472"/>
                    <a:pt x="5681" y="10684"/>
                    <a:pt x="5992" y="10561"/>
                  </a:cubicBezTo>
                  <a:cubicBezTo>
                    <a:pt x="6363" y="10373"/>
                    <a:pt x="9015" y="8397"/>
                    <a:pt x="9262" y="8338"/>
                  </a:cubicBezTo>
                  <a:cubicBezTo>
                    <a:pt x="9509" y="8274"/>
                    <a:pt x="9756" y="3828"/>
                    <a:pt x="7968" y="2534"/>
                  </a:cubicBezTo>
                  <a:close/>
                </a:path>
              </a:pathLst>
            </a:custGeom>
            <a:solidFill>
              <a:srgbClr val="801D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p4"/>
            <p:cNvSpPr/>
            <p:nvPr/>
          </p:nvSpPr>
          <p:spPr>
            <a:xfrm>
              <a:off x="3854750" y="3857850"/>
              <a:ext cx="71025" cy="103375"/>
            </a:xfrm>
            <a:custGeom>
              <a:rect b="b" l="l" r="r" t="t"/>
              <a:pathLst>
                <a:path extrusionOk="0" h="4135" w="2841">
                  <a:moveTo>
                    <a:pt x="864" y="0"/>
                  </a:moveTo>
                  <a:cubicBezTo>
                    <a:pt x="311" y="60"/>
                    <a:pt x="0" y="677"/>
                    <a:pt x="64" y="1235"/>
                  </a:cubicBezTo>
                  <a:cubicBezTo>
                    <a:pt x="124" y="1788"/>
                    <a:pt x="435" y="2223"/>
                    <a:pt x="741" y="2717"/>
                  </a:cubicBezTo>
                  <a:cubicBezTo>
                    <a:pt x="1111" y="3147"/>
                    <a:pt x="1423" y="3641"/>
                    <a:pt x="1793" y="4135"/>
                  </a:cubicBezTo>
                  <a:cubicBezTo>
                    <a:pt x="2099" y="3764"/>
                    <a:pt x="2470" y="3394"/>
                    <a:pt x="2840" y="3023"/>
                  </a:cubicBezTo>
                  <a:cubicBezTo>
                    <a:pt x="2840" y="2900"/>
                    <a:pt x="2840" y="2776"/>
                    <a:pt x="2781" y="2653"/>
                  </a:cubicBezTo>
                  <a:cubicBezTo>
                    <a:pt x="2717" y="2159"/>
                    <a:pt x="2717" y="1665"/>
                    <a:pt x="2470" y="1235"/>
                  </a:cubicBezTo>
                  <a:cubicBezTo>
                    <a:pt x="2346" y="865"/>
                    <a:pt x="2040" y="494"/>
                    <a:pt x="1729" y="247"/>
                  </a:cubicBezTo>
                  <a:cubicBezTo>
                    <a:pt x="1482" y="124"/>
                    <a:pt x="1235" y="0"/>
                    <a:pt x="988" y="0"/>
                  </a:cubicBezTo>
                  <a:close/>
                </a:path>
              </a:pathLst>
            </a:custGeom>
            <a:solidFill>
              <a:srgbClr val="801D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Google Shape;2883;p4"/>
            <p:cNvSpPr/>
            <p:nvPr/>
          </p:nvSpPr>
          <p:spPr>
            <a:xfrm>
              <a:off x="4094050" y="3618525"/>
              <a:ext cx="155875" cy="126600"/>
            </a:xfrm>
            <a:custGeom>
              <a:rect b="b" l="l" r="r" t="t"/>
              <a:pathLst>
                <a:path extrusionOk="0" h="5064" w="6235">
                  <a:moveTo>
                    <a:pt x="5804" y="1"/>
                  </a:moveTo>
                  <a:cubicBezTo>
                    <a:pt x="5310" y="1"/>
                    <a:pt x="4816" y="248"/>
                    <a:pt x="4382" y="495"/>
                  </a:cubicBezTo>
                  <a:cubicBezTo>
                    <a:pt x="2530" y="1606"/>
                    <a:pt x="1048" y="3211"/>
                    <a:pt x="1" y="5004"/>
                  </a:cubicBezTo>
                  <a:lnTo>
                    <a:pt x="1" y="5064"/>
                  </a:lnTo>
                  <a:lnTo>
                    <a:pt x="60" y="5064"/>
                  </a:lnTo>
                  <a:cubicBezTo>
                    <a:pt x="1112" y="3211"/>
                    <a:pt x="2594" y="1670"/>
                    <a:pt x="4382" y="618"/>
                  </a:cubicBezTo>
                  <a:cubicBezTo>
                    <a:pt x="4816" y="312"/>
                    <a:pt x="5310" y="65"/>
                    <a:pt x="5804" y="65"/>
                  </a:cubicBezTo>
                  <a:cubicBezTo>
                    <a:pt x="5928" y="65"/>
                    <a:pt x="6051" y="124"/>
                    <a:pt x="6175" y="124"/>
                  </a:cubicBezTo>
                  <a:lnTo>
                    <a:pt x="6234" y="124"/>
                  </a:lnTo>
                  <a:cubicBezTo>
                    <a:pt x="6234" y="65"/>
                    <a:pt x="6234" y="65"/>
                    <a:pt x="6175" y="65"/>
                  </a:cubicBezTo>
                  <a:cubicBezTo>
                    <a:pt x="6051" y="1"/>
                    <a:pt x="5928" y="1"/>
                    <a:pt x="5804" y="1"/>
                  </a:cubicBezTo>
                  <a:close/>
                </a:path>
              </a:pathLst>
            </a:custGeom>
            <a:solidFill>
              <a:srgbClr val="B62C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Google Shape;2884;p4"/>
            <p:cNvSpPr/>
            <p:nvPr/>
          </p:nvSpPr>
          <p:spPr>
            <a:xfrm>
              <a:off x="4177400" y="3609275"/>
              <a:ext cx="182175" cy="89550"/>
            </a:xfrm>
            <a:custGeom>
              <a:rect b="b" l="l" r="r" t="t"/>
              <a:pathLst>
                <a:path extrusionOk="0" h="3582" w="7287">
                  <a:moveTo>
                    <a:pt x="7163" y="0"/>
                  </a:moveTo>
                  <a:cubicBezTo>
                    <a:pt x="6234" y="988"/>
                    <a:pt x="5187" y="1917"/>
                    <a:pt x="3952" y="2534"/>
                  </a:cubicBezTo>
                  <a:cubicBezTo>
                    <a:pt x="2900" y="3152"/>
                    <a:pt x="1665" y="3522"/>
                    <a:pt x="430" y="3522"/>
                  </a:cubicBezTo>
                  <a:lnTo>
                    <a:pt x="60" y="3522"/>
                  </a:lnTo>
                  <a:cubicBezTo>
                    <a:pt x="1" y="3522"/>
                    <a:pt x="1" y="3522"/>
                    <a:pt x="1" y="3581"/>
                  </a:cubicBezTo>
                  <a:lnTo>
                    <a:pt x="430" y="3581"/>
                  </a:lnTo>
                  <a:cubicBezTo>
                    <a:pt x="1665" y="3581"/>
                    <a:pt x="2900" y="3211"/>
                    <a:pt x="4011" y="2658"/>
                  </a:cubicBezTo>
                  <a:cubicBezTo>
                    <a:pt x="5246" y="1976"/>
                    <a:pt x="6298" y="1052"/>
                    <a:pt x="7222" y="64"/>
                  </a:cubicBezTo>
                  <a:cubicBezTo>
                    <a:pt x="7286" y="64"/>
                    <a:pt x="7286" y="0"/>
                    <a:pt x="7222" y="0"/>
                  </a:cubicBezTo>
                  <a:close/>
                </a:path>
              </a:pathLst>
            </a:custGeom>
            <a:solidFill>
              <a:srgbClr val="B62C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Google Shape;2885;p4"/>
            <p:cNvSpPr/>
            <p:nvPr/>
          </p:nvSpPr>
          <p:spPr>
            <a:xfrm>
              <a:off x="3649500" y="3162550"/>
              <a:ext cx="402850" cy="760150"/>
            </a:xfrm>
            <a:custGeom>
              <a:rect b="b" l="l" r="r" t="t"/>
              <a:pathLst>
                <a:path extrusionOk="0" h="30406" w="16114">
                  <a:moveTo>
                    <a:pt x="6652" y="1"/>
                  </a:moveTo>
                  <a:cubicBezTo>
                    <a:pt x="5645" y="1"/>
                    <a:pt x="4486" y="193"/>
                    <a:pt x="3271" y="769"/>
                  </a:cubicBezTo>
                  <a:cubicBezTo>
                    <a:pt x="3271" y="769"/>
                    <a:pt x="3394" y="5955"/>
                    <a:pt x="3271" y="7496"/>
                  </a:cubicBezTo>
                  <a:cubicBezTo>
                    <a:pt x="3211" y="9042"/>
                    <a:pt x="2036" y="12930"/>
                    <a:pt x="1853" y="15340"/>
                  </a:cubicBezTo>
                  <a:cubicBezTo>
                    <a:pt x="1665" y="17686"/>
                    <a:pt x="989" y="22315"/>
                    <a:pt x="1236" y="23861"/>
                  </a:cubicBezTo>
                  <a:cubicBezTo>
                    <a:pt x="1418" y="25466"/>
                    <a:pt x="677" y="27565"/>
                    <a:pt x="307" y="28059"/>
                  </a:cubicBezTo>
                  <a:cubicBezTo>
                    <a:pt x="1" y="28612"/>
                    <a:pt x="6234" y="30405"/>
                    <a:pt x="6234" y="30405"/>
                  </a:cubicBezTo>
                  <a:lnTo>
                    <a:pt x="7099" y="30405"/>
                  </a:lnTo>
                  <a:cubicBezTo>
                    <a:pt x="7099" y="30405"/>
                    <a:pt x="6792" y="27318"/>
                    <a:pt x="7099" y="26019"/>
                  </a:cubicBezTo>
                  <a:cubicBezTo>
                    <a:pt x="7469" y="24784"/>
                    <a:pt x="8398" y="19909"/>
                    <a:pt x="9509" y="17622"/>
                  </a:cubicBezTo>
                  <a:cubicBezTo>
                    <a:pt x="10620" y="15340"/>
                    <a:pt x="10373" y="13053"/>
                    <a:pt x="10373" y="13053"/>
                  </a:cubicBezTo>
                  <a:cubicBezTo>
                    <a:pt x="10373" y="13053"/>
                    <a:pt x="12038" y="11265"/>
                    <a:pt x="12409" y="11077"/>
                  </a:cubicBezTo>
                  <a:cubicBezTo>
                    <a:pt x="12720" y="10895"/>
                    <a:pt x="15372" y="8978"/>
                    <a:pt x="15619" y="8855"/>
                  </a:cubicBezTo>
                  <a:cubicBezTo>
                    <a:pt x="15866" y="8795"/>
                    <a:pt x="16113" y="4350"/>
                    <a:pt x="14325" y="3115"/>
                  </a:cubicBezTo>
                  <a:cubicBezTo>
                    <a:pt x="14218" y="3081"/>
                    <a:pt x="14095" y="3066"/>
                    <a:pt x="13961" y="3066"/>
                  </a:cubicBezTo>
                  <a:cubicBezTo>
                    <a:pt x="12614" y="3066"/>
                    <a:pt x="10062" y="4597"/>
                    <a:pt x="10062" y="4597"/>
                  </a:cubicBezTo>
                  <a:lnTo>
                    <a:pt x="10062" y="769"/>
                  </a:lnTo>
                  <a:cubicBezTo>
                    <a:pt x="10062" y="769"/>
                    <a:pt x="8664" y="1"/>
                    <a:pt x="665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Google Shape;2886;p4"/>
            <p:cNvSpPr/>
            <p:nvPr/>
          </p:nvSpPr>
          <p:spPr>
            <a:xfrm>
              <a:off x="3837825" y="3917975"/>
              <a:ext cx="37075" cy="101900"/>
            </a:xfrm>
            <a:custGeom>
              <a:rect b="b" l="l" r="r" t="t"/>
              <a:pathLst>
                <a:path extrusionOk="0" h="4076" w="1483">
                  <a:moveTo>
                    <a:pt x="0" y="1"/>
                  </a:moveTo>
                  <a:cubicBezTo>
                    <a:pt x="60" y="188"/>
                    <a:pt x="60" y="312"/>
                    <a:pt x="60" y="371"/>
                  </a:cubicBezTo>
                  <a:cubicBezTo>
                    <a:pt x="618" y="806"/>
                    <a:pt x="924" y="1359"/>
                    <a:pt x="865" y="2347"/>
                  </a:cubicBezTo>
                  <a:lnTo>
                    <a:pt x="677" y="3276"/>
                  </a:lnTo>
                  <a:cubicBezTo>
                    <a:pt x="618" y="3523"/>
                    <a:pt x="554" y="3829"/>
                    <a:pt x="494" y="4076"/>
                  </a:cubicBezTo>
                  <a:cubicBezTo>
                    <a:pt x="618" y="3952"/>
                    <a:pt x="741" y="3770"/>
                    <a:pt x="924" y="3646"/>
                  </a:cubicBezTo>
                  <a:cubicBezTo>
                    <a:pt x="988" y="3582"/>
                    <a:pt x="1047" y="3458"/>
                    <a:pt x="1112" y="3399"/>
                  </a:cubicBezTo>
                  <a:cubicBezTo>
                    <a:pt x="1235" y="3088"/>
                    <a:pt x="1294" y="2717"/>
                    <a:pt x="1359" y="2347"/>
                  </a:cubicBezTo>
                  <a:cubicBezTo>
                    <a:pt x="1482" y="1053"/>
                    <a:pt x="801" y="495"/>
                    <a:pt x="0" y="1"/>
                  </a:cubicBezTo>
                  <a:close/>
                </a:path>
              </a:pathLst>
            </a:custGeom>
            <a:solidFill>
              <a:srgbClr val="801D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Google Shape;2887;p4"/>
            <p:cNvSpPr/>
            <p:nvPr/>
          </p:nvSpPr>
          <p:spPr>
            <a:xfrm>
              <a:off x="3826950" y="3911800"/>
              <a:ext cx="12375" cy="15475"/>
            </a:xfrm>
            <a:custGeom>
              <a:rect b="b" l="l" r="r" t="t"/>
              <a:pathLst>
                <a:path extrusionOk="0" h="619" w="495">
                  <a:moveTo>
                    <a:pt x="1" y="1"/>
                  </a:moveTo>
                  <a:lnTo>
                    <a:pt x="1" y="248"/>
                  </a:lnTo>
                  <a:cubicBezTo>
                    <a:pt x="188" y="371"/>
                    <a:pt x="371" y="495"/>
                    <a:pt x="495" y="618"/>
                  </a:cubicBezTo>
                  <a:cubicBezTo>
                    <a:pt x="495" y="559"/>
                    <a:pt x="495" y="435"/>
                    <a:pt x="435" y="248"/>
                  </a:cubicBezTo>
                  <a:cubicBezTo>
                    <a:pt x="312" y="124"/>
                    <a:pt x="124" y="65"/>
                    <a:pt x="1" y="1"/>
                  </a:cubicBezTo>
                  <a:close/>
                </a:path>
              </a:pathLst>
            </a:custGeom>
            <a:solidFill>
              <a:srgbClr val="70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Google Shape;2888;p4"/>
            <p:cNvSpPr/>
            <p:nvPr/>
          </p:nvSpPr>
          <p:spPr>
            <a:xfrm>
              <a:off x="3691125" y="3845500"/>
              <a:ext cx="135850" cy="72500"/>
            </a:xfrm>
            <a:custGeom>
              <a:rect b="b" l="l" r="r" t="t"/>
              <a:pathLst>
                <a:path extrusionOk="0" h="2900" w="5434">
                  <a:moveTo>
                    <a:pt x="0" y="0"/>
                  </a:moveTo>
                  <a:cubicBezTo>
                    <a:pt x="1052" y="124"/>
                    <a:pt x="1853" y="801"/>
                    <a:pt x="1853" y="801"/>
                  </a:cubicBezTo>
                  <a:cubicBezTo>
                    <a:pt x="2347" y="1235"/>
                    <a:pt x="2905" y="1359"/>
                    <a:pt x="3334" y="1665"/>
                  </a:cubicBezTo>
                  <a:cubicBezTo>
                    <a:pt x="3952" y="2223"/>
                    <a:pt x="4757" y="2529"/>
                    <a:pt x="5434" y="2900"/>
                  </a:cubicBezTo>
                  <a:lnTo>
                    <a:pt x="5434" y="2653"/>
                  </a:lnTo>
                  <a:cubicBezTo>
                    <a:pt x="4880" y="2347"/>
                    <a:pt x="4263" y="2100"/>
                    <a:pt x="3828" y="1665"/>
                  </a:cubicBezTo>
                  <a:cubicBezTo>
                    <a:pt x="3399" y="1359"/>
                    <a:pt x="2840" y="1235"/>
                    <a:pt x="2411" y="801"/>
                  </a:cubicBezTo>
                  <a:cubicBezTo>
                    <a:pt x="2347" y="801"/>
                    <a:pt x="1423" y="0"/>
                    <a:pt x="247" y="0"/>
                  </a:cubicBezTo>
                  <a:close/>
                </a:path>
              </a:pathLst>
            </a:custGeom>
            <a:solidFill>
              <a:srgbClr val="9F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Google Shape;2889;p4"/>
            <p:cNvSpPr/>
            <p:nvPr/>
          </p:nvSpPr>
          <p:spPr>
            <a:xfrm>
              <a:off x="3819300" y="3263500"/>
              <a:ext cx="100300" cy="67950"/>
            </a:xfrm>
            <a:custGeom>
              <a:rect b="b" l="l" r="r" t="t"/>
              <a:pathLst>
                <a:path extrusionOk="0" h="2718" w="4012">
                  <a:moveTo>
                    <a:pt x="3952" y="1"/>
                  </a:moveTo>
                  <a:lnTo>
                    <a:pt x="0" y="2658"/>
                  </a:lnTo>
                  <a:cubicBezTo>
                    <a:pt x="0" y="2718"/>
                    <a:pt x="60" y="2718"/>
                    <a:pt x="60" y="2718"/>
                  </a:cubicBezTo>
                  <a:lnTo>
                    <a:pt x="4011" y="65"/>
                  </a:lnTo>
                  <a:lnTo>
                    <a:pt x="4011" y="1"/>
                  </a:lnTo>
                  <a:close/>
                </a:path>
              </a:pathLst>
            </a:custGeom>
            <a:solidFill>
              <a:srgbClr val="9B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Google Shape;2890;p4"/>
            <p:cNvSpPr/>
            <p:nvPr/>
          </p:nvSpPr>
          <p:spPr>
            <a:xfrm>
              <a:off x="3702000" y="3348475"/>
              <a:ext cx="205250" cy="455400"/>
            </a:xfrm>
            <a:custGeom>
              <a:rect b="b" l="l" r="r" t="t"/>
              <a:pathLst>
                <a:path extrusionOk="0" h="18216" w="8210">
                  <a:moveTo>
                    <a:pt x="7839" y="0"/>
                  </a:moveTo>
                  <a:lnTo>
                    <a:pt x="7839" y="0"/>
                  </a:lnTo>
                  <a:cubicBezTo>
                    <a:pt x="6357" y="1418"/>
                    <a:pt x="4939" y="2776"/>
                    <a:pt x="3458" y="4199"/>
                  </a:cubicBezTo>
                  <a:cubicBezTo>
                    <a:pt x="3211" y="4446"/>
                    <a:pt x="2899" y="4693"/>
                    <a:pt x="2717" y="5063"/>
                  </a:cubicBezTo>
                  <a:cubicBezTo>
                    <a:pt x="2529" y="5434"/>
                    <a:pt x="2405" y="5927"/>
                    <a:pt x="2282" y="6421"/>
                  </a:cubicBezTo>
                  <a:cubicBezTo>
                    <a:pt x="2099" y="6975"/>
                    <a:pt x="1788" y="7533"/>
                    <a:pt x="1482" y="8086"/>
                  </a:cubicBezTo>
                  <a:cubicBezTo>
                    <a:pt x="617" y="10126"/>
                    <a:pt x="370" y="12284"/>
                    <a:pt x="123" y="14507"/>
                  </a:cubicBezTo>
                  <a:cubicBezTo>
                    <a:pt x="59" y="15312"/>
                    <a:pt x="0" y="16113"/>
                    <a:pt x="247" y="16853"/>
                  </a:cubicBezTo>
                  <a:cubicBezTo>
                    <a:pt x="483" y="17562"/>
                    <a:pt x="1112" y="18216"/>
                    <a:pt x="1870" y="18216"/>
                  </a:cubicBezTo>
                  <a:cubicBezTo>
                    <a:pt x="1905" y="18216"/>
                    <a:pt x="1940" y="18215"/>
                    <a:pt x="1976" y="18212"/>
                  </a:cubicBezTo>
                  <a:cubicBezTo>
                    <a:pt x="2717" y="16177"/>
                    <a:pt x="1912" y="13831"/>
                    <a:pt x="2346" y="11667"/>
                  </a:cubicBezTo>
                  <a:cubicBezTo>
                    <a:pt x="2593" y="10249"/>
                    <a:pt x="3334" y="9015"/>
                    <a:pt x="3581" y="7656"/>
                  </a:cubicBezTo>
                  <a:cubicBezTo>
                    <a:pt x="3705" y="6915"/>
                    <a:pt x="3705" y="6110"/>
                    <a:pt x="3952" y="5369"/>
                  </a:cubicBezTo>
                  <a:cubicBezTo>
                    <a:pt x="4445" y="3952"/>
                    <a:pt x="5863" y="3087"/>
                    <a:pt x="7039" y="2035"/>
                  </a:cubicBezTo>
                  <a:cubicBezTo>
                    <a:pt x="7592" y="1541"/>
                    <a:pt x="8209" y="741"/>
                    <a:pt x="7839" y="0"/>
                  </a:cubicBezTo>
                  <a:close/>
                </a:path>
              </a:pathLst>
            </a:custGeom>
            <a:solidFill>
              <a:srgbClr val="93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Google Shape;2891;p4"/>
            <p:cNvSpPr/>
            <p:nvPr/>
          </p:nvSpPr>
          <p:spPr>
            <a:xfrm>
              <a:off x="3862525" y="3387000"/>
              <a:ext cx="124975" cy="146725"/>
            </a:xfrm>
            <a:custGeom>
              <a:rect b="b" l="l" r="r" t="t"/>
              <a:pathLst>
                <a:path extrusionOk="0" h="5869" w="4999">
                  <a:moveTo>
                    <a:pt x="4940" y="0"/>
                  </a:moveTo>
                  <a:cubicBezTo>
                    <a:pt x="3641" y="618"/>
                    <a:pt x="2593" y="1606"/>
                    <a:pt x="1606" y="2593"/>
                  </a:cubicBezTo>
                  <a:cubicBezTo>
                    <a:pt x="1112" y="3028"/>
                    <a:pt x="677" y="3458"/>
                    <a:pt x="371" y="4016"/>
                  </a:cubicBezTo>
                  <a:cubicBezTo>
                    <a:pt x="124" y="4446"/>
                    <a:pt x="0" y="4880"/>
                    <a:pt x="0" y="5374"/>
                  </a:cubicBezTo>
                  <a:cubicBezTo>
                    <a:pt x="0" y="5498"/>
                    <a:pt x="0" y="5681"/>
                    <a:pt x="59" y="5868"/>
                  </a:cubicBezTo>
                  <a:cubicBezTo>
                    <a:pt x="124" y="5868"/>
                    <a:pt x="124" y="5868"/>
                    <a:pt x="124" y="5804"/>
                  </a:cubicBezTo>
                  <a:cubicBezTo>
                    <a:pt x="59" y="5681"/>
                    <a:pt x="59" y="5498"/>
                    <a:pt x="59" y="5374"/>
                  </a:cubicBezTo>
                  <a:cubicBezTo>
                    <a:pt x="59" y="4880"/>
                    <a:pt x="183" y="4446"/>
                    <a:pt x="430" y="4075"/>
                  </a:cubicBezTo>
                  <a:cubicBezTo>
                    <a:pt x="741" y="3522"/>
                    <a:pt x="1171" y="3087"/>
                    <a:pt x="1665" y="2658"/>
                  </a:cubicBezTo>
                  <a:cubicBezTo>
                    <a:pt x="2653" y="1670"/>
                    <a:pt x="3705" y="682"/>
                    <a:pt x="4999" y="124"/>
                  </a:cubicBezTo>
                  <a:lnTo>
                    <a:pt x="4999" y="64"/>
                  </a:lnTo>
                  <a:cubicBezTo>
                    <a:pt x="4999" y="0"/>
                    <a:pt x="4999" y="0"/>
                    <a:pt x="4940" y="0"/>
                  </a:cubicBezTo>
                  <a:close/>
                </a:path>
              </a:pathLst>
            </a:custGeom>
            <a:solidFill>
              <a:srgbClr val="9B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Google Shape;2892;p4"/>
            <p:cNvSpPr/>
            <p:nvPr/>
          </p:nvSpPr>
          <p:spPr>
            <a:xfrm>
              <a:off x="4483025" y="4002225"/>
              <a:ext cx="277875" cy="450400"/>
            </a:xfrm>
            <a:custGeom>
              <a:rect b="b" l="l" r="r" t="t"/>
              <a:pathLst>
                <a:path extrusionOk="0" h="18016" w="11115">
                  <a:moveTo>
                    <a:pt x="1279" y="1"/>
                  </a:moveTo>
                  <a:cubicBezTo>
                    <a:pt x="1206" y="1"/>
                    <a:pt x="1130" y="8"/>
                    <a:pt x="1048" y="29"/>
                  </a:cubicBezTo>
                  <a:cubicBezTo>
                    <a:pt x="554" y="212"/>
                    <a:pt x="430" y="893"/>
                    <a:pt x="371" y="1447"/>
                  </a:cubicBezTo>
                  <a:cubicBezTo>
                    <a:pt x="248" y="2993"/>
                    <a:pt x="124" y="4598"/>
                    <a:pt x="60" y="6139"/>
                  </a:cubicBezTo>
                  <a:cubicBezTo>
                    <a:pt x="1" y="7315"/>
                    <a:pt x="1" y="8426"/>
                    <a:pt x="183" y="9597"/>
                  </a:cubicBezTo>
                  <a:cubicBezTo>
                    <a:pt x="307" y="10461"/>
                    <a:pt x="554" y="11390"/>
                    <a:pt x="801" y="12254"/>
                  </a:cubicBezTo>
                  <a:cubicBezTo>
                    <a:pt x="1171" y="13612"/>
                    <a:pt x="1606" y="14971"/>
                    <a:pt x="1976" y="16329"/>
                  </a:cubicBezTo>
                  <a:cubicBezTo>
                    <a:pt x="2159" y="17006"/>
                    <a:pt x="2530" y="17870"/>
                    <a:pt x="3271" y="17994"/>
                  </a:cubicBezTo>
                  <a:cubicBezTo>
                    <a:pt x="3344" y="18009"/>
                    <a:pt x="3416" y="18016"/>
                    <a:pt x="3485" y="18016"/>
                  </a:cubicBezTo>
                  <a:cubicBezTo>
                    <a:pt x="4295" y="18016"/>
                    <a:pt x="4836" y="17056"/>
                    <a:pt x="5064" y="16206"/>
                  </a:cubicBezTo>
                  <a:cubicBezTo>
                    <a:pt x="5370" y="15030"/>
                    <a:pt x="5557" y="13859"/>
                    <a:pt x="6051" y="12807"/>
                  </a:cubicBezTo>
                  <a:cubicBezTo>
                    <a:pt x="6545" y="11696"/>
                    <a:pt x="7469" y="10708"/>
                    <a:pt x="8645" y="10525"/>
                  </a:cubicBezTo>
                  <a:cubicBezTo>
                    <a:pt x="9015" y="10461"/>
                    <a:pt x="9386" y="10525"/>
                    <a:pt x="9692" y="10402"/>
                  </a:cubicBezTo>
                  <a:cubicBezTo>
                    <a:pt x="10433" y="10155"/>
                    <a:pt x="10927" y="9350"/>
                    <a:pt x="10991" y="8550"/>
                  </a:cubicBezTo>
                  <a:cubicBezTo>
                    <a:pt x="11114" y="7809"/>
                    <a:pt x="10867" y="7004"/>
                    <a:pt x="10680" y="6263"/>
                  </a:cubicBezTo>
                  <a:cubicBezTo>
                    <a:pt x="10620" y="6016"/>
                    <a:pt x="10497" y="5769"/>
                    <a:pt x="10373" y="5645"/>
                  </a:cubicBezTo>
                  <a:cubicBezTo>
                    <a:pt x="10211" y="5483"/>
                    <a:pt x="9995" y="5455"/>
                    <a:pt x="9761" y="5455"/>
                  </a:cubicBezTo>
                  <a:cubicBezTo>
                    <a:pt x="9639" y="5455"/>
                    <a:pt x="9512" y="5462"/>
                    <a:pt x="9386" y="5462"/>
                  </a:cubicBezTo>
                  <a:cubicBezTo>
                    <a:pt x="8210" y="5586"/>
                    <a:pt x="6975" y="5709"/>
                    <a:pt x="5740" y="5833"/>
                  </a:cubicBezTo>
                  <a:cubicBezTo>
                    <a:pt x="6234" y="5398"/>
                    <a:pt x="6916" y="5398"/>
                    <a:pt x="7657" y="5398"/>
                  </a:cubicBezTo>
                  <a:cubicBezTo>
                    <a:pt x="8333" y="5398"/>
                    <a:pt x="9015" y="5398"/>
                    <a:pt x="9509" y="5028"/>
                  </a:cubicBezTo>
                  <a:cubicBezTo>
                    <a:pt x="9939" y="4657"/>
                    <a:pt x="10126" y="4040"/>
                    <a:pt x="10309" y="3422"/>
                  </a:cubicBezTo>
                  <a:cubicBezTo>
                    <a:pt x="10433" y="2682"/>
                    <a:pt x="10556" y="1758"/>
                    <a:pt x="9879" y="1323"/>
                  </a:cubicBezTo>
                  <a:cubicBezTo>
                    <a:pt x="9692" y="1200"/>
                    <a:pt x="9386" y="1140"/>
                    <a:pt x="9139" y="1076"/>
                  </a:cubicBezTo>
                  <a:cubicBezTo>
                    <a:pt x="6669" y="770"/>
                    <a:pt x="4199" y="400"/>
                    <a:pt x="1729" y="29"/>
                  </a:cubicBezTo>
                  <a:cubicBezTo>
                    <a:pt x="1565" y="29"/>
                    <a:pt x="1427" y="1"/>
                    <a:pt x="127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Google Shape;2893;p4"/>
            <p:cNvSpPr/>
            <p:nvPr/>
          </p:nvSpPr>
          <p:spPr>
            <a:xfrm>
              <a:off x="4472150" y="3930325"/>
              <a:ext cx="64875" cy="74125"/>
            </a:xfrm>
            <a:custGeom>
              <a:rect b="b" l="l" r="r" t="t"/>
              <a:pathLst>
                <a:path extrusionOk="0" h="2965" w="2595">
                  <a:moveTo>
                    <a:pt x="189" y="1"/>
                  </a:moveTo>
                  <a:cubicBezTo>
                    <a:pt x="124" y="65"/>
                    <a:pt x="65" y="65"/>
                    <a:pt x="1" y="65"/>
                  </a:cubicBezTo>
                  <a:cubicBezTo>
                    <a:pt x="989" y="806"/>
                    <a:pt x="1730" y="1794"/>
                    <a:pt x="2100" y="2905"/>
                  </a:cubicBezTo>
                  <a:lnTo>
                    <a:pt x="2164" y="2905"/>
                  </a:lnTo>
                  <a:cubicBezTo>
                    <a:pt x="2288" y="2964"/>
                    <a:pt x="2471" y="2964"/>
                    <a:pt x="2594" y="2964"/>
                  </a:cubicBezTo>
                  <a:cubicBezTo>
                    <a:pt x="2224" y="1729"/>
                    <a:pt x="1300" y="742"/>
                    <a:pt x="189" y="1"/>
                  </a:cubicBezTo>
                  <a:close/>
                </a:path>
              </a:pathLst>
            </a:custGeom>
            <a:solidFill>
              <a:srgbClr val="87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4" name="Google Shape;2894;p4"/>
            <p:cNvSpPr/>
            <p:nvPr/>
          </p:nvSpPr>
          <p:spPr>
            <a:xfrm>
              <a:off x="4521550" y="4002950"/>
              <a:ext cx="37075" cy="304025"/>
            </a:xfrm>
            <a:custGeom>
              <a:rect b="b" l="l" r="r" t="t"/>
              <a:pathLst>
                <a:path extrusionOk="0" h="12161" w="1483">
                  <a:moveTo>
                    <a:pt x="124" y="0"/>
                  </a:moveTo>
                  <a:cubicBezTo>
                    <a:pt x="188" y="183"/>
                    <a:pt x="248" y="430"/>
                    <a:pt x="248" y="618"/>
                  </a:cubicBezTo>
                  <a:cubicBezTo>
                    <a:pt x="559" y="2282"/>
                    <a:pt x="1" y="3952"/>
                    <a:pt x="65" y="5616"/>
                  </a:cubicBezTo>
                  <a:cubicBezTo>
                    <a:pt x="188" y="7409"/>
                    <a:pt x="929" y="9138"/>
                    <a:pt x="929" y="10926"/>
                  </a:cubicBezTo>
                  <a:cubicBezTo>
                    <a:pt x="929" y="11173"/>
                    <a:pt x="865" y="11544"/>
                    <a:pt x="806" y="11790"/>
                  </a:cubicBezTo>
                  <a:cubicBezTo>
                    <a:pt x="929" y="11914"/>
                    <a:pt x="1112" y="12037"/>
                    <a:pt x="1300" y="12161"/>
                  </a:cubicBezTo>
                  <a:cubicBezTo>
                    <a:pt x="1423" y="11790"/>
                    <a:pt x="1483" y="11420"/>
                    <a:pt x="1483" y="11050"/>
                  </a:cubicBezTo>
                  <a:cubicBezTo>
                    <a:pt x="1483" y="9261"/>
                    <a:pt x="742" y="7592"/>
                    <a:pt x="682" y="5804"/>
                  </a:cubicBezTo>
                  <a:cubicBezTo>
                    <a:pt x="559" y="4134"/>
                    <a:pt x="1112" y="2406"/>
                    <a:pt x="806" y="800"/>
                  </a:cubicBezTo>
                  <a:cubicBezTo>
                    <a:pt x="806" y="553"/>
                    <a:pt x="742" y="306"/>
                    <a:pt x="618" y="59"/>
                  </a:cubicBezTo>
                  <a:cubicBezTo>
                    <a:pt x="495" y="59"/>
                    <a:pt x="312" y="59"/>
                    <a:pt x="188" y="0"/>
                  </a:cubicBezTo>
                  <a:close/>
                </a:path>
              </a:pathLst>
            </a:custGeom>
            <a:solidFill>
              <a:srgbClr val="9F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5" name="Google Shape;2895;p4"/>
            <p:cNvSpPr/>
            <p:nvPr/>
          </p:nvSpPr>
          <p:spPr>
            <a:xfrm>
              <a:off x="4691350" y="4039200"/>
              <a:ext cx="44850" cy="85150"/>
            </a:xfrm>
            <a:custGeom>
              <a:rect b="b" l="l" r="r" t="t"/>
              <a:pathLst>
                <a:path extrusionOk="0" h="3406" w="1794">
                  <a:moveTo>
                    <a:pt x="1017" y="1"/>
                  </a:moveTo>
                  <a:cubicBezTo>
                    <a:pt x="750" y="1"/>
                    <a:pt x="494" y="179"/>
                    <a:pt x="371" y="462"/>
                  </a:cubicBezTo>
                  <a:cubicBezTo>
                    <a:pt x="124" y="1079"/>
                    <a:pt x="0" y="1761"/>
                    <a:pt x="65" y="2437"/>
                  </a:cubicBezTo>
                  <a:cubicBezTo>
                    <a:pt x="65" y="2808"/>
                    <a:pt x="188" y="3243"/>
                    <a:pt x="494" y="3366"/>
                  </a:cubicBezTo>
                  <a:cubicBezTo>
                    <a:pt x="558" y="3393"/>
                    <a:pt x="622" y="3405"/>
                    <a:pt x="685" y="3405"/>
                  </a:cubicBezTo>
                  <a:cubicBezTo>
                    <a:pt x="1050" y="3405"/>
                    <a:pt x="1386" y="2992"/>
                    <a:pt x="1546" y="2625"/>
                  </a:cubicBezTo>
                  <a:cubicBezTo>
                    <a:pt x="1670" y="2314"/>
                    <a:pt x="1606" y="1761"/>
                    <a:pt x="1670" y="1390"/>
                  </a:cubicBezTo>
                  <a:cubicBezTo>
                    <a:pt x="1729" y="956"/>
                    <a:pt x="1793" y="462"/>
                    <a:pt x="1423" y="155"/>
                  </a:cubicBezTo>
                  <a:cubicBezTo>
                    <a:pt x="1296" y="49"/>
                    <a:pt x="1155" y="1"/>
                    <a:pt x="1017" y="1"/>
                  </a:cubicBezTo>
                  <a:close/>
                </a:path>
              </a:pathLst>
            </a:custGeom>
            <a:solidFill>
              <a:srgbClr val="93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p4"/>
            <p:cNvSpPr/>
            <p:nvPr/>
          </p:nvSpPr>
          <p:spPr>
            <a:xfrm>
              <a:off x="4702225" y="4148700"/>
              <a:ext cx="43225" cy="100775"/>
            </a:xfrm>
            <a:custGeom>
              <a:rect b="b" l="l" r="r" t="t"/>
              <a:pathLst>
                <a:path extrusionOk="0" h="4031" w="1729">
                  <a:moveTo>
                    <a:pt x="722" y="0"/>
                  </a:moveTo>
                  <a:cubicBezTo>
                    <a:pt x="544" y="0"/>
                    <a:pt x="386" y="82"/>
                    <a:pt x="247" y="221"/>
                  </a:cubicBezTo>
                  <a:cubicBezTo>
                    <a:pt x="59" y="404"/>
                    <a:pt x="59" y="651"/>
                    <a:pt x="59" y="898"/>
                  </a:cubicBezTo>
                  <a:cubicBezTo>
                    <a:pt x="0" y="1515"/>
                    <a:pt x="0" y="2132"/>
                    <a:pt x="59" y="2814"/>
                  </a:cubicBezTo>
                  <a:cubicBezTo>
                    <a:pt x="113" y="3273"/>
                    <a:pt x="332" y="4031"/>
                    <a:pt x="865" y="4031"/>
                  </a:cubicBezTo>
                  <a:cubicBezTo>
                    <a:pt x="975" y="4031"/>
                    <a:pt x="1098" y="3999"/>
                    <a:pt x="1235" y="3925"/>
                  </a:cubicBezTo>
                  <a:cubicBezTo>
                    <a:pt x="1358" y="3861"/>
                    <a:pt x="1482" y="3738"/>
                    <a:pt x="1605" y="3555"/>
                  </a:cubicBezTo>
                  <a:cubicBezTo>
                    <a:pt x="1605" y="3491"/>
                    <a:pt x="1605" y="3431"/>
                    <a:pt x="1665" y="3367"/>
                  </a:cubicBezTo>
                  <a:cubicBezTo>
                    <a:pt x="1729" y="3185"/>
                    <a:pt x="1729" y="2938"/>
                    <a:pt x="1729" y="2691"/>
                  </a:cubicBezTo>
                  <a:cubicBezTo>
                    <a:pt x="1729" y="2073"/>
                    <a:pt x="1729" y="1392"/>
                    <a:pt x="1541" y="774"/>
                  </a:cubicBezTo>
                  <a:cubicBezTo>
                    <a:pt x="1482" y="527"/>
                    <a:pt x="1358" y="280"/>
                    <a:pt x="1171" y="157"/>
                  </a:cubicBezTo>
                  <a:cubicBezTo>
                    <a:pt x="1009" y="49"/>
                    <a:pt x="860" y="0"/>
                    <a:pt x="722" y="0"/>
                  </a:cubicBezTo>
                  <a:close/>
                </a:path>
              </a:pathLst>
            </a:custGeom>
            <a:solidFill>
              <a:srgbClr val="93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Google Shape;2897;p4"/>
            <p:cNvSpPr/>
            <p:nvPr/>
          </p:nvSpPr>
          <p:spPr>
            <a:xfrm>
              <a:off x="4177400" y="3895225"/>
              <a:ext cx="367400" cy="427475"/>
            </a:xfrm>
            <a:custGeom>
              <a:rect b="b" l="l" r="r" t="t"/>
              <a:pathLst>
                <a:path extrusionOk="0" h="17099" w="14696">
                  <a:moveTo>
                    <a:pt x="7329" y="0"/>
                  </a:moveTo>
                  <a:cubicBezTo>
                    <a:pt x="5806" y="0"/>
                    <a:pt x="4285" y="440"/>
                    <a:pt x="3024" y="1281"/>
                  </a:cubicBezTo>
                  <a:cubicBezTo>
                    <a:pt x="1171" y="2580"/>
                    <a:pt x="1" y="4803"/>
                    <a:pt x="60" y="7026"/>
                  </a:cubicBezTo>
                  <a:cubicBezTo>
                    <a:pt x="60" y="7890"/>
                    <a:pt x="248" y="8690"/>
                    <a:pt x="495" y="9495"/>
                  </a:cubicBezTo>
                  <a:cubicBezTo>
                    <a:pt x="742" y="10236"/>
                    <a:pt x="989" y="10977"/>
                    <a:pt x="1359" y="11654"/>
                  </a:cubicBezTo>
                  <a:cubicBezTo>
                    <a:pt x="2470" y="13383"/>
                    <a:pt x="4382" y="14371"/>
                    <a:pt x="6298" y="14929"/>
                  </a:cubicBezTo>
                  <a:cubicBezTo>
                    <a:pt x="6952" y="15125"/>
                    <a:pt x="7641" y="15269"/>
                    <a:pt x="8309" y="15269"/>
                  </a:cubicBezTo>
                  <a:cubicBezTo>
                    <a:pt x="8878" y="15269"/>
                    <a:pt x="9432" y="15164"/>
                    <a:pt x="9938" y="14900"/>
                  </a:cubicBezTo>
                  <a:lnTo>
                    <a:pt x="9938" y="14900"/>
                  </a:lnTo>
                  <a:cubicBezTo>
                    <a:pt x="9609" y="15120"/>
                    <a:pt x="9959" y="15687"/>
                    <a:pt x="10309" y="15976"/>
                  </a:cubicBezTo>
                  <a:cubicBezTo>
                    <a:pt x="11050" y="16470"/>
                    <a:pt x="11914" y="16840"/>
                    <a:pt x="12843" y="17028"/>
                  </a:cubicBezTo>
                  <a:cubicBezTo>
                    <a:pt x="13021" y="17063"/>
                    <a:pt x="13221" y="17099"/>
                    <a:pt x="13418" y="17099"/>
                  </a:cubicBezTo>
                  <a:cubicBezTo>
                    <a:pt x="13560" y="17099"/>
                    <a:pt x="13701" y="17080"/>
                    <a:pt x="13831" y="17028"/>
                  </a:cubicBezTo>
                  <a:cubicBezTo>
                    <a:pt x="14448" y="16781"/>
                    <a:pt x="14695" y="15917"/>
                    <a:pt x="14695" y="15235"/>
                  </a:cubicBezTo>
                  <a:cubicBezTo>
                    <a:pt x="14695" y="13447"/>
                    <a:pt x="13954" y="11718"/>
                    <a:pt x="13831" y="9925"/>
                  </a:cubicBezTo>
                  <a:cubicBezTo>
                    <a:pt x="13767" y="8261"/>
                    <a:pt x="14325" y="6591"/>
                    <a:pt x="14014" y="4927"/>
                  </a:cubicBezTo>
                  <a:cubicBezTo>
                    <a:pt x="13643" y="2704"/>
                    <a:pt x="11668" y="911"/>
                    <a:pt x="9445" y="293"/>
                  </a:cubicBezTo>
                  <a:cubicBezTo>
                    <a:pt x="8757" y="96"/>
                    <a:pt x="8043" y="0"/>
                    <a:pt x="7329" y="0"/>
                  </a:cubicBezTo>
                  <a:close/>
                </a:path>
              </a:pathLst>
            </a:custGeom>
            <a:solidFill>
              <a:srgbClr val="93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Google Shape;2898;p4"/>
            <p:cNvSpPr/>
            <p:nvPr/>
          </p:nvSpPr>
          <p:spPr>
            <a:xfrm>
              <a:off x="4427450" y="3999850"/>
              <a:ext cx="40175" cy="240825"/>
            </a:xfrm>
            <a:custGeom>
              <a:rect b="b" l="l" r="r" t="t"/>
              <a:pathLst>
                <a:path extrusionOk="0" h="9633" w="1607">
                  <a:moveTo>
                    <a:pt x="554" y="60"/>
                  </a:moveTo>
                  <a:cubicBezTo>
                    <a:pt x="618" y="60"/>
                    <a:pt x="678" y="124"/>
                    <a:pt x="801" y="183"/>
                  </a:cubicBezTo>
                  <a:cubicBezTo>
                    <a:pt x="1048" y="430"/>
                    <a:pt x="1172" y="801"/>
                    <a:pt x="1172" y="1171"/>
                  </a:cubicBezTo>
                  <a:cubicBezTo>
                    <a:pt x="1172" y="1359"/>
                    <a:pt x="1172" y="1482"/>
                    <a:pt x="1112" y="1665"/>
                  </a:cubicBezTo>
                  <a:cubicBezTo>
                    <a:pt x="925" y="1976"/>
                    <a:pt x="678" y="2223"/>
                    <a:pt x="431" y="2530"/>
                  </a:cubicBezTo>
                  <a:cubicBezTo>
                    <a:pt x="307" y="2653"/>
                    <a:pt x="248" y="2900"/>
                    <a:pt x="124" y="3088"/>
                  </a:cubicBezTo>
                  <a:cubicBezTo>
                    <a:pt x="107" y="3154"/>
                    <a:pt x="90" y="3221"/>
                    <a:pt x="75" y="3287"/>
                  </a:cubicBezTo>
                  <a:lnTo>
                    <a:pt x="75" y="3287"/>
                  </a:lnTo>
                  <a:cubicBezTo>
                    <a:pt x="111" y="2911"/>
                    <a:pt x="209" y="2565"/>
                    <a:pt x="307" y="2223"/>
                  </a:cubicBezTo>
                  <a:cubicBezTo>
                    <a:pt x="431" y="1789"/>
                    <a:pt x="554" y="1295"/>
                    <a:pt x="554" y="865"/>
                  </a:cubicBezTo>
                  <a:cubicBezTo>
                    <a:pt x="554" y="677"/>
                    <a:pt x="554" y="495"/>
                    <a:pt x="495" y="307"/>
                  </a:cubicBezTo>
                  <a:lnTo>
                    <a:pt x="495" y="183"/>
                  </a:lnTo>
                  <a:lnTo>
                    <a:pt x="495" y="124"/>
                  </a:lnTo>
                  <a:lnTo>
                    <a:pt x="495" y="60"/>
                  </a:lnTo>
                  <a:close/>
                  <a:moveTo>
                    <a:pt x="431" y="1"/>
                  </a:moveTo>
                  <a:lnTo>
                    <a:pt x="431" y="60"/>
                  </a:lnTo>
                  <a:cubicBezTo>
                    <a:pt x="371" y="124"/>
                    <a:pt x="371" y="124"/>
                    <a:pt x="371" y="183"/>
                  </a:cubicBezTo>
                  <a:cubicBezTo>
                    <a:pt x="371" y="183"/>
                    <a:pt x="431" y="248"/>
                    <a:pt x="431" y="307"/>
                  </a:cubicBezTo>
                  <a:cubicBezTo>
                    <a:pt x="495" y="495"/>
                    <a:pt x="495" y="677"/>
                    <a:pt x="495" y="865"/>
                  </a:cubicBezTo>
                  <a:cubicBezTo>
                    <a:pt x="495" y="1295"/>
                    <a:pt x="371" y="1729"/>
                    <a:pt x="248" y="2223"/>
                  </a:cubicBezTo>
                  <a:cubicBezTo>
                    <a:pt x="124" y="2653"/>
                    <a:pt x="1" y="3088"/>
                    <a:pt x="1" y="3582"/>
                  </a:cubicBezTo>
                  <a:cubicBezTo>
                    <a:pt x="1" y="3622"/>
                    <a:pt x="2" y="3661"/>
                    <a:pt x="3" y="3701"/>
                  </a:cubicBezTo>
                  <a:lnTo>
                    <a:pt x="3" y="3701"/>
                  </a:lnTo>
                  <a:cubicBezTo>
                    <a:pt x="2" y="3723"/>
                    <a:pt x="1" y="3744"/>
                    <a:pt x="1" y="3764"/>
                  </a:cubicBezTo>
                  <a:lnTo>
                    <a:pt x="1" y="3952"/>
                  </a:lnTo>
                  <a:lnTo>
                    <a:pt x="22" y="3952"/>
                  </a:lnTo>
                  <a:cubicBezTo>
                    <a:pt x="88" y="4550"/>
                    <a:pt x="311" y="5104"/>
                    <a:pt x="618" y="5617"/>
                  </a:cubicBezTo>
                  <a:cubicBezTo>
                    <a:pt x="925" y="6234"/>
                    <a:pt x="1295" y="6916"/>
                    <a:pt x="1419" y="7592"/>
                  </a:cubicBezTo>
                  <a:cubicBezTo>
                    <a:pt x="1483" y="7780"/>
                    <a:pt x="1542" y="8027"/>
                    <a:pt x="1542" y="8274"/>
                  </a:cubicBezTo>
                  <a:cubicBezTo>
                    <a:pt x="1542" y="8768"/>
                    <a:pt x="1419" y="9198"/>
                    <a:pt x="1048" y="9568"/>
                  </a:cubicBezTo>
                  <a:lnTo>
                    <a:pt x="1048" y="9632"/>
                  </a:lnTo>
                  <a:lnTo>
                    <a:pt x="1112" y="9632"/>
                  </a:lnTo>
                  <a:cubicBezTo>
                    <a:pt x="1483" y="9262"/>
                    <a:pt x="1606" y="8768"/>
                    <a:pt x="1606" y="8274"/>
                  </a:cubicBezTo>
                  <a:cubicBezTo>
                    <a:pt x="1606" y="8027"/>
                    <a:pt x="1606" y="7780"/>
                    <a:pt x="1542" y="7592"/>
                  </a:cubicBezTo>
                  <a:cubicBezTo>
                    <a:pt x="1359" y="6852"/>
                    <a:pt x="989" y="6234"/>
                    <a:pt x="678" y="5617"/>
                  </a:cubicBezTo>
                  <a:cubicBezTo>
                    <a:pt x="388" y="4976"/>
                    <a:pt x="93" y="4388"/>
                    <a:pt x="63" y="3698"/>
                  </a:cubicBezTo>
                  <a:lnTo>
                    <a:pt x="63" y="3698"/>
                  </a:lnTo>
                  <a:cubicBezTo>
                    <a:pt x="75" y="3525"/>
                    <a:pt x="131" y="3313"/>
                    <a:pt x="184" y="3147"/>
                  </a:cubicBezTo>
                  <a:cubicBezTo>
                    <a:pt x="307" y="2900"/>
                    <a:pt x="431" y="2717"/>
                    <a:pt x="495" y="2594"/>
                  </a:cubicBezTo>
                  <a:cubicBezTo>
                    <a:pt x="742" y="2283"/>
                    <a:pt x="989" y="2036"/>
                    <a:pt x="1172" y="1729"/>
                  </a:cubicBezTo>
                  <a:cubicBezTo>
                    <a:pt x="1236" y="1542"/>
                    <a:pt x="1295" y="1359"/>
                    <a:pt x="1295" y="1171"/>
                  </a:cubicBezTo>
                  <a:cubicBezTo>
                    <a:pt x="1295" y="801"/>
                    <a:pt x="1112" y="430"/>
                    <a:pt x="801" y="124"/>
                  </a:cubicBezTo>
                  <a:cubicBezTo>
                    <a:pt x="742" y="60"/>
                    <a:pt x="678" y="1"/>
                    <a:pt x="554" y="1"/>
                  </a:cubicBezTo>
                  <a:close/>
                </a:path>
              </a:pathLst>
            </a:custGeom>
            <a:solidFill>
              <a:srgbClr val="B62C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Google Shape;2899;p4"/>
            <p:cNvSpPr/>
            <p:nvPr/>
          </p:nvSpPr>
          <p:spPr>
            <a:xfrm>
              <a:off x="4569475" y="4043075"/>
              <a:ext cx="44725" cy="81775"/>
            </a:xfrm>
            <a:custGeom>
              <a:rect b="b" l="l" r="r" t="t"/>
              <a:pathLst>
                <a:path extrusionOk="0" h="3271" w="1789">
                  <a:moveTo>
                    <a:pt x="0" y="0"/>
                  </a:moveTo>
                  <a:lnTo>
                    <a:pt x="0" y="60"/>
                  </a:lnTo>
                  <a:cubicBezTo>
                    <a:pt x="800" y="988"/>
                    <a:pt x="1359" y="2100"/>
                    <a:pt x="1729" y="3270"/>
                  </a:cubicBezTo>
                  <a:lnTo>
                    <a:pt x="1788" y="3270"/>
                  </a:lnTo>
                  <a:lnTo>
                    <a:pt x="1788" y="3211"/>
                  </a:lnTo>
                  <a:cubicBezTo>
                    <a:pt x="1418" y="2035"/>
                    <a:pt x="865" y="988"/>
                    <a:pt x="60" y="0"/>
                  </a:cubicBezTo>
                  <a:close/>
                </a:path>
              </a:pathLst>
            </a:custGeom>
            <a:solidFill>
              <a:srgbClr val="93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0" name="Google Shape;2900;p4"/>
            <p:cNvSpPr/>
            <p:nvPr/>
          </p:nvSpPr>
          <p:spPr>
            <a:xfrm>
              <a:off x="4620350" y="4177300"/>
              <a:ext cx="15450" cy="78800"/>
            </a:xfrm>
            <a:custGeom>
              <a:rect b="b" l="l" r="r" t="t"/>
              <a:pathLst>
                <a:path extrusionOk="0" h="3152" w="618">
                  <a:moveTo>
                    <a:pt x="0" y="1"/>
                  </a:moveTo>
                  <a:lnTo>
                    <a:pt x="0" y="65"/>
                  </a:lnTo>
                  <a:cubicBezTo>
                    <a:pt x="371" y="1053"/>
                    <a:pt x="558" y="2100"/>
                    <a:pt x="558" y="3152"/>
                  </a:cubicBezTo>
                  <a:lnTo>
                    <a:pt x="618" y="3152"/>
                  </a:lnTo>
                  <a:cubicBezTo>
                    <a:pt x="618" y="2100"/>
                    <a:pt x="435" y="1053"/>
                    <a:pt x="64" y="65"/>
                  </a:cubicBezTo>
                  <a:cubicBezTo>
                    <a:pt x="64" y="1"/>
                    <a:pt x="64" y="1"/>
                    <a:pt x="0" y="1"/>
                  </a:cubicBezTo>
                  <a:close/>
                </a:path>
              </a:pathLst>
            </a:custGeom>
            <a:solidFill>
              <a:srgbClr val="93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1" name="Google Shape;2901;p4"/>
            <p:cNvSpPr/>
            <p:nvPr/>
          </p:nvSpPr>
          <p:spPr>
            <a:xfrm>
              <a:off x="4560200" y="4112475"/>
              <a:ext cx="38550" cy="47925"/>
            </a:xfrm>
            <a:custGeom>
              <a:rect b="b" l="l" r="r" t="t"/>
              <a:pathLst>
                <a:path extrusionOk="0" h="1917" w="1542">
                  <a:moveTo>
                    <a:pt x="1" y="0"/>
                  </a:moveTo>
                  <a:cubicBezTo>
                    <a:pt x="60" y="494"/>
                    <a:pt x="184" y="929"/>
                    <a:pt x="371" y="1299"/>
                  </a:cubicBezTo>
                  <a:cubicBezTo>
                    <a:pt x="495" y="1482"/>
                    <a:pt x="618" y="1606"/>
                    <a:pt x="742" y="1729"/>
                  </a:cubicBezTo>
                  <a:cubicBezTo>
                    <a:pt x="924" y="1853"/>
                    <a:pt x="1112" y="1917"/>
                    <a:pt x="1236" y="1917"/>
                  </a:cubicBezTo>
                  <a:lnTo>
                    <a:pt x="1483" y="1917"/>
                  </a:lnTo>
                  <a:lnTo>
                    <a:pt x="1542" y="1853"/>
                  </a:lnTo>
                  <a:lnTo>
                    <a:pt x="1483" y="1793"/>
                  </a:lnTo>
                  <a:cubicBezTo>
                    <a:pt x="1418" y="1853"/>
                    <a:pt x="1359" y="1853"/>
                    <a:pt x="1236" y="1853"/>
                  </a:cubicBezTo>
                  <a:cubicBezTo>
                    <a:pt x="1112" y="1853"/>
                    <a:pt x="924" y="1793"/>
                    <a:pt x="801" y="1670"/>
                  </a:cubicBezTo>
                  <a:cubicBezTo>
                    <a:pt x="677" y="1546"/>
                    <a:pt x="554" y="1423"/>
                    <a:pt x="495" y="1235"/>
                  </a:cubicBezTo>
                  <a:cubicBezTo>
                    <a:pt x="248" y="865"/>
                    <a:pt x="124" y="435"/>
                    <a:pt x="124" y="0"/>
                  </a:cubicBezTo>
                  <a:close/>
                </a:path>
              </a:pathLst>
            </a:custGeom>
            <a:solidFill>
              <a:srgbClr val="93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2" name="Google Shape;2902;p4"/>
            <p:cNvSpPr/>
            <p:nvPr/>
          </p:nvSpPr>
          <p:spPr>
            <a:xfrm>
              <a:off x="3451925" y="3844950"/>
              <a:ext cx="412100" cy="672150"/>
            </a:xfrm>
            <a:custGeom>
              <a:rect b="b" l="l" r="r" t="t"/>
              <a:pathLst>
                <a:path extrusionOk="0" h="26886" w="16484">
                  <a:moveTo>
                    <a:pt x="9347" y="1"/>
                  </a:moveTo>
                  <a:cubicBezTo>
                    <a:pt x="9083" y="1"/>
                    <a:pt x="8805" y="43"/>
                    <a:pt x="8521" y="146"/>
                  </a:cubicBezTo>
                  <a:cubicBezTo>
                    <a:pt x="8521" y="146"/>
                    <a:pt x="6669" y="146"/>
                    <a:pt x="4629" y="2986"/>
                  </a:cubicBezTo>
                  <a:cubicBezTo>
                    <a:pt x="2594" y="5826"/>
                    <a:pt x="1359" y="8232"/>
                    <a:pt x="924" y="11072"/>
                  </a:cubicBezTo>
                  <a:cubicBezTo>
                    <a:pt x="430" y="13853"/>
                    <a:pt x="1" y="17434"/>
                    <a:pt x="430" y="19039"/>
                  </a:cubicBezTo>
                  <a:cubicBezTo>
                    <a:pt x="801" y="20210"/>
                    <a:pt x="801" y="21445"/>
                    <a:pt x="1171" y="22620"/>
                  </a:cubicBezTo>
                  <a:cubicBezTo>
                    <a:pt x="1665" y="24038"/>
                    <a:pt x="2470" y="25337"/>
                    <a:pt x="3147" y="26631"/>
                  </a:cubicBezTo>
                  <a:cubicBezTo>
                    <a:pt x="3147" y="26695"/>
                    <a:pt x="3147" y="26754"/>
                    <a:pt x="3211" y="26819"/>
                  </a:cubicBezTo>
                  <a:cubicBezTo>
                    <a:pt x="3258" y="26865"/>
                    <a:pt x="3322" y="26885"/>
                    <a:pt x="3391" y="26885"/>
                  </a:cubicBezTo>
                  <a:cubicBezTo>
                    <a:pt x="3504" y="26885"/>
                    <a:pt x="3628" y="26831"/>
                    <a:pt x="3705" y="26754"/>
                  </a:cubicBezTo>
                  <a:cubicBezTo>
                    <a:pt x="3829" y="26631"/>
                    <a:pt x="3888" y="26448"/>
                    <a:pt x="3952" y="26261"/>
                  </a:cubicBezTo>
                  <a:cubicBezTo>
                    <a:pt x="4505" y="24532"/>
                    <a:pt x="5987" y="22867"/>
                    <a:pt x="7039" y="21321"/>
                  </a:cubicBezTo>
                  <a:cubicBezTo>
                    <a:pt x="7904" y="20027"/>
                    <a:pt x="9262" y="18481"/>
                    <a:pt x="9880" y="16999"/>
                  </a:cubicBezTo>
                  <a:cubicBezTo>
                    <a:pt x="10867" y="14406"/>
                    <a:pt x="11050" y="11566"/>
                    <a:pt x="13337" y="9713"/>
                  </a:cubicBezTo>
                  <a:cubicBezTo>
                    <a:pt x="13831" y="9284"/>
                    <a:pt x="14384" y="8973"/>
                    <a:pt x="14819" y="8479"/>
                  </a:cubicBezTo>
                  <a:cubicBezTo>
                    <a:pt x="15249" y="8049"/>
                    <a:pt x="15496" y="7491"/>
                    <a:pt x="15743" y="6938"/>
                  </a:cubicBezTo>
                  <a:cubicBezTo>
                    <a:pt x="15990" y="6379"/>
                    <a:pt x="16237" y="5826"/>
                    <a:pt x="16301" y="5268"/>
                  </a:cubicBezTo>
                  <a:cubicBezTo>
                    <a:pt x="16483" y="2922"/>
                    <a:pt x="14201" y="2862"/>
                    <a:pt x="12902" y="1687"/>
                  </a:cubicBezTo>
                  <a:cubicBezTo>
                    <a:pt x="12473" y="1381"/>
                    <a:pt x="11915" y="1257"/>
                    <a:pt x="11421" y="823"/>
                  </a:cubicBezTo>
                  <a:cubicBezTo>
                    <a:pt x="11421" y="823"/>
                    <a:pt x="10517" y="1"/>
                    <a:pt x="934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3" name="Google Shape;2903;p4"/>
            <p:cNvSpPr/>
            <p:nvPr/>
          </p:nvSpPr>
          <p:spPr>
            <a:xfrm>
              <a:off x="3592325" y="4050725"/>
              <a:ext cx="152900" cy="160550"/>
            </a:xfrm>
            <a:custGeom>
              <a:rect b="b" l="l" r="r" t="t"/>
              <a:pathLst>
                <a:path extrusionOk="0" h="6422" w="6116">
                  <a:moveTo>
                    <a:pt x="3893" y="1"/>
                  </a:moveTo>
                  <a:cubicBezTo>
                    <a:pt x="3582" y="124"/>
                    <a:pt x="3276" y="435"/>
                    <a:pt x="3029" y="682"/>
                  </a:cubicBezTo>
                  <a:cubicBezTo>
                    <a:pt x="2041" y="1729"/>
                    <a:pt x="1053" y="2782"/>
                    <a:pt x="371" y="4076"/>
                  </a:cubicBezTo>
                  <a:cubicBezTo>
                    <a:pt x="189" y="4510"/>
                    <a:pt x="1" y="5128"/>
                    <a:pt x="312" y="5498"/>
                  </a:cubicBezTo>
                  <a:cubicBezTo>
                    <a:pt x="435" y="5622"/>
                    <a:pt x="559" y="5681"/>
                    <a:pt x="742" y="5745"/>
                  </a:cubicBezTo>
                  <a:cubicBezTo>
                    <a:pt x="1236" y="6051"/>
                    <a:pt x="1730" y="6298"/>
                    <a:pt x="2288" y="6422"/>
                  </a:cubicBezTo>
                  <a:cubicBezTo>
                    <a:pt x="3458" y="5064"/>
                    <a:pt x="4757" y="3829"/>
                    <a:pt x="6116" y="2594"/>
                  </a:cubicBezTo>
                  <a:cubicBezTo>
                    <a:pt x="5498" y="2223"/>
                    <a:pt x="5064" y="1547"/>
                    <a:pt x="5004" y="865"/>
                  </a:cubicBezTo>
                  <a:cubicBezTo>
                    <a:pt x="4940" y="682"/>
                    <a:pt x="4940" y="495"/>
                    <a:pt x="4881" y="312"/>
                  </a:cubicBezTo>
                  <a:cubicBezTo>
                    <a:pt x="4757" y="65"/>
                    <a:pt x="4446" y="1"/>
                    <a:pt x="4199" y="1"/>
                  </a:cubicBezTo>
                  <a:close/>
                </a:path>
              </a:pathLst>
            </a:custGeom>
            <a:solidFill>
              <a:srgbClr val="801D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4" name="Google Shape;2904;p4"/>
            <p:cNvSpPr/>
            <p:nvPr/>
          </p:nvSpPr>
          <p:spPr>
            <a:xfrm>
              <a:off x="3839300" y="3999850"/>
              <a:ext cx="15475" cy="30900"/>
            </a:xfrm>
            <a:custGeom>
              <a:rect b="b" l="l" r="r" t="t"/>
              <a:pathLst>
                <a:path extrusionOk="0" h="1236" w="619">
                  <a:moveTo>
                    <a:pt x="618" y="1"/>
                  </a:moveTo>
                  <a:lnTo>
                    <a:pt x="248" y="742"/>
                  </a:lnTo>
                  <a:cubicBezTo>
                    <a:pt x="188" y="924"/>
                    <a:pt x="124" y="1112"/>
                    <a:pt x="1" y="1235"/>
                  </a:cubicBezTo>
                  <a:cubicBezTo>
                    <a:pt x="188" y="1112"/>
                    <a:pt x="312" y="924"/>
                    <a:pt x="435" y="801"/>
                  </a:cubicBezTo>
                  <a:cubicBezTo>
                    <a:pt x="495" y="554"/>
                    <a:pt x="559" y="248"/>
                    <a:pt x="618" y="1"/>
                  </a:cubicBezTo>
                  <a:close/>
                </a:path>
              </a:pathLst>
            </a:custGeom>
            <a:solidFill>
              <a:srgbClr val="70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5" name="Google Shape;2905;p4"/>
            <p:cNvSpPr/>
            <p:nvPr/>
          </p:nvSpPr>
          <p:spPr>
            <a:xfrm>
              <a:off x="3723600" y="3955025"/>
              <a:ext cx="131175" cy="137475"/>
            </a:xfrm>
            <a:custGeom>
              <a:rect b="b" l="l" r="r" t="t"/>
              <a:pathLst>
                <a:path extrusionOk="0" h="5499" w="5247">
                  <a:moveTo>
                    <a:pt x="4135" y="1"/>
                  </a:moveTo>
                  <a:cubicBezTo>
                    <a:pt x="3888" y="65"/>
                    <a:pt x="3705" y="188"/>
                    <a:pt x="3517" y="312"/>
                  </a:cubicBezTo>
                  <a:cubicBezTo>
                    <a:pt x="2529" y="1053"/>
                    <a:pt x="1359" y="1482"/>
                    <a:pt x="371" y="2288"/>
                  </a:cubicBezTo>
                  <a:cubicBezTo>
                    <a:pt x="247" y="2411"/>
                    <a:pt x="124" y="2535"/>
                    <a:pt x="60" y="2717"/>
                  </a:cubicBezTo>
                  <a:cubicBezTo>
                    <a:pt x="0" y="2905"/>
                    <a:pt x="60" y="3088"/>
                    <a:pt x="124" y="3275"/>
                  </a:cubicBezTo>
                  <a:cubicBezTo>
                    <a:pt x="494" y="4140"/>
                    <a:pt x="1112" y="4940"/>
                    <a:pt x="1912" y="5498"/>
                  </a:cubicBezTo>
                  <a:cubicBezTo>
                    <a:pt x="2653" y="4817"/>
                    <a:pt x="3394" y="4199"/>
                    <a:pt x="4075" y="3582"/>
                  </a:cubicBezTo>
                  <a:lnTo>
                    <a:pt x="4629" y="3028"/>
                  </a:lnTo>
                  <a:cubicBezTo>
                    <a:pt x="4752" y="2905"/>
                    <a:pt x="4816" y="2717"/>
                    <a:pt x="4876" y="2535"/>
                  </a:cubicBezTo>
                  <a:lnTo>
                    <a:pt x="5246" y="1794"/>
                  </a:lnTo>
                  <a:cubicBezTo>
                    <a:pt x="5246" y="1482"/>
                    <a:pt x="5187" y="1235"/>
                    <a:pt x="5187" y="988"/>
                  </a:cubicBezTo>
                  <a:cubicBezTo>
                    <a:pt x="5063" y="495"/>
                    <a:pt x="4693" y="1"/>
                    <a:pt x="4199" y="1"/>
                  </a:cubicBezTo>
                  <a:close/>
                </a:path>
              </a:pathLst>
            </a:custGeom>
            <a:solidFill>
              <a:srgbClr val="801D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Google Shape;2906;p4"/>
            <p:cNvSpPr/>
            <p:nvPr/>
          </p:nvSpPr>
          <p:spPr>
            <a:xfrm>
              <a:off x="3513675" y="4205075"/>
              <a:ext cx="106475" cy="234650"/>
            </a:xfrm>
            <a:custGeom>
              <a:rect b="b" l="l" r="r" t="t"/>
              <a:pathLst>
                <a:path extrusionOk="0" h="9386" w="4259">
                  <a:moveTo>
                    <a:pt x="2717" y="1"/>
                  </a:moveTo>
                  <a:cubicBezTo>
                    <a:pt x="2529" y="1"/>
                    <a:pt x="2347" y="65"/>
                    <a:pt x="2223" y="189"/>
                  </a:cubicBezTo>
                  <a:cubicBezTo>
                    <a:pt x="2100" y="312"/>
                    <a:pt x="2035" y="495"/>
                    <a:pt x="1976" y="683"/>
                  </a:cubicBezTo>
                  <a:cubicBezTo>
                    <a:pt x="865" y="3459"/>
                    <a:pt x="0" y="6486"/>
                    <a:pt x="801" y="9386"/>
                  </a:cubicBezTo>
                  <a:cubicBezTo>
                    <a:pt x="865" y="8892"/>
                    <a:pt x="924" y="8462"/>
                    <a:pt x="1235" y="8151"/>
                  </a:cubicBezTo>
                  <a:cubicBezTo>
                    <a:pt x="1665" y="6422"/>
                    <a:pt x="2347" y="4758"/>
                    <a:pt x="3211" y="3335"/>
                  </a:cubicBezTo>
                  <a:cubicBezTo>
                    <a:pt x="3517" y="2782"/>
                    <a:pt x="3888" y="2224"/>
                    <a:pt x="4258" y="1730"/>
                  </a:cubicBezTo>
                  <a:lnTo>
                    <a:pt x="4135" y="1606"/>
                  </a:lnTo>
                  <a:cubicBezTo>
                    <a:pt x="3888" y="1483"/>
                    <a:pt x="3641" y="1300"/>
                    <a:pt x="3517" y="1053"/>
                  </a:cubicBezTo>
                  <a:cubicBezTo>
                    <a:pt x="3394" y="865"/>
                    <a:pt x="3394" y="618"/>
                    <a:pt x="3335" y="436"/>
                  </a:cubicBezTo>
                  <a:cubicBezTo>
                    <a:pt x="3211" y="189"/>
                    <a:pt x="2964" y="1"/>
                    <a:pt x="2717" y="1"/>
                  </a:cubicBezTo>
                  <a:close/>
                </a:path>
              </a:pathLst>
            </a:custGeom>
            <a:solidFill>
              <a:srgbClr val="801D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Google Shape;2907;p4"/>
            <p:cNvSpPr/>
            <p:nvPr/>
          </p:nvSpPr>
          <p:spPr>
            <a:xfrm>
              <a:off x="3530600" y="3950450"/>
              <a:ext cx="297975" cy="371975"/>
            </a:xfrm>
            <a:custGeom>
              <a:rect b="b" l="l" r="r" t="t"/>
              <a:pathLst>
                <a:path extrusionOk="0" h="14879" w="11919">
                  <a:moveTo>
                    <a:pt x="11855" y="1"/>
                  </a:moveTo>
                  <a:cubicBezTo>
                    <a:pt x="11855" y="1"/>
                    <a:pt x="9449" y="1171"/>
                    <a:pt x="6733" y="3641"/>
                  </a:cubicBezTo>
                  <a:cubicBezTo>
                    <a:pt x="4016" y="6111"/>
                    <a:pt x="1052" y="9756"/>
                    <a:pt x="0" y="14819"/>
                  </a:cubicBezTo>
                  <a:cubicBezTo>
                    <a:pt x="0" y="14819"/>
                    <a:pt x="0" y="14878"/>
                    <a:pt x="64" y="14878"/>
                  </a:cubicBezTo>
                  <a:lnTo>
                    <a:pt x="64" y="14819"/>
                  </a:lnTo>
                  <a:cubicBezTo>
                    <a:pt x="1176" y="9815"/>
                    <a:pt x="4075" y="6111"/>
                    <a:pt x="6792" y="3705"/>
                  </a:cubicBezTo>
                  <a:cubicBezTo>
                    <a:pt x="8150" y="2471"/>
                    <a:pt x="9385" y="1606"/>
                    <a:pt x="10373" y="989"/>
                  </a:cubicBezTo>
                  <a:cubicBezTo>
                    <a:pt x="10808" y="678"/>
                    <a:pt x="11178" y="431"/>
                    <a:pt x="11484" y="307"/>
                  </a:cubicBezTo>
                  <a:cubicBezTo>
                    <a:pt x="11608" y="248"/>
                    <a:pt x="11731" y="184"/>
                    <a:pt x="11795" y="124"/>
                  </a:cubicBezTo>
                  <a:cubicBezTo>
                    <a:pt x="11855" y="124"/>
                    <a:pt x="11919" y="60"/>
                    <a:pt x="11919" y="60"/>
                  </a:cubicBezTo>
                  <a:cubicBezTo>
                    <a:pt x="11919" y="1"/>
                    <a:pt x="11855" y="1"/>
                    <a:pt x="11855" y="1"/>
                  </a:cubicBezTo>
                  <a:close/>
                </a:path>
              </a:pathLst>
            </a:custGeom>
            <a:solidFill>
              <a:srgbClr val="B62C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p4"/>
            <p:cNvSpPr/>
            <p:nvPr/>
          </p:nvSpPr>
          <p:spPr>
            <a:xfrm>
              <a:off x="3695825" y="4043075"/>
              <a:ext cx="52500" cy="69425"/>
            </a:xfrm>
            <a:custGeom>
              <a:rect b="b" l="l" r="r" t="t"/>
              <a:pathLst>
                <a:path extrusionOk="0" h="2777" w="2100">
                  <a:moveTo>
                    <a:pt x="59" y="0"/>
                  </a:moveTo>
                  <a:cubicBezTo>
                    <a:pt x="59" y="60"/>
                    <a:pt x="0" y="60"/>
                    <a:pt x="0" y="124"/>
                  </a:cubicBezTo>
                  <a:cubicBezTo>
                    <a:pt x="0" y="124"/>
                    <a:pt x="0" y="183"/>
                    <a:pt x="59" y="183"/>
                  </a:cubicBezTo>
                  <a:lnTo>
                    <a:pt x="124" y="183"/>
                  </a:lnTo>
                  <a:lnTo>
                    <a:pt x="124" y="124"/>
                  </a:lnTo>
                  <a:lnTo>
                    <a:pt x="124" y="60"/>
                  </a:lnTo>
                  <a:lnTo>
                    <a:pt x="183" y="60"/>
                  </a:lnTo>
                  <a:cubicBezTo>
                    <a:pt x="183" y="60"/>
                    <a:pt x="247" y="60"/>
                    <a:pt x="306" y="124"/>
                  </a:cubicBezTo>
                  <a:cubicBezTo>
                    <a:pt x="430" y="124"/>
                    <a:pt x="494" y="183"/>
                    <a:pt x="553" y="247"/>
                  </a:cubicBezTo>
                  <a:cubicBezTo>
                    <a:pt x="617" y="247"/>
                    <a:pt x="677" y="247"/>
                    <a:pt x="677" y="307"/>
                  </a:cubicBezTo>
                  <a:lnTo>
                    <a:pt x="741" y="307"/>
                  </a:lnTo>
                  <a:cubicBezTo>
                    <a:pt x="864" y="494"/>
                    <a:pt x="924" y="677"/>
                    <a:pt x="988" y="865"/>
                  </a:cubicBezTo>
                  <a:cubicBezTo>
                    <a:pt x="988" y="1112"/>
                    <a:pt x="988" y="1359"/>
                    <a:pt x="1047" y="1541"/>
                  </a:cubicBezTo>
                  <a:cubicBezTo>
                    <a:pt x="1171" y="2100"/>
                    <a:pt x="1605" y="2470"/>
                    <a:pt x="2035" y="2776"/>
                  </a:cubicBezTo>
                  <a:lnTo>
                    <a:pt x="2099" y="2717"/>
                  </a:lnTo>
                  <a:cubicBezTo>
                    <a:pt x="1665" y="2406"/>
                    <a:pt x="1235" y="2035"/>
                    <a:pt x="1111" y="1541"/>
                  </a:cubicBezTo>
                  <a:cubicBezTo>
                    <a:pt x="1111" y="1359"/>
                    <a:pt x="1047" y="1112"/>
                    <a:pt x="1047" y="865"/>
                  </a:cubicBezTo>
                  <a:cubicBezTo>
                    <a:pt x="1047" y="677"/>
                    <a:pt x="988" y="430"/>
                    <a:pt x="800" y="247"/>
                  </a:cubicBezTo>
                  <a:lnTo>
                    <a:pt x="741" y="247"/>
                  </a:lnTo>
                  <a:cubicBezTo>
                    <a:pt x="677" y="183"/>
                    <a:pt x="617" y="124"/>
                    <a:pt x="494" y="60"/>
                  </a:cubicBezTo>
                  <a:cubicBezTo>
                    <a:pt x="370" y="0"/>
                    <a:pt x="247" y="0"/>
                    <a:pt x="183" y="0"/>
                  </a:cubicBezTo>
                  <a:close/>
                </a:path>
              </a:pathLst>
            </a:custGeom>
            <a:solidFill>
              <a:srgbClr val="B62C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p4"/>
            <p:cNvSpPr/>
            <p:nvPr/>
          </p:nvSpPr>
          <p:spPr>
            <a:xfrm>
              <a:off x="3593950" y="4168050"/>
              <a:ext cx="55575" cy="41750"/>
            </a:xfrm>
            <a:custGeom>
              <a:rect b="b" l="l" r="r" t="t"/>
              <a:pathLst>
                <a:path extrusionOk="0" h="1670" w="2223">
                  <a:moveTo>
                    <a:pt x="59" y="0"/>
                  </a:moveTo>
                  <a:cubicBezTo>
                    <a:pt x="0" y="64"/>
                    <a:pt x="0" y="188"/>
                    <a:pt x="0" y="247"/>
                  </a:cubicBezTo>
                  <a:cubicBezTo>
                    <a:pt x="0" y="494"/>
                    <a:pt x="124" y="682"/>
                    <a:pt x="247" y="864"/>
                  </a:cubicBezTo>
                  <a:cubicBezTo>
                    <a:pt x="494" y="1052"/>
                    <a:pt x="864" y="1235"/>
                    <a:pt x="1171" y="1358"/>
                  </a:cubicBezTo>
                  <a:cubicBezTo>
                    <a:pt x="1541" y="1482"/>
                    <a:pt x="1912" y="1546"/>
                    <a:pt x="2159" y="1670"/>
                  </a:cubicBezTo>
                  <a:lnTo>
                    <a:pt x="2223" y="1546"/>
                  </a:lnTo>
                  <a:cubicBezTo>
                    <a:pt x="1852" y="1423"/>
                    <a:pt x="1294" y="1358"/>
                    <a:pt x="864" y="1176"/>
                  </a:cubicBezTo>
                  <a:cubicBezTo>
                    <a:pt x="677" y="1052"/>
                    <a:pt x="430" y="929"/>
                    <a:pt x="306" y="805"/>
                  </a:cubicBezTo>
                  <a:cubicBezTo>
                    <a:pt x="183" y="618"/>
                    <a:pt x="124" y="435"/>
                    <a:pt x="124" y="247"/>
                  </a:cubicBezTo>
                  <a:lnTo>
                    <a:pt x="124" y="0"/>
                  </a:lnTo>
                  <a:close/>
                </a:path>
              </a:pathLst>
            </a:custGeom>
            <a:solidFill>
              <a:srgbClr val="B62C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0" name="Google Shape;2910;p4"/>
            <p:cNvSpPr/>
            <p:nvPr/>
          </p:nvSpPr>
          <p:spPr>
            <a:xfrm>
              <a:off x="3579975" y="4197425"/>
              <a:ext cx="40175" cy="52500"/>
            </a:xfrm>
            <a:custGeom>
              <a:rect b="b" l="l" r="r" t="t"/>
              <a:pathLst>
                <a:path extrusionOk="0" h="2100" w="1607">
                  <a:moveTo>
                    <a:pt x="65" y="1"/>
                  </a:moveTo>
                  <a:lnTo>
                    <a:pt x="1" y="60"/>
                  </a:lnTo>
                  <a:cubicBezTo>
                    <a:pt x="189" y="124"/>
                    <a:pt x="371" y="183"/>
                    <a:pt x="495" y="371"/>
                  </a:cubicBezTo>
                  <a:cubicBezTo>
                    <a:pt x="618" y="495"/>
                    <a:pt x="683" y="677"/>
                    <a:pt x="683" y="865"/>
                  </a:cubicBezTo>
                  <a:lnTo>
                    <a:pt x="683" y="989"/>
                  </a:lnTo>
                  <a:lnTo>
                    <a:pt x="683" y="1112"/>
                  </a:lnTo>
                  <a:cubicBezTo>
                    <a:pt x="683" y="1171"/>
                    <a:pt x="683" y="1236"/>
                    <a:pt x="742" y="1295"/>
                  </a:cubicBezTo>
                  <a:cubicBezTo>
                    <a:pt x="806" y="1359"/>
                    <a:pt x="806" y="1418"/>
                    <a:pt x="865" y="1542"/>
                  </a:cubicBezTo>
                  <a:cubicBezTo>
                    <a:pt x="1053" y="1789"/>
                    <a:pt x="1300" y="2036"/>
                    <a:pt x="1606" y="2100"/>
                  </a:cubicBezTo>
                  <a:lnTo>
                    <a:pt x="1606" y="2036"/>
                  </a:lnTo>
                  <a:cubicBezTo>
                    <a:pt x="1359" y="1976"/>
                    <a:pt x="1112" y="1729"/>
                    <a:pt x="989" y="1482"/>
                  </a:cubicBezTo>
                  <a:cubicBezTo>
                    <a:pt x="865" y="1359"/>
                    <a:pt x="865" y="1295"/>
                    <a:pt x="806" y="1236"/>
                  </a:cubicBezTo>
                  <a:cubicBezTo>
                    <a:pt x="742" y="1236"/>
                    <a:pt x="742" y="1171"/>
                    <a:pt x="742" y="1112"/>
                  </a:cubicBezTo>
                  <a:lnTo>
                    <a:pt x="742" y="989"/>
                  </a:lnTo>
                  <a:lnTo>
                    <a:pt x="742" y="865"/>
                  </a:lnTo>
                  <a:cubicBezTo>
                    <a:pt x="742" y="677"/>
                    <a:pt x="683" y="430"/>
                    <a:pt x="559" y="307"/>
                  </a:cubicBezTo>
                  <a:cubicBezTo>
                    <a:pt x="436" y="124"/>
                    <a:pt x="248" y="1"/>
                    <a:pt x="65" y="1"/>
                  </a:cubicBezTo>
                  <a:close/>
                </a:path>
              </a:pathLst>
            </a:custGeom>
            <a:solidFill>
              <a:srgbClr val="B62C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1" name="Google Shape;2911;p4"/>
            <p:cNvSpPr/>
            <p:nvPr/>
          </p:nvSpPr>
          <p:spPr>
            <a:xfrm>
              <a:off x="3722000" y="4021450"/>
              <a:ext cx="55575" cy="67950"/>
            </a:xfrm>
            <a:custGeom>
              <a:rect b="b" l="l" r="r" t="t"/>
              <a:pathLst>
                <a:path extrusionOk="0" h="2718" w="2223">
                  <a:moveTo>
                    <a:pt x="64" y="1"/>
                  </a:moveTo>
                  <a:cubicBezTo>
                    <a:pt x="64" y="124"/>
                    <a:pt x="0" y="248"/>
                    <a:pt x="0" y="307"/>
                  </a:cubicBezTo>
                  <a:cubicBezTo>
                    <a:pt x="0" y="554"/>
                    <a:pt x="124" y="742"/>
                    <a:pt x="247" y="925"/>
                  </a:cubicBezTo>
                  <a:lnTo>
                    <a:pt x="805" y="1295"/>
                  </a:lnTo>
                  <a:cubicBezTo>
                    <a:pt x="1359" y="1606"/>
                    <a:pt x="1793" y="2160"/>
                    <a:pt x="2164" y="2718"/>
                  </a:cubicBezTo>
                  <a:lnTo>
                    <a:pt x="2223" y="2653"/>
                  </a:lnTo>
                  <a:cubicBezTo>
                    <a:pt x="1852" y="2100"/>
                    <a:pt x="1423" y="1542"/>
                    <a:pt x="865" y="1236"/>
                  </a:cubicBezTo>
                  <a:lnTo>
                    <a:pt x="311" y="865"/>
                  </a:lnTo>
                  <a:cubicBezTo>
                    <a:pt x="188" y="678"/>
                    <a:pt x="124" y="554"/>
                    <a:pt x="124" y="307"/>
                  </a:cubicBezTo>
                  <a:cubicBezTo>
                    <a:pt x="124" y="248"/>
                    <a:pt x="124" y="124"/>
                    <a:pt x="188" y="1"/>
                  </a:cubicBezTo>
                  <a:close/>
                </a:path>
              </a:pathLst>
            </a:custGeom>
            <a:solidFill>
              <a:srgbClr val="B62C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2" name="Google Shape;2912;p4"/>
            <p:cNvSpPr/>
            <p:nvPr/>
          </p:nvSpPr>
          <p:spPr>
            <a:xfrm>
              <a:off x="4209750" y="3172500"/>
              <a:ext cx="38675" cy="206850"/>
            </a:xfrm>
            <a:custGeom>
              <a:rect b="b" l="l" r="r" t="t"/>
              <a:pathLst>
                <a:path extrusionOk="0" h="8274" w="1547">
                  <a:moveTo>
                    <a:pt x="65" y="0"/>
                  </a:moveTo>
                  <a:cubicBezTo>
                    <a:pt x="1" y="741"/>
                    <a:pt x="1" y="1418"/>
                    <a:pt x="1" y="2036"/>
                  </a:cubicBezTo>
                  <a:cubicBezTo>
                    <a:pt x="1" y="5063"/>
                    <a:pt x="312" y="6604"/>
                    <a:pt x="618" y="7410"/>
                  </a:cubicBezTo>
                  <a:cubicBezTo>
                    <a:pt x="806" y="7780"/>
                    <a:pt x="989" y="8027"/>
                    <a:pt x="1112" y="8151"/>
                  </a:cubicBezTo>
                  <a:cubicBezTo>
                    <a:pt x="1300" y="8274"/>
                    <a:pt x="1423" y="8274"/>
                    <a:pt x="1483" y="8274"/>
                  </a:cubicBezTo>
                  <a:cubicBezTo>
                    <a:pt x="1483" y="8274"/>
                    <a:pt x="1547" y="8274"/>
                    <a:pt x="1547" y="8210"/>
                  </a:cubicBezTo>
                  <a:lnTo>
                    <a:pt x="1483" y="8210"/>
                  </a:lnTo>
                  <a:cubicBezTo>
                    <a:pt x="1423" y="8210"/>
                    <a:pt x="1300" y="8210"/>
                    <a:pt x="1176" y="8086"/>
                  </a:cubicBezTo>
                  <a:cubicBezTo>
                    <a:pt x="989" y="7904"/>
                    <a:pt x="682" y="7533"/>
                    <a:pt x="495" y="6604"/>
                  </a:cubicBezTo>
                  <a:cubicBezTo>
                    <a:pt x="248" y="5740"/>
                    <a:pt x="65" y="4322"/>
                    <a:pt x="65" y="2036"/>
                  </a:cubicBezTo>
                  <a:cubicBezTo>
                    <a:pt x="65" y="1418"/>
                    <a:pt x="65" y="741"/>
                    <a:pt x="124" y="60"/>
                  </a:cubicBezTo>
                  <a:cubicBezTo>
                    <a:pt x="124" y="0"/>
                    <a:pt x="124" y="0"/>
                    <a:pt x="65" y="0"/>
                  </a:cubicBezTo>
                  <a:close/>
                </a:path>
              </a:pathLst>
            </a:custGeom>
            <a:solidFill>
              <a:srgbClr val="B62C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3" name="Google Shape;2913;p4"/>
            <p:cNvSpPr/>
            <p:nvPr/>
          </p:nvSpPr>
          <p:spPr>
            <a:xfrm>
              <a:off x="3499725" y="3760250"/>
              <a:ext cx="1216350" cy="1680350"/>
            </a:xfrm>
            <a:custGeom>
              <a:rect b="b" l="l" r="r" t="t"/>
              <a:pathLst>
                <a:path extrusionOk="0" h="67214" w="48654">
                  <a:moveTo>
                    <a:pt x="40557" y="0"/>
                  </a:moveTo>
                  <a:cubicBezTo>
                    <a:pt x="40499" y="0"/>
                    <a:pt x="40440" y="4"/>
                    <a:pt x="40380" y="12"/>
                  </a:cubicBezTo>
                  <a:cubicBezTo>
                    <a:pt x="39456" y="135"/>
                    <a:pt x="36305" y="506"/>
                    <a:pt x="35687" y="629"/>
                  </a:cubicBezTo>
                  <a:cubicBezTo>
                    <a:pt x="35534" y="662"/>
                    <a:pt x="35195" y="678"/>
                    <a:pt x="34739" y="678"/>
                  </a:cubicBezTo>
                  <a:cubicBezTo>
                    <a:pt x="34283" y="678"/>
                    <a:pt x="33712" y="662"/>
                    <a:pt x="33094" y="629"/>
                  </a:cubicBezTo>
                  <a:cubicBezTo>
                    <a:pt x="32199" y="595"/>
                    <a:pt x="31240" y="559"/>
                    <a:pt x="30449" y="559"/>
                  </a:cubicBezTo>
                  <a:cubicBezTo>
                    <a:pt x="29878" y="559"/>
                    <a:pt x="29394" y="578"/>
                    <a:pt x="29083" y="629"/>
                  </a:cubicBezTo>
                  <a:cubicBezTo>
                    <a:pt x="27784" y="941"/>
                    <a:pt x="23462" y="2482"/>
                    <a:pt x="22045" y="3287"/>
                  </a:cubicBezTo>
                  <a:cubicBezTo>
                    <a:pt x="20375" y="4151"/>
                    <a:pt x="18834" y="5386"/>
                    <a:pt x="17412" y="6621"/>
                  </a:cubicBezTo>
                  <a:cubicBezTo>
                    <a:pt x="16241" y="7609"/>
                    <a:pt x="15377" y="8844"/>
                    <a:pt x="14448" y="9955"/>
                  </a:cubicBezTo>
                  <a:cubicBezTo>
                    <a:pt x="14018" y="10449"/>
                    <a:pt x="13524" y="10943"/>
                    <a:pt x="13030" y="11373"/>
                  </a:cubicBezTo>
                  <a:cubicBezTo>
                    <a:pt x="9820" y="14154"/>
                    <a:pt x="5928" y="17488"/>
                    <a:pt x="3769" y="21128"/>
                  </a:cubicBezTo>
                  <a:cubicBezTo>
                    <a:pt x="1976" y="24032"/>
                    <a:pt x="1052" y="27796"/>
                    <a:pt x="1052" y="31195"/>
                  </a:cubicBezTo>
                  <a:cubicBezTo>
                    <a:pt x="1052" y="35517"/>
                    <a:pt x="0" y="37181"/>
                    <a:pt x="1052" y="41133"/>
                  </a:cubicBezTo>
                  <a:cubicBezTo>
                    <a:pt x="2100" y="45084"/>
                    <a:pt x="2100" y="46630"/>
                    <a:pt x="3152" y="48606"/>
                  </a:cubicBezTo>
                  <a:cubicBezTo>
                    <a:pt x="4199" y="50582"/>
                    <a:pt x="8027" y="55274"/>
                    <a:pt x="12225" y="58174"/>
                  </a:cubicBezTo>
                  <a:cubicBezTo>
                    <a:pt x="16424" y="61078"/>
                    <a:pt x="24021" y="64595"/>
                    <a:pt x="24514" y="64842"/>
                  </a:cubicBezTo>
                  <a:cubicBezTo>
                    <a:pt x="24997" y="65113"/>
                    <a:pt x="28344" y="67213"/>
                    <a:pt x="31364" y="67213"/>
                  </a:cubicBezTo>
                  <a:cubicBezTo>
                    <a:pt x="31808" y="67213"/>
                    <a:pt x="32245" y="67168"/>
                    <a:pt x="32664" y="67065"/>
                  </a:cubicBezTo>
                  <a:cubicBezTo>
                    <a:pt x="35934" y="66324"/>
                    <a:pt x="38651" y="64595"/>
                    <a:pt x="39580" y="62249"/>
                  </a:cubicBezTo>
                  <a:cubicBezTo>
                    <a:pt x="40503" y="59902"/>
                    <a:pt x="44578" y="53728"/>
                    <a:pt x="44949" y="51629"/>
                  </a:cubicBezTo>
                  <a:cubicBezTo>
                    <a:pt x="45383" y="49530"/>
                    <a:pt x="48653" y="41133"/>
                    <a:pt x="47483" y="36811"/>
                  </a:cubicBezTo>
                  <a:cubicBezTo>
                    <a:pt x="46742" y="34282"/>
                    <a:pt x="46001" y="31501"/>
                    <a:pt x="44702" y="29219"/>
                  </a:cubicBezTo>
                  <a:cubicBezTo>
                    <a:pt x="44084" y="28231"/>
                    <a:pt x="44272" y="27367"/>
                    <a:pt x="44025" y="26314"/>
                  </a:cubicBezTo>
                  <a:cubicBezTo>
                    <a:pt x="43902" y="25573"/>
                    <a:pt x="43467" y="24897"/>
                    <a:pt x="43096" y="24215"/>
                  </a:cubicBezTo>
                  <a:cubicBezTo>
                    <a:pt x="42667" y="23351"/>
                    <a:pt x="42109" y="22486"/>
                    <a:pt x="41368" y="21810"/>
                  </a:cubicBezTo>
                  <a:cubicBezTo>
                    <a:pt x="39580" y="20204"/>
                    <a:pt x="35875" y="20204"/>
                    <a:pt x="33588" y="19523"/>
                  </a:cubicBezTo>
                  <a:cubicBezTo>
                    <a:pt x="31612" y="18905"/>
                    <a:pt x="28466" y="17917"/>
                    <a:pt x="27908" y="15571"/>
                  </a:cubicBezTo>
                  <a:cubicBezTo>
                    <a:pt x="26984" y="11807"/>
                    <a:pt x="27537" y="9832"/>
                    <a:pt x="28466" y="9150"/>
                  </a:cubicBezTo>
                  <a:cubicBezTo>
                    <a:pt x="29337" y="8568"/>
                    <a:pt x="31362" y="5849"/>
                    <a:pt x="33866" y="5849"/>
                  </a:cubicBezTo>
                  <a:cubicBezTo>
                    <a:pt x="34019" y="5849"/>
                    <a:pt x="34173" y="5859"/>
                    <a:pt x="34329" y="5880"/>
                  </a:cubicBezTo>
                  <a:cubicBezTo>
                    <a:pt x="36550" y="6223"/>
                    <a:pt x="37665" y="6963"/>
                    <a:pt x="38497" y="6963"/>
                  </a:cubicBezTo>
                  <a:cubicBezTo>
                    <a:pt x="38707" y="6963"/>
                    <a:pt x="38899" y="6916"/>
                    <a:pt x="39086" y="6804"/>
                  </a:cubicBezTo>
                  <a:cubicBezTo>
                    <a:pt x="40009" y="6310"/>
                    <a:pt x="40750" y="5075"/>
                    <a:pt x="40874" y="4704"/>
                  </a:cubicBezTo>
                  <a:cubicBezTo>
                    <a:pt x="41061" y="4334"/>
                    <a:pt x="41679" y="4704"/>
                    <a:pt x="42232" y="4211"/>
                  </a:cubicBezTo>
                  <a:cubicBezTo>
                    <a:pt x="42726" y="3657"/>
                    <a:pt x="42973" y="2111"/>
                    <a:pt x="42479" y="1435"/>
                  </a:cubicBezTo>
                  <a:cubicBezTo>
                    <a:pt x="41962" y="797"/>
                    <a:pt x="41388" y="0"/>
                    <a:pt x="40557"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4" name="Google Shape;2914;p4"/>
            <p:cNvSpPr/>
            <p:nvPr/>
          </p:nvSpPr>
          <p:spPr>
            <a:xfrm>
              <a:off x="3532200" y="4441325"/>
              <a:ext cx="3100" cy="23100"/>
            </a:xfrm>
            <a:custGeom>
              <a:rect b="b" l="l" r="r" t="t"/>
              <a:pathLst>
                <a:path extrusionOk="0" h="924" w="124">
                  <a:moveTo>
                    <a:pt x="60" y="0"/>
                  </a:moveTo>
                  <a:lnTo>
                    <a:pt x="60" y="59"/>
                  </a:lnTo>
                  <a:cubicBezTo>
                    <a:pt x="0" y="370"/>
                    <a:pt x="0" y="617"/>
                    <a:pt x="0" y="924"/>
                  </a:cubicBezTo>
                  <a:cubicBezTo>
                    <a:pt x="60" y="677"/>
                    <a:pt x="60" y="370"/>
                    <a:pt x="124" y="124"/>
                  </a:cubicBezTo>
                  <a:cubicBezTo>
                    <a:pt x="124" y="124"/>
                    <a:pt x="124" y="59"/>
                    <a:pt x="60" y="0"/>
                  </a:cubicBezTo>
                  <a:close/>
                </a:path>
              </a:pathLst>
            </a:custGeom>
            <a:solidFill>
              <a:srgbClr val="801D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5" name="Google Shape;2915;p4"/>
            <p:cNvSpPr/>
            <p:nvPr/>
          </p:nvSpPr>
          <p:spPr>
            <a:xfrm>
              <a:off x="3533675" y="4408825"/>
              <a:ext cx="10900" cy="35600"/>
            </a:xfrm>
            <a:custGeom>
              <a:rect b="b" l="l" r="r" t="t"/>
              <a:pathLst>
                <a:path extrusionOk="0" h="1424" w="436">
                  <a:moveTo>
                    <a:pt x="435" y="1"/>
                  </a:moveTo>
                  <a:lnTo>
                    <a:pt x="435" y="1"/>
                  </a:lnTo>
                  <a:cubicBezTo>
                    <a:pt x="124" y="312"/>
                    <a:pt x="65" y="742"/>
                    <a:pt x="1" y="1236"/>
                  </a:cubicBezTo>
                  <a:lnTo>
                    <a:pt x="1" y="1300"/>
                  </a:lnTo>
                  <a:cubicBezTo>
                    <a:pt x="65" y="1359"/>
                    <a:pt x="65" y="1424"/>
                    <a:pt x="65" y="1424"/>
                  </a:cubicBezTo>
                  <a:cubicBezTo>
                    <a:pt x="188" y="930"/>
                    <a:pt x="248" y="436"/>
                    <a:pt x="435" y="1"/>
                  </a:cubicBezTo>
                  <a:close/>
                </a:path>
              </a:pathLst>
            </a:custGeom>
            <a:solidFill>
              <a:srgbClr val="70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Google Shape;2916;p4"/>
            <p:cNvSpPr/>
            <p:nvPr/>
          </p:nvSpPr>
          <p:spPr>
            <a:xfrm>
              <a:off x="3530600" y="4117175"/>
              <a:ext cx="558775" cy="855150"/>
            </a:xfrm>
            <a:custGeom>
              <a:rect b="b" l="l" r="r" t="t"/>
              <a:pathLst>
                <a:path extrusionOk="0" h="34206" w="22351">
                  <a:moveTo>
                    <a:pt x="17599" y="0"/>
                  </a:moveTo>
                  <a:cubicBezTo>
                    <a:pt x="17535" y="0"/>
                    <a:pt x="17476" y="0"/>
                    <a:pt x="17411" y="59"/>
                  </a:cubicBezTo>
                  <a:cubicBezTo>
                    <a:pt x="16547" y="247"/>
                    <a:pt x="15870" y="924"/>
                    <a:pt x="15065" y="1294"/>
                  </a:cubicBezTo>
                  <a:cubicBezTo>
                    <a:pt x="14077" y="1665"/>
                    <a:pt x="13030" y="2099"/>
                    <a:pt x="12042" y="2529"/>
                  </a:cubicBezTo>
                  <a:cubicBezTo>
                    <a:pt x="11054" y="2899"/>
                    <a:pt x="10067" y="3334"/>
                    <a:pt x="9202" y="3887"/>
                  </a:cubicBezTo>
                  <a:cubicBezTo>
                    <a:pt x="8027" y="4692"/>
                    <a:pt x="6915" y="5927"/>
                    <a:pt x="5433" y="6174"/>
                  </a:cubicBezTo>
                  <a:cubicBezTo>
                    <a:pt x="5992" y="5186"/>
                    <a:pt x="6856" y="4258"/>
                    <a:pt x="7473" y="3270"/>
                  </a:cubicBezTo>
                  <a:cubicBezTo>
                    <a:pt x="7350" y="3211"/>
                    <a:pt x="7226" y="3146"/>
                    <a:pt x="7103" y="3146"/>
                  </a:cubicBezTo>
                  <a:cubicBezTo>
                    <a:pt x="6668" y="3146"/>
                    <a:pt x="6239" y="3458"/>
                    <a:pt x="5927" y="3828"/>
                  </a:cubicBezTo>
                  <a:cubicBezTo>
                    <a:pt x="4075" y="5927"/>
                    <a:pt x="3952" y="9385"/>
                    <a:pt x="1423" y="10990"/>
                  </a:cubicBezTo>
                  <a:cubicBezTo>
                    <a:pt x="1111" y="11173"/>
                    <a:pt x="805" y="11296"/>
                    <a:pt x="618" y="11543"/>
                  </a:cubicBezTo>
                  <a:cubicBezTo>
                    <a:pt x="558" y="11608"/>
                    <a:pt x="558" y="11608"/>
                    <a:pt x="558" y="11667"/>
                  </a:cubicBezTo>
                  <a:cubicBezTo>
                    <a:pt x="371" y="12102"/>
                    <a:pt x="311" y="12596"/>
                    <a:pt x="188" y="13090"/>
                  </a:cubicBezTo>
                  <a:cubicBezTo>
                    <a:pt x="124" y="13336"/>
                    <a:pt x="124" y="13643"/>
                    <a:pt x="64" y="13890"/>
                  </a:cubicBezTo>
                  <a:cubicBezTo>
                    <a:pt x="0" y="15742"/>
                    <a:pt x="247" y="17594"/>
                    <a:pt x="494" y="19387"/>
                  </a:cubicBezTo>
                  <a:cubicBezTo>
                    <a:pt x="741" y="20869"/>
                    <a:pt x="988" y="22351"/>
                    <a:pt x="1605" y="23709"/>
                  </a:cubicBezTo>
                  <a:cubicBezTo>
                    <a:pt x="1917" y="24450"/>
                    <a:pt x="2346" y="25191"/>
                    <a:pt x="2781" y="25868"/>
                  </a:cubicBezTo>
                  <a:cubicBezTo>
                    <a:pt x="2964" y="26238"/>
                    <a:pt x="3211" y="26549"/>
                    <a:pt x="3398" y="26920"/>
                  </a:cubicBezTo>
                  <a:cubicBezTo>
                    <a:pt x="3645" y="27043"/>
                    <a:pt x="3952" y="27167"/>
                    <a:pt x="4199" y="27290"/>
                  </a:cubicBezTo>
                  <a:cubicBezTo>
                    <a:pt x="4263" y="27290"/>
                    <a:pt x="4322" y="27350"/>
                    <a:pt x="4386" y="27350"/>
                  </a:cubicBezTo>
                  <a:cubicBezTo>
                    <a:pt x="3952" y="26732"/>
                    <a:pt x="3705" y="25991"/>
                    <a:pt x="3581" y="25250"/>
                  </a:cubicBezTo>
                  <a:lnTo>
                    <a:pt x="3581" y="25250"/>
                  </a:lnTo>
                  <a:cubicBezTo>
                    <a:pt x="4510" y="25685"/>
                    <a:pt x="5310" y="26362"/>
                    <a:pt x="6174" y="26856"/>
                  </a:cubicBezTo>
                  <a:cubicBezTo>
                    <a:pt x="6915" y="27290"/>
                    <a:pt x="7780" y="27661"/>
                    <a:pt x="8585" y="27661"/>
                  </a:cubicBezTo>
                  <a:lnTo>
                    <a:pt x="9079" y="27661"/>
                  </a:lnTo>
                  <a:cubicBezTo>
                    <a:pt x="9015" y="27350"/>
                    <a:pt x="8644" y="27167"/>
                    <a:pt x="8338" y="27043"/>
                  </a:cubicBezTo>
                  <a:cubicBezTo>
                    <a:pt x="7473" y="26796"/>
                    <a:pt x="6486" y="26609"/>
                    <a:pt x="5804" y="25991"/>
                  </a:cubicBezTo>
                  <a:cubicBezTo>
                    <a:pt x="5251" y="25562"/>
                    <a:pt x="4940" y="24880"/>
                    <a:pt x="4386" y="24509"/>
                  </a:cubicBezTo>
                  <a:cubicBezTo>
                    <a:pt x="4016" y="24262"/>
                    <a:pt x="3581" y="24139"/>
                    <a:pt x="3275" y="23833"/>
                  </a:cubicBezTo>
                  <a:cubicBezTo>
                    <a:pt x="3028" y="23586"/>
                    <a:pt x="2840" y="23215"/>
                    <a:pt x="2717" y="22845"/>
                  </a:cubicBezTo>
                  <a:cubicBezTo>
                    <a:pt x="2287" y="21546"/>
                    <a:pt x="1793" y="20252"/>
                    <a:pt x="1299" y="19017"/>
                  </a:cubicBezTo>
                  <a:lnTo>
                    <a:pt x="1299" y="19017"/>
                  </a:lnTo>
                  <a:cubicBezTo>
                    <a:pt x="2470" y="20128"/>
                    <a:pt x="3828" y="21240"/>
                    <a:pt x="5251" y="21980"/>
                  </a:cubicBezTo>
                  <a:cubicBezTo>
                    <a:pt x="5374" y="22040"/>
                    <a:pt x="5498" y="22104"/>
                    <a:pt x="5621" y="22104"/>
                  </a:cubicBezTo>
                  <a:lnTo>
                    <a:pt x="5745" y="22104"/>
                  </a:lnTo>
                  <a:cubicBezTo>
                    <a:pt x="5992" y="22040"/>
                    <a:pt x="6051" y="21669"/>
                    <a:pt x="5927" y="21422"/>
                  </a:cubicBezTo>
                  <a:cubicBezTo>
                    <a:pt x="5804" y="21240"/>
                    <a:pt x="5557" y="21116"/>
                    <a:pt x="5310" y="20993"/>
                  </a:cubicBezTo>
                  <a:cubicBezTo>
                    <a:pt x="4880" y="20805"/>
                    <a:pt x="4016" y="20681"/>
                    <a:pt x="4263" y="20128"/>
                  </a:cubicBezTo>
                  <a:cubicBezTo>
                    <a:pt x="4322" y="19881"/>
                    <a:pt x="4569" y="19817"/>
                    <a:pt x="4816" y="19817"/>
                  </a:cubicBezTo>
                  <a:cubicBezTo>
                    <a:pt x="4880" y="19817"/>
                    <a:pt x="5004" y="19817"/>
                    <a:pt x="5127" y="19881"/>
                  </a:cubicBezTo>
                  <a:lnTo>
                    <a:pt x="5498" y="19881"/>
                  </a:lnTo>
                  <a:cubicBezTo>
                    <a:pt x="5621" y="19881"/>
                    <a:pt x="5680" y="19881"/>
                    <a:pt x="5804" y="19817"/>
                  </a:cubicBezTo>
                  <a:cubicBezTo>
                    <a:pt x="6298" y="19570"/>
                    <a:pt x="6174" y="19076"/>
                    <a:pt x="5498" y="19017"/>
                  </a:cubicBezTo>
                  <a:lnTo>
                    <a:pt x="5374" y="19017"/>
                  </a:lnTo>
                  <a:cubicBezTo>
                    <a:pt x="4940" y="19017"/>
                    <a:pt x="4569" y="19140"/>
                    <a:pt x="4199" y="19323"/>
                  </a:cubicBezTo>
                  <a:cubicBezTo>
                    <a:pt x="3769" y="19634"/>
                    <a:pt x="3458" y="19758"/>
                    <a:pt x="3275" y="19758"/>
                  </a:cubicBezTo>
                  <a:cubicBezTo>
                    <a:pt x="2904" y="19758"/>
                    <a:pt x="2717" y="19447"/>
                    <a:pt x="2411" y="18770"/>
                  </a:cubicBezTo>
                  <a:cubicBezTo>
                    <a:pt x="2099" y="18152"/>
                    <a:pt x="1052" y="16359"/>
                    <a:pt x="1423" y="15806"/>
                  </a:cubicBezTo>
                  <a:lnTo>
                    <a:pt x="1423" y="15806"/>
                  </a:lnTo>
                  <a:cubicBezTo>
                    <a:pt x="1605" y="15865"/>
                    <a:pt x="1729" y="15989"/>
                    <a:pt x="1852" y="16112"/>
                  </a:cubicBezTo>
                  <a:cubicBezTo>
                    <a:pt x="1976" y="16300"/>
                    <a:pt x="2164" y="16424"/>
                    <a:pt x="2346" y="16424"/>
                  </a:cubicBezTo>
                  <a:cubicBezTo>
                    <a:pt x="2411" y="16424"/>
                    <a:pt x="2470" y="16424"/>
                    <a:pt x="2534" y="16359"/>
                  </a:cubicBezTo>
                  <a:cubicBezTo>
                    <a:pt x="2658" y="16236"/>
                    <a:pt x="2658" y="15989"/>
                    <a:pt x="2534" y="15806"/>
                  </a:cubicBezTo>
                  <a:cubicBezTo>
                    <a:pt x="2411" y="15683"/>
                    <a:pt x="2164" y="15618"/>
                    <a:pt x="2040" y="15495"/>
                  </a:cubicBezTo>
                  <a:cubicBezTo>
                    <a:pt x="929" y="14818"/>
                    <a:pt x="1235" y="13090"/>
                    <a:pt x="1793" y="13090"/>
                  </a:cubicBezTo>
                  <a:cubicBezTo>
                    <a:pt x="1976" y="13090"/>
                    <a:pt x="2223" y="13272"/>
                    <a:pt x="2470" y="13766"/>
                  </a:cubicBezTo>
                  <a:cubicBezTo>
                    <a:pt x="2717" y="14384"/>
                    <a:pt x="3334" y="14818"/>
                    <a:pt x="4016" y="14818"/>
                  </a:cubicBezTo>
                  <a:lnTo>
                    <a:pt x="4199" y="14818"/>
                  </a:lnTo>
                  <a:cubicBezTo>
                    <a:pt x="4693" y="14754"/>
                    <a:pt x="5310" y="14448"/>
                    <a:pt x="5804" y="14448"/>
                  </a:cubicBezTo>
                  <a:cubicBezTo>
                    <a:pt x="5992" y="14448"/>
                    <a:pt x="6239" y="14507"/>
                    <a:pt x="6421" y="14631"/>
                  </a:cubicBezTo>
                  <a:cubicBezTo>
                    <a:pt x="6486" y="14754"/>
                    <a:pt x="6609" y="14878"/>
                    <a:pt x="6733" y="14942"/>
                  </a:cubicBezTo>
                  <a:cubicBezTo>
                    <a:pt x="6792" y="14942"/>
                    <a:pt x="6792" y="15001"/>
                    <a:pt x="6856" y="15001"/>
                  </a:cubicBezTo>
                  <a:cubicBezTo>
                    <a:pt x="7162" y="15001"/>
                    <a:pt x="7409" y="14507"/>
                    <a:pt x="7226" y="14201"/>
                  </a:cubicBezTo>
                  <a:cubicBezTo>
                    <a:pt x="7103" y="13954"/>
                    <a:pt x="6792" y="13830"/>
                    <a:pt x="6486" y="13830"/>
                  </a:cubicBezTo>
                  <a:cubicBezTo>
                    <a:pt x="6362" y="13830"/>
                    <a:pt x="6239" y="13830"/>
                    <a:pt x="6174" y="13890"/>
                  </a:cubicBezTo>
                  <a:cubicBezTo>
                    <a:pt x="5745" y="13954"/>
                    <a:pt x="5374" y="14137"/>
                    <a:pt x="5004" y="14201"/>
                  </a:cubicBezTo>
                  <a:lnTo>
                    <a:pt x="4816" y="14201"/>
                  </a:lnTo>
                  <a:cubicBezTo>
                    <a:pt x="4199" y="14201"/>
                    <a:pt x="3581" y="13830"/>
                    <a:pt x="3334" y="13272"/>
                  </a:cubicBezTo>
                  <a:cubicBezTo>
                    <a:pt x="3028" y="12655"/>
                    <a:pt x="3211" y="11855"/>
                    <a:pt x="3705" y="11420"/>
                  </a:cubicBezTo>
                  <a:cubicBezTo>
                    <a:pt x="4016" y="12037"/>
                    <a:pt x="4446" y="12719"/>
                    <a:pt x="5251" y="12719"/>
                  </a:cubicBezTo>
                  <a:lnTo>
                    <a:pt x="5498" y="12719"/>
                  </a:lnTo>
                  <a:cubicBezTo>
                    <a:pt x="5680" y="12655"/>
                    <a:pt x="5868" y="12596"/>
                    <a:pt x="5868" y="12408"/>
                  </a:cubicBezTo>
                  <a:cubicBezTo>
                    <a:pt x="5927" y="12161"/>
                    <a:pt x="5621" y="12037"/>
                    <a:pt x="5374" y="11914"/>
                  </a:cubicBezTo>
                  <a:cubicBezTo>
                    <a:pt x="3892" y="11296"/>
                    <a:pt x="4940" y="10002"/>
                    <a:pt x="5804" y="9385"/>
                  </a:cubicBezTo>
                  <a:cubicBezTo>
                    <a:pt x="7473" y="8209"/>
                    <a:pt x="9079" y="7039"/>
                    <a:pt x="10684" y="5863"/>
                  </a:cubicBezTo>
                  <a:cubicBezTo>
                    <a:pt x="11361" y="5369"/>
                    <a:pt x="12102" y="4875"/>
                    <a:pt x="12907" y="4628"/>
                  </a:cubicBezTo>
                  <a:cubicBezTo>
                    <a:pt x="13277" y="4505"/>
                    <a:pt x="13648" y="4505"/>
                    <a:pt x="14018" y="4505"/>
                  </a:cubicBezTo>
                  <a:cubicBezTo>
                    <a:pt x="15253" y="4505"/>
                    <a:pt x="16488" y="4875"/>
                    <a:pt x="17658" y="5063"/>
                  </a:cubicBezTo>
                  <a:cubicBezTo>
                    <a:pt x="17970" y="5063"/>
                    <a:pt x="18340" y="5122"/>
                    <a:pt x="18646" y="5122"/>
                  </a:cubicBezTo>
                  <a:cubicBezTo>
                    <a:pt x="19758" y="5122"/>
                    <a:pt x="20869" y="4875"/>
                    <a:pt x="21857" y="4446"/>
                  </a:cubicBezTo>
                  <a:cubicBezTo>
                    <a:pt x="21980" y="4381"/>
                    <a:pt x="22168" y="4322"/>
                    <a:pt x="22227" y="4199"/>
                  </a:cubicBezTo>
                  <a:cubicBezTo>
                    <a:pt x="22351" y="3952"/>
                    <a:pt x="22168" y="3705"/>
                    <a:pt x="21921" y="3581"/>
                  </a:cubicBezTo>
                  <a:lnTo>
                    <a:pt x="21674" y="3581"/>
                  </a:lnTo>
                  <a:cubicBezTo>
                    <a:pt x="21486" y="3581"/>
                    <a:pt x="21304" y="3581"/>
                    <a:pt x="21180" y="3640"/>
                  </a:cubicBezTo>
                  <a:cubicBezTo>
                    <a:pt x="20128" y="3828"/>
                    <a:pt x="19140" y="3952"/>
                    <a:pt x="18093" y="3952"/>
                  </a:cubicBezTo>
                  <a:lnTo>
                    <a:pt x="17658" y="3952"/>
                  </a:lnTo>
                  <a:cubicBezTo>
                    <a:pt x="16547" y="3887"/>
                    <a:pt x="15376" y="3764"/>
                    <a:pt x="14265" y="3764"/>
                  </a:cubicBezTo>
                  <a:cubicBezTo>
                    <a:pt x="13277" y="3764"/>
                    <a:pt x="12349" y="3887"/>
                    <a:pt x="11484" y="4258"/>
                  </a:cubicBezTo>
                  <a:cubicBezTo>
                    <a:pt x="10496" y="4752"/>
                    <a:pt x="9755" y="5493"/>
                    <a:pt x="8955" y="6234"/>
                  </a:cubicBezTo>
                  <a:cubicBezTo>
                    <a:pt x="7409" y="7656"/>
                    <a:pt x="5680" y="8950"/>
                    <a:pt x="3892" y="10062"/>
                  </a:cubicBezTo>
                  <a:cubicBezTo>
                    <a:pt x="4199" y="8397"/>
                    <a:pt x="5557" y="6915"/>
                    <a:pt x="7226" y="6481"/>
                  </a:cubicBezTo>
                  <a:cubicBezTo>
                    <a:pt x="7844" y="6298"/>
                    <a:pt x="8461" y="6234"/>
                    <a:pt x="9015" y="5927"/>
                  </a:cubicBezTo>
                  <a:cubicBezTo>
                    <a:pt x="8891" y="5740"/>
                    <a:pt x="8708" y="5616"/>
                    <a:pt x="8521" y="5433"/>
                  </a:cubicBezTo>
                  <a:cubicBezTo>
                    <a:pt x="8027" y="4939"/>
                    <a:pt x="13090" y="2717"/>
                    <a:pt x="13524" y="2593"/>
                  </a:cubicBezTo>
                  <a:cubicBezTo>
                    <a:pt x="14018" y="2529"/>
                    <a:pt x="14512" y="2470"/>
                    <a:pt x="14942" y="2470"/>
                  </a:cubicBezTo>
                  <a:cubicBezTo>
                    <a:pt x="16424" y="2470"/>
                    <a:pt x="17782" y="2899"/>
                    <a:pt x="19328" y="3023"/>
                  </a:cubicBezTo>
                  <a:cubicBezTo>
                    <a:pt x="19451" y="2899"/>
                    <a:pt x="19451" y="2653"/>
                    <a:pt x="19328" y="2529"/>
                  </a:cubicBezTo>
                  <a:cubicBezTo>
                    <a:pt x="19204" y="2406"/>
                    <a:pt x="19081" y="2346"/>
                    <a:pt x="18893" y="2282"/>
                  </a:cubicBezTo>
                  <a:cubicBezTo>
                    <a:pt x="18029" y="1912"/>
                    <a:pt x="17041" y="1729"/>
                    <a:pt x="16053" y="1729"/>
                  </a:cubicBezTo>
                  <a:cubicBezTo>
                    <a:pt x="15806" y="1729"/>
                    <a:pt x="15559" y="1788"/>
                    <a:pt x="15312" y="1788"/>
                  </a:cubicBezTo>
                  <a:cubicBezTo>
                    <a:pt x="15500" y="1358"/>
                    <a:pt x="15870" y="1111"/>
                    <a:pt x="16300" y="988"/>
                  </a:cubicBezTo>
                  <a:cubicBezTo>
                    <a:pt x="16735" y="800"/>
                    <a:pt x="17165" y="741"/>
                    <a:pt x="17535" y="553"/>
                  </a:cubicBezTo>
                  <a:cubicBezTo>
                    <a:pt x="17723" y="494"/>
                    <a:pt x="17905" y="306"/>
                    <a:pt x="17846" y="124"/>
                  </a:cubicBezTo>
                  <a:cubicBezTo>
                    <a:pt x="17782" y="59"/>
                    <a:pt x="17658" y="0"/>
                    <a:pt x="17599" y="0"/>
                  </a:cubicBezTo>
                  <a:close/>
                  <a:moveTo>
                    <a:pt x="3952" y="27844"/>
                  </a:moveTo>
                  <a:cubicBezTo>
                    <a:pt x="4016" y="27908"/>
                    <a:pt x="4016" y="27967"/>
                    <a:pt x="4075" y="28031"/>
                  </a:cubicBezTo>
                  <a:cubicBezTo>
                    <a:pt x="5063" y="29696"/>
                    <a:pt x="6115" y="31425"/>
                    <a:pt x="7162" y="33094"/>
                  </a:cubicBezTo>
                  <a:cubicBezTo>
                    <a:pt x="7533" y="33588"/>
                    <a:pt x="8091" y="34206"/>
                    <a:pt x="8644" y="34206"/>
                  </a:cubicBezTo>
                  <a:lnTo>
                    <a:pt x="8955" y="34206"/>
                  </a:lnTo>
                  <a:cubicBezTo>
                    <a:pt x="7967" y="33341"/>
                    <a:pt x="7162" y="32353"/>
                    <a:pt x="6486" y="31301"/>
                  </a:cubicBezTo>
                  <a:lnTo>
                    <a:pt x="6486" y="31301"/>
                  </a:lnTo>
                  <a:cubicBezTo>
                    <a:pt x="8274" y="31983"/>
                    <a:pt x="10126" y="32659"/>
                    <a:pt x="11978" y="33400"/>
                  </a:cubicBezTo>
                  <a:cubicBezTo>
                    <a:pt x="12166" y="33465"/>
                    <a:pt x="12349" y="33524"/>
                    <a:pt x="12596" y="33524"/>
                  </a:cubicBezTo>
                  <a:cubicBezTo>
                    <a:pt x="12843" y="33524"/>
                    <a:pt x="13090" y="33400"/>
                    <a:pt x="13154" y="33153"/>
                  </a:cubicBezTo>
                  <a:cubicBezTo>
                    <a:pt x="13277" y="32783"/>
                    <a:pt x="12843" y="32536"/>
                    <a:pt x="12472" y="32353"/>
                  </a:cubicBezTo>
                  <a:cubicBezTo>
                    <a:pt x="10620" y="31612"/>
                    <a:pt x="8708" y="30995"/>
                    <a:pt x="7039" y="29943"/>
                  </a:cubicBezTo>
                  <a:cubicBezTo>
                    <a:pt x="6239" y="29449"/>
                    <a:pt x="5557" y="28831"/>
                    <a:pt x="4940" y="28155"/>
                  </a:cubicBezTo>
                  <a:cubicBezTo>
                    <a:pt x="4633" y="28031"/>
                    <a:pt x="4263" y="27967"/>
                    <a:pt x="3952" y="27844"/>
                  </a:cubicBezTo>
                  <a:close/>
                </a:path>
              </a:pathLst>
            </a:custGeom>
            <a:solidFill>
              <a:srgbClr val="9F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Google Shape;2917;p4"/>
            <p:cNvSpPr/>
            <p:nvPr/>
          </p:nvSpPr>
          <p:spPr>
            <a:xfrm>
              <a:off x="4030700" y="5341150"/>
              <a:ext cx="24725" cy="38675"/>
            </a:xfrm>
            <a:custGeom>
              <a:rect b="b" l="l" r="r" t="t"/>
              <a:pathLst>
                <a:path extrusionOk="0" h="1547" w="989">
                  <a:moveTo>
                    <a:pt x="1" y="1"/>
                  </a:moveTo>
                  <a:cubicBezTo>
                    <a:pt x="1" y="248"/>
                    <a:pt x="65" y="495"/>
                    <a:pt x="65" y="682"/>
                  </a:cubicBezTo>
                  <a:cubicBezTo>
                    <a:pt x="65" y="929"/>
                    <a:pt x="124" y="1176"/>
                    <a:pt x="312" y="1359"/>
                  </a:cubicBezTo>
                  <a:cubicBezTo>
                    <a:pt x="371" y="1482"/>
                    <a:pt x="495" y="1547"/>
                    <a:pt x="618" y="1547"/>
                  </a:cubicBezTo>
                  <a:cubicBezTo>
                    <a:pt x="742" y="1547"/>
                    <a:pt x="865" y="1482"/>
                    <a:pt x="929" y="1423"/>
                  </a:cubicBezTo>
                  <a:cubicBezTo>
                    <a:pt x="989" y="1300"/>
                    <a:pt x="989" y="1112"/>
                    <a:pt x="989" y="988"/>
                  </a:cubicBezTo>
                  <a:cubicBezTo>
                    <a:pt x="989" y="806"/>
                    <a:pt x="929" y="682"/>
                    <a:pt x="929" y="495"/>
                  </a:cubicBezTo>
                  <a:cubicBezTo>
                    <a:pt x="682" y="371"/>
                    <a:pt x="312" y="188"/>
                    <a:pt x="1"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Google Shape;2918;p4"/>
            <p:cNvSpPr/>
            <p:nvPr/>
          </p:nvSpPr>
          <p:spPr>
            <a:xfrm>
              <a:off x="3907225" y="4391925"/>
              <a:ext cx="452350" cy="961600"/>
            </a:xfrm>
            <a:custGeom>
              <a:rect b="b" l="l" r="r" t="t"/>
              <a:pathLst>
                <a:path extrusionOk="0" h="38464" w="18094">
                  <a:moveTo>
                    <a:pt x="7597" y="11050"/>
                  </a:moveTo>
                  <a:lnTo>
                    <a:pt x="7597" y="11050"/>
                  </a:lnTo>
                  <a:cubicBezTo>
                    <a:pt x="7533" y="11114"/>
                    <a:pt x="7474" y="11237"/>
                    <a:pt x="7409" y="11297"/>
                  </a:cubicBezTo>
                  <a:cubicBezTo>
                    <a:pt x="6421" y="12472"/>
                    <a:pt x="5251" y="13519"/>
                    <a:pt x="4016" y="14448"/>
                  </a:cubicBezTo>
                  <a:cubicBezTo>
                    <a:pt x="3399" y="14878"/>
                    <a:pt x="0" y="16300"/>
                    <a:pt x="988" y="17348"/>
                  </a:cubicBezTo>
                  <a:cubicBezTo>
                    <a:pt x="1235" y="17165"/>
                    <a:pt x="1482" y="16671"/>
                    <a:pt x="1853" y="16671"/>
                  </a:cubicBezTo>
                  <a:cubicBezTo>
                    <a:pt x="2100" y="16671"/>
                    <a:pt x="2287" y="16918"/>
                    <a:pt x="2223" y="17165"/>
                  </a:cubicBezTo>
                  <a:cubicBezTo>
                    <a:pt x="2223" y="17412"/>
                    <a:pt x="2100" y="17594"/>
                    <a:pt x="1976" y="17782"/>
                  </a:cubicBezTo>
                  <a:lnTo>
                    <a:pt x="1423" y="18706"/>
                  </a:lnTo>
                  <a:cubicBezTo>
                    <a:pt x="1112" y="19141"/>
                    <a:pt x="1052" y="19694"/>
                    <a:pt x="805" y="20188"/>
                  </a:cubicBezTo>
                  <a:cubicBezTo>
                    <a:pt x="929" y="20252"/>
                    <a:pt x="1052" y="20311"/>
                    <a:pt x="1176" y="20311"/>
                  </a:cubicBezTo>
                  <a:cubicBezTo>
                    <a:pt x="1235" y="20311"/>
                    <a:pt x="1359" y="20311"/>
                    <a:pt x="1423" y="20252"/>
                  </a:cubicBezTo>
                  <a:cubicBezTo>
                    <a:pt x="1670" y="20128"/>
                    <a:pt x="1729" y="19881"/>
                    <a:pt x="1853" y="19694"/>
                  </a:cubicBezTo>
                  <a:cubicBezTo>
                    <a:pt x="2411" y="18647"/>
                    <a:pt x="2717" y="17412"/>
                    <a:pt x="3334" y="16424"/>
                  </a:cubicBezTo>
                  <a:cubicBezTo>
                    <a:pt x="3893" y="15436"/>
                    <a:pt x="5004" y="14819"/>
                    <a:pt x="5868" y="14137"/>
                  </a:cubicBezTo>
                  <a:cubicBezTo>
                    <a:pt x="6421" y="13707"/>
                    <a:pt x="6856" y="13213"/>
                    <a:pt x="7350" y="12779"/>
                  </a:cubicBezTo>
                  <a:cubicBezTo>
                    <a:pt x="7409" y="12161"/>
                    <a:pt x="7474" y="11608"/>
                    <a:pt x="7597" y="11050"/>
                  </a:cubicBezTo>
                  <a:close/>
                  <a:moveTo>
                    <a:pt x="12660" y="0"/>
                  </a:moveTo>
                  <a:lnTo>
                    <a:pt x="12660" y="0"/>
                  </a:lnTo>
                  <a:cubicBezTo>
                    <a:pt x="10437" y="1912"/>
                    <a:pt x="10496" y="5493"/>
                    <a:pt x="9756" y="8086"/>
                  </a:cubicBezTo>
                  <a:cubicBezTo>
                    <a:pt x="9573" y="8644"/>
                    <a:pt x="9138" y="9321"/>
                    <a:pt x="8585" y="9938"/>
                  </a:cubicBezTo>
                  <a:cubicBezTo>
                    <a:pt x="8521" y="10432"/>
                    <a:pt x="8397" y="10990"/>
                    <a:pt x="8338" y="11544"/>
                  </a:cubicBezTo>
                  <a:lnTo>
                    <a:pt x="9449" y="10062"/>
                  </a:lnTo>
                  <a:cubicBezTo>
                    <a:pt x="9820" y="9509"/>
                    <a:pt x="10250" y="8950"/>
                    <a:pt x="10496" y="8333"/>
                  </a:cubicBezTo>
                  <a:cubicBezTo>
                    <a:pt x="11114" y="6728"/>
                    <a:pt x="10684" y="4693"/>
                    <a:pt x="11855" y="3394"/>
                  </a:cubicBezTo>
                  <a:lnTo>
                    <a:pt x="11855" y="3394"/>
                  </a:lnTo>
                  <a:cubicBezTo>
                    <a:pt x="11484" y="8950"/>
                    <a:pt x="11114" y="14572"/>
                    <a:pt x="9015" y="19694"/>
                  </a:cubicBezTo>
                  <a:cubicBezTo>
                    <a:pt x="8461" y="21116"/>
                    <a:pt x="7780" y="22410"/>
                    <a:pt x="7227" y="23833"/>
                  </a:cubicBezTo>
                  <a:cubicBezTo>
                    <a:pt x="5374" y="28278"/>
                    <a:pt x="4569" y="33154"/>
                    <a:pt x="4940" y="37970"/>
                  </a:cubicBezTo>
                  <a:cubicBezTo>
                    <a:pt x="5251" y="38157"/>
                    <a:pt x="5621" y="38340"/>
                    <a:pt x="5868" y="38464"/>
                  </a:cubicBezTo>
                  <a:cubicBezTo>
                    <a:pt x="5681" y="35070"/>
                    <a:pt x="5992" y="31672"/>
                    <a:pt x="6733" y="28402"/>
                  </a:cubicBezTo>
                  <a:cubicBezTo>
                    <a:pt x="6792" y="28031"/>
                    <a:pt x="7039" y="27597"/>
                    <a:pt x="7350" y="27597"/>
                  </a:cubicBezTo>
                  <a:lnTo>
                    <a:pt x="7474" y="27597"/>
                  </a:lnTo>
                  <a:cubicBezTo>
                    <a:pt x="7721" y="27720"/>
                    <a:pt x="7780" y="27967"/>
                    <a:pt x="7844" y="28155"/>
                  </a:cubicBezTo>
                  <a:cubicBezTo>
                    <a:pt x="8397" y="29326"/>
                    <a:pt x="9879" y="29637"/>
                    <a:pt x="10743" y="30625"/>
                  </a:cubicBezTo>
                  <a:cubicBezTo>
                    <a:pt x="11055" y="30995"/>
                    <a:pt x="11302" y="31425"/>
                    <a:pt x="11608" y="31860"/>
                  </a:cubicBezTo>
                  <a:cubicBezTo>
                    <a:pt x="12225" y="32660"/>
                    <a:pt x="13771" y="33588"/>
                    <a:pt x="14883" y="33648"/>
                  </a:cubicBezTo>
                  <a:lnTo>
                    <a:pt x="14942" y="33648"/>
                  </a:lnTo>
                  <a:cubicBezTo>
                    <a:pt x="15065" y="33648"/>
                    <a:pt x="15189" y="33648"/>
                    <a:pt x="15253" y="33588"/>
                  </a:cubicBezTo>
                  <a:cubicBezTo>
                    <a:pt x="15436" y="33465"/>
                    <a:pt x="15377" y="33094"/>
                    <a:pt x="15189" y="32971"/>
                  </a:cubicBezTo>
                  <a:cubicBezTo>
                    <a:pt x="14636" y="32536"/>
                    <a:pt x="13771" y="32600"/>
                    <a:pt x="13154" y="32106"/>
                  </a:cubicBezTo>
                  <a:cubicBezTo>
                    <a:pt x="12536" y="31672"/>
                    <a:pt x="12043" y="31119"/>
                    <a:pt x="11672" y="30437"/>
                  </a:cubicBezTo>
                  <a:lnTo>
                    <a:pt x="11919" y="30437"/>
                  </a:lnTo>
                  <a:cubicBezTo>
                    <a:pt x="13648" y="30437"/>
                    <a:pt x="15994" y="30807"/>
                    <a:pt x="17229" y="31983"/>
                  </a:cubicBezTo>
                  <a:cubicBezTo>
                    <a:pt x="17352" y="32106"/>
                    <a:pt x="17535" y="32230"/>
                    <a:pt x="17723" y="32230"/>
                  </a:cubicBezTo>
                  <a:cubicBezTo>
                    <a:pt x="17782" y="32230"/>
                    <a:pt x="17846" y="32166"/>
                    <a:pt x="17906" y="32106"/>
                  </a:cubicBezTo>
                  <a:cubicBezTo>
                    <a:pt x="18093" y="31983"/>
                    <a:pt x="18029" y="31795"/>
                    <a:pt x="17970" y="31613"/>
                  </a:cubicBezTo>
                  <a:cubicBezTo>
                    <a:pt x="17846" y="31425"/>
                    <a:pt x="17723" y="31366"/>
                    <a:pt x="17535" y="31242"/>
                  </a:cubicBezTo>
                  <a:cubicBezTo>
                    <a:pt x="16364" y="30501"/>
                    <a:pt x="15377" y="29943"/>
                    <a:pt x="14018" y="29637"/>
                  </a:cubicBezTo>
                  <a:cubicBezTo>
                    <a:pt x="12536" y="29326"/>
                    <a:pt x="10990" y="29143"/>
                    <a:pt x="9820" y="28278"/>
                  </a:cubicBezTo>
                  <a:cubicBezTo>
                    <a:pt x="8708" y="27473"/>
                    <a:pt x="8091" y="26115"/>
                    <a:pt x="8150" y="24757"/>
                  </a:cubicBezTo>
                  <a:cubicBezTo>
                    <a:pt x="8214" y="22904"/>
                    <a:pt x="9449" y="21363"/>
                    <a:pt x="10250" y="19634"/>
                  </a:cubicBezTo>
                  <a:cubicBezTo>
                    <a:pt x="11237" y="17594"/>
                    <a:pt x="11484" y="15248"/>
                    <a:pt x="11731" y="12966"/>
                  </a:cubicBezTo>
                  <a:cubicBezTo>
                    <a:pt x="11919" y="11361"/>
                    <a:pt x="12102" y="9815"/>
                    <a:pt x="12289" y="8210"/>
                  </a:cubicBezTo>
                  <a:cubicBezTo>
                    <a:pt x="12536" y="5493"/>
                    <a:pt x="12783" y="2717"/>
                    <a:pt x="12660" y="0"/>
                  </a:cubicBezTo>
                  <a:close/>
                </a:path>
              </a:pathLst>
            </a:custGeom>
            <a:solidFill>
              <a:srgbClr val="9F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p4"/>
            <p:cNvSpPr/>
            <p:nvPr/>
          </p:nvSpPr>
          <p:spPr>
            <a:xfrm>
              <a:off x="4601825" y="4402650"/>
              <a:ext cx="10900" cy="51025"/>
            </a:xfrm>
            <a:custGeom>
              <a:rect b="b" l="l" r="r" t="t"/>
              <a:pathLst>
                <a:path extrusionOk="0" h="2041" w="436">
                  <a:moveTo>
                    <a:pt x="371" y="1"/>
                  </a:moveTo>
                  <a:cubicBezTo>
                    <a:pt x="312" y="65"/>
                    <a:pt x="312" y="124"/>
                    <a:pt x="312" y="189"/>
                  </a:cubicBezTo>
                  <a:cubicBezTo>
                    <a:pt x="247" y="436"/>
                    <a:pt x="124" y="683"/>
                    <a:pt x="0" y="930"/>
                  </a:cubicBezTo>
                  <a:cubicBezTo>
                    <a:pt x="65" y="1177"/>
                    <a:pt x="65" y="1424"/>
                    <a:pt x="65" y="1606"/>
                  </a:cubicBezTo>
                  <a:cubicBezTo>
                    <a:pt x="124" y="1794"/>
                    <a:pt x="124" y="1917"/>
                    <a:pt x="188" y="2041"/>
                  </a:cubicBezTo>
                  <a:cubicBezTo>
                    <a:pt x="371" y="1359"/>
                    <a:pt x="435" y="683"/>
                    <a:pt x="371" y="1"/>
                  </a:cubicBezTo>
                  <a:close/>
                </a:path>
              </a:pathLst>
            </a:custGeom>
            <a:solidFill>
              <a:srgbClr val="DFDF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p4"/>
            <p:cNvSpPr/>
            <p:nvPr/>
          </p:nvSpPr>
          <p:spPr>
            <a:xfrm>
              <a:off x="4546250" y="4306950"/>
              <a:ext cx="64850" cy="118950"/>
            </a:xfrm>
            <a:custGeom>
              <a:rect b="b" l="l" r="r" t="t"/>
              <a:pathLst>
                <a:path extrusionOk="0" h="4758" w="2594">
                  <a:moveTo>
                    <a:pt x="312" y="1"/>
                  </a:moveTo>
                  <a:cubicBezTo>
                    <a:pt x="248" y="189"/>
                    <a:pt x="124" y="312"/>
                    <a:pt x="1" y="436"/>
                  </a:cubicBezTo>
                  <a:cubicBezTo>
                    <a:pt x="495" y="1053"/>
                    <a:pt x="865" y="1670"/>
                    <a:pt x="1235" y="2347"/>
                  </a:cubicBezTo>
                  <a:cubicBezTo>
                    <a:pt x="1606" y="3029"/>
                    <a:pt x="2041" y="3705"/>
                    <a:pt x="2164" y="4446"/>
                  </a:cubicBezTo>
                  <a:cubicBezTo>
                    <a:pt x="2223" y="4511"/>
                    <a:pt x="2223" y="4634"/>
                    <a:pt x="2223" y="4758"/>
                  </a:cubicBezTo>
                  <a:cubicBezTo>
                    <a:pt x="2347" y="4511"/>
                    <a:pt x="2470" y="4264"/>
                    <a:pt x="2535" y="4017"/>
                  </a:cubicBezTo>
                  <a:cubicBezTo>
                    <a:pt x="2535" y="3952"/>
                    <a:pt x="2535" y="3893"/>
                    <a:pt x="2594" y="3829"/>
                  </a:cubicBezTo>
                  <a:cubicBezTo>
                    <a:pt x="2411" y="2471"/>
                    <a:pt x="1670" y="1177"/>
                    <a:pt x="618" y="248"/>
                  </a:cubicBezTo>
                  <a:cubicBezTo>
                    <a:pt x="495" y="189"/>
                    <a:pt x="435" y="65"/>
                    <a:pt x="312" y="1"/>
                  </a:cubicBezTo>
                  <a:close/>
                </a:path>
              </a:pathLst>
            </a:custGeom>
            <a:solidFill>
              <a:srgbClr val="9F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p4"/>
            <p:cNvSpPr/>
            <p:nvPr/>
          </p:nvSpPr>
          <p:spPr>
            <a:xfrm>
              <a:off x="4537000" y="4297700"/>
              <a:ext cx="17050" cy="20150"/>
            </a:xfrm>
            <a:custGeom>
              <a:rect b="b" l="l" r="r" t="t"/>
              <a:pathLst>
                <a:path extrusionOk="0" h="806" w="682">
                  <a:moveTo>
                    <a:pt x="188" y="0"/>
                  </a:moveTo>
                  <a:cubicBezTo>
                    <a:pt x="124" y="188"/>
                    <a:pt x="64" y="312"/>
                    <a:pt x="0" y="435"/>
                  </a:cubicBezTo>
                  <a:lnTo>
                    <a:pt x="371" y="806"/>
                  </a:lnTo>
                  <a:cubicBezTo>
                    <a:pt x="494" y="682"/>
                    <a:pt x="618" y="559"/>
                    <a:pt x="682" y="371"/>
                  </a:cubicBezTo>
                  <a:cubicBezTo>
                    <a:pt x="494" y="247"/>
                    <a:pt x="311" y="124"/>
                    <a:pt x="188" y="0"/>
                  </a:cubicBezTo>
                  <a:close/>
                </a:path>
              </a:pathLst>
            </a:custGeom>
            <a:solidFill>
              <a:srgbClr val="8B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Google Shape;2922;p4"/>
            <p:cNvSpPr/>
            <p:nvPr/>
          </p:nvSpPr>
          <p:spPr>
            <a:xfrm>
              <a:off x="4191225" y="4098650"/>
              <a:ext cx="350475" cy="209950"/>
            </a:xfrm>
            <a:custGeom>
              <a:rect b="b" l="l" r="r" t="t"/>
              <a:pathLst>
                <a:path extrusionOk="0" h="8398" w="14019">
                  <a:moveTo>
                    <a:pt x="495" y="0"/>
                  </a:moveTo>
                  <a:cubicBezTo>
                    <a:pt x="189" y="0"/>
                    <a:pt x="65" y="306"/>
                    <a:pt x="1" y="618"/>
                  </a:cubicBezTo>
                  <a:cubicBezTo>
                    <a:pt x="65" y="1047"/>
                    <a:pt x="124" y="1541"/>
                    <a:pt x="248" y="2035"/>
                  </a:cubicBezTo>
                  <a:cubicBezTo>
                    <a:pt x="559" y="3334"/>
                    <a:pt x="1670" y="4199"/>
                    <a:pt x="2841" y="4816"/>
                  </a:cubicBezTo>
                  <a:cubicBezTo>
                    <a:pt x="2841" y="4628"/>
                    <a:pt x="2782" y="4505"/>
                    <a:pt x="2782" y="4322"/>
                  </a:cubicBezTo>
                  <a:cubicBezTo>
                    <a:pt x="2471" y="2900"/>
                    <a:pt x="1853" y="1541"/>
                    <a:pt x="1053" y="371"/>
                  </a:cubicBezTo>
                  <a:cubicBezTo>
                    <a:pt x="929" y="183"/>
                    <a:pt x="742" y="0"/>
                    <a:pt x="559" y="0"/>
                  </a:cubicBezTo>
                  <a:close/>
                  <a:moveTo>
                    <a:pt x="10868" y="6975"/>
                  </a:moveTo>
                  <a:lnTo>
                    <a:pt x="10868" y="6975"/>
                  </a:lnTo>
                  <a:cubicBezTo>
                    <a:pt x="11979" y="7286"/>
                    <a:pt x="12967" y="7656"/>
                    <a:pt x="13708" y="8274"/>
                  </a:cubicBezTo>
                  <a:lnTo>
                    <a:pt x="13831" y="8397"/>
                  </a:lnTo>
                  <a:cubicBezTo>
                    <a:pt x="13895" y="8274"/>
                    <a:pt x="13955" y="8150"/>
                    <a:pt x="14019" y="7962"/>
                  </a:cubicBezTo>
                  <a:cubicBezTo>
                    <a:pt x="13031" y="7345"/>
                    <a:pt x="11979" y="7039"/>
                    <a:pt x="10868" y="6975"/>
                  </a:cubicBezTo>
                  <a:close/>
                </a:path>
              </a:pathLst>
            </a:custGeom>
            <a:solidFill>
              <a:srgbClr val="801D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Google Shape;2923;p4"/>
            <p:cNvSpPr/>
            <p:nvPr/>
          </p:nvSpPr>
          <p:spPr>
            <a:xfrm>
              <a:off x="3822375" y="4114075"/>
              <a:ext cx="821200" cy="1165350"/>
            </a:xfrm>
            <a:custGeom>
              <a:rect b="b" l="l" r="r" t="t"/>
              <a:pathLst>
                <a:path extrusionOk="0" h="46614" w="32848">
                  <a:moveTo>
                    <a:pt x="14755" y="1"/>
                  </a:moveTo>
                  <a:cubicBezTo>
                    <a:pt x="14696" y="60"/>
                    <a:pt x="14696" y="124"/>
                    <a:pt x="14696" y="183"/>
                  </a:cubicBezTo>
                  <a:cubicBezTo>
                    <a:pt x="14631" y="2900"/>
                    <a:pt x="16607" y="5493"/>
                    <a:pt x="15807" y="8027"/>
                  </a:cubicBezTo>
                  <a:cubicBezTo>
                    <a:pt x="15743" y="8210"/>
                    <a:pt x="15683" y="8398"/>
                    <a:pt x="15560" y="8521"/>
                  </a:cubicBezTo>
                  <a:cubicBezTo>
                    <a:pt x="15372" y="8704"/>
                    <a:pt x="15125" y="8704"/>
                    <a:pt x="14943" y="8704"/>
                  </a:cubicBezTo>
                  <a:lnTo>
                    <a:pt x="14631" y="8704"/>
                  </a:lnTo>
                  <a:cubicBezTo>
                    <a:pt x="13026" y="8521"/>
                    <a:pt x="11544" y="7839"/>
                    <a:pt x="10062" y="7222"/>
                  </a:cubicBezTo>
                  <a:lnTo>
                    <a:pt x="7840" y="6481"/>
                  </a:lnTo>
                  <a:cubicBezTo>
                    <a:pt x="7222" y="6298"/>
                    <a:pt x="6546" y="5804"/>
                    <a:pt x="5928" y="5804"/>
                  </a:cubicBezTo>
                  <a:cubicBezTo>
                    <a:pt x="5740" y="5804"/>
                    <a:pt x="5494" y="5864"/>
                    <a:pt x="5434" y="6051"/>
                  </a:cubicBezTo>
                  <a:cubicBezTo>
                    <a:pt x="5370" y="6298"/>
                    <a:pt x="5681" y="6545"/>
                    <a:pt x="5928" y="6605"/>
                  </a:cubicBezTo>
                  <a:cubicBezTo>
                    <a:pt x="7346" y="7099"/>
                    <a:pt x="8768" y="7592"/>
                    <a:pt x="10062" y="8333"/>
                  </a:cubicBezTo>
                  <a:cubicBezTo>
                    <a:pt x="10433" y="8580"/>
                    <a:pt x="10868" y="8892"/>
                    <a:pt x="10868" y="9321"/>
                  </a:cubicBezTo>
                  <a:cubicBezTo>
                    <a:pt x="10927" y="9756"/>
                    <a:pt x="10621" y="10062"/>
                    <a:pt x="10374" y="10433"/>
                  </a:cubicBezTo>
                  <a:cubicBezTo>
                    <a:pt x="9633" y="11667"/>
                    <a:pt x="10003" y="13337"/>
                    <a:pt x="9386" y="14631"/>
                  </a:cubicBezTo>
                  <a:cubicBezTo>
                    <a:pt x="8828" y="15866"/>
                    <a:pt x="7410" y="16548"/>
                    <a:pt x="6052" y="16730"/>
                  </a:cubicBezTo>
                  <a:cubicBezTo>
                    <a:pt x="5558" y="16795"/>
                    <a:pt x="5064" y="16854"/>
                    <a:pt x="4629" y="16854"/>
                  </a:cubicBezTo>
                  <a:cubicBezTo>
                    <a:pt x="3705" y="16854"/>
                    <a:pt x="2777" y="16730"/>
                    <a:pt x="1912" y="16730"/>
                  </a:cubicBezTo>
                  <a:lnTo>
                    <a:pt x="1730" y="16730"/>
                  </a:lnTo>
                  <a:cubicBezTo>
                    <a:pt x="1295" y="16730"/>
                    <a:pt x="865" y="16730"/>
                    <a:pt x="431" y="16795"/>
                  </a:cubicBezTo>
                  <a:cubicBezTo>
                    <a:pt x="248" y="16795"/>
                    <a:pt x="1" y="16854"/>
                    <a:pt x="1" y="17101"/>
                  </a:cubicBezTo>
                  <a:cubicBezTo>
                    <a:pt x="1" y="17224"/>
                    <a:pt x="184" y="17289"/>
                    <a:pt x="307" y="17348"/>
                  </a:cubicBezTo>
                  <a:cubicBezTo>
                    <a:pt x="1112" y="17595"/>
                    <a:pt x="2036" y="17659"/>
                    <a:pt x="2900" y="17659"/>
                  </a:cubicBezTo>
                  <a:lnTo>
                    <a:pt x="3952" y="17659"/>
                  </a:lnTo>
                  <a:cubicBezTo>
                    <a:pt x="4382" y="17659"/>
                    <a:pt x="8151" y="17536"/>
                    <a:pt x="8210" y="17165"/>
                  </a:cubicBezTo>
                  <a:lnTo>
                    <a:pt x="8210" y="17165"/>
                  </a:lnTo>
                  <a:cubicBezTo>
                    <a:pt x="7716" y="21611"/>
                    <a:pt x="5123" y="25745"/>
                    <a:pt x="1419" y="28215"/>
                  </a:cubicBezTo>
                  <a:cubicBezTo>
                    <a:pt x="801" y="28649"/>
                    <a:pt x="60" y="28832"/>
                    <a:pt x="1" y="29637"/>
                  </a:cubicBezTo>
                  <a:lnTo>
                    <a:pt x="60" y="29637"/>
                  </a:lnTo>
                  <a:cubicBezTo>
                    <a:pt x="613" y="29637"/>
                    <a:pt x="2919" y="28726"/>
                    <a:pt x="3021" y="28229"/>
                  </a:cubicBezTo>
                  <a:lnTo>
                    <a:pt x="3021" y="28229"/>
                  </a:lnTo>
                  <a:cubicBezTo>
                    <a:pt x="2842" y="29335"/>
                    <a:pt x="2965" y="30383"/>
                    <a:pt x="3024" y="31489"/>
                  </a:cubicBezTo>
                  <a:cubicBezTo>
                    <a:pt x="3024" y="31736"/>
                    <a:pt x="3088" y="31983"/>
                    <a:pt x="3212" y="32166"/>
                  </a:cubicBezTo>
                  <a:cubicBezTo>
                    <a:pt x="3335" y="32290"/>
                    <a:pt x="3458" y="32354"/>
                    <a:pt x="3582" y="32354"/>
                  </a:cubicBezTo>
                  <a:cubicBezTo>
                    <a:pt x="3705" y="32354"/>
                    <a:pt x="3829" y="32290"/>
                    <a:pt x="3888" y="32230"/>
                  </a:cubicBezTo>
                  <a:cubicBezTo>
                    <a:pt x="3952" y="32107"/>
                    <a:pt x="3888" y="31919"/>
                    <a:pt x="3888" y="31736"/>
                  </a:cubicBezTo>
                  <a:cubicBezTo>
                    <a:pt x="3705" y="31055"/>
                    <a:pt x="3458" y="30378"/>
                    <a:pt x="3335" y="29637"/>
                  </a:cubicBezTo>
                  <a:cubicBezTo>
                    <a:pt x="3088" y="27350"/>
                    <a:pt x="5187" y="25686"/>
                    <a:pt x="6605" y="23893"/>
                  </a:cubicBezTo>
                  <a:cubicBezTo>
                    <a:pt x="9075" y="20870"/>
                    <a:pt x="9880" y="16854"/>
                    <a:pt x="10868" y="13026"/>
                  </a:cubicBezTo>
                  <a:cubicBezTo>
                    <a:pt x="11297" y="11485"/>
                    <a:pt x="12038" y="9568"/>
                    <a:pt x="13644" y="9445"/>
                  </a:cubicBezTo>
                  <a:lnTo>
                    <a:pt x="13767" y="9445"/>
                  </a:lnTo>
                  <a:cubicBezTo>
                    <a:pt x="13955" y="9445"/>
                    <a:pt x="14137" y="9509"/>
                    <a:pt x="14261" y="9568"/>
                  </a:cubicBezTo>
                  <a:cubicBezTo>
                    <a:pt x="14755" y="9939"/>
                    <a:pt x="14325" y="10744"/>
                    <a:pt x="13955" y="11238"/>
                  </a:cubicBezTo>
                  <a:cubicBezTo>
                    <a:pt x="13090" y="12408"/>
                    <a:pt x="12656" y="13890"/>
                    <a:pt x="12349" y="15313"/>
                  </a:cubicBezTo>
                  <a:cubicBezTo>
                    <a:pt x="11791" y="17595"/>
                    <a:pt x="11362" y="19882"/>
                    <a:pt x="10991" y="22164"/>
                  </a:cubicBezTo>
                  <a:cubicBezTo>
                    <a:pt x="11297" y="21857"/>
                    <a:pt x="11668" y="21423"/>
                    <a:pt x="11979" y="21052"/>
                  </a:cubicBezTo>
                  <a:cubicBezTo>
                    <a:pt x="12473" y="18400"/>
                    <a:pt x="13090" y="15807"/>
                    <a:pt x="13955" y="13273"/>
                  </a:cubicBezTo>
                  <a:cubicBezTo>
                    <a:pt x="14449" y="12038"/>
                    <a:pt x="15125" y="10620"/>
                    <a:pt x="16424" y="10309"/>
                  </a:cubicBezTo>
                  <a:lnTo>
                    <a:pt x="16424" y="10309"/>
                  </a:lnTo>
                  <a:cubicBezTo>
                    <a:pt x="16795" y="11544"/>
                    <a:pt x="16360" y="12902"/>
                    <a:pt x="16424" y="14201"/>
                  </a:cubicBezTo>
                  <a:cubicBezTo>
                    <a:pt x="16484" y="15313"/>
                    <a:pt x="16918" y="16424"/>
                    <a:pt x="16918" y="17536"/>
                  </a:cubicBezTo>
                  <a:cubicBezTo>
                    <a:pt x="16918" y="18830"/>
                    <a:pt x="16360" y="20005"/>
                    <a:pt x="15990" y="21240"/>
                  </a:cubicBezTo>
                  <a:cubicBezTo>
                    <a:pt x="15125" y="24327"/>
                    <a:pt x="15807" y="27721"/>
                    <a:pt x="14696" y="30748"/>
                  </a:cubicBezTo>
                  <a:cubicBezTo>
                    <a:pt x="14202" y="32166"/>
                    <a:pt x="13461" y="33524"/>
                    <a:pt x="13890" y="35070"/>
                  </a:cubicBezTo>
                  <a:cubicBezTo>
                    <a:pt x="13890" y="35130"/>
                    <a:pt x="13955" y="35253"/>
                    <a:pt x="14078" y="35317"/>
                  </a:cubicBezTo>
                  <a:lnTo>
                    <a:pt x="14137" y="35377"/>
                  </a:lnTo>
                  <a:cubicBezTo>
                    <a:pt x="14261" y="35377"/>
                    <a:pt x="14384" y="35253"/>
                    <a:pt x="14449" y="35070"/>
                  </a:cubicBezTo>
                  <a:cubicBezTo>
                    <a:pt x="14508" y="34947"/>
                    <a:pt x="14449" y="34759"/>
                    <a:pt x="14384" y="34577"/>
                  </a:cubicBezTo>
                  <a:cubicBezTo>
                    <a:pt x="14137" y="33401"/>
                    <a:pt x="14878" y="31736"/>
                    <a:pt x="15190" y="30561"/>
                  </a:cubicBezTo>
                  <a:lnTo>
                    <a:pt x="16301" y="26115"/>
                  </a:lnTo>
                  <a:cubicBezTo>
                    <a:pt x="17348" y="27350"/>
                    <a:pt x="16978" y="29143"/>
                    <a:pt x="17412" y="30684"/>
                  </a:cubicBezTo>
                  <a:cubicBezTo>
                    <a:pt x="17595" y="31178"/>
                    <a:pt x="17783" y="31613"/>
                    <a:pt x="18030" y="32043"/>
                  </a:cubicBezTo>
                  <a:cubicBezTo>
                    <a:pt x="17965" y="30378"/>
                    <a:pt x="17842" y="28708"/>
                    <a:pt x="17225" y="27167"/>
                  </a:cubicBezTo>
                  <a:cubicBezTo>
                    <a:pt x="17042" y="26673"/>
                    <a:pt x="15930" y="25127"/>
                    <a:pt x="16424" y="24945"/>
                  </a:cubicBezTo>
                  <a:lnTo>
                    <a:pt x="16548" y="24945"/>
                  </a:lnTo>
                  <a:cubicBezTo>
                    <a:pt x="16671" y="24945"/>
                    <a:pt x="16731" y="24945"/>
                    <a:pt x="16854" y="25004"/>
                  </a:cubicBezTo>
                  <a:cubicBezTo>
                    <a:pt x="16731" y="24698"/>
                    <a:pt x="16607" y="24386"/>
                    <a:pt x="16607" y="24080"/>
                  </a:cubicBezTo>
                  <a:cubicBezTo>
                    <a:pt x="16237" y="22287"/>
                    <a:pt x="17289" y="20499"/>
                    <a:pt x="17719" y="18706"/>
                  </a:cubicBezTo>
                  <a:cubicBezTo>
                    <a:pt x="18277" y="16607"/>
                    <a:pt x="18030" y="14384"/>
                    <a:pt x="17842" y="12226"/>
                  </a:cubicBezTo>
                  <a:lnTo>
                    <a:pt x="17842" y="12226"/>
                  </a:lnTo>
                  <a:cubicBezTo>
                    <a:pt x="19447" y="13090"/>
                    <a:pt x="21053" y="14261"/>
                    <a:pt x="21917" y="15930"/>
                  </a:cubicBezTo>
                  <a:cubicBezTo>
                    <a:pt x="22599" y="17348"/>
                    <a:pt x="22781" y="18894"/>
                    <a:pt x="22905" y="20435"/>
                  </a:cubicBezTo>
                  <a:cubicBezTo>
                    <a:pt x="23028" y="21917"/>
                    <a:pt x="23522" y="23339"/>
                    <a:pt x="23522" y="24757"/>
                  </a:cubicBezTo>
                  <a:cubicBezTo>
                    <a:pt x="23522" y="24880"/>
                    <a:pt x="23522" y="25068"/>
                    <a:pt x="23646" y="25127"/>
                  </a:cubicBezTo>
                  <a:cubicBezTo>
                    <a:pt x="23710" y="25127"/>
                    <a:pt x="23769" y="25192"/>
                    <a:pt x="23769" y="25192"/>
                  </a:cubicBezTo>
                  <a:cubicBezTo>
                    <a:pt x="23893" y="25192"/>
                    <a:pt x="24016" y="25127"/>
                    <a:pt x="24080" y="25004"/>
                  </a:cubicBezTo>
                  <a:cubicBezTo>
                    <a:pt x="24140" y="24880"/>
                    <a:pt x="24140" y="24757"/>
                    <a:pt x="24140" y="24574"/>
                  </a:cubicBezTo>
                  <a:cubicBezTo>
                    <a:pt x="24080" y="23646"/>
                    <a:pt x="23216" y="15313"/>
                    <a:pt x="22781" y="15249"/>
                  </a:cubicBezTo>
                  <a:lnTo>
                    <a:pt x="22781" y="15249"/>
                  </a:lnTo>
                  <a:cubicBezTo>
                    <a:pt x="25686" y="15560"/>
                    <a:pt x="28462" y="17471"/>
                    <a:pt x="29637" y="20188"/>
                  </a:cubicBezTo>
                  <a:cubicBezTo>
                    <a:pt x="30378" y="21793"/>
                    <a:pt x="30625" y="23463"/>
                    <a:pt x="31860" y="24880"/>
                  </a:cubicBezTo>
                  <a:cubicBezTo>
                    <a:pt x="31983" y="25004"/>
                    <a:pt x="32107" y="25192"/>
                    <a:pt x="32354" y="25251"/>
                  </a:cubicBezTo>
                  <a:lnTo>
                    <a:pt x="32413" y="25251"/>
                  </a:lnTo>
                  <a:cubicBezTo>
                    <a:pt x="32601" y="25251"/>
                    <a:pt x="32784" y="25127"/>
                    <a:pt x="32848" y="24945"/>
                  </a:cubicBezTo>
                  <a:cubicBezTo>
                    <a:pt x="32848" y="24757"/>
                    <a:pt x="32660" y="24633"/>
                    <a:pt x="32537" y="24574"/>
                  </a:cubicBezTo>
                  <a:cubicBezTo>
                    <a:pt x="31055" y="23463"/>
                    <a:pt x="30684" y="21611"/>
                    <a:pt x="29884" y="19882"/>
                  </a:cubicBezTo>
                  <a:cubicBezTo>
                    <a:pt x="29326" y="18647"/>
                    <a:pt x="28709" y="17412"/>
                    <a:pt x="27662" y="16483"/>
                  </a:cubicBezTo>
                  <a:cubicBezTo>
                    <a:pt x="25128" y="14137"/>
                    <a:pt x="20682" y="14448"/>
                    <a:pt x="18706" y="11667"/>
                  </a:cubicBezTo>
                  <a:cubicBezTo>
                    <a:pt x="18153" y="10803"/>
                    <a:pt x="17965" y="9509"/>
                    <a:pt x="18706" y="8892"/>
                  </a:cubicBezTo>
                  <a:cubicBezTo>
                    <a:pt x="19447" y="8333"/>
                    <a:pt x="20806" y="8210"/>
                    <a:pt x="21611" y="7963"/>
                  </a:cubicBezTo>
                  <a:cubicBezTo>
                    <a:pt x="22475" y="7716"/>
                    <a:pt x="23340" y="7410"/>
                    <a:pt x="24263" y="7345"/>
                  </a:cubicBezTo>
                  <a:cubicBezTo>
                    <a:pt x="24510" y="7286"/>
                    <a:pt x="24757" y="7286"/>
                    <a:pt x="24945" y="7286"/>
                  </a:cubicBezTo>
                  <a:lnTo>
                    <a:pt x="25192" y="7286"/>
                  </a:lnTo>
                  <a:cubicBezTo>
                    <a:pt x="26303" y="7286"/>
                    <a:pt x="27474" y="7533"/>
                    <a:pt x="28279" y="8210"/>
                  </a:cubicBezTo>
                  <a:cubicBezTo>
                    <a:pt x="29761" y="9509"/>
                    <a:pt x="30808" y="11297"/>
                    <a:pt x="31243" y="13149"/>
                  </a:cubicBezTo>
                  <a:cubicBezTo>
                    <a:pt x="31243" y="12967"/>
                    <a:pt x="31243" y="12720"/>
                    <a:pt x="31178" y="12473"/>
                  </a:cubicBezTo>
                  <a:cubicBezTo>
                    <a:pt x="31178" y="12349"/>
                    <a:pt x="31178" y="12226"/>
                    <a:pt x="31119" y="12161"/>
                  </a:cubicBezTo>
                  <a:cubicBezTo>
                    <a:pt x="30996" y="11420"/>
                    <a:pt x="30561" y="10744"/>
                    <a:pt x="30190" y="10062"/>
                  </a:cubicBezTo>
                  <a:cubicBezTo>
                    <a:pt x="29820" y="9385"/>
                    <a:pt x="29450" y="8768"/>
                    <a:pt x="28956" y="8151"/>
                  </a:cubicBezTo>
                  <a:lnTo>
                    <a:pt x="28585" y="7780"/>
                  </a:lnTo>
                  <a:lnTo>
                    <a:pt x="28462" y="7657"/>
                  </a:lnTo>
                  <a:cubicBezTo>
                    <a:pt x="27721" y="7039"/>
                    <a:pt x="26733" y="6669"/>
                    <a:pt x="25622" y="6358"/>
                  </a:cubicBezTo>
                  <a:lnTo>
                    <a:pt x="25004" y="6358"/>
                  </a:lnTo>
                  <a:cubicBezTo>
                    <a:pt x="23833" y="6358"/>
                    <a:pt x="22658" y="6545"/>
                    <a:pt x="21547" y="6916"/>
                  </a:cubicBezTo>
                  <a:cubicBezTo>
                    <a:pt x="21300" y="6975"/>
                    <a:pt x="18583" y="7839"/>
                    <a:pt x="17842" y="7839"/>
                  </a:cubicBezTo>
                  <a:cubicBezTo>
                    <a:pt x="17719" y="7839"/>
                    <a:pt x="17595" y="7839"/>
                    <a:pt x="17595" y="7780"/>
                  </a:cubicBezTo>
                  <a:cubicBezTo>
                    <a:pt x="17472" y="7163"/>
                    <a:pt x="17783" y="6481"/>
                    <a:pt x="17783" y="5864"/>
                  </a:cubicBezTo>
                  <a:cubicBezTo>
                    <a:pt x="17783" y="5310"/>
                    <a:pt x="17719" y="4752"/>
                    <a:pt x="17595" y="4199"/>
                  </a:cubicBezTo>
                  <a:cubicBezTo>
                    <a:pt x="16424" y="3582"/>
                    <a:pt x="15313" y="2717"/>
                    <a:pt x="15002" y="1418"/>
                  </a:cubicBezTo>
                  <a:cubicBezTo>
                    <a:pt x="14878" y="924"/>
                    <a:pt x="14819" y="430"/>
                    <a:pt x="14755" y="1"/>
                  </a:cubicBezTo>
                  <a:close/>
                  <a:moveTo>
                    <a:pt x="18953" y="31796"/>
                  </a:moveTo>
                  <a:cubicBezTo>
                    <a:pt x="18830" y="31983"/>
                    <a:pt x="18706" y="32166"/>
                    <a:pt x="18647" y="32354"/>
                  </a:cubicBezTo>
                  <a:cubicBezTo>
                    <a:pt x="18524" y="32537"/>
                    <a:pt x="18524" y="32724"/>
                    <a:pt x="18459" y="32971"/>
                  </a:cubicBezTo>
                  <a:cubicBezTo>
                    <a:pt x="18524" y="33154"/>
                    <a:pt x="18583" y="33342"/>
                    <a:pt x="18647" y="33589"/>
                  </a:cubicBezTo>
                  <a:cubicBezTo>
                    <a:pt x="18894" y="34389"/>
                    <a:pt x="18830" y="35194"/>
                    <a:pt x="18953" y="36058"/>
                  </a:cubicBezTo>
                  <a:cubicBezTo>
                    <a:pt x="19018" y="37229"/>
                    <a:pt x="19388" y="38405"/>
                    <a:pt x="19882" y="39516"/>
                  </a:cubicBezTo>
                  <a:cubicBezTo>
                    <a:pt x="20188" y="39516"/>
                    <a:pt x="20252" y="39081"/>
                    <a:pt x="20188" y="38834"/>
                  </a:cubicBezTo>
                  <a:lnTo>
                    <a:pt x="19265" y="33836"/>
                  </a:lnTo>
                  <a:lnTo>
                    <a:pt x="19265" y="33836"/>
                  </a:lnTo>
                  <a:cubicBezTo>
                    <a:pt x="20870" y="33959"/>
                    <a:pt x="22228" y="34947"/>
                    <a:pt x="23399" y="36058"/>
                  </a:cubicBezTo>
                  <a:cubicBezTo>
                    <a:pt x="24510" y="37229"/>
                    <a:pt x="25439" y="38528"/>
                    <a:pt x="26674" y="39575"/>
                  </a:cubicBezTo>
                  <a:cubicBezTo>
                    <a:pt x="25562" y="37170"/>
                    <a:pt x="23710" y="35130"/>
                    <a:pt x="21423" y="33712"/>
                  </a:cubicBezTo>
                  <a:cubicBezTo>
                    <a:pt x="20559" y="33154"/>
                    <a:pt x="19512" y="32660"/>
                    <a:pt x="18953" y="31796"/>
                  </a:cubicBezTo>
                  <a:close/>
                  <a:moveTo>
                    <a:pt x="11732" y="22658"/>
                  </a:moveTo>
                  <a:lnTo>
                    <a:pt x="11732" y="22658"/>
                  </a:lnTo>
                  <a:cubicBezTo>
                    <a:pt x="11421" y="23092"/>
                    <a:pt x="11050" y="23463"/>
                    <a:pt x="10744" y="23893"/>
                  </a:cubicBezTo>
                  <a:cubicBezTo>
                    <a:pt x="10062" y="28032"/>
                    <a:pt x="9509" y="32230"/>
                    <a:pt x="8828" y="36365"/>
                  </a:cubicBezTo>
                  <a:cubicBezTo>
                    <a:pt x="8645" y="37540"/>
                    <a:pt x="8457" y="38652"/>
                    <a:pt x="7904" y="39699"/>
                  </a:cubicBezTo>
                  <a:cubicBezTo>
                    <a:pt x="7410" y="40751"/>
                    <a:pt x="6422" y="41615"/>
                    <a:pt x="5311" y="41739"/>
                  </a:cubicBezTo>
                  <a:lnTo>
                    <a:pt x="4940" y="41739"/>
                  </a:lnTo>
                  <a:cubicBezTo>
                    <a:pt x="3335" y="41739"/>
                    <a:pt x="2100" y="40504"/>
                    <a:pt x="618" y="40316"/>
                  </a:cubicBezTo>
                  <a:cubicBezTo>
                    <a:pt x="371" y="40316"/>
                    <a:pt x="248" y="40687"/>
                    <a:pt x="431" y="40874"/>
                  </a:cubicBezTo>
                  <a:cubicBezTo>
                    <a:pt x="801" y="41181"/>
                    <a:pt x="2159" y="41368"/>
                    <a:pt x="2653" y="41551"/>
                  </a:cubicBezTo>
                  <a:cubicBezTo>
                    <a:pt x="3582" y="41862"/>
                    <a:pt x="4570" y="42045"/>
                    <a:pt x="5494" y="42168"/>
                  </a:cubicBezTo>
                  <a:cubicBezTo>
                    <a:pt x="6111" y="42233"/>
                    <a:pt x="6852" y="42356"/>
                    <a:pt x="7163" y="42909"/>
                  </a:cubicBezTo>
                  <a:cubicBezTo>
                    <a:pt x="7222" y="43097"/>
                    <a:pt x="7287" y="43344"/>
                    <a:pt x="7287" y="43527"/>
                  </a:cubicBezTo>
                  <a:cubicBezTo>
                    <a:pt x="7346" y="44579"/>
                    <a:pt x="7287" y="45503"/>
                    <a:pt x="7287" y="46555"/>
                  </a:cubicBezTo>
                  <a:cubicBezTo>
                    <a:pt x="7287" y="46614"/>
                    <a:pt x="7287" y="46614"/>
                    <a:pt x="7346" y="46614"/>
                  </a:cubicBezTo>
                  <a:cubicBezTo>
                    <a:pt x="7469" y="46614"/>
                    <a:pt x="7840" y="46243"/>
                    <a:pt x="7840" y="46243"/>
                  </a:cubicBezTo>
                  <a:cubicBezTo>
                    <a:pt x="7904" y="46120"/>
                    <a:pt x="7904" y="45690"/>
                    <a:pt x="7904" y="45503"/>
                  </a:cubicBezTo>
                  <a:cubicBezTo>
                    <a:pt x="7963" y="44762"/>
                    <a:pt x="7840" y="44085"/>
                    <a:pt x="7840" y="43344"/>
                  </a:cubicBezTo>
                  <a:cubicBezTo>
                    <a:pt x="7904" y="42233"/>
                    <a:pt x="8274" y="41121"/>
                    <a:pt x="8645" y="40069"/>
                  </a:cubicBezTo>
                  <a:cubicBezTo>
                    <a:pt x="10374" y="34453"/>
                    <a:pt x="10803" y="28462"/>
                    <a:pt x="11732" y="22658"/>
                  </a:cubicBezTo>
                  <a:close/>
                </a:path>
              </a:pathLst>
            </a:custGeom>
            <a:solidFill>
              <a:srgbClr val="9F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Google Shape;2924;p4"/>
            <p:cNvSpPr/>
            <p:nvPr/>
          </p:nvSpPr>
          <p:spPr>
            <a:xfrm>
              <a:off x="4090975" y="4640375"/>
              <a:ext cx="30875" cy="71025"/>
            </a:xfrm>
            <a:custGeom>
              <a:rect b="b" l="l" r="r" t="t"/>
              <a:pathLst>
                <a:path extrusionOk="0" h="2841" w="1235">
                  <a:moveTo>
                    <a:pt x="1235" y="0"/>
                  </a:moveTo>
                  <a:lnTo>
                    <a:pt x="1235" y="0"/>
                  </a:lnTo>
                  <a:cubicBezTo>
                    <a:pt x="924" y="371"/>
                    <a:pt x="553" y="805"/>
                    <a:pt x="247" y="1112"/>
                  </a:cubicBezTo>
                  <a:cubicBezTo>
                    <a:pt x="124" y="1670"/>
                    <a:pt x="59" y="2223"/>
                    <a:pt x="0" y="2841"/>
                  </a:cubicBezTo>
                  <a:cubicBezTo>
                    <a:pt x="306" y="2411"/>
                    <a:pt x="677" y="2040"/>
                    <a:pt x="988" y="1606"/>
                  </a:cubicBezTo>
                  <a:cubicBezTo>
                    <a:pt x="1047" y="1052"/>
                    <a:pt x="1171" y="494"/>
                    <a:pt x="1235" y="0"/>
                  </a:cubicBezTo>
                  <a:close/>
                </a:path>
              </a:pathLst>
            </a:custGeom>
            <a:solidFill>
              <a:srgbClr val="8B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Google Shape;2925;p4"/>
            <p:cNvSpPr/>
            <p:nvPr/>
          </p:nvSpPr>
          <p:spPr>
            <a:xfrm>
              <a:off x="4243725" y="4739150"/>
              <a:ext cx="183750" cy="375175"/>
            </a:xfrm>
            <a:custGeom>
              <a:rect b="b" l="l" r="r" t="t"/>
              <a:pathLst>
                <a:path extrusionOk="0" h="15007" w="7350">
                  <a:moveTo>
                    <a:pt x="0" y="1"/>
                  </a:moveTo>
                  <a:lnTo>
                    <a:pt x="0" y="1"/>
                  </a:lnTo>
                  <a:cubicBezTo>
                    <a:pt x="371" y="930"/>
                    <a:pt x="929" y="1794"/>
                    <a:pt x="1176" y="2718"/>
                  </a:cubicBezTo>
                  <a:cubicBezTo>
                    <a:pt x="1546" y="4017"/>
                    <a:pt x="1299" y="5498"/>
                    <a:pt x="1976" y="6669"/>
                  </a:cubicBezTo>
                  <a:lnTo>
                    <a:pt x="2099" y="6793"/>
                  </a:lnTo>
                  <a:cubicBezTo>
                    <a:pt x="2223" y="6610"/>
                    <a:pt x="2411" y="6486"/>
                    <a:pt x="2593" y="6486"/>
                  </a:cubicBezTo>
                  <a:cubicBezTo>
                    <a:pt x="2658" y="6422"/>
                    <a:pt x="2717" y="6422"/>
                    <a:pt x="2717" y="6422"/>
                  </a:cubicBezTo>
                  <a:cubicBezTo>
                    <a:pt x="3087" y="6422"/>
                    <a:pt x="3334" y="6669"/>
                    <a:pt x="3645" y="6857"/>
                  </a:cubicBezTo>
                  <a:cubicBezTo>
                    <a:pt x="4322" y="7287"/>
                    <a:pt x="5004" y="7780"/>
                    <a:pt x="5680" y="8274"/>
                  </a:cubicBezTo>
                  <a:cubicBezTo>
                    <a:pt x="5927" y="8462"/>
                    <a:pt x="6733" y="9327"/>
                    <a:pt x="7039" y="9327"/>
                  </a:cubicBezTo>
                  <a:cubicBezTo>
                    <a:pt x="7350" y="9262"/>
                    <a:pt x="7350" y="8768"/>
                    <a:pt x="7103" y="8521"/>
                  </a:cubicBezTo>
                  <a:cubicBezTo>
                    <a:pt x="6486" y="7780"/>
                    <a:pt x="5804" y="7227"/>
                    <a:pt x="4940" y="6733"/>
                  </a:cubicBezTo>
                  <a:cubicBezTo>
                    <a:pt x="3952" y="6175"/>
                    <a:pt x="2840" y="5558"/>
                    <a:pt x="2346" y="4570"/>
                  </a:cubicBezTo>
                  <a:cubicBezTo>
                    <a:pt x="2164" y="4140"/>
                    <a:pt x="2099" y="3646"/>
                    <a:pt x="2040" y="3152"/>
                  </a:cubicBezTo>
                  <a:cubicBezTo>
                    <a:pt x="1852" y="2411"/>
                    <a:pt x="1605" y="1670"/>
                    <a:pt x="1176" y="989"/>
                  </a:cubicBezTo>
                  <a:cubicBezTo>
                    <a:pt x="988" y="806"/>
                    <a:pt x="435" y="189"/>
                    <a:pt x="0" y="1"/>
                  </a:cubicBezTo>
                  <a:close/>
                  <a:moveTo>
                    <a:pt x="1176" y="7040"/>
                  </a:moveTo>
                  <a:lnTo>
                    <a:pt x="1176" y="7534"/>
                  </a:lnTo>
                  <a:cubicBezTo>
                    <a:pt x="1235" y="9944"/>
                    <a:pt x="618" y="12167"/>
                    <a:pt x="1052" y="14636"/>
                  </a:cubicBezTo>
                  <a:cubicBezTo>
                    <a:pt x="1111" y="14819"/>
                    <a:pt x="1176" y="15007"/>
                    <a:pt x="1358" y="15007"/>
                  </a:cubicBezTo>
                  <a:cubicBezTo>
                    <a:pt x="1546" y="15007"/>
                    <a:pt x="1605" y="14819"/>
                    <a:pt x="1670" y="14636"/>
                  </a:cubicBezTo>
                  <a:lnTo>
                    <a:pt x="1670" y="14513"/>
                  </a:lnTo>
                  <a:cubicBezTo>
                    <a:pt x="1729" y="13525"/>
                    <a:pt x="1482" y="12349"/>
                    <a:pt x="1482" y="11302"/>
                  </a:cubicBezTo>
                  <a:cubicBezTo>
                    <a:pt x="1546" y="10127"/>
                    <a:pt x="1358" y="9080"/>
                    <a:pt x="1605" y="7968"/>
                  </a:cubicBezTo>
                  <a:cubicBezTo>
                    <a:pt x="1482" y="7657"/>
                    <a:pt x="1299" y="7351"/>
                    <a:pt x="1176" y="7040"/>
                  </a:cubicBezTo>
                  <a:close/>
                </a:path>
              </a:pathLst>
            </a:custGeom>
            <a:solidFill>
              <a:srgbClr val="9F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p4"/>
            <p:cNvSpPr/>
            <p:nvPr/>
          </p:nvSpPr>
          <p:spPr>
            <a:xfrm>
              <a:off x="4220625" y="4737675"/>
              <a:ext cx="75600" cy="200700"/>
            </a:xfrm>
            <a:custGeom>
              <a:rect b="b" l="l" r="r" t="t"/>
              <a:pathLst>
                <a:path extrusionOk="0" h="8028" w="3024">
                  <a:moveTo>
                    <a:pt x="494" y="1"/>
                  </a:moveTo>
                  <a:cubicBezTo>
                    <a:pt x="0" y="183"/>
                    <a:pt x="1112" y="1729"/>
                    <a:pt x="1295" y="2223"/>
                  </a:cubicBezTo>
                  <a:cubicBezTo>
                    <a:pt x="1912" y="3764"/>
                    <a:pt x="2035" y="5434"/>
                    <a:pt x="2100" y="7099"/>
                  </a:cubicBezTo>
                  <a:cubicBezTo>
                    <a:pt x="2223" y="7410"/>
                    <a:pt x="2406" y="7716"/>
                    <a:pt x="2529" y="8027"/>
                  </a:cubicBezTo>
                  <a:cubicBezTo>
                    <a:pt x="2594" y="7780"/>
                    <a:pt x="2594" y="7593"/>
                    <a:pt x="2717" y="7410"/>
                  </a:cubicBezTo>
                  <a:cubicBezTo>
                    <a:pt x="2776" y="7222"/>
                    <a:pt x="2900" y="7039"/>
                    <a:pt x="3023" y="6852"/>
                  </a:cubicBezTo>
                  <a:lnTo>
                    <a:pt x="2900" y="6728"/>
                  </a:lnTo>
                  <a:cubicBezTo>
                    <a:pt x="2223" y="5557"/>
                    <a:pt x="2470" y="4076"/>
                    <a:pt x="2100" y="2777"/>
                  </a:cubicBezTo>
                  <a:cubicBezTo>
                    <a:pt x="1853" y="1853"/>
                    <a:pt x="1295" y="989"/>
                    <a:pt x="924" y="60"/>
                  </a:cubicBezTo>
                  <a:cubicBezTo>
                    <a:pt x="801" y="1"/>
                    <a:pt x="741" y="1"/>
                    <a:pt x="618" y="1"/>
                  </a:cubicBezTo>
                  <a:close/>
                </a:path>
              </a:pathLst>
            </a:custGeom>
            <a:solidFill>
              <a:srgbClr val="8B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Google Shape;2927;p4"/>
            <p:cNvSpPr/>
            <p:nvPr/>
          </p:nvSpPr>
          <p:spPr>
            <a:xfrm>
              <a:off x="3785350" y="4950700"/>
              <a:ext cx="260825" cy="169800"/>
            </a:xfrm>
            <a:custGeom>
              <a:rect b="b" l="l" r="r" t="t"/>
              <a:pathLst>
                <a:path extrusionOk="0" h="6792" w="10433">
                  <a:moveTo>
                    <a:pt x="3952" y="0"/>
                  </a:moveTo>
                  <a:cubicBezTo>
                    <a:pt x="3393" y="0"/>
                    <a:pt x="2717" y="247"/>
                    <a:pt x="2593" y="800"/>
                  </a:cubicBezTo>
                  <a:cubicBezTo>
                    <a:pt x="2964" y="494"/>
                    <a:pt x="3458" y="430"/>
                    <a:pt x="3887" y="430"/>
                  </a:cubicBezTo>
                  <a:cubicBezTo>
                    <a:pt x="4134" y="430"/>
                    <a:pt x="4322" y="430"/>
                    <a:pt x="4505" y="494"/>
                  </a:cubicBezTo>
                  <a:cubicBezTo>
                    <a:pt x="5186" y="618"/>
                    <a:pt x="5804" y="865"/>
                    <a:pt x="6421" y="1171"/>
                  </a:cubicBezTo>
                  <a:cubicBezTo>
                    <a:pt x="6792" y="1358"/>
                    <a:pt x="7221" y="1541"/>
                    <a:pt x="7592" y="1729"/>
                  </a:cubicBezTo>
                  <a:cubicBezTo>
                    <a:pt x="7715" y="1852"/>
                    <a:pt x="7903" y="1912"/>
                    <a:pt x="7962" y="2035"/>
                  </a:cubicBezTo>
                  <a:cubicBezTo>
                    <a:pt x="8027" y="2282"/>
                    <a:pt x="7780" y="2529"/>
                    <a:pt x="7533" y="2593"/>
                  </a:cubicBezTo>
                  <a:cubicBezTo>
                    <a:pt x="7098" y="2840"/>
                    <a:pt x="6604" y="2900"/>
                    <a:pt x="6110" y="2900"/>
                  </a:cubicBezTo>
                  <a:cubicBezTo>
                    <a:pt x="5310" y="2900"/>
                    <a:pt x="4505" y="2717"/>
                    <a:pt x="3705" y="2529"/>
                  </a:cubicBezTo>
                  <a:cubicBezTo>
                    <a:pt x="3211" y="2406"/>
                    <a:pt x="2653" y="2346"/>
                    <a:pt x="2099" y="2346"/>
                  </a:cubicBezTo>
                  <a:cubicBezTo>
                    <a:pt x="1358" y="2346"/>
                    <a:pt x="553" y="2529"/>
                    <a:pt x="0" y="3023"/>
                  </a:cubicBezTo>
                  <a:cubicBezTo>
                    <a:pt x="247" y="3211"/>
                    <a:pt x="494" y="3211"/>
                    <a:pt x="741" y="3211"/>
                  </a:cubicBezTo>
                  <a:cubicBezTo>
                    <a:pt x="988" y="3211"/>
                    <a:pt x="1235" y="3211"/>
                    <a:pt x="1418" y="3147"/>
                  </a:cubicBezTo>
                  <a:lnTo>
                    <a:pt x="2035" y="3147"/>
                  </a:lnTo>
                  <a:cubicBezTo>
                    <a:pt x="2964" y="3147"/>
                    <a:pt x="3952" y="3394"/>
                    <a:pt x="4816" y="3764"/>
                  </a:cubicBezTo>
                  <a:cubicBezTo>
                    <a:pt x="4939" y="3828"/>
                    <a:pt x="4999" y="3887"/>
                    <a:pt x="5063" y="4011"/>
                  </a:cubicBezTo>
                  <a:cubicBezTo>
                    <a:pt x="5122" y="4134"/>
                    <a:pt x="5122" y="4258"/>
                    <a:pt x="5063" y="4446"/>
                  </a:cubicBezTo>
                  <a:cubicBezTo>
                    <a:pt x="4569" y="5433"/>
                    <a:pt x="3211" y="5804"/>
                    <a:pt x="2593" y="6792"/>
                  </a:cubicBezTo>
                  <a:cubicBezTo>
                    <a:pt x="3705" y="6545"/>
                    <a:pt x="4693" y="5927"/>
                    <a:pt x="5369" y="5063"/>
                  </a:cubicBezTo>
                  <a:cubicBezTo>
                    <a:pt x="5804" y="4569"/>
                    <a:pt x="6174" y="3952"/>
                    <a:pt x="6728" y="3640"/>
                  </a:cubicBezTo>
                  <a:cubicBezTo>
                    <a:pt x="7162" y="3394"/>
                    <a:pt x="7656" y="3394"/>
                    <a:pt x="8150" y="3270"/>
                  </a:cubicBezTo>
                  <a:cubicBezTo>
                    <a:pt x="9197" y="2964"/>
                    <a:pt x="10062" y="2099"/>
                    <a:pt x="10432" y="1047"/>
                  </a:cubicBezTo>
                  <a:lnTo>
                    <a:pt x="10432" y="1047"/>
                  </a:lnTo>
                  <a:cubicBezTo>
                    <a:pt x="10002" y="1294"/>
                    <a:pt x="9568" y="1418"/>
                    <a:pt x="9074" y="1418"/>
                  </a:cubicBezTo>
                  <a:cubicBezTo>
                    <a:pt x="8456" y="1418"/>
                    <a:pt x="7780" y="1235"/>
                    <a:pt x="7162" y="988"/>
                  </a:cubicBezTo>
                  <a:cubicBezTo>
                    <a:pt x="6110" y="553"/>
                    <a:pt x="5063" y="0"/>
                    <a:pt x="3952" y="0"/>
                  </a:cubicBezTo>
                  <a:close/>
                </a:path>
              </a:pathLst>
            </a:custGeom>
            <a:solidFill>
              <a:srgbClr val="9F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8" name="Google Shape;2928;p4"/>
            <p:cNvSpPr/>
            <p:nvPr/>
          </p:nvSpPr>
          <p:spPr>
            <a:xfrm>
              <a:off x="4452150" y="4606425"/>
              <a:ext cx="263925" cy="764150"/>
            </a:xfrm>
            <a:custGeom>
              <a:rect b="b" l="l" r="r" t="t"/>
              <a:pathLst>
                <a:path extrusionOk="0" h="30566" w="10557">
                  <a:moveTo>
                    <a:pt x="8521" y="0"/>
                  </a:moveTo>
                  <a:lnTo>
                    <a:pt x="8521" y="0"/>
                  </a:lnTo>
                  <a:cubicBezTo>
                    <a:pt x="8828" y="988"/>
                    <a:pt x="9074" y="1976"/>
                    <a:pt x="9386" y="2964"/>
                  </a:cubicBezTo>
                  <a:cubicBezTo>
                    <a:pt x="10556" y="7286"/>
                    <a:pt x="7286" y="15683"/>
                    <a:pt x="6852" y="17782"/>
                  </a:cubicBezTo>
                  <a:cubicBezTo>
                    <a:pt x="6481" y="19881"/>
                    <a:pt x="2406" y="26055"/>
                    <a:pt x="1483" y="28402"/>
                  </a:cubicBezTo>
                  <a:cubicBezTo>
                    <a:pt x="1171" y="29207"/>
                    <a:pt x="678" y="29884"/>
                    <a:pt x="1" y="30565"/>
                  </a:cubicBezTo>
                  <a:cubicBezTo>
                    <a:pt x="248" y="30501"/>
                    <a:pt x="431" y="30442"/>
                    <a:pt x="618" y="30318"/>
                  </a:cubicBezTo>
                  <a:cubicBezTo>
                    <a:pt x="1171" y="30071"/>
                    <a:pt x="1542" y="29513"/>
                    <a:pt x="1853" y="28960"/>
                  </a:cubicBezTo>
                  <a:cubicBezTo>
                    <a:pt x="4629" y="24450"/>
                    <a:pt x="6792" y="19575"/>
                    <a:pt x="8457" y="14571"/>
                  </a:cubicBezTo>
                  <a:cubicBezTo>
                    <a:pt x="9198" y="12166"/>
                    <a:pt x="9815" y="9755"/>
                    <a:pt x="9939" y="7226"/>
                  </a:cubicBezTo>
                  <a:cubicBezTo>
                    <a:pt x="10062" y="4880"/>
                    <a:pt x="9692" y="2346"/>
                    <a:pt x="8581" y="124"/>
                  </a:cubicBezTo>
                  <a:cubicBezTo>
                    <a:pt x="8581" y="124"/>
                    <a:pt x="8581" y="64"/>
                    <a:pt x="852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9" name="Google Shape;2929;p4"/>
            <p:cNvSpPr/>
            <p:nvPr/>
          </p:nvSpPr>
          <p:spPr>
            <a:xfrm>
              <a:off x="4334850" y="4604925"/>
              <a:ext cx="381225" cy="782550"/>
            </a:xfrm>
            <a:custGeom>
              <a:rect b="b" l="l" r="r" t="t"/>
              <a:pathLst>
                <a:path extrusionOk="0" h="31302" w="15249">
                  <a:moveTo>
                    <a:pt x="13026" y="1"/>
                  </a:moveTo>
                  <a:cubicBezTo>
                    <a:pt x="12966" y="1"/>
                    <a:pt x="12966" y="1"/>
                    <a:pt x="12966" y="60"/>
                  </a:cubicBezTo>
                  <a:cubicBezTo>
                    <a:pt x="12902" y="60"/>
                    <a:pt x="12902" y="124"/>
                    <a:pt x="12902" y="184"/>
                  </a:cubicBezTo>
                  <a:cubicBezTo>
                    <a:pt x="13090" y="1665"/>
                    <a:pt x="13090" y="3147"/>
                    <a:pt x="13460" y="4570"/>
                  </a:cubicBezTo>
                  <a:cubicBezTo>
                    <a:pt x="12532" y="5187"/>
                    <a:pt x="11978" y="6358"/>
                    <a:pt x="12285" y="7410"/>
                  </a:cubicBezTo>
                  <a:cubicBezTo>
                    <a:pt x="12472" y="6605"/>
                    <a:pt x="12779" y="5617"/>
                    <a:pt x="13584" y="5246"/>
                  </a:cubicBezTo>
                  <a:lnTo>
                    <a:pt x="13584" y="5246"/>
                  </a:lnTo>
                  <a:cubicBezTo>
                    <a:pt x="13273" y="7963"/>
                    <a:pt x="12285" y="10497"/>
                    <a:pt x="11238" y="12967"/>
                  </a:cubicBezTo>
                  <a:cubicBezTo>
                    <a:pt x="10991" y="13643"/>
                    <a:pt x="10679" y="14325"/>
                    <a:pt x="10373" y="15002"/>
                  </a:cubicBezTo>
                  <a:cubicBezTo>
                    <a:pt x="9879" y="16177"/>
                    <a:pt x="9385" y="17348"/>
                    <a:pt x="8768" y="18524"/>
                  </a:cubicBezTo>
                  <a:cubicBezTo>
                    <a:pt x="8333" y="19264"/>
                    <a:pt x="7533" y="20005"/>
                    <a:pt x="7533" y="20929"/>
                  </a:cubicBezTo>
                  <a:cubicBezTo>
                    <a:pt x="8210" y="20682"/>
                    <a:pt x="8891" y="19447"/>
                    <a:pt x="9262" y="18830"/>
                  </a:cubicBezTo>
                  <a:cubicBezTo>
                    <a:pt x="9938" y="17906"/>
                    <a:pt x="10497" y="16854"/>
                    <a:pt x="11050" y="15807"/>
                  </a:cubicBezTo>
                  <a:cubicBezTo>
                    <a:pt x="11939" y="13972"/>
                    <a:pt x="12769" y="11915"/>
                    <a:pt x="13055" y="9845"/>
                  </a:cubicBezTo>
                  <a:lnTo>
                    <a:pt x="13055" y="9845"/>
                  </a:lnTo>
                  <a:cubicBezTo>
                    <a:pt x="12688" y="12727"/>
                    <a:pt x="12174" y="15760"/>
                    <a:pt x="10556" y="18153"/>
                  </a:cubicBezTo>
                  <a:cubicBezTo>
                    <a:pt x="9879" y="19141"/>
                    <a:pt x="8951" y="19758"/>
                    <a:pt x="8580" y="20870"/>
                  </a:cubicBezTo>
                  <a:cubicBezTo>
                    <a:pt x="8580" y="20929"/>
                    <a:pt x="8704" y="20929"/>
                    <a:pt x="8768" y="20929"/>
                  </a:cubicBezTo>
                  <a:cubicBezTo>
                    <a:pt x="8827" y="20929"/>
                    <a:pt x="8951" y="20929"/>
                    <a:pt x="9015" y="20870"/>
                  </a:cubicBezTo>
                  <a:cubicBezTo>
                    <a:pt x="9138" y="20746"/>
                    <a:pt x="9198" y="20623"/>
                    <a:pt x="9262" y="20499"/>
                  </a:cubicBezTo>
                  <a:cubicBezTo>
                    <a:pt x="9321" y="20376"/>
                    <a:pt x="9385" y="20252"/>
                    <a:pt x="9509" y="20188"/>
                  </a:cubicBezTo>
                  <a:cubicBezTo>
                    <a:pt x="9632" y="20129"/>
                    <a:pt x="9815" y="20005"/>
                    <a:pt x="9938" y="19882"/>
                  </a:cubicBezTo>
                  <a:lnTo>
                    <a:pt x="10062" y="19882"/>
                  </a:lnTo>
                  <a:lnTo>
                    <a:pt x="10003" y="19818"/>
                  </a:lnTo>
                  <a:cubicBezTo>
                    <a:pt x="10062" y="19818"/>
                    <a:pt x="10126" y="19758"/>
                    <a:pt x="10185" y="19694"/>
                  </a:cubicBezTo>
                  <a:lnTo>
                    <a:pt x="10185" y="19694"/>
                  </a:lnTo>
                  <a:cubicBezTo>
                    <a:pt x="9691" y="21117"/>
                    <a:pt x="8951" y="22722"/>
                    <a:pt x="7592" y="23463"/>
                  </a:cubicBezTo>
                  <a:cubicBezTo>
                    <a:pt x="7286" y="23646"/>
                    <a:pt x="6975" y="23769"/>
                    <a:pt x="6669" y="23957"/>
                  </a:cubicBezTo>
                  <a:cubicBezTo>
                    <a:pt x="6604" y="24016"/>
                    <a:pt x="6545" y="24140"/>
                    <a:pt x="6481" y="24263"/>
                  </a:cubicBezTo>
                  <a:cubicBezTo>
                    <a:pt x="6422" y="24451"/>
                    <a:pt x="6669" y="24634"/>
                    <a:pt x="6916" y="24698"/>
                  </a:cubicBezTo>
                  <a:cubicBezTo>
                    <a:pt x="7163" y="24698"/>
                    <a:pt x="7469" y="24510"/>
                    <a:pt x="7716" y="24387"/>
                  </a:cubicBezTo>
                  <a:lnTo>
                    <a:pt x="7716" y="24387"/>
                  </a:lnTo>
                  <a:cubicBezTo>
                    <a:pt x="7098" y="25686"/>
                    <a:pt x="6298" y="26980"/>
                    <a:pt x="5557" y="28215"/>
                  </a:cubicBezTo>
                  <a:cubicBezTo>
                    <a:pt x="5370" y="28649"/>
                    <a:pt x="5123" y="29020"/>
                    <a:pt x="4816" y="29326"/>
                  </a:cubicBezTo>
                  <a:cubicBezTo>
                    <a:pt x="4382" y="29697"/>
                    <a:pt x="3764" y="29884"/>
                    <a:pt x="3270" y="30008"/>
                  </a:cubicBezTo>
                  <a:cubicBezTo>
                    <a:pt x="2347" y="30255"/>
                    <a:pt x="1482" y="30502"/>
                    <a:pt x="618" y="30684"/>
                  </a:cubicBezTo>
                  <a:cubicBezTo>
                    <a:pt x="307" y="30808"/>
                    <a:pt x="0" y="31119"/>
                    <a:pt x="183" y="31302"/>
                  </a:cubicBezTo>
                  <a:cubicBezTo>
                    <a:pt x="1606" y="31055"/>
                    <a:pt x="3023" y="30872"/>
                    <a:pt x="4382" y="30625"/>
                  </a:cubicBezTo>
                  <a:lnTo>
                    <a:pt x="4693" y="30625"/>
                  </a:lnTo>
                  <a:cubicBezTo>
                    <a:pt x="5370" y="29944"/>
                    <a:pt x="5863" y="29267"/>
                    <a:pt x="6175" y="28462"/>
                  </a:cubicBezTo>
                  <a:cubicBezTo>
                    <a:pt x="7098" y="26115"/>
                    <a:pt x="11173" y="19941"/>
                    <a:pt x="11544" y="17842"/>
                  </a:cubicBezTo>
                  <a:cubicBezTo>
                    <a:pt x="11978" y="15743"/>
                    <a:pt x="15248" y="7346"/>
                    <a:pt x="14078" y="3024"/>
                  </a:cubicBezTo>
                  <a:cubicBezTo>
                    <a:pt x="13766" y="2036"/>
                    <a:pt x="13520" y="1048"/>
                    <a:pt x="13213" y="60"/>
                  </a:cubicBezTo>
                  <a:cubicBezTo>
                    <a:pt x="13149" y="1"/>
                    <a:pt x="13090" y="1"/>
                    <a:pt x="13026" y="1"/>
                  </a:cubicBezTo>
                  <a:close/>
                </a:path>
              </a:pathLst>
            </a:custGeom>
            <a:solidFill>
              <a:srgbClr val="9F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Google Shape;2930;p4"/>
            <p:cNvSpPr/>
            <p:nvPr/>
          </p:nvSpPr>
          <p:spPr>
            <a:xfrm>
              <a:off x="3516750" y="4624925"/>
              <a:ext cx="4600" cy="21650"/>
            </a:xfrm>
            <a:custGeom>
              <a:rect b="b" l="l" r="r" t="t"/>
              <a:pathLst>
                <a:path extrusionOk="0" h="866" w="184">
                  <a:moveTo>
                    <a:pt x="184" y="1"/>
                  </a:moveTo>
                  <a:lnTo>
                    <a:pt x="184" y="1"/>
                  </a:lnTo>
                  <a:cubicBezTo>
                    <a:pt x="1" y="189"/>
                    <a:pt x="1" y="559"/>
                    <a:pt x="60" y="865"/>
                  </a:cubicBezTo>
                  <a:cubicBezTo>
                    <a:pt x="124" y="618"/>
                    <a:pt x="124" y="312"/>
                    <a:pt x="184" y="1"/>
                  </a:cubicBezTo>
                  <a:close/>
                </a:path>
              </a:pathLst>
            </a:custGeom>
            <a:solidFill>
              <a:srgbClr val="DFDF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Google Shape;2931;p4"/>
            <p:cNvSpPr/>
            <p:nvPr/>
          </p:nvSpPr>
          <p:spPr>
            <a:xfrm>
              <a:off x="3518250" y="4623450"/>
              <a:ext cx="279475" cy="262425"/>
            </a:xfrm>
            <a:custGeom>
              <a:rect b="b" l="l" r="r" t="t"/>
              <a:pathLst>
                <a:path extrusionOk="0" h="10497" w="11179">
                  <a:moveTo>
                    <a:pt x="371" y="1"/>
                  </a:moveTo>
                  <a:cubicBezTo>
                    <a:pt x="247" y="1"/>
                    <a:pt x="188" y="1"/>
                    <a:pt x="124" y="60"/>
                  </a:cubicBezTo>
                  <a:cubicBezTo>
                    <a:pt x="64" y="371"/>
                    <a:pt x="64" y="677"/>
                    <a:pt x="0" y="924"/>
                  </a:cubicBezTo>
                  <a:cubicBezTo>
                    <a:pt x="64" y="989"/>
                    <a:pt x="64" y="1048"/>
                    <a:pt x="64" y="1112"/>
                  </a:cubicBezTo>
                  <a:cubicBezTo>
                    <a:pt x="618" y="2470"/>
                    <a:pt x="1176" y="3765"/>
                    <a:pt x="1793" y="5064"/>
                  </a:cubicBezTo>
                  <a:cubicBezTo>
                    <a:pt x="2099" y="5740"/>
                    <a:pt x="2470" y="6481"/>
                    <a:pt x="3087" y="6975"/>
                  </a:cubicBezTo>
                  <a:cubicBezTo>
                    <a:pt x="3522" y="7286"/>
                    <a:pt x="3952" y="7469"/>
                    <a:pt x="4446" y="7593"/>
                  </a:cubicBezTo>
                  <a:lnTo>
                    <a:pt x="3892" y="6669"/>
                  </a:lnTo>
                  <a:cubicBezTo>
                    <a:pt x="2905" y="6111"/>
                    <a:pt x="2164" y="5123"/>
                    <a:pt x="1605" y="4135"/>
                  </a:cubicBezTo>
                  <a:cubicBezTo>
                    <a:pt x="988" y="2841"/>
                    <a:pt x="682" y="1418"/>
                    <a:pt x="371" y="1"/>
                  </a:cubicBezTo>
                  <a:close/>
                  <a:moveTo>
                    <a:pt x="4880" y="7099"/>
                  </a:moveTo>
                  <a:lnTo>
                    <a:pt x="4880" y="7099"/>
                  </a:lnTo>
                  <a:cubicBezTo>
                    <a:pt x="5004" y="7346"/>
                    <a:pt x="5251" y="7657"/>
                    <a:pt x="5434" y="7904"/>
                  </a:cubicBezTo>
                  <a:lnTo>
                    <a:pt x="5992" y="8087"/>
                  </a:lnTo>
                  <a:cubicBezTo>
                    <a:pt x="6856" y="8457"/>
                    <a:pt x="7597" y="9139"/>
                    <a:pt x="8397" y="9692"/>
                  </a:cubicBezTo>
                  <a:cubicBezTo>
                    <a:pt x="9138" y="10126"/>
                    <a:pt x="9943" y="10497"/>
                    <a:pt x="10743" y="10497"/>
                  </a:cubicBezTo>
                  <a:lnTo>
                    <a:pt x="11178" y="10497"/>
                  </a:lnTo>
                  <a:cubicBezTo>
                    <a:pt x="10990" y="9880"/>
                    <a:pt x="10126" y="9939"/>
                    <a:pt x="9509" y="9880"/>
                  </a:cubicBezTo>
                  <a:cubicBezTo>
                    <a:pt x="8338" y="9633"/>
                    <a:pt x="7720" y="8210"/>
                    <a:pt x="6609" y="7657"/>
                  </a:cubicBezTo>
                  <a:cubicBezTo>
                    <a:pt x="6115" y="7346"/>
                    <a:pt x="5434" y="7286"/>
                    <a:pt x="4880" y="7099"/>
                  </a:cubicBezTo>
                  <a:close/>
                </a:path>
              </a:pathLst>
            </a:custGeom>
            <a:solidFill>
              <a:srgbClr val="9F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p4"/>
            <p:cNvSpPr/>
            <p:nvPr/>
          </p:nvSpPr>
          <p:spPr>
            <a:xfrm>
              <a:off x="3615550" y="4790150"/>
              <a:ext cx="38550" cy="30900"/>
            </a:xfrm>
            <a:custGeom>
              <a:rect b="b" l="l" r="r" t="t"/>
              <a:pathLst>
                <a:path extrusionOk="0" h="1236" w="1542">
                  <a:moveTo>
                    <a:pt x="0" y="1"/>
                  </a:moveTo>
                  <a:lnTo>
                    <a:pt x="554" y="925"/>
                  </a:lnTo>
                  <a:cubicBezTo>
                    <a:pt x="865" y="1048"/>
                    <a:pt x="1235" y="1112"/>
                    <a:pt x="1542" y="1236"/>
                  </a:cubicBezTo>
                  <a:cubicBezTo>
                    <a:pt x="1359" y="989"/>
                    <a:pt x="1112" y="678"/>
                    <a:pt x="988" y="431"/>
                  </a:cubicBezTo>
                  <a:cubicBezTo>
                    <a:pt x="924" y="431"/>
                    <a:pt x="865" y="371"/>
                    <a:pt x="801" y="371"/>
                  </a:cubicBezTo>
                  <a:cubicBezTo>
                    <a:pt x="554" y="248"/>
                    <a:pt x="247" y="124"/>
                    <a:pt x="0" y="1"/>
                  </a:cubicBezTo>
                  <a:close/>
                </a:path>
              </a:pathLst>
            </a:custGeom>
            <a:solidFill>
              <a:srgbClr val="8B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Google Shape;2933;p4"/>
            <p:cNvSpPr/>
            <p:nvPr/>
          </p:nvSpPr>
          <p:spPr>
            <a:xfrm>
              <a:off x="3495150" y="4679025"/>
              <a:ext cx="421350" cy="608200"/>
            </a:xfrm>
            <a:custGeom>
              <a:rect b="b" l="l" r="r" t="t"/>
              <a:pathLst>
                <a:path extrusionOk="0" h="24328" w="16854">
                  <a:moveTo>
                    <a:pt x="618" y="0"/>
                  </a:moveTo>
                  <a:cubicBezTo>
                    <a:pt x="247" y="0"/>
                    <a:pt x="1" y="430"/>
                    <a:pt x="1" y="924"/>
                  </a:cubicBezTo>
                  <a:cubicBezTo>
                    <a:pt x="307" y="5370"/>
                    <a:pt x="1048" y="10556"/>
                    <a:pt x="3888" y="14137"/>
                  </a:cubicBezTo>
                  <a:cubicBezTo>
                    <a:pt x="4382" y="14754"/>
                    <a:pt x="4940" y="15372"/>
                    <a:pt x="5370" y="16054"/>
                  </a:cubicBezTo>
                  <a:cubicBezTo>
                    <a:pt x="5681" y="16547"/>
                    <a:pt x="5928" y="17165"/>
                    <a:pt x="6298" y="17659"/>
                  </a:cubicBezTo>
                  <a:cubicBezTo>
                    <a:pt x="7163" y="18647"/>
                    <a:pt x="8580" y="18894"/>
                    <a:pt x="9692" y="19635"/>
                  </a:cubicBezTo>
                  <a:cubicBezTo>
                    <a:pt x="10926" y="20376"/>
                    <a:pt x="11732" y="21670"/>
                    <a:pt x="12719" y="22658"/>
                  </a:cubicBezTo>
                  <a:cubicBezTo>
                    <a:pt x="13520" y="23463"/>
                    <a:pt x="14878" y="24327"/>
                    <a:pt x="16113" y="24327"/>
                  </a:cubicBezTo>
                  <a:cubicBezTo>
                    <a:pt x="16236" y="24327"/>
                    <a:pt x="16424" y="24327"/>
                    <a:pt x="16607" y="24263"/>
                  </a:cubicBezTo>
                  <a:cubicBezTo>
                    <a:pt x="16730" y="24263"/>
                    <a:pt x="16794" y="24204"/>
                    <a:pt x="16854" y="24139"/>
                  </a:cubicBezTo>
                  <a:cubicBezTo>
                    <a:pt x="15248" y="23216"/>
                    <a:pt x="13643" y="22287"/>
                    <a:pt x="12408" y="21423"/>
                  </a:cubicBezTo>
                  <a:cubicBezTo>
                    <a:pt x="8210" y="18523"/>
                    <a:pt x="4382" y="13831"/>
                    <a:pt x="3335" y="11855"/>
                  </a:cubicBezTo>
                  <a:cubicBezTo>
                    <a:pt x="2283" y="9879"/>
                    <a:pt x="2283" y="8333"/>
                    <a:pt x="1235" y="4382"/>
                  </a:cubicBezTo>
                  <a:cubicBezTo>
                    <a:pt x="801" y="2653"/>
                    <a:pt x="741" y="1295"/>
                    <a:pt x="80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p4"/>
            <p:cNvSpPr/>
            <p:nvPr/>
          </p:nvSpPr>
          <p:spPr>
            <a:xfrm>
              <a:off x="3513675" y="4679025"/>
              <a:ext cx="405925" cy="603500"/>
            </a:xfrm>
            <a:custGeom>
              <a:rect b="b" l="l" r="r" t="t"/>
              <a:pathLst>
                <a:path extrusionOk="0" h="24140" w="16237">
                  <a:moveTo>
                    <a:pt x="60" y="0"/>
                  </a:moveTo>
                  <a:lnTo>
                    <a:pt x="60" y="0"/>
                  </a:lnTo>
                  <a:cubicBezTo>
                    <a:pt x="0" y="1295"/>
                    <a:pt x="60" y="2653"/>
                    <a:pt x="494" y="4382"/>
                  </a:cubicBezTo>
                  <a:cubicBezTo>
                    <a:pt x="1542" y="8333"/>
                    <a:pt x="1542" y="9879"/>
                    <a:pt x="2594" y="11855"/>
                  </a:cubicBezTo>
                  <a:cubicBezTo>
                    <a:pt x="3641" y="13831"/>
                    <a:pt x="7469" y="18523"/>
                    <a:pt x="11667" y="21423"/>
                  </a:cubicBezTo>
                  <a:cubicBezTo>
                    <a:pt x="12902" y="22287"/>
                    <a:pt x="14507" y="23216"/>
                    <a:pt x="16113" y="24139"/>
                  </a:cubicBezTo>
                  <a:cubicBezTo>
                    <a:pt x="16236" y="23957"/>
                    <a:pt x="15989" y="23769"/>
                    <a:pt x="15806" y="23645"/>
                  </a:cubicBezTo>
                  <a:lnTo>
                    <a:pt x="14507" y="22905"/>
                  </a:lnTo>
                  <a:cubicBezTo>
                    <a:pt x="13090" y="22104"/>
                    <a:pt x="11855" y="21052"/>
                    <a:pt x="10867" y="19758"/>
                  </a:cubicBezTo>
                  <a:cubicBezTo>
                    <a:pt x="11050" y="19570"/>
                    <a:pt x="11297" y="19447"/>
                    <a:pt x="11608" y="19447"/>
                  </a:cubicBezTo>
                  <a:cubicBezTo>
                    <a:pt x="12102" y="19447"/>
                    <a:pt x="12655" y="19758"/>
                    <a:pt x="13090" y="20064"/>
                  </a:cubicBezTo>
                  <a:cubicBezTo>
                    <a:pt x="13520" y="20435"/>
                    <a:pt x="14448" y="21176"/>
                    <a:pt x="15066" y="21176"/>
                  </a:cubicBezTo>
                  <a:cubicBezTo>
                    <a:pt x="15313" y="21176"/>
                    <a:pt x="15683" y="20993"/>
                    <a:pt x="15560" y="20682"/>
                  </a:cubicBezTo>
                  <a:cubicBezTo>
                    <a:pt x="15495" y="20558"/>
                    <a:pt x="15313" y="20499"/>
                    <a:pt x="15125" y="20499"/>
                  </a:cubicBezTo>
                  <a:lnTo>
                    <a:pt x="14631" y="20499"/>
                  </a:lnTo>
                  <a:cubicBezTo>
                    <a:pt x="13890" y="20499"/>
                    <a:pt x="13213" y="19941"/>
                    <a:pt x="12779" y="19388"/>
                  </a:cubicBezTo>
                  <a:cubicBezTo>
                    <a:pt x="12596" y="19264"/>
                    <a:pt x="12472" y="19017"/>
                    <a:pt x="12285" y="18953"/>
                  </a:cubicBezTo>
                  <a:cubicBezTo>
                    <a:pt x="12161" y="18894"/>
                    <a:pt x="12102" y="18894"/>
                    <a:pt x="11978" y="18894"/>
                  </a:cubicBezTo>
                  <a:cubicBezTo>
                    <a:pt x="11791" y="18894"/>
                    <a:pt x="11544" y="18953"/>
                    <a:pt x="11361" y="19017"/>
                  </a:cubicBezTo>
                  <a:cubicBezTo>
                    <a:pt x="11173" y="19076"/>
                    <a:pt x="10991" y="19076"/>
                    <a:pt x="10803" y="19076"/>
                  </a:cubicBezTo>
                  <a:cubicBezTo>
                    <a:pt x="10126" y="19076"/>
                    <a:pt x="9445" y="18829"/>
                    <a:pt x="8827" y="18459"/>
                  </a:cubicBezTo>
                  <a:cubicBezTo>
                    <a:pt x="8274" y="18029"/>
                    <a:pt x="7780" y="17535"/>
                    <a:pt x="7286" y="16977"/>
                  </a:cubicBezTo>
                  <a:lnTo>
                    <a:pt x="7286" y="16977"/>
                  </a:lnTo>
                  <a:cubicBezTo>
                    <a:pt x="7656" y="17224"/>
                    <a:pt x="8150" y="17288"/>
                    <a:pt x="8644" y="17288"/>
                  </a:cubicBezTo>
                  <a:lnTo>
                    <a:pt x="9815" y="17288"/>
                  </a:lnTo>
                  <a:cubicBezTo>
                    <a:pt x="10250" y="17288"/>
                    <a:pt x="10679" y="17348"/>
                    <a:pt x="10991" y="17595"/>
                  </a:cubicBezTo>
                  <a:cubicBezTo>
                    <a:pt x="11297" y="17782"/>
                    <a:pt x="11608" y="18212"/>
                    <a:pt x="11978" y="18212"/>
                  </a:cubicBezTo>
                  <a:cubicBezTo>
                    <a:pt x="11978" y="18212"/>
                    <a:pt x="12038" y="18153"/>
                    <a:pt x="12102" y="18153"/>
                  </a:cubicBezTo>
                  <a:cubicBezTo>
                    <a:pt x="11791" y="17535"/>
                    <a:pt x="11361" y="16918"/>
                    <a:pt x="10744" y="16730"/>
                  </a:cubicBezTo>
                  <a:cubicBezTo>
                    <a:pt x="10556" y="16671"/>
                    <a:pt x="10373" y="16671"/>
                    <a:pt x="10250" y="16671"/>
                  </a:cubicBezTo>
                  <a:cubicBezTo>
                    <a:pt x="10003" y="16671"/>
                    <a:pt x="9815" y="16730"/>
                    <a:pt x="9632" y="16730"/>
                  </a:cubicBezTo>
                  <a:lnTo>
                    <a:pt x="9568" y="16730"/>
                  </a:lnTo>
                  <a:cubicBezTo>
                    <a:pt x="7222" y="16730"/>
                    <a:pt x="5310" y="14819"/>
                    <a:pt x="3705" y="13090"/>
                  </a:cubicBezTo>
                  <a:lnTo>
                    <a:pt x="3705" y="13090"/>
                  </a:lnTo>
                  <a:lnTo>
                    <a:pt x="7780" y="13831"/>
                  </a:lnTo>
                  <a:cubicBezTo>
                    <a:pt x="7903" y="13890"/>
                    <a:pt x="9074" y="14201"/>
                    <a:pt x="9632" y="14201"/>
                  </a:cubicBezTo>
                  <a:cubicBezTo>
                    <a:pt x="9879" y="14201"/>
                    <a:pt x="10062" y="14137"/>
                    <a:pt x="9938" y="13954"/>
                  </a:cubicBezTo>
                  <a:cubicBezTo>
                    <a:pt x="9938" y="13890"/>
                    <a:pt x="9879" y="13831"/>
                    <a:pt x="9815" y="13831"/>
                  </a:cubicBezTo>
                  <a:cubicBezTo>
                    <a:pt x="8644" y="13213"/>
                    <a:pt x="7163" y="13273"/>
                    <a:pt x="5863" y="13090"/>
                  </a:cubicBezTo>
                  <a:cubicBezTo>
                    <a:pt x="3641" y="12655"/>
                    <a:pt x="1788" y="10556"/>
                    <a:pt x="1729" y="8274"/>
                  </a:cubicBezTo>
                  <a:lnTo>
                    <a:pt x="1729" y="8274"/>
                  </a:lnTo>
                  <a:cubicBezTo>
                    <a:pt x="2035" y="9198"/>
                    <a:pt x="2529" y="10250"/>
                    <a:pt x="3458" y="10497"/>
                  </a:cubicBezTo>
                  <a:cubicBezTo>
                    <a:pt x="2406" y="9015"/>
                    <a:pt x="1665" y="7345"/>
                    <a:pt x="1295" y="5557"/>
                  </a:cubicBezTo>
                  <a:cubicBezTo>
                    <a:pt x="1482" y="5493"/>
                    <a:pt x="1606" y="5493"/>
                    <a:pt x="1788" y="5493"/>
                  </a:cubicBezTo>
                  <a:cubicBezTo>
                    <a:pt x="2406" y="5493"/>
                    <a:pt x="2964" y="5804"/>
                    <a:pt x="3211" y="6357"/>
                  </a:cubicBezTo>
                  <a:cubicBezTo>
                    <a:pt x="3394" y="5681"/>
                    <a:pt x="2717" y="4940"/>
                    <a:pt x="2035" y="4940"/>
                  </a:cubicBezTo>
                  <a:cubicBezTo>
                    <a:pt x="1912" y="4940"/>
                    <a:pt x="1788" y="4940"/>
                    <a:pt x="1665" y="4999"/>
                  </a:cubicBezTo>
                  <a:cubicBezTo>
                    <a:pt x="1542" y="5063"/>
                    <a:pt x="1359" y="5123"/>
                    <a:pt x="1235" y="5123"/>
                  </a:cubicBezTo>
                  <a:cubicBezTo>
                    <a:pt x="1171" y="5123"/>
                    <a:pt x="1112" y="5123"/>
                    <a:pt x="1048" y="5063"/>
                  </a:cubicBezTo>
                  <a:cubicBezTo>
                    <a:pt x="924" y="4999"/>
                    <a:pt x="865" y="4816"/>
                    <a:pt x="865" y="4693"/>
                  </a:cubicBezTo>
                  <a:cubicBezTo>
                    <a:pt x="741" y="4011"/>
                    <a:pt x="618" y="3394"/>
                    <a:pt x="618" y="2717"/>
                  </a:cubicBezTo>
                  <a:lnTo>
                    <a:pt x="618" y="2717"/>
                  </a:lnTo>
                  <a:cubicBezTo>
                    <a:pt x="677" y="2964"/>
                    <a:pt x="677" y="3270"/>
                    <a:pt x="924" y="3458"/>
                  </a:cubicBezTo>
                  <a:cubicBezTo>
                    <a:pt x="988" y="3581"/>
                    <a:pt x="1112" y="3581"/>
                    <a:pt x="1235" y="3581"/>
                  </a:cubicBezTo>
                  <a:cubicBezTo>
                    <a:pt x="1418" y="3581"/>
                    <a:pt x="1542" y="3517"/>
                    <a:pt x="1606" y="3394"/>
                  </a:cubicBezTo>
                  <a:cubicBezTo>
                    <a:pt x="1112" y="3088"/>
                    <a:pt x="741" y="2529"/>
                    <a:pt x="677" y="1976"/>
                  </a:cubicBezTo>
                  <a:cubicBezTo>
                    <a:pt x="618" y="1606"/>
                    <a:pt x="677" y="430"/>
                    <a:pt x="371" y="183"/>
                  </a:cubicBezTo>
                  <a:cubicBezTo>
                    <a:pt x="247" y="124"/>
                    <a:pt x="183" y="60"/>
                    <a:pt x="60" y="0"/>
                  </a:cubicBezTo>
                  <a:close/>
                </a:path>
              </a:pathLst>
            </a:custGeom>
            <a:solidFill>
              <a:srgbClr val="9F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p4"/>
            <p:cNvSpPr/>
            <p:nvPr/>
          </p:nvSpPr>
          <p:spPr>
            <a:xfrm>
              <a:off x="3527500" y="4106850"/>
              <a:ext cx="560400" cy="855825"/>
            </a:xfrm>
            <a:custGeom>
              <a:rect b="b" l="l" r="r" t="t"/>
              <a:pathLst>
                <a:path extrusionOk="0" h="34233" w="22416">
                  <a:moveTo>
                    <a:pt x="17699" y="0"/>
                  </a:moveTo>
                  <a:cubicBezTo>
                    <a:pt x="17630" y="0"/>
                    <a:pt x="17553" y="16"/>
                    <a:pt x="17476" y="43"/>
                  </a:cubicBezTo>
                  <a:cubicBezTo>
                    <a:pt x="16612" y="225"/>
                    <a:pt x="15994" y="907"/>
                    <a:pt x="15130" y="1277"/>
                  </a:cubicBezTo>
                  <a:cubicBezTo>
                    <a:pt x="14142" y="1707"/>
                    <a:pt x="13090" y="2078"/>
                    <a:pt x="12102" y="2512"/>
                  </a:cubicBezTo>
                  <a:cubicBezTo>
                    <a:pt x="11114" y="2883"/>
                    <a:pt x="10126" y="3312"/>
                    <a:pt x="9262" y="3871"/>
                  </a:cubicBezTo>
                  <a:cubicBezTo>
                    <a:pt x="8091" y="4671"/>
                    <a:pt x="6980" y="5906"/>
                    <a:pt x="5557" y="6153"/>
                  </a:cubicBezTo>
                  <a:cubicBezTo>
                    <a:pt x="6051" y="5165"/>
                    <a:pt x="6980" y="4241"/>
                    <a:pt x="7533" y="3253"/>
                  </a:cubicBezTo>
                  <a:cubicBezTo>
                    <a:pt x="7407" y="3174"/>
                    <a:pt x="7273" y="3139"/>
                    <a:pt x="7137" y="3139"/>
                  </a:cubicBezTo>
                  <a:cubicBezTo>
                    <a:pt x="6737" y="3139"/>
                    <a:pt x="6312" y="3438"/>
                    <a:pt x="5992" y="3806"/>
                  </a:cubicBezTo>
                  <a:cubicBezTo>
                    <a:pt x="4140" y="5906"/>
                    <a:pt x="4016" y="9363"/>
                    <a:pt x="1482" y="10969"/>
                  </a:cubicBezTo>
                  <a:cubicBezTo>
                    <a:pt x="1235" y="11156"/>
                    <a:pt x="865" y="11339"/>
                    <a:pt x="682" y="11586"/>
                  </a:cubicBezTo>
                  <a:cubicBezTo>
                    <a:pt x="312" y="11956"/>
                    <a:pt x="248" y="12515"/>
                    <a:pt x="188" y="13009"/>
                  </a:cubicBezTo>
                  <a:cubicBezTo>
                    <a:pt x="1" y="15167"/>
                    <a:pt x="248" y="17266"/>
                    <a:pt x="559" y="19366"/>
                  </a:cubicBezTo>
                  <a:cubicBezTo>
                    <a:pt x="806" y="20847"/>
                    <a:pt x="1053" y="22329"/>
                    <a:pt x="1670" y="23688"/>
                  </a:cubicBezTo>
                  <a:cubicBezTo>
                    <a:pt x="1976" y="24429"/>
                    <a:pt x="2411" y="25169"/>
                    <a:pt x="2841" y="25851"/>
                  </a:cubicBezTo>
                  <a:cubicBezTo>
                    <a:pt x="3275" y="26592"/>
                    <a:pt x="3705" y="27333"/>
                    <a:pt x="4140" y="28010"/>
                  </a:cubicBezTo>
                  <a:cubicBezTo>
                    <a:pt x="5187" y="29679"/>
                    <a:pt x="6175" y="31408"/>
                    <a:pt x="7227" y="33072"/>
                  </a:cubicBezTo>
                  <a:cubicBezTo>
                    <a:pt x="7599" y="33606"/>
                    <a:pt x="8159" y="34233"/>
                    <a:pt x="8741" y="34233"/>
                  </a:cubicBezTo>
                  <a:cubicBezTo>
                    <a:pt x="8832" y="34233"/>
                    <a:pt x="8923" y="34217"/>
                    <a:pt x="9015" y="34184"/>
                  </a:cubicBezTo>
                  <a:cubicBezTo>
                    <a:pt x="8027" y="33319"/>
                    <a:pt x="7227" y="32332"/>
                    <a:pt x="6545" y="31284"/>
                  </a:cubicBezTo>
                  <a:lnTo>
                    <a:pt x="6545" y="31284"/>
                  </a:lnTo>
                  <a:cubicBezTo>
                    <a:pt x="8398" y="31961"/>
                    <a:pt x="10191" y="32702"/>
                    <a:pt x="12043" y="33384"/>
                  </a:cubicBezTo>
                  <a:cubicBezTo>
                    <a:pt x="12227" y="33462"/>
                    <a:pt x="12458" y="33519"/>
                    <a:pt x="12671" y="33519"/>
                  </a:cubicBezTo>
                  <a:cubicBezTo>
                    <a:pt x="12955" y="33519"/>
                    <a:pt x="13207" y="33419"/>
                    <a:pt x="13278" y="33137"/>
                  </a:cubicBezTo>
                  <a:cubicBezTo>
                    <a:pt x="13337" y="32766"/>
                    <a:pt x="12907" y="32519"/>
                    <a:pt x="12537" y="32332"/>
                  </a:cubicBezTo>
                  <a:cubicBezTo>
                    <a:pt x="10685" y="31591"/>
                    <a:pt x="8768" y="31037"/>
                    <a:pt x="7103" y="29926"/>
                  </a:cubicBezTo>
                  <a:cubicBezTo>
                    <a:pt x="5434" y="28874"/>
                    <a:pt x="3952" y="27209"/>
                    <a:pt x="3705" y="25234"/>
                  </a:cubicBezTo>
                  <a:lnTo>
                    <a:pt x="3705" y="25234"/>
                  </a:lnTo>
                  <a:cubicBezTo>
                    <a:pt x="4634" y="25663"/>
                    <a:pt x="5375" y="26345"/>
                    <a:pt x="6239" y="26839"/>
                  </a:cubicBezTo>
                  <a:cubicBezTo>
                    <a:pt x="6964" y="27303"/>
                    <a:pt x="7818" y="27683"/>
                    <a:pt x="8657" y="27683"/>
                  </a:cubicBezTo>
                  <a:cubicBezTo>
                    <a:pt x="8818" y="27683"/>
                    <a:pt x="8979" y="27669"/>
                    <a:pt x="9139" y="27639"/>
                  </a:cubicBezTo>
                  <a:cubicBezTo>
                    <a:pt x="9079" y="27333"/>
                    <a:pt x="8709" y="27145"/>
                    <a:pt x="8398" y="27022"/>
                  </a:cubicBezTo>
                  <a:cubicBezTo>
                    <a:pt x="7533" y="26775"/>
                    <a:pt x="6545" y="26592"/>
                    <a:pt x="5869" y="26034"/>
                  </a:cubicBezTo>
                  <a:cubicBezTo>
                    <a:pt x="5375" y="25540"/>
                    <a:pt x="5004" y="24863"/>
                    <a:pt x="4446" y="24493"/>
                  </a:cubicBezTo>
                  <a:cubicBezTo>
                    <a:pt x="4076" y="24246"/>
                    <a:pt x="3646" y="24122"/>
                    <a:pt x="3335" y="23811"/>
                  </a:cubicBezTo>
                  <a:cubicBezTo>
                    <a:pt x="3088" y="23564"/>
                    <a:pt x="2964" y="23194"/>
                    <a:pt x="2782" y="22823"/>
                  </a:cubicBezTo>
                  <a:cubicBezTo>
                    <a:pt x="2347" y="21529"/>
                    <a:pt x="1853" y="20230"/>
                    <a:pt x="1423" y="18995"/>
                  </a:cubicBezTo>
                  <a:lnTo>
                    <a:pt x="1423" y="18995"/>
                  </a:lnTo>
                  <a:cubicBezTo>
                    <a:pt x="2535" y="20107"/>
                    <a:pt x="3893" y="21218"/>
                    <a:pt x="5375" y="21959"/>
                  </a:cubicBezTo>
                  <a:cubicBezTo>
                    <a:pt x="5465" y="22049"/>
                    <a:pt x="5587" y="22108"/>
                    <a:pt x="5694" y="22108"/>
                  </a:cubicBezTo>
                  <a:cubicBezTo>
                    <a:pt x="5734" y="22108"/>
                    <a:pt x="5771" y="22100"/>
                    <a:pt x="5804" y="22082"/>
                  </a:cubicBezTo>
                  <a:cubicBezTo>
                    <a:pt x="6051" y="22023"/>
                    <a:pt x="6116" y="21653"/>
                    <a:pt x="5992" y="21406"/>
                  </a:cubicBezTo>
                  <a:cubicBezTo>
                    <a:pt x="5869" y="21218"/>
                    <a:pt x="5622" y="21094"/>
                    <a:pt x="5375" y="20971"/>
                  </a:cubicBezTo>
                  <a:cubicBezTo>
                    <a:pt x="4940" y="20788"/>
                    <a:pt x="4076" y="20665"/>
                    <a:pt x="4323" y="20107"/>
                  </a:cubicBezTo>
                  <a:cubicBezTo>
                    <a:pt x="4419" y="19864"/>
                    <a:pt x="4611" y="19803"/>
                    <a:pt x="4835" y="19803"/>
                  </a:cubicBezTo>
                  <a:cubicBezTo>
                    <a:pt x="5065" y="19803"/>
                    <a:pt x="5328" y="19868"/>
                    <a:pt x="5556" y="19868"/>
                  </a:cubicBezTo>
                  <a:cubicBezTo>
                    <a:pt x="5672" y="19868"/>
                    <a:pt x="5779" y="19851"/>
                    <a:pt x="5869" y="19800"/>
                  </a:cubicBezTo>
                  <a:cubicBezTo>
                    <a:pt x="6363" y="19553"/>
                    <a:pt x="6239" y="19059"/>
                    <a:pt x="5557" y="18995"/>
                  </a:cubicBezTo>
                  <a:cubicBezTo>
                    <a:pt x="5128" y="18995"/>
                    <a:pt x="4693" y="19119"/>
                    <a:pt x="4323" y="19306"/>
                  </a:cubicBezTo>
                  <a:cubicBezTo>
                    <a:pt x="3874" y="19580"/>
                    <a:pt x="3577" y="19722"/>
                    <a:pt x="3345" y="19722"/>
                  </a:cubicBezTo>
                  <a:cubicBezTo>
                    <a:pt x="3003" y="19722"/>
                    <a:pt x="2803" y="19411"/>
                    <a:pt x="2470" y="18748"/>
                  </a:cubicBezTo>
                  <a:cubicBezTo>
                    <a:pt x="2164" y="18131"/>
                    <a:pt x="1112" y="16343"/>
                    <a:pt x="1547" y="15785"/>
                  </a:cubicBezTo>
                  <a:lnTo>
                    <a:pt x="1547" y="15785"/>
                  </a:lnTo>
                  <a:cubicBezTo>
                    <a:pt x="1729" y="15849"/>
                    <a:pt x="1794" y="15972"/>
                    <a:pt x="1917" y="16096"/>
                  </a:cubicBezTo>
                  <a:cubicBezTo>
                    <a:pt x="2055" y="16233"/>
                    <a:pt x="2265" y="16407"/>
                    <a:pt x="2438" y="16407"/>
                  </a:cubicBezTo>
                  <a:cubicBezTo>
                    <a:pt x="2495" y="16407"/>
                    <a:pt x="2549" y="16388"/>
                    <a:pt x="2594" y="16343"/>
                  </a:cubicBezTo>
                  <a:cubicBezTo>
                    <a:pt x="2782" y="16219"/>
                    <a:pt x="2717" y="15972"/>
                    <a:pt x="2594" y="15785"/>
                  </a:cubicBezTo>
                  <a:cubicBezTo>
                    <a:pt x="2470" y="15661"/>
                    <a:pt x="2288" y="15602"/>
                    <a:pt x="2100" y="15478"/>
                  </a:cubicBezTo>
                  <a:cubicBezTo>
                    <a:pt x="987" y="14829"/>
                    <a:pt x="1304" y="13065"/>
                    <a:pt x="1897" y="13065"/>
                  </a:cubicBezTo>
                  <a:cubicBezTo>
                    <a:pt x="2093" y="13065"/>
                    <a:pt x="2320" y="13258"/>
                    <a:pt x="2535" y="13749"/>
                  </a:cubicBezTo>
                  <a:cubicBezTo>
                    <a:pt x="2821" y="14382"/>
                    <a:pt x="3487" y="14803"/>
                    <a:pt x="4129" y="14803"/>
                  </a:cubicBezTo>
                  <a:cubicBezTo>
                    <a:pt x="4174" y="14803"/>
                    <a:pt x="4219" y="14801"/>
                    <a:pt x="4263" y="14797"/>
                  </a:cubicBezTo>
                  <a:cubicBezTo>
                    <a:pt x="4783" y="14710"/>
                    <a:pt x="5363" y="14412"/>
                    <a:pt x="5876" y="14412"/>
                  </a:cubicBezTo>
                  <a:cubicBezTo>
                    <a:pt x="6095" y="14412"/>
                    <a:pt x="6302" y="14466"/>
                    <a:pt x="6486" y="14614"/>
                  </a:cubicBezTo>
                  <a:cubicBezTo>
                    <a:pt x="6610" y="14737"/>
                    <a:pt x="6669" y="14861"/>
                    <a:pt x="6792" y="14920"/>
                  </a:cubicBezTo>
                  <a:cubicBezTo>
                    <a:pt x="6843" y="14946"/>
                    <a:pt x="6894" y="14958"/>
                    <a:pt x="6944" y="14958"/>
                  </a:cubicBezTo>
                  <a:cubicBezTo>
                    <a:pt x="7254" y="14958"/>
                    <a:pt x="7508" y="14499"/>
                    <a:pt x="7350" y="14179"/>
                  </a:cubicBezTo>
                  <a:cubicBezTo>
                    <a:pt x="7179" y="13922"/>
                    <a:pt x="6888" y="13815"/>
                    <a:pt x="6602" y="13815"/>
                  </a:cubicBezTo>
                  <a:cubicBezTo>
                    <a:pt x="6477" y="13815"/>
                    <a:pt x="6352" y="13835"/>
                    <a:pt x="6239" y="13873"/>
                  </a:cubicBezTo>
                  <a:cubicBezTo>
                    <a:pt x="5804" y="13932"/>
                    <a:pt x="5498" y="14120"/>
                    <a:pt x="5064" y="14179"/>
                  </a:cubicBezTo>
                  <a:cubicBezTo>
                    <a:pt x="4985" y="14194"/>
                    <a:pt x="4906" y="14200"/>
                    <a:pt x="4826" y="14200"/>
                  </a:cubicBezTo>
                  <a:cubicBezTo>
                    <a:pt x="4222" y="14200"/>
                    <a:pt x="3617" y="13801"/>
                    <a:pt x="3399" y="13256"/>
                  </a:cubicBezTo>
                  <a:cubicBezTo>
                    <a:pt x="3088" y="12638"/>
                    <a:pt x="3275" y="11833"/>
                    <a:pt x="3769" y="11403"/>
                  </a:cubicBezTo>
                  <a:cubicBezTo>
                    <a:pt x="4103" y="12012"/>
                    <a:pt x="4536" y="12725"/>
                    <a:pt x="5339" y="12725"/>
                  </a:cubicBezTo>
                  <a:cubicBezTo>
                    <a:pt x="5429" y="12725"/>
                    <a:pt x="5523" y="12716"/>
                    <a:pt x="5622" y="12697"/>
                  </a:cubicBezTo>
                  <a:cubicBezTo>
                    <a:pt x="5745" y="12638"/>
                    <a:pt x="5928" y="12574"/>
                    <a:pt x="5992" y="12391"/>
                  </a:cubicBezTo>
                  <a:cubicBezTo>
                    <a:pt x="5992" y="12144"/>
                    <a:pt x="5681" y="12021"/>
                    <a:pt x="5434" y="11897"/>
                  </a:cubicBezTo>
                  <a:cubicBezTo>
                    <a:pt x="3952" y="11280"/>
                    <a:pt x="5064" y="9981"/>
                    <a:pt x="5928" y="9363"/>
                  </a:cubicBezTo>
                  <a:lnTo>
                    <a:pt x="10744" y="5846"/>
                  </a:lnTo>
                  <a:cubicBezTo>
                    <a:pt x="11425" y="5352"/>
                    <a:pt x="12166" y="4859"/>
                    <a:pt x="12967" y="4612"/>
                  </a:cubicBezTo>
                  <a:cubicBezTo>
                    <a:pt x="13343" y="4510"/>
                    <a:pt x="13719" y="4469"/>
                    <a:pt x="14096" y="4469"/>
                  </a:cubicBezTo>
                  <a:cubicBezTo>
                    <a:pt x="15325" y="4469"/>
                    <a:pt x="16554" y="4901"/>
                    <a:pt x="17782" y="5041"/>
                  </a:cubicBezTo>
                  <a:cubicBezTo>
                    <a:pt x="18063" y="5066"/>
                    <a:pt x="18343" y="5078"/>
                    <a:pt x="18623" y="5078"/>
                  </a:cubicBezTo>
                  <a:cubicBezTo>
                    <a:pt x="19760" y="5078"/>
                    <a:pt x="20879" y="4872"/>
                    <a:pt x="21922" y="4424"/>
                  </a:cubicBezTo>
                  <a:cubicBezTo>
                    <a:pt x="22104" y="4365"/>
                    <a:pt x="22228" y="4300"/>
                    <a:pt x="22292" y="4177"/>
                  </a:cubicBezTo>
                  <a:cubicBezTo>
                    <a:pt x="22416" y="3930"/>
                    <a:pt x="22228" y="3683"/>
                    <a:pt x="21981" y="3559"/>
                  </a:cubicBezTo>
                  <a:cubicBezTo>
                    <a:pt x="21909" y="3542"/>
                    <a:pt x="21837" y="3535"/>
                    <a:pt x="21766" y="3535"/>
                  </a:cubicBezTo>
                  <a:cubicBezTo>
                    <a:pt x="21591" y="3535"/>
                    <a:pt x="21415" y="3578"/>
                    <a:pt x="21240" y="3624"/>
                  </a:cubicBezTo>
                  <a:cubicBezTo>
                    <a:pt x="20276" y="3827"/>
                    <a:pt x="19308" y="3947"/>
                    <a:pt x="18343" y="3947"/>
                  </a:cubicBezTo>
                  <a:cubicBezTo>
                    <a:pt x="18136" y="3947"/>
                    <a:pt x="17930" y="3941"/>
                    <a:pt x="17723" y="3930"/>
                  </a:cubicBezTo>
                  <a:cubicBezTo>
                    <a:pt x="16610" y="3898"/>
                    <a:pt x="15443" y="3736"/>
                    <a:pt x="14302" y="3736"/>
                  </a:cubicBezTo>
                  <a:cubicBezTo>
                    <a:pt x="13351" y="3736"/>
                    <a:pt x="12418" y="3848"/>
                    <a:pt x="11549" y="4241"/>
                  </a:cubicBezTo>
                  <a:cubicBezTo>
                    <a:pt x="10561" y="4735"/>
                    <a:pt x="9820" y="5476"/>
                    <a:pt x="9015" y="6217"/>
                  </a:cubicBezTo>
                  <a:cubicBezTo>
                    <a:pt x="7474" y="7634"/>
                    <a:pt x="5804" y="8934"/>
                    <a:pt x="4016" y="10045"/>
                  </a:cubicBezTo>
                  <a:cubicBezTo>
                    <a:pt x="4323" y="8375"/>
                    <a:pt x="5622" y="6894"/>
                    <a:pt x="7286" y="6464"/>
                  </a:cubicBezTo>
                  <a:cubicBezTo>
                    <a:pt x="7904" y="6276"/>
                    <a:pt x="8521" y="6217"/>
                    <a:pt x="9079" y="5906"/>
                  </a:cubicBezTo>
                  <a:lnTo>
                    <a:pt x="8645" y="5476"/>
                  </a:lnTo>
                  <a:cubicBezTo>
                    <a:pt x="8091" y="4982"/>
                    <a:pt x="13154" y="2695"/>
                    <a:pt x="13584" y="2636"/>
                  </a:cubicBezTo>
                  <a:cubicBezTo>
                    <a:pt x="14081" y="2533"/>
                    <a:pt x="14557" y="2493"/>
                    <a:pt x="15022" y="2493"/>
                  </a:cubicBezTo>
                  <a:cubicBezTo>
                    <a:pt x="16519" y="2493"/>
                    <a:pt x="17895" y="2912"/>
                    <a:pt x="19452" y="3006"/>
                  </a:cubicBezTo>
                  <a:cubicBezTo>
                    <a:pt x="19511" y="2883"/>
                    <a:pt x="19511" y="2636"/>
                    <a:pt x="19388" y="2512"/>
                  </a:cubicBezTo>
                  <a:cubicBezTo>
                    <a:pt x="19264" y="2389"/>
                    <a:pt x="19141" y="2325"/>
                    <a:pt x="18958" y="2265"/>
                  </a:cubicBezTo>
                  <a:cubicBezTo>
                    <a:pt x="18075" y="1920"/>
                    <a:pt x="17114" y="1734"/>
                    <a:pt x="16137" y="1734"/>
                  </a:cubicBezTo>
                  <a:cubicBezTo>
                    <a:pt x="15884" y="1734"/>
                    <a:pt x="15631" y="1746"/>
                    <a:pt x="15377" y="1771"/>
                  </a:cubicBezTo>
                  <a:cubicBezTo>
                    <a:pt x="15560" y="1337"/>
                    <a:pt x="15994" y="1090"/>
                    <a:pt x="16365" y="966"/>
                  </a:cubicBezTo>
                  <a:cubicBezTo>
                    <a:pt x="16795" y="783"/>
                    <a:pt x="17229" y="719"/>
                    <a:pt x="17600" y="537"/>
                  </a:cubicBezTo>
                  <a:cubicBezTo>
                    <a:pt x="17782" y="472"/>
                    <a:pt x="18029" y="290"/>
                    <a:pt x="17906" y="102"/>
                  </a:cubicBezTo>
                  <a:cubicBezTo>
                    <a:pt x="17872" y="30"/>
                    <a:pt x="17794" y="0"/>
                    <a:pt x="1769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p4"/>
            <p:cNvSpPr/>
            <p:nvPr/>
          </p:nvSpPr>
          <p:spPr>
            <a:xfrm>
              <a:off x="3905750" y="4381050"/>
              <a:ext cx="452225" cy="987650"/>
            </a:xfrm>
            <a:custGeom>
              <a:rect b="b" l="l" r="r" t="t"/>
              <a:pathLst>
                <a:path extrusionOk="0" h="39506" w="18089">
                  <a:moveTo>
                    <a:pt x="12655" y="1"/>
                  </a:moveTo>
                  <a:lnTo>
                    <a:pt x="12655" y="1"/>
                  </a:lnTo>
                  <a:cubicBezTo>
                    <a:pt x="10432" y="1917"/>
                    <a:pt x="10496" y="5498"/>
                    <a:pt x="9755" y="8091"/>
                  </a:cubicBezTo>
                  <a:cubicBezTo>
                    <a:pt x="9444" y="9139"/>
                    <a:pt x="8150" y="10438"/>
                    <a:pt x="7409" y="11302"/>
                  </a:cubicBezTo>
                  <a:cubicBezTo>
                    <a:pt x="6421" y="12473"/>
                    <a:pt x="5246" y="13525"/>
                    <a:pt x="4011" y="14448"/>
                  </a:cubicBezTo>
                  <a:cubicBezTo>
                    <a:pt x="3393" y="14883"/>
                    <a:pt x="0" y="16301"/>
                    <a:pt x="988" y="17353"/>
                  </a:cubicBezTo>
                  <a:cubicBezTo>
                    <a:pt x="1222" y="17175"/>
                    <a:pt x="1510" y="16667"/>
                    <a:pt x="1856" y="16667"/>
                  </a:cubicBezTo>
                  <a:cubicBezTo>
                    <a:pt x="1874" y="16667"/>
                    <a:pt x="1893" y="16668"/>
                    <a:pt x="1912" y="16671"/>
                  </a:cubicBezTo>
                  <a:cubicBezTo>
                    <a:pt x="2099" y="16671"/>
                    <a:pt x="2282" y="16918"/>
                    <a:pt x="2282" y="17165"/>
                  </a:cubicBezTo>
                  <a:cubicBezTo>
                    <a:pt x="2223" y="17412"/>
                    <a:pt x="2099" y="17600"/>
                    <a:pt x="1976" y="17783"/>
                  </a:cubicBezTo>
                  <a:cubicBezTo>
                    <a:pt x="1788" y="18094"/>
                    <a:pt x="1665" y="18400"/>
                    <a:pt x="1482" y="18711"/>
                  </a:cubicBezTo>
                  <a:cubicBezTo>
                    <a:pt x="1171" y="19205"/>
                    <a:pt x="1111" y="19699"/>
                    <a:pt x="864" y="20193"/>
                  </a:cubicBezTo>
                  <a:cubicBezTo>
                    <a:pt x="977" y="20269"/>
                    <a:pt x="1091" y="20320"/>
                    <a:pt x="1219" y="20320"/>
                  </a:cubicBezTo>
                  <a:cubicBezTo>
                    <a:pt x="1300" y="20320"/>
                    <a:pt x="1386" y="20300"/>
                    <a:pt x="1482" y="20252"/>
                  </a:cubicBezTo>
                  <a:cubicBezTo>
                    <a:pt x="1665" y="20129"/>
                    <a:pt x="1788" y="19882"/>
                    <a:pt x="1852" y="19699"/>
                  </a:cubicBezTo>
                  <a:cubicBezTo>
                    <a:pt x="2405" y="18647"/>
                    <a:pt x="2717" y="17412"/>
                    <a:pt x="3334" y="16424"/>
                  </a:cubicBezTo>
                  <a:cubicBezTo>
                    <a:pt x="3952" y="15436"/>
                    <a:pt x="4999" y="14819"/>
                    <a:pt x="5863" y="14142"/>
                  </a:cubicBezTo>
                  <a:cubicBezTo>
                    <a:pt x="7286" y="12967"/>
                    <a:pt x="8397" y="11485"/>
                    <a:pt x="9444" y="10067"/>
                  </a:cubicBezTo>
                  <a:cubicBezTo>
                    <a:pt x="9879" y="9509"/>
                    <a:pt x="10249" y="8956"/>
                    <a:pt x="10496" y="8338"/>
                  </a:cubicBezTo>
                  <a:cubicBezTo>
                    <a:pt x="11114" y="6733"/>
                    <a:pt x="10679" y="4693"/>
                    <a:pt x="11855" y="3399"/>
                  </a:cubicBezTo>
                  <a:lnTo>
                    <a:pt x="11855" y="3399"/>
                  </a:lnTo>
                  <a:cubicBezTo>
                    <a:pt x="11484" y="8956"/>
                    <a:pt x="11114" y="14572"/>
                    <a:pt x="9074" y="19758"/>
                  </a:cubicBezTo>
                  <a:cubicBezTo>
                    <a:pt x="8456" y="21117"/>
                    <a:pt x="7839" y="22416"/>
                    <a:pt x="7221" y="23833"/>
                  </a:cubicBezTo>
                  <a:cubicBezTo>
                    <a:pt x="5310" y="28466"/>
                    <a:pt x="4505" y="33653"/>
                    <a:pt x="4999" y="38652"/>
                  </a:cubicBezTo>
                  <a:cubicBezTo>
                    <a:pt x="5063" y="38899"/>
                    <a:pt x="5063" y="39145"/>
                    <a:pt x="5246" y="39333"/>
                  </a:cubicBezTo>
                  <a:cubicBezTo>
                    <a:pt x="5317" y="39439"/>
                    <a:pt x="5472" y="39506"/>
                    <a:pt x="5614" y="39506"/>
                  </a:cubicBezTo>
                  <a:cubicBezTo>
                    <a:pt x="5716" y="39506"/>
                    <a:pt x="5811" y="39471"/>
                    <a:pt x="5863" y="39392"/>
                  </a:cubicBezTo>
                  <a:cubicBezTo>
                    <a:pt x="5927" y="39269"/>
                    <a:pt x="5927" y="39086"/>
                    <a:pt x="5927" y="38963"/>
                  </a:cubicBezTo>
                  <a:cubicBezTo>
                    <a:pt x="5680" y="35441"/>
                    <a:pt x="5927" y="31860"/>
                    <a:pt x="6727" y="28402"/>
                  </a:cubicBezTo>
                  <a:cubicBezTo>
                    <a:pt x="6785" y="28018"/>
                    <a:pt x="7036" y="27583"/>
                    <a:pt x="7399" y="27583"/>
                  </a:cubicBezTo>
                  <a:cubicBezTo>
                    <a:pt x="7442" y="27583"/>
                    <a:pt x="7486" y="27589"/>
                    <a:pt x="7533" y="27602"/>
                  </a:cubicBezTo>
                  <a:cubicBezTo>
                    <a:pt x="7715" y="27726"/>
                    <a:pt x="7780" y="27973"/>
                    <a:pt x="7903" y="28155"/>
                  </a:cubicBezTo>
                  <a:cubicBezTo>
                    <a:pt x="8397" y="29331"/>
                    <a:pt x="9879" y="29637"/>
                    <a:pt x="10743" y="30625"/>
                  </a:cubicBezTo>
                  <a:cubicBezTo>
                    <a:pt x="11049" y="30995"/>
                    <a:pt x="11296" y="31430"/>
                    <a:pt x="11608" y="31860"/>
                  </a:cubicBezTo>
                  <a:cubicBezTo>
                    <a:pt x="12225" y="32665"/>
                    <a:pt x="13830" y="33653"/>
                    <a:pt x="14877" y="33653"/>
                  </a:cubicBezTo>
                  <a:cubicBezTo>
                    <a:pt x="14928" y="33677"/>
                    <a:pt x="14989" y="33691"/>
                    <a:pt x="15053" y="33691"/>
                  </a:cubicBezTo>
                  <a:cubicBezTo>
                    <a:pt x="15144" y="33691"/>
                    <a:pt x="15239" y="33662"/>
                    <a:pt x="15312" y="33589"/>
                  </a:cubicBezTo>
                  <a:cubicBezTo>
                    <a:pt x="15495" y="33465"/>
                    <a:pt x="15371" y="33095"/>
                    <a:pt x="15189" y="32971"/>
                  </a:cubicBezTo>
                  <a:cubicBezTo>
                    <a:pt x="14630" y="32601"/>
                    <a:pt x="13830" y="32601"/>
                    <a:pt x="13149" y="32107"/>
                  </a:cubicBezTo>
                  <a:cubicBezTo>
                    <a:pt x="12595" y="31677"/>
                    <a:pt x="12102" y="31119"/>
                    <a:pt x="11731" y="30442"/>
                  </a:cubicBezTo>
                  <a:cubicBezTo>
                    <a:pt x="13460" y="30442"/>
                    <a:pt x="15930" y="30748"/>
                    <a:pt x="17224" y="31983"/>
                  </a:cubicBezTo>
                  <a:cubicBezTo>
                    <a:pt x="17346" y="32105"/>
                    <a:pt x="17545" y="32200"/>
                    <a:pt x="17719" y="32200"/>
                  </a:cubicBezTo>
                  <a:cubicBezTo>
                    <a:pt x="17814" y="32200"/>
                    <a:pt x="17901" y="32173"/>
                    <a:pt x="17965" y="32107"/>
                  </a:cubicBezTo>
                  <a:cubicBezTo>
                    <a:pt x="18088" y="31983"/>
                    <a:pt x="18088" y="31801"/>
                    <a:pt x="17965" y="31613"/>
                  </a:cubicBezTo>
                  <a:cubicBezTo>
                    <a:pt x="17841" y="31489"/>
                    <a:pt x="17718" y="31366"/>
                    <a:pt x="17535" y="31242"/>
                  </a:cubicBezTo>
                  <a:cubicBezTo>
                    <a:pt x="16423" y="30502"/>
                    <a:pt x="15371" y="29948"/>
                    <a:pt x="14013" y="29637"/>
                  </a:cubicBezTo>
                  <a:cubicBezTo>
                    <a:pt x="12531" y="29331"/>
                    <a:pt x="10990" y="29143"/>
                    <a:pt x="9815" y="28279"/>
                  </a:cubicBezTo>
                  <a:cubicBezTo>
                    <a:pt x="8767" y="27479"/>
                    <a:pt x="8086" y="26120"/>
                    <a:pt x="8150" y="24821"/>
                  </a:cubicBezTo>
                  <a:cubicBezTo>
                    <a:pt x="8209" y="22910"/>
                    <a:pt x="9508" y="21364"/>
                    <a:pt x="10249" y="19635"/>
                  </a:cubicBezTo>
                  <a:cubicBezTo>
                    <a:pt x="11237" y="17600"/>
                    <a:pt x="11484" y="15254"/>
                    <a:pt x="11731" y="12967"/>
                  </a:cubicBezTo>
                  <a:cubicBezTo>
                    <a:pt x="11914" y="11425"/>
                    <a:pt x="12102" y="9820"/>
                    <a:pt x="12284" y="8215"/>
                  </a:cubicBezTo>
                  <a:cubicBezTo>
                    <a:pt x="12531" y="5498"/>
                    <a:pt x="12842" y="2717"/>
                    <a:pt x="12655" y="1"/>
                  </a:cubicBez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Google Shape;2937;p4"/>
            <p:cNvSpPr/>
            <p:nvPr/>
          </p:nvSpPr>
          <p:spPr>
            <a:xfrm>
              <a:off x="3820775" y="4087650"/>
              <a:ext cx="821200" cy="1181025"/>
            </a:xfrm>
            <a:custGeom>
              <a:rect b="b" l="l" r="r" t="t"/>
              <a:pathLst>
                <a:path extrusionOk="0" h="47241" w="32848">
                  <a:moveTo>
                    <a:pt x="15253" y="1"/>
                  </a:moveTo>
                  <a:cubicBezTo>
                    <a:pt x="14923" y="1"/>
                    <a:pt x="14760" y="461"/>
                    <a:pt x="14760" y="811"/>
                  </a:cubicBezTo>
                  <a:cubicBezTo>
                    <a:pt x="14636" y="3527"/>
                    <a:pt x="16612" y="6120"/>
                    <a:pt x="15807" y="8649"/>
                  </a:cubicBezTo>
                  <a:cubicBezTo>
                    <a:pt x="15747" y="8837"/>
                    <a:pt x="15683" y="9020"/>
                    <a:pt x="15560" y="9143"/>
                  </a:cubicBezTo>
                  <a:cubicBezTo>
                    <a:pt x="15394" y="9309"/>
                    <a:pt x="15173" y="9364"/>
                    <a:pt x="14952" y="9364"/>
                  </a:cubicBezTo>
                  <a:cubicBezTo>
                    <a:pt x="14844" y="9364"/>
                    <a:pt x="14737" y="9351"/>
                    <a:pt x="14636" y="9331"/>
                  </a:cubicBezTo>
                  <a:cubicBezTo>
                    <a:pt x="13031" y="9143"/>
                    <a:pt x="11549" y="8467"/>
                    <a:pt x="10067" y="7909"/>
                  </a:cubicBezTo>
                  <a:cubicBezTo>
                    <a:pt x="9326" y="7602"/>
                    <a:pt x="8585" y="7355"/>
                    <a:pt x="7844" y="7168"/>
                  </a:cubicBezTo>
                  <a:cubicBezTo>
                    <a:pt x="7227" y="6921"/>
                    <a:pt x="6610" y="6427"/>
                    <a:pt x="5928" y="6427"/>
                  </a:cubicBezTo>
                  <a:cubicBezTo>
                    <a:pt x="5745" y="6427"/>
                    <a:pt x="5498" y="6491"/>
                    <a:pt x="5434" y="6674"/>
                  </a:cubicBezTo>
                  <a:cubicBezTo>
                    <a:pt x="5375" y="6985"/>
                    <a:pt x="5681" y="7168"/>
                    <a:pt x="5992" y="7232"/>
                  </a:cubicBezTo>
                  <a:cubicBezTo>
                    <a:pt x="7410" y="7726"/>
                    <a:pt x="8768" y="8220"/>
                    <a:pt x="10067" y="8961"/>
                  </a:cubicBezTo>
                  <a:cubicBezTo>
                    <a:pt x="10438" y="9208"/>
                    <a:pt x="10867" y="9514"/>
                    <a:pt x="10867" y="9949"/>
                  </a:cubicBezTo>
                  <a:cubicBezTo>
                    <a:pt x="10932" y="10378"/>
                    <a:pt x="10620" y="10689"/>
                    <a:pt x="10373" y="11060"/>
                  </a:cubicBezTo>
                  <a:cubicBezTo>
                    <a:pt x="9633" y="12295"/>
                    <a:pt x="10003" y="13959"/>
                    <a:pt x="9386" y="15258"/>
                  </a:cubicBezTo>
                  <a:cubicBezTo>
                    <a:pt x="8832" y="16493"/>
                    <a:pt x="7410" y="17170"/>
                    <a:pt x="6051" y="17358"/>
                  </a:cubicBezTo>
                  <a:cubicBezTo>
                    <a:pt x="5599" y="17419"/>
                    <a:pt x="5139" y="17439"/>
                    <a:pt x="4678" y="17439"/>
                  </a:cubicBezTo>
                  <a:cubicBezTo>
                    <a:pt x="3755" y="17439"/>
                    <a:pt x="2823" y="17358"/>
                    <a:pt x="1917" y="17358"/>
                  </a:cubicBezTo>
                  <a:cubicBezTo>
                    <a:pt x="1423" y="17358"/>
                    <a:pt x="929" y="17358"/>
                    <a:pt x="435" y="17417"/>
                  </a:cubicBezTo>
                  <a:cubicBezTo>
                    <a:pt x="248" y="17417"/>
                    <a:pt x="1" y="17540"/>
                    <a:pt x="1" y="17728"/>
                  </a:cubicBezTo>
                  <a:cubicBezTo>
                    <a:pt x="1" y="17852"/>
                    <a:pt x="188" y="17911"/>
                    <a:pt x="312" y="17975"/>
                  </a:cubicBezTo>
                  <a:cubicBezTo>
                    <a:pt x="1181" y="18250"/>
                    <a:pt x="2121" y="18286"/>
                    <a:pt x="3027" y="18286"/>
                  </a:cubicBezTo>
                  <a:cubicBezTo>
                    <a:pt x="3341" y="18286"/>
                    <a:pt x="3651" y="18281"/>
                    <a:pt x="3952" y="18281"/>
                  </a:cubicBezTo>
                  <a:cubicBezTo>
                    <a:pt x="4387" y="18281"/>
                    <a:pt x="8151" y="18158"/>
                    <a:pt x="8215" y="17787"/>
                  </a:cubicBezTo>
                  <a:lnTo>
                    <a:pt x="8215" y="17787"/>
                  </a:lnTo>
                  <a:cubicBezTo>
                    <a:pt x="7721" y="22233"/>
                    <a:pt x="5128" y="26431"/>
                    <a:pt x="1423" y="28842"/>
                  </a:cubicBezTo>
                  <a:cubicBezTo>
                    <a:pt x="865" y="29272"/>
                    <a:pt x="65" y="29459"/>
                    <a:pt x="1" y="30259"/>
                  </a:cubicBezTo>
                  <a:cubicBezTo>
                    <a:pt x="14" y="30261"/>
                    <a:pt x="30" y="30262"/>
                    <a:pt x="47" y="30262"/>
                  </a:cubicBezTo>
                  <a:cubicBezTo>
                    <a:pt x="587" y="30262"/>
                    <a:pt x="2928" y="29336"/>
                    <a:pt x="3027" y="28854"/>
                  </a:cubicBezTo>
                  <a:lnTo>
                    <a:pt x="3027" y="28854"/>
                  </a:lnTo>
                  <a:cubicBezTo>
                    <a:pt x="2842" y="29961"/>
                    <a:pt x="2965" y="31004"/>
                    <a:pt x="3029" y="32112"/>
                  </a:cubicBezTo>
                  <a:cubicBezTo>
                    <a:pt x="3088" y="32359"/>
                    <a:pt x="3088" y="32670"/>
                    <a:pt x="3276" y="32853"/>
                  </a:cubicBezTo>
                  <a:cubicBezTo>
                    <a:pt x="3337" y="32946"/>
                    <a:pt x="3461" y="32993"/>
                    <a:pt x="3584" y="32993"/>
                  </a:cubicBezTo>
                  <a:cubicBezTo>
                    <a:pt x="3708" y="32993"/>
                    <a:pt x="3831" y="32946"/>
                    <a:pt x="3893" y="32853"/>
                  </a:cubicBezTo>
                  <a:cubicBezTo>
                    <a:pt x="3952" y="32729"/>
                    <a:pt x="3952" y="32546"/>
                    <a:pt x="3893" y="32359"/>
                  </a:cubicBezTo>
                  <a:cubicBezTo>
                    <a:pt x="3705" y="31682"/>
                    <a:pt x="3458" y="31000"/>
                    <a:pt x="3335" y="30259"/>
                  </a:cubicBezTo>
                  <a:cubicBezTo>
                    <a:pt x="3152" y="28037"/>
                    <a:pt x="5187" y="26308"/>
                    <a:pt x="6610" y="24579"/>
                  </a:cubicBezTo>
                  <a:cubicBezTo>
                    <a:pt x="9079" y="21492"/>
                    <a:pt x="9944" y="17481"/>
                    <a:pt x="10867" y="13653"/>
                  </a:cubicBezTo>
                  <a:cubicBezTo>
                    <a:pt x="11302" y="12107"/>
                    <a:pt x="12043" y="10195"/>
                    <a:pt x="13708" y="10072"/>
                  </a:cubicBezTo>
                  <a:cubicBezTo>
                    <a:pt x="13895" y="10072"/>
                    <a:pt x="14078" y="10072"/>
                    <a:pt x="14266" y="10195"/>
                  </a:cubicBezTo>
                  <a:cubicBezTo>
                    <a:pt x="14760" y="10566"/>
                    <a:pt x="14325" y="11366"/>
                    <a:pt x="13954" y="11860"/>
                  </a:cubicBezTo>
                  <a:cubicBezTo>
                    <a:pt x="13090" y="13036"/>
                    <a:pt x="12720" y="14517"/>
                    <a:pt x="12349" y="15935"/>
                  </a:cubicBezTo>
                  <a:cubicBezTo>
                    <a:pt x="10744" y="22850"/>
                    <a:pt x="10003" y="29953"/>
                    <a:pt x="8892" y="36992"/>
                  </a:cubicBezTo>
                  <a:cubicBezTo>
                    <a:pt x="8709" y="38162"/>
                    <a:pt x="8462" y="39338"/>
                    <a:pt x="7968" y="40326"/>
                  </a:cubicBezTo>
                  <a:cubicBezTo>
                    <a:pt x="7410" y="41373"/>
                    <a:pt x="6422" y="42238"/>
                    <a:pt x="5311" y="42361"/>
                  </a:cubicBezTo>
                  <a:cubicBezTo>
                    <a:pt x="5196" y="42373"/>
                    <a:pt x="5083" y="42379"/>
                    <a:pt x="4972" y="42379"/>
                  </a:cubicBezTo>
                  <a:cubicBezTo>
                    <a:pt x="3354" y="42379"/>
                    <a:pt x="2120" y="41174"/>
                    <a:pt x="618" y="40943"/>
                  </a:cubicBezTo>
                  <a:cubicBezTo>
                    <a:pt x="601" y="40939"/>
                    <a:pt x="585" y="40937"/>
                    <a:pt x="570" y="40937"/>
                  </a:cubicBezTo>
                  <a:cubicBezTo>
                    <a:pt x="364" y="40937"/>
                    <a:pt x="320" y="41326"/>
                    <a:pt x="435" y="41497"/>
                  </a:cubicBezTo>
                  <a:cubicBezTo>
                    <a:pt x="806" y="41808"/>
                    <a:pt x="2223" y="41991"/>
                    <a:pt x="2658" y="42178"/>
                  </a:cubicBezTo>
                  <a:cubicBezTo>
                    <a:pt x="3582" y="42484"/>
                    <a:pt x="4570" y="42672"/>
                    <a:pt x="5498" y="42796"/>
                  </a:cubicBezTo>
                  <a:cubicBezTo>
                    <a:pt x="6116" y="42855"/>
                    <a:pt x="6857" y="42978"/>
                    <a:pt x="7163" y="43537"/>
                  </a:cubicBezTo>
                  <a:cubicBezTo>
                    <a:pt x="7227" y="43719"/>
                    <a:pt x="7286" y="43966"/>
                    <a:pt x="7286" y="44154"/>
                  </a:cubicBezTo>
                  <a:cubicBezTo>
                    <a:pt x="7351" y="45201"/>
                    <a:pt x="7286" y="46130"/>
                    <a:pt x="7286" y="47177"/>
                  </a:cubicBezTo>
                  <a:cubicBezTo>
                    <a:pt x="7286" y="47222"/>
                    <a:pt x="7305" y="47240"/>
                    <a:pt x="7335" y="47240"/>
                  </a:cubicBezTo>
                  <a:cubicBezTo>
                    <a:pt x="7471" y="47240"/>
                    <a:pt x="7844" y="46871"/>
                    <a:pt x="7844" y="46871"/>
                  </a:cubicBezTo>
                  <a:cubicBezTo>
                    <a:pt x="7968" y="46747"/>
                    <a:pt x="7904" y="46313"/>
                    <a:pt x="7904" y="46130"/>
                  </a:cubicBezTo>
                  <a:cubicBezTo>
                    <a:pt x="7968" y="45389"/>
                    <a:pt x="7844" y="44707"/>
                    <a:pt x="7904" y="43966"/>
                  </a:cubicBezTo>
                  <a:cubicBezTo>
                    <a:pt x="7904" y="42855"/>
                    <a:pt x="8338" y="41744"/>
                    <a:pt x="8645" y="40696"/>
                  </a:cubicBezTo>
                  <a:cubicBezTo>
                    <a:pt x="11361" y="31988"/>
                    <a:pt x="10932" y="22480"/>
                    <a:pt x="13954" y="13900"/>
                  </a:cubicBezTo>
                  <a:cubicBezTo>
                    <a:pt x="14448" y="12665"/>
                    <a:pt x="15130" y="11243"/>
                    <a:pt x="16424" y="10996"/>
                  </a:cubicBezTo>
                  <a:lnTo>
                    <a:pt x="16424" y="10996"/>
                  </a:lnTo>
                  <a:cubicBezTo>
                    <a:pt x="16795" y="12231"/>
                    <a:pt x="16365" y="13530"/>
                    <a:pt x="16424" y="14824"/>
                  </a:cubicBezTo>
                  <a:cubicBezTo>
                    <a:pt x="16488" y="15935"/>
                    <a:pt x="16982" y="17046"/>
                    <a:pt x="16982" y="18158"/>
                  </a:cubicBezTo>
                  <a:cubicBezTo>
                    <a:pt x="16918" y="19457"/>
                    <a:pt x="16365" y="20628"/>
                    <a:pt x="15994" y="21862"/>
                  </a:cubicBezTo>
                  <a:cubicBezTo>
                    <a:pt x="15130" y="24950"/>
                    <a:pt x="15807" y="28348"/>
                    <a:pt x="14695" y="31371"/>
                  </a:cubicBezTo>
                  <a:cubicBezTo>
                    <a:pt x="14201" y="32793"/>
                    <a:pt x="13525" y="34152"/>
                    <a:pt x="13895" y="35693"/>
                  </a:cubicBezTo>
                  <a:cubicBezTo>
                    <a:pt x="13954" y="35816"/>
                    <a:pt x="13954" y="35940"/>
                    <a:pt x="14078" y="35940"/>
                  </a:cubicBezTo>
                  <a:cubicBezTo>
                    <a:pt x="14106" y="35968"/>
                    <a:pt x="14140" y="35980"/>
                    <a:pt x="14177" y="35980"/>
                  </a:cubicBezTo>
                  <a:cubicBezTo>
                    <a:pt x="14301" y="35980"/>
                    <a:pt x="14448" y="35838"/>
                    <a:pt x="14448" y="35693"/>
                  </a:cubicBezTo>
                  <a:cubicBezTo>
                    <a:pt x="14513" y="35569"/>
                    <a:pt x="14448" y="35387"/>
                    <a:pt x="14389" y="35199"/>
                  </a:cubicBezTo>
                  <a:cubicBezTo>
                    <a:pt x="14142" y="34028"/>
                    <a:pt x="14883" y="32359"/>
                    <a:pt x="15189" y="31188"/>
                  </a:cubicBezTo>
                  <a:cubicBezTo>
                    <a:pt x="15560" y="29706"/>
                    <a:pt x="15930" y="28224"/>
                    <a:pt x="16365" y="26743"/>
                  </a:cubicBezTo>
                  <a:cubicBezTo>
                    <a:pt x="17353" y="27977"/>
                    <a:pt x="16982" y="29765"/>
                    <a:pt x="17476" y="31312"/>
                  </a:cubicBezTo>
                  <a:cubicBezTo>
                    <a:pt x="17783" y="32359"/>
                    <a:pt x="18400" y="33223"/>
                    <a:pt x="18711" y="34211"/>
                  </a:cubicBezTo>
                  <a:cubicBezTo>
                    <a:pt x="18894" y="35016"/>
                    <a:pt x="18894" y="35880"/>
                    <a:pt x="18958" y="36681"/>
                  </a:cubicBezTo>
                  <a:cubicBezTo>
                    <a:pt x="19082" y="37856"/>
                    <a:pt x="19388" y="39027"/>
                    <a:pt x="19882" y="40138"/>
                  </a:cubicBezTo>
                  <a:cubicBezTo>
                    <a:pt x="20193" y="40138"/>
                    <a:pt x="20252" y="39709"/>
                    <a:pt x="20193" y="39462"/>
                  </a:cubicBezTo>
                  <a:lnTo>
                    <a:pt x="19264" y="34458"/>
                  </a:lnTo>
                  <a:lnTo>
                    <a:pt x="19264" y="34458"/>
                  </a:lnTo>
                  <a:cubicBezTo>
                    <a:pt x="20870" y="34581"/>
                    <a:pt x="22292" y="35569"/>
                    <a:pt x="23404" y="36681"/>
                  </a:cubicBezTo>
                  <a:cubicBezTo>
                    <a:pt x="24515" y="37856"/>
                    <a:pt x="25439" y="39150"/>
                    <a:pt x="26673" y="40202"/>
                  </a:cubicBezTo>
                  <a:cubicBezTo>
                    <a:pt x="25562" y="37792"/>
                    <a:pt x="23710" y="35757"/>
                    <a:pt x="21428" y="34334"/>
                  </a:cubicBezTo>
                  <a:cubicBezTo>
                    <a:pt x="20499" y="33781"/>
                    <a:pt x="19452" y="33287"/>
                    <a:pt x="18894" y="32299"/>
                  </a:cubicBezTo>
                  <a:cubicBezTo>
                    <a:pt x="18153" y="31124"/>
                    <a:pt x="18400" y="29642"/>
                    <a:pt x="18029" y="28348"/>
                  </a:cubicBezTo>
                  <a:cubicBezTo>
                    <a:pt x="17723" y="27113"/>
                    <a:pt x="16795" y="26002"/>
                    <a:pt x="16612" y="24703"/>
                  </a:cubicBezTo>
                  <a:cubicBezTo>
                    <a:pt x="16301" y="22914"/>
                    <a:pt x="17289" y="21121"/>
                    <a:pt x="17723" y="19333"/>
                  </a:cubicBezTo>
                  <a:cubicBezTo>
                    <a:pt x="18276" y="17234"/>
                    <a:pt x="18029" y="15011"/>
                    <a:pt x="17847" y="12848"/>
                  </a:cubicBezTo>
                  <a:lnTo>
                    <a:pt x="17847" y="12848"/>
                  </a:lnTo>
                  <a:cubicBezTo>
                    <a:pt x="19452" y="13712"/>
                    <a:pt x="21057" y="14888"/>
                    <a:pt x="21922" y="16553"/>
                  </a:cubicBezTo>
                  <a:cubicBezTo>
                    <a:pt x="22663" y="17975"/>
                    <a:pt x="22786" y="19516"/>
                    <a:pt x="22910" y="21062"/>
                  </a:cubicBezTo>
                  <a:cubicBezTo>
                    <a:pt x="23092" y="22544"/>
                    <a:pt x="23527" y="23962"/>
                    <a:pt x="23527" y="25384"/>
                  </a:cubicBezTo>
                  <a:cubicBezTo>
                    <a:pt x="23527" y="25508"/>
                    <a:pt x="23586" y="25690"/>
                    <a:pt x="23710" y="25755"/>
                  </a:cubicBezTo>
                  <a:cubicBezTo>
                    <a:pt x="23743" y="25770"/>
                    <a:pt x="23780" y="25778"/>
                    <a:pt x="23818" y="25778"/>
                  </a:cubicBezTo>
                  <a:cubicBezTo>
                    <a:pt x="23924" y="25778"/>
                    <a:pt x="24037" y="25722"/>
                    <a:pt x="24080" y="25631"/>
                  </a:cubicBezTo>
                  <a:cubicBezTo>
                    <a:pt x="24144" y="25508"/>
                    <a:pt x="24144" y="25384"/>
                    <a:pt x="24144" y="25197"/>
                  </a:cubicBezTo>
                  <a:cubicBezTo>
                    <a:pt x="24081" y="24277"/>
                    <a:pt x="23288" y="16018"/>
                    <a:pt x="22794" y="15936"/>
                  </a:cubicBezTo>
                  <a:lnTo>
                    <a:pt x="22794" y="15936"/>
                  </a:lnTo>
                  <a:cubicBezTo>
                    <a:pt x="25754" y="16185"/>
                    <a:pt x="28467" y="18101"/>
                    <a:pt x="29637" y="20815"/>
                  </a:cubicBezTo>
                  <a:cubicBezTo>
                    <a:pt x="30378" y="22421"/>
                    <a:pt x="30689" y="24085"/>
                    <a:pt x="31860" y="25508"/>
                  </a:cubicBezTo>
                  <a:cubicBezTo>
                    <a:pt x="31983" y="25631"/>
                    <a:pt x="32171" y="25814"/>
                    <a:pt x="32354" y="25878"/>
                  </a:cubicBezTo>
                  <a:cubicBezTo>
                    <a:pt x="32385" y="25888"/>
                    <a:pt x="32420" y="25893"/>
                    <a:pt x="32455" y="25893"/>
                  </a:cubicBezTo>
                  <a:cubicBezTo>
                    <a:pt x="32635" y="25893"/>
                    <a:pt x="32848" y="25773"/>
                    <a:pt x="32848" y="25567"/>
                  </a:cubicBezTo>
                  <a:cubicBezTo>
                    <a:pt x="32848" y="25443"/>
                    <a:pt x="32724" y="25261"/>
                    <a:pt x="32601" y="25197"/>
                  </a:cubicBezTo>
                  <a:cubicBezTo>
                    <a:pt x="31060" y="24085"/>
                    <a:pt x="30748" y="22233"/>
                    <a:pt x="29884" y="20504"/>
                  </a:cubicBezTo>
                  <a:cubicBezTo>
                    <a:pt x="29331" y="19269"/>
                    <a:pt x="28713" y="18034"/>
                    <a:pt x="27726" y="17111"/>
                  </a:cubicBezTo>
                  <a:cubicBezTo>
                    <a:pt x="25132" y="14764"/>
                    <a:pt x="20687" y="15071"/>
                    <a:pt x="18711" y="12295"/>
                  </a:cubicBezTo>
                  <a:cubicBezTo>
                    <a:pt x="18153" y="11430"/>
                    <a:pt x="17970" y="10131"/>
                    <a:pt x="18770" y="9514"/>
                  </a:cubicBezTo>
                  <a:cubicBezTo>
                    <a:pt x="19452" y="8961"/>
                    <a:pt x="20810" y="8837"/>
                    <a:pt x="21611" y="8590"/>
                  </a:cubicBezTo>
                  <a:cubicBezTo>
                    <a:pt x="22475" y="8343"/>
                    <a:pt x="23404" y="8032"/>
                    <a:pt x="24268" y="7973"/>
                  </a:cubicBezTo>
                  <a:cubicBezTo>
                    <a:pt x="24515" y="7909"/>
                    <a:pt x="24762" y="7909"/>
                    <a:pt x="25009" y="7909"/>
                  </a:cubicBezTo>
                  <a:cubicBezTo>
                    <a:pt x="25119" y="7903"/>
                    <a:pt x="25230" y="7900"/>
                    <a:pt x="25342" y="7900"/>
                  </a:cubicBezTo>
                  <a:cubicBezTo>
                    <a:pt x="26420" y="7900"/>
                    <a:pt x="27560" y="8166"/>
                    <a:pt x="28343" y="8837"/>
                  </a:cubicBezTo>
                  <a:cubicBezTo>
                    <a:pt x="29884" y="10255"/>
                    <a:pt x="30995" y="12171"/>
                    <a:pt x="31366" y="14206"/>
                  </a:cubicBezTo>
                  <a:cubicBezTo>
                    <a:pt x="31983" y="12231"/>
                    <a:pt x="31183" y="9949"/>
                    <a:pt x="29578" y="8590"/>
                  </a:cubicBezTo>
                  <a:cubicBezTo>
                    <a:pt x="28234" y="7429"/>
                    <a:pt x="26657" y="6993"/>
                    <a:pt x="25021" y="6993"/>
                  </a:cubicBezTo>
                  <a:cubicBezTo>
                    <a:pt x="23873" y="6993"/>
                    <a:pt x="22696" y="7208"/>
                    <a:pt x="21551" y="7538"/>
                  </a:cubicBezTo>
                  <a:cubicBezTo>
                    <a:pt x="21338" y="7594"/>
                    <a:pt x="18636" y="8475"/>
                    <a:pt x="17863" y="8475"/>
                  </a:cubicBezTo>
                  <a:cubicBezTo>
                    <a:pt x="17742" y="8475"/>
                    <a:pt x="17668" y="8453"/>
                    <a:pt x="17659" y="8402"/>
                  </a:cubicBezTo>
                  <a:cubicBezTo>
                    <a:pt x="17536" y="7785"/>
                    <a:pt x="17783" y="7108"/>
                    <a:pt x="17783" y="6491"/>
                  </a:cubicBezTo>
                  <a:cubicBezTo>
                    <a:pt x="17783" y="5750"/>
                    <a:pt x="17723" y="5009"/>
                    <a:pt x="17536" y="4327"/>
                  </a:cubicBezTo>
                  <a:cubicBezTo>
                    <a:pt x="17229" y="2910"/>
                    <a:pt x="16612" y="1551"/>
                    <a:pt x="15807" y="376"/>
                  </a:cubicBezTo>
                  <a:cubicBezTo>
                    <a:pt x="15683" y="193"/>
                    <a:pt x="15501" y="5"/>
                    <a:pt x="15313" y="5"/>
                  </a:cubicBezTo>
                  <a:cubicBezTo>
                    <a:pt x="15292" y="2"/>
                    <a:pt x="15272" y="1"/>
                    <a:pt x="1525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Google Shape;2938;p4"/>
            <p:cNvSpPr/>
            <p:nvPr/>
          </p:nvSpPr>
          <p:spPr>
            <a:xfrm>
              <a:off x="4219025" y="4726250"/>
              <a:ext cx="206850" cy="377225"/>
            </a:xfrm>
            <a:custGeom>
              <a:rect b="b" l="l" r="r" t="t"/>
              <a:pathLst>
                <a:path extrusionOk="0" h="15089" w="8274">
                  <a:moveTo>
                    <a:pt x="626" y="1"/>
                  </a:moveTo>
                  <a:cubicBezTo>
                    <a:pt x="580" y="1"/>
                    <a:pt x="536" y="8"/>
                    <a:pt x="494" y="23"/>
                  </a:cubicBezTo>
                  <a:cubicBezTo>
                    <a:pt x="0" y="270"/>
                    <a:pt x="1112" y="1752"/>
                    <a:pt x="1299" y="2246"/>
                  </a:cubicBezTo>
                  <a:cubicBezTo>
                    <a:pt x="1976" y="3975"/>
                    <a:pt x="2099" y="5827"/>
                    <a:pt x="2099" y="7620"/>
                  </a:cubicBezTo>
                  <a:cubicBezTo>
                    <a:pt x="2164" y="10090"/>
                    <a:pt x="1606" y="12248"/>
                    <a:pt x="2040" y="14718"/>
                  </a:cubicBezTo>
                  <a:cubicBezTo>
                    <a:pt x="2040" y="14905"/>
                    <a:pt x="2099" y="15088"/>
                    <a:pt x="2287" y="15088"/>
                  </a:cubicBezTo>
                  <a:cubicBezTo>
                    <a:pt x="2470" y="15088"/>
                    <a:pt x="2593" y="14905"/>
                    <a:pt x="2593" y="14718"/>
                  </a:cubicBezTo>
                  <a:lnTo>
                    <a:pt x="2593" y="14594"/>
                  </a:lnTo>
                  <a:cubicBezTo>
                    <a:pt x="2717" y="13606"/>
                    <a:pt x="2411" y="12436"/>
                    <a:pt x="2470" y="11384"/>
                  </a:cubicBezTo>
                  <a:cubicBezTo>
                    <a:pt x="2534" y="10025"/>
                    <a:pt x="2164" y="8790"/>
                    <a:pt x="2717" y="7432"/>
                  </a:cubicBezTo>
                  <a:cubicBezTo>
                    <a:pt x="2840" y="7062"/>
                    <a:pt x="3152" y="6632"/>
                    <a:pt x="3522" y="6568"/>
                  </a:cubicBezTo>
                  <a:cubicBezTo>
                    <a:pt x="3570" y="6560"/>
                    <a:pt x="3617" y="6556"/>
                    <a:pt x="3665" y="6556"/>
                  </a:cubicBezTo>
                  <a:cubicBezTo>
                    <a:pt x="3987" y="6556"/>
                    <a:pt x="4302" y="6723"/>
                    <a:pt x="4569" y="6938"/>
                  </a:cubicBezTo>
                  <a:cubicBezTo>
                    <a:pt x="5251" y="7373"/>
                    <a:pt x="5928" y="7867"/>
                    <a:pt x="6668" y="8361"/>
                  </a:cubicBezTo>
                  <a:cubicBezTo>
                    <a:pt x="6907" y="8537"/>
                    <a:pt x="7667" y="9411"/>
                    <a:pt x="7941" y="9411"/>
                  </a:cubicBezTo>
                  <a:cubicBezTo>
                    <a:pt x="7950" y="9411"/>
                    <a:pt x="7959" y="9410"/>
                    <a:pt x="7967" y="9408"/>
                  </a:cubicBezTo>
                  <a:cubicBezTo>
                    <a:pt x="8274" y="9349"/>
                    <a:pt x="8274" y="8855"/>
                    <a:pt x="8091" y="8608"/>
                  </a:cubicBezTo>
                  <a:cubicBezTo>
                    <a:pt x="7409" y="7867"/>
                    <a:pt x="6733" y="7309"/>
                    <a:pt x="5868" y="6815"/>
                  </a:cubicBezTo>
                  <a:cubicBezTo>
                    <a:pt x="4880" y="6261"/>
                    <a:pt x="3769" y="5644"/>
                    <a:pt x="3334" y="4656"/>
                  </a:cubicBezTo>
                  <a:cubicBezTo>
                    <a:pt x="3087" y="4221"/>
                    <a:pt x="3028" y="3728"/>
                    <a:pt x="2964" y="3234"/>
                  </a:cubicBezTo>
                  <a:cubicBezTo>
                    <a:pt x="2781" y="2493"/>
                    <a:pt x="2534" y="1752"/>
                    <a:pt x="2099" y="1075"/>
                  </a:cubicBezTo>
                  <a:cubicBezTo>
                    <a:pt x="1873" y="849"/>
                    <a:pt x="1129" y="1"/>
                    <a:pt x="626" y="1"/>
                  </a:cubicBezTo>
                  <a:close/>
                </a:path>
              </a:pathLst>
            </a:custGeom>
            <a:solidFill>
              <a:srgbClr val="BD2B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Google Shape;2939;p4"/>
            <p:cNvSpPr/>
            <p:nvPr/>
          </p:nvSpPr>
          <p:spPr>
            <a:xfrm>
              <a:off x="3783725" y="4939825"/>
              <a:ext cx="260950" cy="169825"/>
            </a:xfrm>
            <a:custGeom>
              <a:rect b="b" l="l" r="r" t="t"/>
              <a:pathLst>
                <a:path extrusionOk="0" h="6793" w="10438">
                  <a:moveTo>
                    <a:pt x="3952" y="0"/>
                  </a:moveTo>
                  <a:cubicBezTo>
                    <a:pt x="3399" y="0"/>
                    <a:pt x="2718" y="247"/>
                    <a:pt x="2594" y="806"/>
                  </a:cubicBezTo>
                  <a:cubicBezTo>
                    <a:pt x="2985" y="546"/>
                    <a:pt x="3464" y="437"/>
                    <a:pt x="3929" y="437"/>
                  </a:cubicBezTo>
                  <a:cubicBezTo>
                    <a:pt x="4128" y="437"/>
                    <a:pt x="4325" y="457"/>
                    <a:pt x="4511" y="494"/>
                  </a:cubicBezTo>
                  <a:cubicBezTo>
                    <a:pt x="5187" y="618"/>
                    <a:pt x="5805" y="929"/>
                    <a:pt x="6422" y="1176"/>
                  </a:cubicBezTo>
                  <a:cubicBezTo>
                    <a:pt x="6857" y="1359"/>
                    <a:pt x="7227" y="1547"/>
                    <a:pt x="7598" y="1793"/>
                  </a:cubicBezTo>
                  <a:cubicBezTo>
                    <a:pt x="7780" y="1853"/>
                    <a:pt x="7904" y="1917"/>
                    <a:pt x="7968" y="2040"/>
                  </a:cubicBezTo>
                  <a:cubicBezTo>
                    <a:pt x="8027" y="2287"/>
                    <a:pt x="7780" y="2534"/>
                    <a:pt x="7533" y="2594"/>
                  </a:cubicBezTo>
                  <a:cubicBezTo>
                    <a:pt x="7084" y="2808"/>
                    <a:pt x="6606" y="2885"/>
                    <a:pt x="6119" y="2885"/>
                  </a:cubicBezTo>
                  <a:cubicBezTo>
                    <a:pt x="5338" y="2885"/>
                    <a:pt x="4530" y="2686"/>
                    <a:pt x="3770" y="2534"/>
                  </a:cubicBezTo>
                  <a:cubicBezTo>
                    <a:pt x="3236" y="2433"/>
                    <a:pt x="2673" y="2352"/>
                    <a:pt x="2125" y="2352"/>
                  </a:cubicBezTo>
                  <a:cubicBezTo>
                    <a:pt x="1337" y="2352"/>
                    <a:pt x="583" y="2519"/>
                    <a:pt x="1" y="3028"/>
                  </a:cubicBezTo>
                  <a:cubicBezTo>
                    <a:pt x="242" y="3198"/>
                    <a:pt x="518" y="3236"/>
                    <a:pt x="792" y="3236"/>
                  </a:cubicBezTo>
                  <a:cubicBezTo>
                    <a:pt x="1012" y="3236"/>
                    <a:pt x="1229" y="3211"/>
                    <a:pt x="1423" y="3211"/>
                  </a:cubicBezTo>
                  <a:cubicBezTo>
                    <a:pt x="1652" y="3187"/>
                    <a:pt x="1880" y="3175"/>
                    <a:pt x="2108" y="3175"/>
                  </a:cubicBezTo>
                  <a:cubicBezTo>
                    <a:pt x="3048" y="3175"/>
                    <a:pt x="3974" y="3383"/>
                    <a:pt x="4817" y="3829"/>
                  </a:cubicBezTo>
                  <a:cubicBezTo>
                    <a:pt x="4940" y="3829"/>
                    <a:pt x="5064" y="3893"/>
                    <a:pt x="5064" y="4016"/>
                  </a:cubicBezTo>
                  <a:cubicBezTo>
                    <a:pt x="5187" y="4140"/>
                    <a:pt x="5128" y="4322"/>
                    <a:pt x="5064" y="4446"/>
                  </a:cubicBezTo>
                  <a:cubicBezTo>
                    <a:pt x="4570" y="5434"/>
                    <a:pt x="3211" y="5804"/>
                    <a:pt x="2594" y="6792"/>
                  </a:cubicBezTo>
                  <a:cubicBezTo>
                    <a:pt x="3705" y="6545"/>
                    <a:pt x="4693" y="5928"/>
                    <a:pt x="5375" y="5063"/>
                  </a:cubicBezTo>
                  <a:cubicBezTo>
                    <a:pt x="5805" y="4569"/>
                    <a:pt x="6175" y="3952"/>
                    <a:pt x="6733" y="3646"/>
                  </a:cubicBezTo>
                  <a:cubicBezTo>
                    <a:pt x="7163" y="3399"/>
                    <a:pt x="7657" y="3399"/>
                    <a:pt x="8151" y="3275"/>
                  </a:cubicBezTo>
                  <a:cubicBezTo>
                    <a:pt x="9203" y="2964"/>
                    <a:pt x="10127" y="2100"/>
                    <a:pt x="10438" y="1053"/>
                  </a:cubicBezTo>
                  <a:lnTo>
                    <a:pt x="10438" y="1053"/>
                  </a:lnTo>
                  <a:cubicBezTo>
                    <a:pt x="10014" y="1318"/>
                    <a:pt x="9544" y="1423"/>
                    <a:pt x="9063" y="1423"/>
                  </a:cubicBezTo>
                  <a:cubicBezTo>
                    <a:pt x="8423" y="1423"/>
                    <a:pt x="7763" y="1236"/>
                    <a:pt x="7163" y="988"/>
                  </a:cubicBezTo>
                  <a:cubicBezTo>
                    <a:pt x="6116" y="559"/>
                    <a:pt x="5128" y="0"/>
                    <a:pt x="3952" y="0"/>
                  </a:cubicBezTo>
                  <a:close/>
                </a:path>
              </a:pathLst>
            </a:custGeom>
            <a:solidFill>
              <a:srgbClr val="BD2B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Google Shape;2940;p4"/>
            <p:cNvSpPr/>
            <p:nvPr/>
          </p:nvSpPr>
          <p:spPr>
            <a:xfrm>
              <a:off x="4333250" y="4593725"/>
              <a:ext cx="370475" cy="783025"/>
            </a:xfrm>
            <a:custGeom>
              <a:rect b="b" l="l" r="r" t="t"/>
              <a:pathLst>
                <a:path extrusionOk="0" h="31321" w="14819">
                  <a:moveTo>
                    <a:pt x="13061" y="0"/>
                  </a:moveTo>
                  <a:cubicBezTo>
                    <a:pt x="13020" y="0"/>
                    <a:pt x="12985" y="23"/>
                    <a:pt x="12966" y="78"/>
                  </a:cubicBezTo>
                  <a:cubicBezTo>
                    <a:pt x="12907" y="78"/>
                    <a:pt x="12907" y="202"/>
                    <a:pt x="12907" y="261"/>
                  </a:cubicBezTo>
                  <a:cubicBezTo>
                    <a:pt x="13090" y="1684"/>
                    <a:pt x="13154" y="3165"/>
                    <a:pt x="13460" y="4647"/>
                  </a:cubicBezTo>
                  <a:cubicBezTo>
                    <a:pt x="12536" y="5200"/>
                    <a:pt x="12042" y="6376"/>
                    <a:pt x="12289" y="7423"/>
                  </a:cubicBezTo>
                  <a:cubicBezTo>
                    <a:pt x="12472" y="6623"/>
                    <a:pt x="12783" y="5635"/>
                    <a:pt x="13584" y="5265"/>
                  </a:cubicBezTo>
                  <a:lnTo>
                    <a:pt x="13584" y="5265"/>
                  </a:lnTo>
                  <a:cubicBezTo>
                    <a:pt x="13277" y="7981"/>
                    <a:pt x="12289" y="10510"/>
                    <a:pt x="11237" y="12980"/>
                  </a:cubicBezTo>
                  <a:cubicBezTo>
                    <a:pt x="10990" y="13662"/>
                    <a:pt x="10684" y="14338"/>
                    <a:pt x="10437" y="15020"/>
                  </a:cubicBezTo>
                  <a:cubicBezTo>
                    <a:pt x="9879" y="16191"/>
                    <a:pt x="9385" y="17366"/>
                    <a:pt x="8768" y="18537"/>
                  </a:cubicBezTo>
                  <a:cubicBezTo>
                    <a:pt x="8397" y="19278"/>
                    <a:pt x="7533" y="20019"/>
                    <a:pt x="7533" y="20947"/>
                  </a:cubicBezTo>
                  <a:cubicBezTo>
                    <a:pt x="8274" y="20700"/>
                    <a:pt x="8891" y="19466"/>
                    <a:pt x="9326" y="18848"/>
                  </a:cubicBezTo>
                  <a:cubicBezTo>
                    <a:pt x="9943" y="17919"/>
                    <a:pt x="10561" y="16872"/>
                    <a:pt x="11055" y="15820"/>
                  </a:cubicBezTo>
                  <a:cubicBezTo>
                    <a:pt x="11969" y="13928"/>
                    <a:pt x="12825" y="11789"/>
                    <a:pt x="13144" y="9652"/>
                  </a:cubicBezTo>
                  <a:lnTo>
                    <a:pt x="13144" y="9652"/>
                  </a:lnTo>
                  <a:cubicBezTo>
                    <a:pt x="12712" y="12597"/>
                    <a:pt x="12213" y="15715"/>
                    <a:pt x="10561" y="18166"/>
                  </a:cubicBezTo>
                  <a:cubicBezTo>
                    <a:pt x="10028" y="19018"/>
                    <a:pt x="9221" y="19594"/>
                    <a:pt x="8771" y="20449"/>
                  </a:cubicBezTo>
                  <a:lnTo>
                    <a:pt x="8771" y="20449"/>
                  </a:lnTo>
                  <a:cubicBezTo>
                    <a:pt x="8770" y="20451"/>
                    <a:pt x="8769" y="20452"/>
                    <a:pt x="8768" y="20453"/>
                  </a:cubicBezTo>
                  <a:cubicBezTo>
                    <a:pt x="8768" y="20453"/>
                    <a:pt x="8768" y="20453"/>
                    <a:pt x="8769" y="20453"/>
                  </a:cubicBezTo>
                  <a:lnTo>
                    <a:pt x="8769" y="20453"/>
                  </a:lnTo>
                  <a:cubicBezTo>
                    <a:pt x="8698" y="20589"/>
                    <a:pt x="8635" y="20731"/>
                    <a:pt x="8585" y="20883"/>
                  </a:cubicBezTo>
                  <a:cubicBezTo>
                    <a:pt x="8614" y="20945"/>
                    <a:pt x="8691" y="20976"/>
                    <a:pt x="8776" y="20976"/>
                  </a:cubicBezTo>
                  <a:cubicBezTo>
                    <a:pt x="8860" y="20976"/>
                    <a:pt x="8953" y="20945"/>
                    <a:pt x="9015" y="20883"/>
                  </a:cubicBezTo>
                  <a:cubicBezTo>
                    <a:pt x="9138" y="20760"/>
                    <a:pt x="9202" y="20636"/>
                    <a:pt x="9262" y="20513"/>
                  </a:cubicBezTo>
                  <a:cubicBezTo>
                    <a:pt x="9337" y="20389"/>
                    <a:pt x="9433" y="20275"/>
                    <a:pt x="9544" y="20178"/>
                  </a:cubicBezTo>
                  <a:lnTo>
                    <a:pt x="9544" y="20178"/>
                  </a:lnTo>
                  <a:cubicBezTo>
                    <a:pt x="9670" y="20114"/>
                    <a:pt x="9790" y="20040"/>
                    <a:pt x="9902" y="19959"/>
                  </a:cubicBezTo>
                  <a:lnTo>
                    <a:pt x="9902" y="19959"/>
                  </a:lnTo>
                  <a:cubicBezTo>
                    <a:pt x="9973" y="19930"/>
                    <a:pt x="10048" y="19909"/>
                    <a:pt x="10126" y="19895"/>
                  </a:cubicBezTo>
                  <a:lnTo>
                    <a:pt x="10018" y="19869"/>
                  </a:lnTo>
                  <a:lnTo>
                    <a:pt x="10018" y="19869"/>
                  </a:lnTo>
                  <a:cubicBezTo>
                    <a:pt x="10078" y="19819"/>
                    <a:pt x="10135" y="19767"/>
                    <a:pt x="10190" y="19712"/>
                  </a:cubicBezTo>
                  <a:lnTo>
                    <a:pt x="10190" y="19712"/>
                  </a:lnTo>
                  <a:cubicBezTo>
                    <a:pt x="9696" y="21194"/>
                    <a:pt x="9015" y="22735"/>
                    <a:pt x="7597" y="23476"/>
                  </a:cubicBezTo>
                  <a:cubicBezTo>
                    <a:pt x="7286" y="23664"/>
                    <a:pt x="6980" y="23788"/>
                    <a:pt x="6733" y="23970"/>
                  </a:cubicBezTo>
                  <a:cubicBezTo>
                    <a:pt x="6609" y="24094"/>
                    <a:pt x="6545" y="24158"/>
                    <a:pt x="6486" y="24281"/>
                  </a:cubicBezTo>
                  <a:cubicBezTo>
                    <a:pt x="6486" y="24464"/>
                    <a:pt x="6668" y="24652"/>
                    <a:pt x="6915" y="24711"/>
                  </a:cubicBezTo>
                  <a:cubicBezTo>
                    <a:pt x="7162" y="24711"/>
                    <a:pt x="7473" y="24528"/>
                    <a:pt x="7720" y="24405"/>
                  </a:cubicBezTo>
                  <a:lnTo>
                    <a:pt x="7720" y="24405"/>
                  </a:lnTo>
                  <a:cubicBezTo>
                    <a:pt x="7103" y="25699"/>
                    <a:pt x="6298" y="26998"/>
                    <a:pt x="5621" y="28233"/>
                  </a:cubicBezTo>
                  <a:cubicBezTo>
                    <a:pt x="5374" y="28663"/>
                    <a:pt x="5127" y="29033"/>
                    <a:pt x="4816" y="29344"/>
                  </a:cubicBezTo>
                  <a:cubicBezTo>
                    <a:pt x="4386" y="29715"/>
                    <a:pt x="3828" y="29898"/>
                    <a:pt x="3275" y="30021"/>
                  </a:cubicBezTo>
                  <a:cubicBezTo>
                    <a:pt x="2411" y="30268"/>
                    <a:pt x="1482" y="30515"/>
                    <a:pt x="618" y="30703"/>
                  </a:cubicBezTo>
                  <a:cubicBezTo>
                    <a:pt x="371" y="30826"/>
                    <a:pt x="0" y="31132"/>
                    <a:pt x="247" y="31320"/>
                  </a:cubicBezTo>
                  <a:cubicBezTo>
                    <a:pt x="1605" y="31073"/>
                    <a:pt x="3028" y="30885"/>
                    <a:pt x="4386" y="30638"/>
                  </a:cubicBezTo>
                  <a:cubicBezTo>
                    <a:pt x="4757" y="30638"/>
                    <a:pt x="5063" y="30579"/>
                    <a:pt x="5374" y="30456"/>
                  </a:cubicBezTo>
                  <a:cubicBezTo>
                    <a:pt x="5927" y="30145"/>
                    <a:pt x="6239" y="29591"/>
                    <a:pt x="6609" y="29033"/>
                  </a:cubicBezTo>
                  <a:cubicBezTo>
                    <a:pt x="9326" y="24528"/>
                    <a:pt x="11484" y="19648"/>
                    <a:pt x="13154" y="14650"/>
                  </a:cubicBezTo>
                  <a:cubicBezTo>
                    <a:pt x="13895" y="12239"/>
                    <a:pt x="14571" y="9834"/>
                    <a:pt x="14695" y="7300"/>
                  </a:cubicBezTo>
                  <a:cubicBezTo>
                    <a:pt x="14818" y="4954"/>
                    <a:pt x="14389" y="2425"/>
                    <a:pt x="13337" y="261"/>
                  </a:cubicBezTo>
                  <a:cubicBezTo>
                    <a:pt x="13295" y="132"/>
                    <a:pt x="13159" y="0"/>
                    <a:pt x="130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1" name="Google Shape;2941;p4"/>
            <p:cNvSpPr/>
            <p:nvPr/>
          </p:nvSpPr>
          <p:spPr>
            <a:xfrm>
              <a:off x="3513675" y="4612575"/>
              <a:ext cx="282425" cy="262975"/>
            </a:xfrm>
            <a:custGeom>
              <a:rect b="b" l="l" r="r" t="t"/>
              <a:pathLst>
                <a:path extrusionOk="0" h="10519" w="11297">
                  <a:moveTo>
                    <a:pt x="494" y="1"/>
                  </a:moveTo>
                  <a:cubicBezTo>
                    <a:pt x="0" y="1"/>
                    <a:pt x="60" y="683"/>
                    <a:pt x="247" y="1112"/>
                  </a:cubicBezTo>
                  <a:cubicBezTo>
                    <a:pt x="741" y="2471"/>
                    <a:pt x="1295" y="3770"/>
                    <a:pt x="1912" y="5064"/>
                  </a:cubicBezTo>
                  <a:cubicBezTo>
                    <a:pt x="2282" y="5746"/>
                    <a:pt x="2653" y="6486"/>
                    <a:pt x="3270" y="6980"/>
                  </a:cubicBezTo>
                  <a:cubicBezTo>
                    <a:pt x="4075" y="7598"/>
                    <a:pt x="5187" y="7721"/>
                    <a:pt x="6110" y="8092"/>
                  </a:cubicBezTo>
                  <a:cubicBezTo>
                    <a:pt x="6975" y="8522"/>
                    <a:pt x="7716" y="9139"/>
                    <a:pt x="8580" y="9697"/>
                  </a:cubicBezTo>
                  <a:cubicBezTo>
                    <a:pt x="9290" y="10133"/>
                    <a:pt x="10093" y="10519"/>
                    <a:pt x="10951" y="10519"/>
                  </a:cubicBezTo>
                  <a:cubicBezTo>
                    <a:pt x="11065" y="10519"/>
                    <a:pt x="11181" y="10512"/>
                    <a:pt x="11297" y="10497"/>
                  </a:cubicBezTo>
                  <a:cubicBezTo>
                    <a:pt x="11173" y="9880"/>
                    <a:pt x="10309" y="9944"/>
                    <a:pt x="9692" y="9880"/>
                  </a:cubicBezTo>
                  <a:cubicBezTo>
                    <a:pt x="8457" y="9633"/>
                    <a:pt x="7839" y="8215"/>
                    <a:pt x="6792" y="7657"/>
                  </a:cubicBezTo>
                  <a:cubicBezTo>
                    <a:pt x="6175" y="7351"/>
                    <a:pt x="5493" y="7287"/>
                    <a:pt x="4876" y="7040"/>
                  </a:cubicBezTo>
                  <a:cubicBezTo>
                    <a:pt x="3458" y="6610"/>
                    <a:pt x="2406" y="5434"/>
                    <a:pt x="1788" y="4140"/>
                  </a:cubicBezTo>
                  <a:cubicBezTo>
                    <a:pt x="1112" y="2841"/>
                    <a:pt x="801" y="1424"/>
                    <a:pt x="494" y="1"/>
                  </a:cubicBezTo>
                  <a:close/>
                </a:path>
              </a:pathLst>
            </a:custGeom>
            <a:solidFill>
              <a:srgbClr val="BD2B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Google Shape;2942;p4"/>
            <p:cNvSpPr/>
            <p:nvPr/>
          </p:nvSpPr>
          <p:spPr>
            <a:xfrm>
              <a:off x="3493950" y="4668350"/>
              <a:ext cx="424150" cy="608425"/>
            </a:xfrm>
            <a:custGeom>
              <a:rect b="b" l="l" r="r" t="t"/>
              <a:pathLst>
                <a:path extrusionOk="0" h="24337" w="16966">
                  <a:moveTo>
                    <a:pt x="655" y="1"/>
                  </a:moveTo>
                  <a:cubicBezTo>
                    <a:pt x="263" y="1"/>
                    <a:pt x="1" y="461"/>
                    <a:pt x="49" y="921"/>
                  </a:cubicBezTo>
                  <a:cubicBezTo>
                    <a:pt x="295" y="5367"/>
                    <a:pt x="1096" y="10553"/>
                    <a:pt x="3877" y="14134"/>
                  </a:cubicBezTo>
                  <a:cubicBezTo>
                    <a:pt x="4370" y="14752"/>
                    <a:pt x="4924" y="15369"/>
                    <a:pt x="5358" y="16046"/>
                  </a:cubicBezTo>
                  <a:cubicBezTo>
                    <a:pt x="5665" y="16540"/>
                    <a:pt x="5912" y="17157"/>
                    <a:pt x="6346" y="17651"/>
                  </a:cubicBezTo>
                  <a:cubicBezTo>
                    <a:pt x="7211" y="18639"/>
                    <a:pt x="8628" y="18886"/>
                    <a:pt x="9740" y="19627"/>
                  </a:cubicBezTo>
                  <a:cubicBezTo>
                    <a:pt x="10915" y="20368"/>
                    <a:pt x="11715" y="21667"/>
                    <a:pt x="12767" y="22655"/>
                  </a:cubicBezTo>
                  <a:cubicBezTo>
                    <a:pt x="13510" y="23448"/>
                    <a:pt x="14843" y="24336"/>
                    <a:pt x="16027" y="24336"/>
                  </a:cubicBezTo>
                  <a:cubicBezTo>
                    <a:pt x="16222" y="24336"/>
                    <a:pt x="16412" y="24312"/>
                    <a:pt x="16595" y="24260"/>
                  </a:cubicBezTo>
                  <a:cubicBezTo>
                    <a:pt x="16719" y="24260"/>
                    <a:pt x="16842" y="24196"/>
                    <a:pt x="16902" y="24137"/>
                  </a:cubicBezTo>
                  <a:cubicBezTo>
                    <a:pt x="16966" y="23949"/>
                    <a:pt x="16778" y="23766"/>
                    <a:pt x="16595" y="23643"/>
                  </a:cubicBezTo>
                  <a:lnTo>
                    <a:pt x="15296" y="22902"/>
                  </a:lnTo>
                  <a:cubicBezTo>
                    <a:pt x="13879" y="22161"/>
                    <a:pt x="12580" y="21049"/>
                    <a:pt x="11592" y="19750"/>
                  </a:cubicBezTo>
                  <a:cubicBezTo>
                    <a:pt x="11788" y="19533"/>
                    <a:pt x="12045" y="19446"/>
                    <a:pt x="12323" y="19446"/>
                  </a:cubicBezTo>
                  <a:cubicBezTo>
                    <a:pt x="12834" y="19446"/>
                    <a:pt x="13414" y="19741"/>
                    <a:pt x="13815" y="20062"/>
                  </a:cubicBezTo>
                  <a:cubicBezTo>
                    <a:pt x="14249" y="20432"/>
                    <a:pt x="15173" y="21173"/>
                    <a:pt x="15790" y="21173"/>
                  </a:cubicBezTo>
                  <a:cubicBezTo>
                    <a:pt x="16037" y="21173"/>
                    <a:pt x="16408" y="20985"/>
                    <a:pt x="16284" y="20679"/>
                  </a:cubicBezTo>
                  <a:cubicBezTo>
                    <a:pt x="16245" y="20513"/>
                    <a:pt x="16091" y="20459"/>
                    <a:pt x="15902" y="20459"/>
                  </a:cubicBezTo>
                  <a:cubicBezTo>
                    <a:pt x="15810" y="20459"/>
                    <a:pt x="15708" y="20472"/>
                    <a:pt x="15608" y="20491"/>
                  </a:cubicBezTo>
                  <a:cubicBezTo>
                    <a:pt x="15515" y="20513"/>
                    <a:pt x="15422" y="20523"/>
                    <a:pt x="15330" y="20523"/>
                  </a:cubicBezTo>
                  <a:cubicBezTo>
                    <a:pt x="14622" y="20523"/>
                    <a:pt x="13945" y="19926"/>
                    <a:pt x="13508" y="19380"/>
                  </a:cubicBezTo>
                  <a:cubicBezTo>
                    <a:pt x="13385" y="19256"/>
                    <a:pt x="13197" y="19074"/>
                    <a:pt x="13014" y="18950"/>
                  </a:cubicBezTo>
                  <a:cubicBezTo>
                    <a:pt x="12918" y="18912"/>
                    <a:pt x="12821" y="18897"/>
                    <a:pt x="12725" y="18897"/>
                  </a:cubicBezTo>
                  <a:cubicBezTo>
                    <a:pt x="12512" y="18897"/>
                    <a:pt x="12300" y="18969"/>
                    <a:pt x="12086" y="19010"/>
                  </a:cubicBezTo>
                  <a:cubicBezTo>
                    <a:pt x="11890" y="19052"/>
                    <a:pt x="11690" y="19072"/>
                    <a:pt x="11491" y="19072"/>
                  </a:cubicBezTo>
                  <a:cubicBezTo>
                    <a:pt x="10814" y="19072"/>
                    <a:pt x="10143" y="18838"/>
                    <a:pt x="9616" y="18456"/>
                  </a:cubicBezTo>
                  <a:cubicBezTo>
                    <a:pt x="8996" y="18043"/>
                    <a:pt x="8507" y="17497"/>
                    <a:pt x="8002" y="16934"/>
                  </a:cubicBezTo>
                  <a:lnTo>
                    <a:pt x="8002" y="16934"/>
                  </a:lnTo>
                  <a:cubicBezTo>
                    <a:pt x="8353" y="17201"/>
                    <a:pt x="8850" y="17296"/>
                    <a:pt x="9336" y="17296"/>
                  </a:cubicBezTo>
                  <a:cubicBezTo>
                    <a:pt x="9452" y="17296"/>
                    <a:pt x="9568" y="17290"/>
                    <a:pt x="9680" y="17281"/>
                  </a:cubicBezTo>
                  <a:cubicBezTo>
                    <a:pt x="9926" y="17281"/>
                    <a:pt x="10188" y="17265"/>
                    <a:pt x="10451" y="17265"/>
                  </a:cubicBezTo>
                  <a:cubicBezTo>
                    <a:pt x="10916" y="17265"/>
                    <a:pt x="11386" y="17315"/>
                    <a:pt x="11780" y="17592"/>
                  </a:cubicBezTo>
                  <a:cubicBezTo>
                    <a:pt x="12049" y="17809"/>
                    <a:pt x="12322" y="18167"/>
                    <a:pt x="12675" y="18167"/>
                  </a:cubicBezTo>
                  <a:cubicBezTo>
                    <a:pt x="12724" y="18167"/>
                    <a:pt x="12775" y="18160"/>
                    <a:pt x="12827" y="18145"/>
                  </a:cubicBezTo>
                  <a:cubicBezTo>
                    <a:pt x="12520" y="17592"/>
                    <a:pt x="12150" y="16910"/>
                    <a:pt x="11468" y="16727"/>
                  </a:cubicBezTo>
                  <a:cubicBezTo>
                    <a:pt x="11345" y="16706"/>
                    <a:pt x="11221" y="16699"/>
                    <a:pt x="11098" y="16699"/>
                  </a:cubicBezTo>
                  <a:cubicBezTo>
                    <a:pt x="10851" y="16699"/>
                    <a:pt x="10604" y="16727"/>
                    <a:pt x="10357" y="16727"/>
                  </a:cubicBezTo>
                  <a:cubicBezTo>
                    <a:pt x="8011" y="16727"/>
                    <a:pt x="6099" y="14875"/>
                    <a:pt x="4430" y="13082"/>
                  </a:cubicBezTo>
                  <a:lnTo>
                    <a:pt x="4430" y="13082"/>
                  </a:lnTo>
                  <a:cubicBezTo>
                    <a:pt x="5788" y="13329"/>
                    <a:pt x="7146" y="13576"/>
                    <a:pt x="8505" y="13887"/>
                  </a:cubicBezTo>
                  <a:cubicBezTo>
                    <a:pt x="8634" y="13887"/>
                    <a:pt x="9757" y="14180"/>
                    <a:pt x="10362" y="14180"/>
                  </a:cubicBezTo>
                  <a:cubicBezTo>
                    <a:pt x="10636" y="14180"/>
                    <a:pt x="10804" y="14120"/>
                    <a:pt x="10727" y="13947"/>
                  </a:cubicBezTo>
                  <a:cubicBezTo>
                    <a:pt x="10668" y="13887"/>
                    <a:pt x="10604" y="13823"/>
                    <a:pt x="10545" y="13823"/>
                  </a:cubicBezTo>
                  <a:cubicBezTo>
                    <a:pt x="9369" y="13206"/>
                    <a:pt x="7887" y="13329"/>
                    <a:pt x="6652" y="13082"/>
                  </a:cubicBezTo>
                  <a:cubicBezTo>
                    <a:pt x="4370" y="12652"/>
                    <a:pt x="2577" y="10553"/>
                    <a:pt x="2454" y="8266"/>
                  </a:cubicBezTo>
                  <a:lnTo>
                    <a:pt x="2454" y="8266"/>
                  </a:lnTo>
                  <a:cubicBezTo>
                    <a:pt x="2824" y="9195"/>
                    <a:pt x="3259" y="10242"/>
                    <a:pt x="4247" y="10489"/>
                  </a:cubicBezTo>
                  <a:cubicBezTo>
                    <a:pt x="3136" y="9007"/>
                    <a:pt x="2395" y="7343"/>
                    <a:pt x="2024" y="5550"/>
                  </a:cubicBezTo>
                  <a:cubicBezTo>
                    <a:pt x="2181" y="5497"/>
                    <a:pt x="2345" y="5473"/>
                    <a:pt x="2510" y="5473"/>
                  </a:cubicBezTo>
                  <a:cubicBezTo>
                    <a:pt x="3128" y="5473"/>
                    <a:pt x="3755" y="5817"/>
                    <a:pt x="4000" y="6355"/>
                  </a:cubicBezTo>
                  <a:cubicBezTo>
                    <a:pt x="4157" y="5665"/>
                    <a:pt x="3454" y="4931"/>
                    <a:pt x="2746" y="4931"/>
                  </a:cubicBezTo>
                  <a:cubicBezTo>
                    <a:pt x="2628" y="4931"/>
                    <a:pt x="2509" y="4952"/>
                    <a:pt x="2395" y="4996"/>
                  </a:cubicBezTo>
                  <a:cubicBezTo>
                    <a:pt x="2265" y="5037"/>
                    <a:pt x="2108" y="5109"/>
                    <a:pt x="1963" y="5109"/>
                  </a:cubicBezTo>
                  <a:cubicBezTo>
                    <a:pt x="1897" y="5109"/>
                    <a:pt x="1834" y="5094"/>
                    <a:pt x="1777" y="5056"/>
                  </a:cubicBezTo>
                  <a:cubicBezTo>
                    <a:pt x="1654" y="4996"/>
                    <a:pt x="1654" y="4809"/>
                    <a:pt x="1590" y="4685"/>
                  </a:cubicBezTo>
                  <a:cubicBezTo>
                    <a:pt x="1466" y="4068"/>
                    <a:pt x="1407" y="3391"/>
                    <a:pt x="1343" y="2709"/>
                  </a:cubicBezTo>
                  <a:lnTo>
                    <a:pt x="1343" y="2709"/>
                  </a:lnTo>
                  <a:cubicBezTo>
                    <a:pt x="1407" y="2956"/>
                    <a:pt x="1466" y="3268"/>
                    <a:pt x="1654" y="3450"/>
                  </a:cubicBezTo>
                  <a:cubicBezTo>
                    <a:pt x="1739" y="3538"/>
                    <a:pt x="1879" y="3584"/>
                    <a:pt x="2010" y="3584"/>
                  </a:cubicBezTo>
                  <a:cubicBezTo>
                    <a:pt x="2160" y="3584"/>
                    <a:pt x="2299" y="3523"/>
                    <a:pt x="2331" y="3391"/>
                  </a:cubicBezTo>
                  <a:cubicBezTo>
                    <a:pt x="1837" y="3080"/>
                    <a:pt x="1466" y="2527"/>
                    <a:pt x="1407" y="1969"/>
                  </a:cubicBezTo>
                  <a:cubicBezTo>
                    <a:pt x="1343" y="1598"/>
                    <a:pt x="1407" y="487"/>
                    <a:pt x="1096" y="180"/>
                  </a:cubicBezTo>
                  <a:cubicBezTo>
                    <a:pt x="938" y="55"/>
                    <a:pt x="789" y="1"/>
                    <a:pt x="65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Google Shape;2943;p4"/>
            <p:cNvSpPr/>
            <p:nvPr/>
          </p:nvSpPr>
          <p:spPr>
            <a:xfrm>
              <a:off x="3967475" y="4001325"/>
              <a:ext cx="209950" cy="101900"/>
            </a:xfrm>
            <a:custGeom>
              <a:rect b="b" l="l" r="r" t="t"/>
              <a:pathLst>
                <a:path extrusionOk="0" h="4076" w="8398">
                  <a:moveTo>
                    <a:pt x="60" y="1"/>
                  </a:moveTo>
                  <a:lnTo>
                    <a:pt x="1" y="65"/>
                  </a:lnTo>
                  <a:cubicBezTo>
                    <a:pt x="1" y="65"/>
                    <a:pt x="60" y="65"/>
                    <a:pt x="60" y="124"/>
                  </a:cubicBezTo>
                  <a:cubicBezTo>
                    <a:pt x="3088" y="806"/>
                    <a:pt x="5928" y="2164"/>
                    <a:pt x="8333" y="4076"/>
                  </a:cubicBezTo>
                  <a:lnTo>
                    <a:pt x="8398" y="4076"/>
                  </a:lnTo>
                  <a:cubicBezTo>
                    <a:pt x="8398" y="4076"/>
                    <a:pt x="8398" y="4017"/>
                    <a:pt x="8333" y="4017"/>
                  </a:cubicBezTo>
                  <a:cubicBezTo>
                    <a:pt x="5928" y="2100"/>
                    <a:pt x="3088" y="742"/>
                    <a:pt x="60" y="1"/>
                  </a:cubicBezTo>
                  <a:close/>
                </a:path>
              </a:pathLst>
            </a:custGeom>
            <a:solidFill>
              <a:srgbClr val="93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4" name="Google Shape;2944;p4"/>
            <p:cNvSpPr/>
            <p:nvPr/>
          </p:nvSpPr>
          <p:spPr>
            <a:xfrm>
              <a:off x="4492300" y="3767700"/>
              <a:ext cx="69425" cy="79725"/>
            </a:xfrm>
            <a:custGeom>
              <a:rect b="b" l="l" r="r" t="t"/>
              <a:pathLst>
                <a:path extrusionOk="0" h="3189" w="2777">
                  <a:moveTo>
                    <a:pt x="960" y="1"/>
                  </a:moveTo>
                  <a:cubicBezTo>
                    <a:pt x="903" y="1"/>
                    <a:pt x="848" y="9"/>
                    <a:pt x="800" y="25"/>
                  </a:cubicBezTo>
                  <a:cubicBezTo>
                    <a:pt x="553" y="149"/>
                    <a:pt x="371" y="331"/>
                    <a:pt x="247" y="578"/>
                  </a:cubicBezTo>
                  <a:cubicBezTo>
                    <a:pt x="0" y="1072"/>
                    <a:pt x="183" y="1754"/>
                    <a:pt x="553" y="2248"/>
                  </a:cubicBezTo>
                  <a:cubicBezTo>
                    <a:pt x="924" y="2742"/>
                    <a:pt x="1482" y="2989"/>
                    <a:pt x="2099" y="3172"/>
                  </a:cubicBezTo>
                  <a:cubicBezTo>
                    <a:pt x="2162" y="3172"/>
                    <a:pt x="2225" y="3188"/>
                    <a:pt x="2288" y="3188"/>
                  </a:cubicBezTo>
                  <a:cubicBezTo>
                    <a:pt x="2349" y="3188"/>
                    <a:pt x="2409" y="3173"/>
                    <a:pt x="2470" y="3112"/>
                  </a:cubicBezTo>
                  <a:cubicBezTo>
                    <a:pt x="2470" y="3048"/>
                    <a:pt x="2529" y="2989"/>
                    <a:pt x="2529" y="2925"/>
                  </a:cubicBezTo>
                  <a:cubicBezTo>
                    <a:pt x="2776" y="1877"/>
                    <a:pt x="2223" y="702"/>
                    <a:pt x="1294" y="149"/>
                  </a:cubicBezTo>
                  <a:lnTo>
                    <a:pt x="1294" y="149"/>
                  </a:lnTo>
                  <a:lnTo>
                    <a:pt x="1418" y="208"/>
                  </a:lnTo>
                  <a:cubicBezTo>
                    <a:pt x="1325" y="71"/>
                    <a:pt x="1131" y="1"/>
                    <a:pt x="960" y="1"/>
                  </a:cubicBezTo>
                  <a:close/>
                </a:path>
              </a:pathLst>
            </a:custGeom>
            <a:solidFill>
              <a:srgbClr val="93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5" name="Google Shape;2945;p4"/>
            <p:cNvSpPr/>
            <p:nvPr/>
          </p:nvSpPr>
          <p:spPr>
            <a:xfrm>
              <a:off x="4009100" y="3238800"/>
              <a:ext cx="9275" cy="7825"/>
            </a:xfrm>
            <a:custGeom>
              <a:rect b="b" l="l" r="r" t="t"/>
              <a:pathLst>
                <a:path extrusionOk="0" h="313" w="371">
                  <a:moveTo>
                    <a:pt x="0" y="1"/>
                  </a:moveTo>
                  <a:lnTo>
                    <a:pt x="0" y="65"/>
                  </a:lnTo>
                  <a:cubicBezTo>
                    <a:pt x="64" y="124"/>
                    <a:pt x="188" y="189"/>
                    <a:pt x="247" y="312"/>
                  </a:cubicBezTo>
                  <a:lnTo>
                    <a:pt x="371" y="312"/>
                  </a:lnTo>
                  <a:cubicBezTo>
                    <a:pt x="247" y="189"/>
                    <a:pt x="124" y="65"/>
                    <a:pt x="0" y="1"/>
                  </a:cubicBezTo>
                  <a:close/>
                </a:path>
              </a:pathLst>
            </a:custGeom>
            <a:solidFill>
              <a:srgbClr val="801D1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p4"/>
            <p:cNvSpPr/>
            <p:nvPr/>
          </p:nvSpPr>
          <p:spPr>
            <a:xfrm>
              <a:off x="4015275" y="3246600"/>
              <a:ext cx="30900" cy="137325"/>
            </a:xfrm>
            <a:custGeom>
              <a:rect b="b" l="l" r="r" t="t"/>
              <a:pathLst>
                <a:path extrusionOk="0" h="5493" w="1236">
                  <a:moveTo>
                    <a:pt x="0" y="0"/>
                  </a:moveTo>
                  <a:cubicBezTo>
                    <a:pt x="188" y="124"/>
                    <a:pt x="311" y="371"/>
                    <a:pt x="435" y="553"/>
                  </a:cubicBezTo>
                  <a:cubicBezTo>
                    <a:pt x="371" y="430"/>
                    <a:pt x="247" y="247"/>
                    <a:pt x="188" y="124"/>
                  </a:cubicBezTo>
                  <a:cubicBezTo>
                    <a:pt x="188" y="59"/>
                    <a:pt x="124" y="59"/>
                    <a:pt x="124" y="0"/>
                  </a:cubicBezTo>
                  <a:close/>
                  <a:moveTo>
                    <a:pt x="988" y="2223"/>
                  </a:moveTo>
                  <a:cubicBezTo>
                    <a:pt x="1176" y="3087"/>
                    <a:pt x="1176" y="3887"/>
                    <a:pt x="1176" y="4505"/>
                  </a:cubicBezTo>
                  <a:cubicBezTo>
                    <a:pt x="1235" y="3764"/>
                    <a:pt x="1176" y="2964"/>
                    <a:pt x="988" y="2223"/>
                  </a:cubicBezTo>
                  <a:close/>
                  <a:moveTo>
                    <a:pt x="1052" y="5433"/>
                  </a:moveTo>
                  <a:cubicBezTo>
                    <a:pt x="1052" y="5433"/>
                    <a:pt x="1052" y="5493"/>
                    <a:pt x="988" y="5493"/>
                  </a:cubicBezTo>
                  <a:lnTo>
                    <a:pt x="1052" y="5493"/>
                  </a:lnTo>
                  <a:lnTo>
                    <a:pt x="1052" y="5433"/>
                  </a:lnTo>
                  <a:close/>
                </a:path>
              </a:pathLst>
            </a:custGeom>
            <a:solidFill>
              <a:srgbClr val="70191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p4"/>
            <p:cNvSpPr/>
            <p:nvPr/>
          </p:nvSpPr>
          <p:spPr>
            <a:xfrm>
              <a:off x="4006000" y="3240425"/>
              <a:ext cx="38675" cy="143500"/>
            </a:xfrm>
            <a:custGeom>
              <a:rect b="b" l="l" r="r" t="t"/>
              <a:pathLst>
                <a:path extrusionOk="0" h="5740" w="1547">
                  <a:moveTo>
                    <a:pt x="124" y="0"/>
                  </a:moveTo>
                  <a:cubicBezTo>
                    <a:pt x="1" y="430"/>
                    <a:pt x="65" y="865"/>
                    <a:pt x="124" y="1294"/>
                  </a:cubicBezTo>
                  <a:cubicBezTo>
                    <a:pt x="371" y="2776"/>
                    <a:pt x="682" y="4322"/>
                    <a:pt x="1359" y="5740"/>
                  </a:cubicBezTo>
                  <a:cubicBezTo>
                    <a:pt x="1423" y="5740"/>
                    <a:pt x="1423" y="5680"/>
                    <a:pt x="1423" y="5680"/>
                  </a:cubicBezTo>
                  <a:cubicBezTo>
                    <a:pt x="1483" y="5369"/>
                    <a:pt x="1483" y="5063"/>
                    <a:pt x="1547" y="4752"/>
                  </a:cubicBezTo>
                  <a:cubicBezTo>
                    <a:pt x="1547" y="4134"/>
                    <a:pt x="1547" y="3334"/>
                    <a:pt x="1359" y="2470"/>
                  </a:cubicBezTo>
                  <a:cubicBezTo>
                    <a:pt x="1236" y="1912"/>
                    <a:pt x="1053" y="1358"/>
                    <a:pt x="806" y="800"/>
                  </a:cubicBezTo>
                  <a:cubicBezTo>
                    <a:pt x="682" y="618"/>
                    <a:pt x="559" y="371"/>
                    <a:pt x="371" y="247"/>
                  </a:cubicBezTo>
                  <a:cubicBezTo>
                    <a:pt x="312" y="124"/>
                    <a:pt x="188" y="59"/>
                    <a:pt x="124" y="0"/>
                  </a:cubicBezTo>
                  <a:close/>
                </a:path>
              </a:pathLst>
            </a:custGeom>
            <a:solidFill>
              <a:srgbClr val="9F26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Google Shape;2948;p4"/>
            <p:cNvSpPr/>
            <p:nvPr/>
          </p:nvSpPr>
          <p:spPr>
            <a:xfrm>
              <a:off x="3825475" y="3948850"/>
              <a:ext cx="26200" cy="81900"/>
            </a:xfrm>
            <a:custGeom>
              <a:rect b="b" l="l" r="r" t="t"/>
              <a:pathLst>
                <a:path extrusionOk="0" h="3276" w="1048">
                  <a:moveTo>
                    <a:pt x="0" y="1"/>
                  </a:moveTo>
                  <a:lnTo>
                    <a:pt x="0" y="124"/>
                  </a:lnTo>
                  <a:cubicBezTo>
                    <a:pt x="183" y="124"/>
                    <a:pt x="371" y="248"/>
                    <a:pt x="494" y="371"/>
                  </a:cubicBezTo>
                  <a:cubicBezTo>
                    <a:pt x="677" y="495"/>
                    <a:pt x="801" y="682"/>
                    <a:pt x="865" y="865"/>
                  </a:cubicBezTo>
                  <a:cubicBezTo>
                    <a:pt x="924" y="1112"/>
                    <a:pt x="988" y="1359"/>
                    <a:pt x="988" y="1670"/>
                  </a:cubicBezTo>
                  <a:cubicBezTo>
                    <a:pt x="988" y="1794"/>
                    <a:pt x="988" y="1917"/>
                    <a:pt x="924" y="2041"/>
                  </a:cubicBezTo>
                  <a:lnTo>
                    <a:pt x="924" y="2905"/>
                  </a:lnTo>
                  <a:lnTo>
                    <a:pt x="924" y="3275"/>
                  </a:lnTo>
                  <a:lnTo>
                    <a:pt x="988" y="3211"/>
                  </a:lnTo>
                  <a:lnTo>
                    <a:pt x="988" y="2905"/>
                  </a:lnTo>
                  <a:cubicBezTo>
                    <a:pt x="988" y="2594"/>
                    <a:pt x="988" y="2347"/>
                    <a:pt x="1048" y="2041"/>
                  </a:cubicBezTo>
                  <a:lnTo>
                    <a:pt x="1048" y="1670"/>
                  </a:lnTo>
                  <a:cubicBezTo>
                    <a:pt x="1048" y="1359"/>
                    <a:pt x="1048" y="1112"/>
                    <a:pt x="924" y="806"/>
                  </a:cubicBezTo>
                  <a:cubicBezTo>
                    <a:pt x="865" y="618"/>
                    <a:pt x="741" y="435"/>
                    <a:pt x="554" y="312"/>
                  </a:cubicBezTo>
                  <a:cubicBezTo>
                    <a:pt x="430" y="188"/>
                    <a:pt x="247" y="65"/>
                    <a:pt x="0" y="1"/>
                  </a:cubicBezTo>
                  <a:close/>
                </a:path>
              </a:pathLst>
            </a:custGeom>
            <a:solidFill>
              <a:srgbClr val="B62C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Google Shape;2949;p4"/>
            <p:cNvSpPr/>
            <p:nvPr/>
          </p:nvSpPr>
          <p:spPr>
            <a:xfrm>
              <a:off x="3649500" y="4073950"/>
              <a:ext cx="43250" cy="46325"/>
            </a:xfrm>
            <a:custGeom>
              <a:rect b="b" l="l" r="r" t="t"/>
              <a:pathLst>
                <a:path extrusionOk="0" h="1853" w="1730">
                  <a:moveTo>
                    <a:pt x="1665" y="0"/>
                  </a:moveTo>
                  <a:cubicBezTo>
                    <a:pt x="1171" y="553"/>
                    <a:pt x="618" y="1112"/>
                    <a:pt x="60" y="1606"/>
                  </a:cubicBezTo>
                  <a:lnTo>
                    <a:pt x="60" y="1665"/>
                  </a:lnTo>
                  <a:lnTo>
                    <a:pt x="1" y="1729"/>
                  </a:lnTo>
                  <a:cubicBezTo>
                    <a:pt x="1" y="1788"/>
                    <a:pt x="60" y="1788"/>
                    <a:pt x="60" y="1788"/>
                  </a:cubicBezTo>
                  <a:cubicBezTo>
                    <a:pt x="60" y="1788"/>
                    <a:pt x="60" y="1853"/>
                    <a:pt x="124" y="1853"/>
                  </a:cubicBezTo>
                  <a:lnTo>
                    <a:pt x="124" y="1788"/>
                  </a:lnTo>
                  <a:lnTo>
                    <a:pt x="184" y="1788"/>
                  </a:lnTo>
                  <a:lnTo>
                    <a:pt x="184" y="1729"/>
                  </a:lnTo>
                  <a:lnTo>
                    <a:pt x="124" y="1665"/>
                  </a:lnTo>
                  <a:cubicBezTo>
                    <a:pt x="677" y="1171"/>
                    <a:pt x="1236" y="618"/>
                    <a:pt x="1730" y="60"/>
                  </a:cubicBezTo>
                  <a:lnTo>
                    <a:pt x="1730" y="0"/>
                  </a:lnTo>
                  <a:close/>
                </a:path>
              </a:pathLst>
            </a:custGeom>
            <a:solidFill>
              <a:srgbClr val="B62C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Google Shape;2950;p4"/>
            <p:cNvSpPr/>
            <p:nvPr/>
          </p:nvSpPr>
          <p:spPr>
            <a:xfrm>
              <a:off x="3766825" y="3982800"/>
              <a:ext cx="49400" cy="27825"/>
            </a:xfrm>
            <a:custGeom>
              <a:rect b="b" l="l" r="r" t="t"/>
              <a:pathLst>
                <a:path extrusionOk="0" h="1113" w="1976">
                  <a:moveTo>
                    <a:pt x="1912" y="1"/>
                  </a:moveTo>
                  <a:cubicBezTo>
                    <a:pt x="1235" y="248"/>
                    <a:pt x="618" y="618"/>
                    <a:pt x="0" y="1053"/>
                  </a:cubicBezTo>
                  <a:lnTo>
                    <a:pt x="0" y="1112"/>
                  </a:lnTo>
                  <a:lnTo>
                    <a:pt x="59" y="1112"/>
                  </a:lnTo>
                  <a:cubicBezTo>
                    <a:pt x="618" y="683"/>
                    <a:pt x="1294" y="312"/>
                    <a:pt x="1976" y="65"/>
                  </a:cubicBezTo>
                  <a:cubicBezTo>
                    <a:pt x="1976" y="1"/>
                    <a:pt x="1976" y="1"/>
                    <a:pt x="1912" y="1"/>
                  </a:cubicBezTo>
                  <a:close/>
                </a:path>
              </a:pathLst>
            </a:custGeom>
            <a:solidFill>
              <a:srgbClr val="B62C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1" name="Google Shape;2951;p4"/>
            <p:cNvSpPr/>
            <p:nvPr/>
          </p:nvSpPr>
          <p:spPr>
            <a:xfrm>
              <a:off x="3567625" y="4231400"/>
              <a:ext cx="14000" cy="38550"/>
            </a:xfrm>
            <a:custGeom>
              <a:rect b="b" l="l" r="r" t="t"/>
              <a:pathLst>
                <a:path extrusionOk="0" h="1542" w="560">
                  <a:moveTo>
                    <a:pt x="436" y="0"/>
                  </a:moveTo>
                  <a:lnTo>
                    <a:pt x="436" y="59"/>
                  </a:lnTo>
                  <a:lnTo>
                    <a:pt x="371" y="59"/>
                  </a:lnTo>
                  <a:lnTo>
                    <a:pt x="371" y="123"/>
                  </a:lnTo>
                  <a:lnTo>
                    <a:pt x="398" y="148"/>
                  </a:lnTo>
                  <a:lnTo>
                    <a:pt x="398" y="148"/>
                  </a:lnTo>
                  <a:cubicBezTo>
                    <a:pt x="224" y="560"/>
                    <a:pt x="61" y="1021"/>
                    <a:pt x="1" y="1482"/>
                  </a:cubicBezTo>
                  <a:lnTo>
                    <a:pt x="65" y="1541"/>
                  </a:lnTo>
                  <a:lnTo>
                    <a:pt x="65" y="1482"/>
                  </a:lnTo>
                  <a:cubicBezTo>
                    <a:pt x="122" y="1012"/>
                    <a:pt x="294" y="542"/>
                    <a:pt x="468" y="123"/>
                  </a:cubicBezTo>
                  <a:lnTo>
                    <a:pt x="495" y="123"/>
                  </a:lnTo>
                  <a:lnTo>
                    <a:pt x="495" y="59"/>
                  </a:lnTo>
                  <a:lnTo>
                    <a:pt x="559" y="59"/>
                  </a:lnTo>
                  <a:lnTo>
                    <a:pt x="559" y="0"/>
                  </a:lnTo>
                  <a:close/>
                </a:path>
              </a:pathLst>
            </a:custGeom>
            <a:solidFill>
              <a:srgbClr val="B62C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2" name="Google Shape;2952;p4"/>
            <p:cNvSpPr/>
            <p:nvPr/>
          </p:nvSpPr>
          <p:spPr>
            <a:xfrm>
              <a:off x="3647900" y="3862425"/>
              <a:ext cx="101900" cy="40150"/>
            </a:xfrm>
            <a:custGeom>
              <a:rect b="b" l="l" r="r" t="t"/>
              <a:pathLst>
                <a:path extrusionOk="0" h="1606" w="4076">
                  <a:moveTo>
                    <a:pt x="1" y="0"/>
                  </a:moveTo>
                  <a:lnTo>
                    <a:pt x="1" y="64"/>
                  </a:lnTo>
                  <a:cubicBezTo>
                    <a:pt x="1" y="64"/>
                    <a:pt x="1" y="124"/>
                    <a:pt x="65" y="124"/>
                  </a:cubicBezTo>
                  <a:cubicBezTo>
                    <a:pt x="124" y="64"/>
                    <a:pt x="248" y="64"/>
                    <a:pt x="371" y="64"/>
                  </a:cubicBezTo>
                  <a:cubicBezTo>
                    <a:pt x="1359" y="64"/>
                    <a:pt x="2347" y="617"/>
                    <a:pt x="3211" y="1111"/>
                  </a:cubicBezTo>
                  <a:cubicBezTo>
                    <a:pt x="3458" y="1299"/>
                    <a:pt x="3769" y="1482"/>
                    <a:pt x="4016" y="1605"/>
                  </a:cubicBezTo>
                  <a:lnTo>
                    <a:pt x="4076" y="1605"/>
                  </a:lnTo>
                  <a:lnTo>
                    <a:pt x="4076" y="1546"/>
                  </a:lnTo>
                  <a:cubicBezTo>
                    <a:pt x="3769" y="1358"/>
                    <a:pt x="3522" y="1235"/>
                    <a:pt x="3275" y="1052"/>
                  </a:cubicBezTo>
                  <a:cubicBezTo>
                    <a:pt x="2347" y="558"/>
                    <a:pt x="1423" y="0"/>
                    <a:pt x="371" y="0"/>
                  </a:cubicBezTo>
                  <a:close/>
                </a:path>
              </a:pathLst>
            </a:custGeom>
            <a:solidFill>
              <a:srgbClr val="B62C2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3" name="Google Shape;2953;p4"/>
            <p:cNvSpPr/>
            <p:nvPr/>
          </p:nvSpPr>
          <p:spPr>
            <a:xfrm>
              <a:off x="4379550" y="3789925"/>
              <a:ext cx="49425" cy="66350"/>
            </a:xfrm>
            <a:custGeom>
              <a:rect b="b" l="l" r="r" t="t"/>
              <a:pathLst>
                <a:path extrusionOk="0" h="2654" w="1977">
                  <a:moveTo>
                    <a:pt x="0" y="1"/>
                  </a:moveTo>
                  <a:lnTo>
                    <a:pt x="0" y="60"/>
                  </a:lnTo>
                  <a:cubicBezTo>
                    <a:pt x="865" y="741"/>
                    <a:pt x="1546" y="1606"/>
                    <a:pt x="1917" y="2653"/>
                  </a:cubicBezTo>
                  <a:lnTo>
                    <a:pt x="1976" y="2653"/>
                  </a:lnTo>
                  <a:lnTo>
                    <a:pt x="1976" y="2594"/>
                  </a:lnTo>
                  <a:cubicBezTo>
                    <a:pt x="1606" y="1606"/>
                    <a:pt x="929" y="677"/>
                    <a:pt x="65" y="1"/>
                  </a:cubicBezTo>
                  <a:close/>
                </a:path>
              </a:pathLst>
            </a:custGeom>
            <a:solidFill>
              <a:srgbClr val="9321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54" name="Google Shape;2954;p4"/>
          <p:cNvSpPr txBox="1"/>
          <p:nvPr/>
        </p:nvSpPr>
        <p:spPr>
          <a:xfrm>
            <a:off x="0" y="4844650"/>
            <a:ext cx="3600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2"/>
                </a:solidFill>
                <a:latin typeface="Nunito"/>
                <a:ea typeface="Nunito"/>
                <a:cs typeface="Nunito"/>
                <a:sym typeface="Nunito"/>
              </a:rPr>
              <a:t>s</a:t>
            </a:r>
            <a:r>
              <a:rPr lang="en" sz="600">
                <a:solidFill>
                  <a:schemeClr val="lt2"/>
                </a:solidFill>
                <a:latin typeface="Nunito"/>
                <a:ea typeface="Nunito"/>
                <a:cs typeface="Nunito"/>
                <a:sym typeface="Nunito"/>
              </a:rPr>
              <a:t>ource : </a:t>
            </a:r>
            <a:r>
              <a:rPr lang="en" sz="500" u="sng">
                <a:solidFill>
                  <a:schemeClr val="lt2"/>
                </a:solidFill>
                <a:latin typeface="Nunito"/>
                <a:ea typeface="Nunito"/>
                <a:cs typeface="Nunito"/>
                <a:sym typeface="Nunito"/>
                <a:hlinkClick r:id="rId3">
                  <a:extLst>
                    <a:ext uri="{A12FA001-AC4F-418D-AE19-62706E023703}">
                      <ahyp:hlinkClr val="tx"/>
                    </a:ext>
                  </a:extLst>
                </a:hlinkClick>
              </a:rPr>
              <a:t>https://www.kaggle.com/nareshbhat/eda-classification-ensemble-92-accuracy/notebook#Model-Evaluation</a:t>
            </a:r>
            <a:endParaRPr sz="600">
              <a:solidFill>
                <a:schemeClr val="lt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8" name="Shape 2958"/>
        <p:cNvGrpSpPr/>
        <p:nvPr/>
      </p:nvGrpSpPr>
      <p:grpSpPr>
        <a:xfrm>
          <a:off x="0" y="0"/>
          <a:ext cx="0" cy="0"/>
          <a:chOff x="0" y="0"/>
          <a:chExt cx="0" cy="0"/>
        </a:xfrm>
      </p:grpSpPr>
      <p:grpSp>
        <p:nvGrpSpPr>
          <p:cNvPr id="2959" name="Google Shape;2959;p8"/>
          <p:cNvGrpSpPr/>
          <p:nvPr/>
        </p:nvGrpSpPr>
        <p:grpSpPr>
          <a:xfrm rot="-720259">
            <a:off x="2010867" y="4366697"/>
            <a:ext cx="480258" cy="615343"/>
            <a:chOff x="912850" y="4743425"/>
            <a:chExt cx="480225" cy="615300"/>
          </a:xfrm>
        </p:grpSpPr>
        <p:sp>
          <p:nvSpPr>
            <p:cNvPr id="2960" name="Google Shape;2960;p8"/>
            <p:cNvSpPr/>
            <p:nvPr/>
          </p:nvSpPr>
          <p:spPr>
            <a:xfrm>
              <a:off x="912850" y="4825175"/>
              <a:ext cx="480225" cy="533550"/>
            </a:xfrm>
            <a:custGeom>
              <a:rect b="b" l="l" r="r" t="t"/>
              <a:pathLst>
                <a:path extrusionOk="0" h="21342" w="19209">
                  <a:moveTo>
                    <a:pt x="5927" y="0"/>
                  </a:moveTo>
                  <a:lnTo>
                    <a:pt x="5722" y="1022"/>
                  </a:lnTo>
                  <a:cubicBezTo>
                    <a:pt x="4194" y="1120"/>
                    <a:pt x="2968" y="2044"/>
                    <a:pt x="2763" y="3270"/>
                  </a:cubicBezTo>
                  <a:lnTo>
                    <a:pt x="311" y="15832"/>
                  </a:lnTo>
                  <a:cubicBezTo>
                    <a:pt x="1" y="17467"/>
                    <a:pt x="1227" y="19101"/>
                    <a:pt x="3172" y="19412"/>
                  </a:cubicBezTo>
                  <a:lnTo>
                    <a:pt x="12572" y="21251"/>
                  </a:lnTo>
                  <a:cubicBezTo>
                    <a:pt x="12846" y="21312"/>
                    <a:pt x="13120" y="21341"/>
                    <a:pt x="13390" y="21341"/>
                  </a:cubicBezTo>
                  <a:cubicBezTo>
                    <a:pt x="14925" y="21341"/>
                    <a:pt x="16295" y="20394"/>
                    <a:pt x="16552" y="19003"/>
                  </a:cubicBezTo>
                  <a:lnTo>
                    <a:pt x="19004" y="6539"/>
                  </a:lnTo>
                  <a:cubicBezTo>
                    <a:pt x="19208" y="5207"/>
                    <a:pt x="18497" y="3883"/>
                    <a:pt x="17165" y="3270"/>
                  </a:cubicBezTo>
                  <a:lnTo>
                    <a:pt x="17369" y="2248"/>
                  </a:lnTo>
                  <a:lnTo>
                    <a:pt x="5927" y="0"/>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Google Shape;2961;p8"/>
            <p:cNvSpPr/>
            <p:nvPr/>
          </p:nvSpPr>
          <p:spPr>
            <a:xfrm>
              <a:off x="1055900" y="4825175"/>
              <a:ext cx="291200" cy="71525"/>
            </a:xfrm>
            <a:custGeom>
              <a:rect b="b" l="l" r="r" t="t"/>
              <a:pathLst>
                <a:path extrusionOk="0" h="2861" w="11648">
                  <a:moveTo>
                    <a:pt x="205" y="0"/>
                  </a:moveTo>
                  <a:lnTo>
                    <a:pt x="0" y="613"/>
                  </a:lnTo>
                  <a:lnTo>
                    <a:pt x="11549" y="2861"/>
                  </a:lnTo>
                  <a:lnTo>
                    <a:pt x="11647" y="2248"/>
                  </a:lnTo>
                  <a:lnTo>
                    <a:pt x="205" y="0"/>
                  </a:ln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2" name="Google Shape;2962;p8"/>
            <p:cNvSpPr/>
            <p:nvPr/>
          </p:nvSpPr>
          <p:spPr>
            <a:xfrm>
              <a:off x="1038125" y="4743425"/>
              <a:ext cx="344725" cy="143075"/>
            </a:xfrm>
            <a:custGeom>
              <a:rect b="b" l="l" r="r" t="t"/>
              <a:pathLst>
                <a:path extrusionOk="0" h="5723" w="13789">
                  <a:moveTo>
                    <a:pt x="613" y="1"/>
                  </a:moveTo>
                  <a:lnTo>
                    <a:pt x="0" y="3066"/>
                  </a:lnTo>
                  <a:lnTo>
                    <a:pt x="13176" y="5722"/>
                  </a:lnTo>
                  <a:lnTo>
                    <a:pt x="13789" y="2657"/>
                  </a:lnTo>
                  <a:lnTo>
                    <a:pt x="613" y="1"/>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3" name="Google Shape;2963;p8"/>
            <p:cNvSpPr/>
            <p:nvPr/>
          </p:nvSpPr>
          <p:spPr>
            <a:xfrm>
              <a:off x="1050775" y="4745900"/>
              <a:ext cx="28225" cy="79300"/>
            </a:xfrm>
            <a:custGeom>
              <a:rect b="b" l="l" r="r" t="t"/>
              <a:pathLst>
                <a:path extrusionOk="0" h="3172" w="1129">
                  <a:moveTo>
                    <a:pt x="614" y="0"/>
                  </a:moveTo>
                  <a:lnTo>
                    <a:pt x="1" y="3065"/>
                  </a:lnTo>
                  <a:lnTo>
                    <a:pt x="516" y="3171"/>
                  </a:lnTo>
                  <a:lnTo>
                    <a:pt x="1129" y="106"/>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Google Shape;2964;p8"/>
            <p:cNvSpPr/>
            <p:nvPr/>
          </p:nvSpPr>
          <p:spPr>
            <a:xfrm>
              <a:off x="1078975" y="4751000"/>
              <a:ext cx="30675" cy="81750"/>
            </a:xfrm>
            <a:custGeom>
              <a:rect b="b" l="l" r="r" t="t"/>
              <a:pathLst>
                <a:path extrusionOk="0" h="3270" w="1227">
                  <a:moveTo>
                    <a:pt x="614" y="0"/>
                  </a:moveTo>
                  <a:lnTo>
                    <a:pt x="1" y="3172"/>
                  </a:lnTo>
                  <a:lnTo>
                    <a:pt x="614" y="3270"/>
                  </a:lnTo>
                  <a:lnTo>
                    <a:pt x="1227" y="107"/>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Google Shape;2965;p8"/>
            <p:cNvSpPr/>
            <p:nvPr/>
          </p:nvSpPr>
          <p:spPr>
            <a:xfrm>
              <a:off x="1109625" y="4756100"/>
              <a:ext cx="28025" cy="81775"/>
            </a:xfrm>
            <a:custGeom>
              <a:rect b="b" l="l" r="r" t="t"/>
              <a:pathLst>
                <a:path extrusionOk="0" h="3271" w="1121">
                  <a:moveTo>
                    <a:pt x="614" y="1"/>
                  </a:moveTo>
                  <a:lnTo>
                    <a:pt x="1" y="3172"/>
                  </a:lnTo>
                  <a:lnTo>
                    <a:pt x="508" y="3270"/>
                  </a:lnTo>
                  <a:lnTo>
                    <a:pt x="1121" y="107"/>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6" name="Google Shape;2966;p8"/>
            <p:cNvSpPr/>
            <p:nvPr/>
          </p:nvSpPr>
          <p:spPr>
            <a:xfrm>
              <a:off x="1137625" y="4763875"/>
              <a:ext cx="30675" cy="79100"/>
            </a:xfrm>
            <a:custGeom>
              <a:rect b="b" l="l" r="r" t="t"/>
              <a:pathLst>
                <a:path extrusionOk="0" h="3164" w="1227">
                  <a:moveTo>
                    <a:pt x="614" y="0"/>
                  </a:moveTo>
                  <a:lnTo>
                    <a:pt x="1" y="3065"/>
                  </a:lnTo>
                  <a:lnTo>
                    <a:pt x="516" y="3163"/>
                  </a:lnTo>
                  <a:lnTo>
                    <a:pt x="1227" y="98"/>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Google Shape;2967;p8"/>
            <p:cNvSpPr/>
            <p:nvPr/>
          </p:nvSpPr>
          <p:spPr>
            <a:xfrm>
              <a:off x="1165825" y="4768975"/>
              <a:ext cx="30675" cy="79100"/>
            </a:xfrm>
            <a:custGeom>
              <a:rect b="b" l="l" r="r" t="t"/>
              <a:pathLst>
                <a:path extrusionOk="0" h="3164" w="1227">
                  <a:moveTo>
                    <a:pt x="712" y="1"/>
                  </a:moveTo>
                  <a:lnTo>
                    <a:pt x="1" y="3066"/>
                  </a:lnTo>
                  <a:lnTo>
                    <a:pt x="614" y="3164"/>
                  </a:lnTo>
                  <a:lnTo>
                    <a:pt x="1227" y="99"/>
                  </a:lnTo>
                  <a:lnTo>
                    <a:pt x="712"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p8"/>
            <p:cNvSpPr/>
            <p:nvPr/>
          </p:nvSpPr>
          <p:spPr>
            <a:xfrm>
              <a:off x="1196475" y="4774075"/>
              <a:ext cx="28025" cy="81775"/>
            </a:xfrm>
            <a:custGeom>
              <a:rect b="b" l="l" r="r" t="t"/>
              <a:pathLst>
                <a:path extrusionOk="0" h="3271" w="1121">
                  <a:moveTo>
                    <a:pt x="614" y="1"/>
                  </a:moveTo>
                  <a:lnTo>
                    <a:pt x="1" y="3164"/>
                  </a:lnTo>
                  <a:lnTo>
                    <a:pt x="507" y="3270"/>
                  </a:lnTo>
                  <a:lnTo>
                    <a:pt x="1120"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Google Shape;2969;p8"/>
            <p:cNvSpPr/>
            <p:nvPr/>
          </p:nvSpPr>
          <p:spPr>
            <a:xfrm>
              <a:off x="1224475" y="4779200"/>
              <a:ext cx="30675" cy="81750"/>
            </a:xfrm>
            <a:custGeom>
              <a:rect b="b" l="l" r="r" t="t"/>
              <a:pathLst>
                <a:path extrusionOk="0" h="3270" w="1227">
                  <a:moveTo>
                    <a:pt x="613" y="0"/>
                  </a:moveTo>
                  <a:lnTo>
                    <a:pt x="0" y="3163"/>
                  </a:lnTo>
                  <a:lnTo>
                    <a:pt x="613" y="3270"/>
                  </a:lnTo>
                  <a:lnTo>
                    <a:pt x="1226" y="98"/>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Google Shape;2970;p8"/>
            <p:cNvSpPr/>
            <p:nvPr/>
          </p:nvSpPr>
          <p:spPr>
            <a:xfrm>
              <a:off x="1255125" y="4786750"/>
              <a:ext cx="28225" cy="79300"/>
            </a:xfrm>
            <a:custGeom>
              <a:rect b="b" l="l" r="r" t="t"/>
              <a:pathLst>
                <a:path extrusionOk="0" h="3172" w="1129">
                  <a:moveTo>
                    <a:pt x="613" y="1"/>
                  </a:moveTo>
                  <a:lnTo>
                    <a:pt x="0" y="3066"/>
                  </a:lnTo>
                  <a:lnTo>
                    <a:pt x="515" y="3172"/>
                  </a:lnTo>
                  <a:lnTo>
                    <a:pt x="1128" y="107"/>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Google Shape;2971;p8"/>
            <p:cNvSpPr/>
            <p:nvPr/>
          </p:nvSpPr>
          <p:spPr>
            <a:xfrm>
              <a:off x="1283325" y="4791875"/>
              <a:ext cx="30675" cy="81750"/>
            </a:xfrm>
            <a:custGeom>
              <a:rect b="b" l="l" r="r" t="t"/>
              <a:pathLst>
                <a:path extrusionOk="0" h="3270" w="1227">
                  <a:moveTo>
                    <a:pt x="613" y="0"/>
                  </a:moveTo>
                  <a:lnTo>
                    <a:pt x="0" y="3171"/>
                  </a:lnTo>
                  <a:lnTo>
                    <a:pt x="613" y="3269"/>
                  </a:lnTo>
                  <a:lnTo>
                    <a:pt x="1226" y="106"/>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Google Shape;2972;p8"/>
            <p:cNvSpPr/>
            <p:nvPr/>
          </p:nvSpPr>
          <p:spPr>
            <a:xfrm>
              <a:off x="1313975" y="4796975"/>
              <a:ext cx="28000" cy="81750"/>
            </a:xfrm>
            <a:custGeom>
              <a:rect b="b" l="l" r="r" t="t"/>
              <a:pathLst>
                <a:path extrusionOk="0" h="3270" w="1120">
                  <a:moveTo>
                    <a:pt x="613" y="0"/>
                  </a:moveTo>
                  <a:lnTo>
                    <a:pt x="0" y="3172"/>
                  </a:lnTo>
                  <a:lnTo>
                    <a:pt x="507" y="3270"/>
                  </a:lnTo>
                  <a:lnTo>
                    <a:pt x="1120" y="107"/>
                  </a:lnTo>
                  <a:lnTo>
                    <a:pt x="613"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Google Shape;2973;p8"/>
            <p:cNvSpPr/>
            <p:nvPr/>
          </p:nvSpPr>
          <p:spPr>
            <a:xfrm>
              <a:off x="1341950" y="4804725"/>
              <a:ext cx="30675" cy="79125"/>
            </a:xfrm>
            <a:custGeom>
              <a:rect b="b" l="l" r="r" t="t"/>
              <a:pathLst>
                <a:path extrusionOk="0" h="3165" w="1227">
                  <a:moveTo>
                    <a:pt x="614" y="1"/>
                  </a:moveTo>
                  <a:lnTo>
                    <a:pt x="1" y="3066"/>
                  </a:lnTo>
                  <a:lnTo>
                    <a:pt x="516" y="3164"/>
                  </a:lnTo>
                  <a:lnTo>
                    <a:pt x="1227" y="99"/>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p8"/>
            <p:cNvSpPr/>
            <p:nvPr/>
          </p:nvSpPr>
          <p:spPr>
            <a:xfrm>
              <a:off x="935950" y="4963100"/>
              <a:ext cx="441800" cy="260550"/>
            </a:xfrm>
            <a:custGeom>
              <a:rect b="b" l="l" r="r" t="t"/>
              <a:pathLst>
                <a:path extrusionOk="0" h="10422" w="17672">
                  <a:moveTo>
                    <a:pt x="1431" y="0"/>
                  </a:moveTo>
                  <a:lnTo>
                    <a:pt x="0" y="7250"/>
                  </a:lnTo>
                  <a:lnTo>
                    <a:pt x="16241" y="10421"/>
                  </a:lnTo>
                  <a:lnTo>
                    <a:pt x="17671" y="3163"/>
                  </a:lnTo>
                  <a:lnTo>
                    <a:pt x="1431" y="0"/>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5" name="Google Shape;2975;p8"/>
            <p:cNvSpPr/>
            <p:nvPr/>
          </p:nvSpPr>
          <p:spPr>
            <a:xfrm>
              <a:off x="912850" y="5169875"/>
              <a:ext cx="424025" cy="188850"/>
            </a:xfrm>
            <a:custGeom>
              <a:rect b="b" l="l" r="r" t="t"/>
              <a:pathLst>
                <a:path extrusionOk="0" h="7554" w="16961">
                  <a:moveTo>
                    <a:pt x="16961" y="3172"/>
                  </a:moveTo>
                  <a:lnTo>
                    <a:pt x="16946" y="3244"/>
                  </a:lnTo>
                  <a:lnTo>
                    <a:pt x="16946" y="3244"/>
                  </a:lnTo>
                  <a:cubicBezTo>
                    <a:pt x="16951" y="3220"/>
                    <a:pt x="16956" y="3196"/>
                    <a:pt x="16961" y="3172"/>
                  </a:cubicBezTo>
                  <a:close/>
                  <a:moveTo>
                    <a:pt x="720" y="1"/>
                  </a:moveTo>
                  <a:lnTo>
                    <a:pt x="311" y="2044"/>
                  </a:lnTo>
                  <a:cubicBezTo>
                    <a:pt x="1" y="3679"/>
                    <a:pt x="1227" y="5313"/>
                    <a:pt x="3172" y="5624"/>
                  </a:cubicBezTo>
                  <a:lnTo>
                    <a:pt x="12572" y="7463"/>
                  </a:lnTo>
                  <a:cubicBezTo>
                    <a:pt x="12846" y="7524"/>
                    <a:pt x="13120" y="7553"/>
                    <a:pt x="13390" y="7553"/>
                  </a:cubicBezTo>
                  <a:cubicBezTo>
                    <a:pt x="14925" y="7553"/>
                    <a:pt x="16295" y="6606"/>
                    <a:pt x="16552" y="5215"/>
                  </a:cubicBezTo>
                  <a:lnTo>
                    <a:pt x="16946" y="3244"/>
                  </a:lnTo>
                  <a:lnTo>
                    <a:pt x="16946" y="3244"/>
                  </a:lnTo>
                  <a:cubicBezTo>
                    <a:pt x="16656" y="4596"/>
                    <a:pt x="15307" y="5510"/>
                    <a:pt x="13798" y="5510"/>
                  </a:cubicBezTo>
                  <a:cubicBezTo>
                    <a:pt x="13529" y="5510"/>
                    <a:pt x="13255" y="5481"/>
                    <a:pt x="12980" y="5420"/>
                  </a:cubicBezTo>
                  <a:lnTo>
                    <a:pt x="3475" y="3581"/>
                  </a:lnTo>
                  <a:cubicBezTo>
                    <a:pt x="1636" y="3270"/>
                    <a:pt x="410" y="1635"/>
                    <a:pt x="720" y="1"/>
                  </a:cubicBezTo>
                  <a:close/>
                </a:path>
              </a:pathLst>
            </a:custGeom>
            <a:solidFill>
              <a:srgbClr val="3D699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Google Shape;2976;p8"/>
            <p:cNvSpPr/>
            <p:nvPr/>
          </p:nvSpPr>
          <p:spPr>
            <a:xfrm>
              <a:off x="963950" y="4963100"/>
              <a:ext cx="413800" cy="112400"/>
            </a:xfrm>
            <a:custGeom>
              <a:rect b="b" l="l" r="r" t="t"/>
              <a:pathLst>
                <a:path extrusionOk="0" h="4496" w="16552">
                  <a:moveTo>
                    <a:pt x="311" y="0"/>
                  </a:moveTo>
                  <a:lnTo>
                    <a:pt x="0" y="1324"/>
                  </a:lnTo>
                  <a:lnTo>
                    <a:pt x="16249" y="4496"/>
                  </a:lnTo>
                  <a:lnTo>
                    <a:pt x="16551" y="3163"/>
                  </a:lnTo>
                  <a:lnTo>
                    <a:pt x="311"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p8"/>
            <p:cNvSpPr/>
            <p:nvPr/>
          </p:nvSpPr>
          <p:spPr>
            <a:xfrm>
              <a:off x="984375" y="5034625"/>
              <a:ext cx="94625" cy="94425"/>
            </a:xfrm>
            <a:custGeom>
              <a:rect b="b" l="l" r="r" t="t"/>
              <a:pathLst>
                <a:path extrusionOk="0" h="3777" w="3785">
                  <a:moveTo>
                    <a:pt x="1537" y="0"/>
                  </a:moveTo>
                  <a:lnTo>
                    <a:pt x="1333" y="1022"/>
                  </a:lnTo>
                  <a:lnTo>
                    <a:pt x="311" y="817"/>
                  </a:lnTo>
                  <a:lnTo>
                    <a:pt x="1" y="2248"/>
                  </a:lnTo>
                  <a:lnTo>
                    <a:pt x="1022" y="2452"/>
                  </a:lnTo>
                  <a:lnTo>
                    <a:pt x="818" y="3474"/>
                  </a:lnTo>
                  <a:lnTo>
                    <a:pt x="2248" y="3776"/>
                  </a:lnTo>
                  <a:lnTo>
                    <a:pt x="2453" y="2754"/>
                  </a:lnTo>
                  <a:lnTo>
                    <a:pt x="3474" y="2959"/>
                  </a:lnTo>
                  <a:lnTo>
                    <a:pt x="3785" y="1528"/>
                  </a:lnTo>
                  <a:lnTo>
                    <a:pt x="2763" y="1324"/>
                  </a:lnTo>
                  <a:lnTo>
                    <a:pt x="2967" y="302"/>
                  </a:lnTo>
                  <a:lnTo>
                    <a:pt x="1537" y="0"/>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Google Shape;2978;p8"/>
            <p:cNvSpPr/>
            <p:nvPr/>
          </p:nvSpPr>
          <p:spPr>
            <a:xfrm>
              <a:off x="1178500" y="5075475"/>
              <a:ext cx="145700" cy="43350"/>
            </a:xfrm>
            <a:custGeom>
              <a:rect b="b" l="l" r="r" t="t"/>
              <a:pathLst>
                <a:path extrusionOk="0" h="1734" w="5828">
                  <a:moveTo>
                    <a:pt x="205" y="1"/>
                  </a:moveTo>
                  <a:lnTo>
                    <a:pt x="0" y="614"/>
                  </a:lnTo>
                  <a:lnTo>
                    <a:pt x="5722" y="1733"/>
                  </a:lnTo>
                  <a:lnTo>
                    <a:pt x="5828" y="1120"/>
                  </a:lnTo>
                  <a:lnTo>
                    <a:pt x="205"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Google Shape;2979;p8"/>
            <p:cNvSpPr/>
            <p:nvPr/>
          </p:nvSpPr>
          <p:spPr>
            <a:xfrm>
              <a:off x="1170925" y="5113700"/>
              <a:ext cx="145525" cy="43550"/>
            </a:xfrm>
            <a:custGeom>
              <a:rect b="b" l="l" r="r" t="t"/>
              <a:pathLst>
                <a:path extrusionOk="0" h="1742" w="5821">
                  <a:moveTo>
                    <a:pt x="205" y="0"/>
                  </a:moveTo>
                  <a:lnTo>
                    <a:pt x="1" y="719"/>
                  </a:lnTo>
                  <a:lnTo>
                    <a:pt x="5722" y="1741"/>
                  </a:lnTo>
                  <a:lnTo>
                    <a:pt x="5820" y="1128"/>
                  </a:lnTo>
                  <a:lnTo>
                    <a:pt x="205"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80" name="Google Shape;2980;p8"/>
          <p:cNvGrpSpPr/>
          <p:nvPr/>
        </p:nvGrpSpPr>
        <p:grpSpPr>
          <a:xfrm rot="989871">
            <a:off x="7304984" y="4186995"/>
            <a:ext cx="531314" cy="821185"/>
            <a:chOff x="238125" y="3188925"/>
            <a:chExt cx="531275" cy="821125"/>
          </a:xfrm>
        </p:grpSpPr>
        <p:sp>
          <p:nvSpPr>
            <p:cNvPr id="2981" name="Google Shape;2981;p8"/>
            <p:cNvSpPr/>
            <p:nvPr/>
          </p:nvSpPr>
          <p:spPr>
            <a:xfrm>
              <a:off x="281625" y="3275750"/>
              <a:ext cx="487775" cy="734300"/>
            </a:xfrm>
            <a:custGeom>
              <a:rect b="b" l="l" r="r" t="t"/>
              <a:pathLst>
                <a:path extrusionOk="0" h="29372" w="19511">
                  <a:moveTo>
                    <a:pt x="11950" y="1"/>
                  </a:moveTo>
                  <a:lnTo>
                    <a:pt x="1" y="3475"/>
                  </a:lnTo>
                  <a:lnTo>
                    <a:pt x="7357" y="28403"/>
                  </a:lnTo>
                  <a:cubicBezTo>
                    <a:pt x="7526" y="28991"/>
                    <a:pt x="8040" y="29371"/>
                    <a:pt x="8619" y="29371"/>
                  </a:cubicBezTo>
                  <a:cubicBezTo>
                    <a:pt x="8741" y="29371"/>
                    <a:pt x="8866" y="29354"/>
                    <a:pt x="8992" y="29319"/>
                  </a:cubicBezTo>
                  <a:lnTo>
                    <a:pt x="18391" y="26564"/>
                  </a:lnTo>
                  <a:cubicBezTo>
                    <a:pt x="19102" y="26360"/>
                    <a:pt x="19511" y="25641"/>
                    <a:pt x="19306" y="24930"/>
                  </a:cubicBezTo>
                  <a:lnTo>
                    <a:pt x="11950" y="1"/>
                  </a:lnTo>
                  <a:close/>
                </a:path>
              </a:pathLst>
            </a:custGeom>
            <a:solidFill>
              <a:srgbClr val="FF78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Google Shape;2982;p8"/>
            <p:cNvSpPr/>
            <p:nvPr/>
          </p:nvSpPr>
          <p:spPr>
            <a:xfrm>
              <a:off x="324950" y="3418800"/>
              <a:ext cx="365375" cy="316750"/>
            </a:xfrm>
            <a:custGeom>
              <a:rect b="b" l="l" r="r" t="t"/>
              <a:pathLst>
                <a:path extrusionOk="0" h="12670" w="14615">
                  <a:moveTo>
                    <a:pt x="11852" y="0"/>
                  </a:moveTo>
                  <a:lnTo>
                    <a:pt x="1" y="3474"/>
                  </a:lnTo>
                  <a:lnTo>
                    <a:pt x="2657" y="12669"/>
                  </a:lnTo>
                  <a:lnTo>
                    <a:pt x="14615" y="9195"/>
                  </a:lnTo>
                  <a:lnTo>
                    <a:pt x="11852" y="0"/>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Google Shape;2983;p8"/>
            <p:cNvSpPr/>
            <p:nvPr/>
          </p:nvSpPr>
          <p:spPr>
            <a:xfrm>
              <a:off x="238125" y="3188925"/>
              <a:ext cx="360250" cy="178800"/>
            </a:xfrm>
            <a:custGeom>
              <a:rect b="b" l="l" r="r" t="t"/>
              <a:pathLst>
                <a:path extrusionOk="0" h="7152" w="14410">
                  <a:moveTo>
                    <a:pt x="13486" y="0"/>
                  </a:moveTo>
                  <a:lnTo>
                    <a:pt x="0" y="3981"/>
                  </a:lnTo>
                  <a:lnTo>
                    <a:pt x="1022" y="7152"/>
                  </a:lnTo>
                  <a:lnTo>
                    <a:pt x="14410" y="3270"/>
                  </a:lnTo>
                  <a:lnTo>
                    <a:pt x="13486" y="0"/>
                  </a:lnTo>
                  <a:close/>
                </a:path>
              </a:pathLst>
            </a:custGeom>
            <a:solidFill>
              <a:srgbClr val="FBF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4" name="Google Shape;2984;p8"/>
            <p:cNvSpPr/>
            <p:nvPr/>
          </p:nvSpPr>
          <p:spPr>
            <a:xfrm>
              <a:off x="250975" y="3280875"/>
              <a:ext cx="38250" cy="84200"/>
            </a:xfrm>
            <a:custGeom>
              <a:rect b="b" l="l" r="r" t="t"/>
              <a:pathLst>
                <a:path extrusionOk="0" h="3368" w="1530">
                  <a:moveTo>
                    <a:pt x="614" y="0"/>
                  </a:moveTo>
                  <a:lnTo>
                    <a:pt x="1" y="205"/>
                  </a:lnTo>
                  <a:lnTo>
                    <a:pt x="916" y="3368"/>
                  </a:lnTo>
                  <a:lnTo>
                    <a:pt x="1529" y="3163"/>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Google Shape;2985;p8"/>
            <p:cNvSpPr/>
            <p:nvPr/>
          </p:nvSpPr>
          <p:spPr>
            <a:xfrm>
              <a:off x="281625" y="3273100"/>
              <a:ext cx="35800" cy="84425"/>
            </a:xfrm>
            <a:custGeom>
              <a:rect b="b" l="l" r="r" t="t"/>
              <a:pathLst>
                <a:path extrusionOk="0" h="3377" w="1432">
                  <a:moveTo>
                    <a:pt x="508" y="1"/>
                  </a:moveTo>
                  <a:lnTo>
                    <a:pt x="1" y="107"/>
                  </a:lnTo>
                  <a:lnTo>
                    <a:pt x="916" y="3376"/>
                  </a:lnTo>
                  <a:lnTo>
                    <a:pt x="1431" y="3172"/>
                  </a:lnTo>
                  <a:lnTo>
                    <a:pt x="508"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Google Shape;2986;p8"/>
            <p:cNvSpPr/>
            <p:nvPr/>
          </p:nvSpPr>
          <p:spPr>
            <a:xfrm>
              <a:off x="309625" y="3262875"/>
              <a:ext cx="38450" cy="84425"/>
            </a:xfrm>
            <a:custGeom>
              <a:rect b="b" l="l" r="r" t="t"/>
              <a:pathLst>
                <a:path extrusionOk="0" h="3377" w="1538">
                  <a:moveTo>
                    <a:pt x="614" y="1"/>
                  </a:moveTo>
                  <a:lnTo>
                    <a:pt x="1" y="205"/>
                  </a:lnTo>
                  <a:lnTo>
                    <a:pt x="1022" y="3377"/>
                  </a:lnTo>
                  <a:lnTo>
                    <a:pt x="1537" y="3270"/>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Google Shape;2987;p8"/>
            <p:cNvSpPr/>
            <p:nvPr/>
          </p:nvSpPr>
          <p:spPr>
            <a:xfrm>
              <a:off x="340275" y="3255325"/>
              <a:ext cx="38450" cy="84200"/>
            </a:xfrm>
            <a:custGeom>
              <a:rect b="b" l="l" r="r" t="t"/>
              <a:pathLst>
                <a:path extrusionOk="0" h="3368" w="1538">
                  <a:moveTo>
                    <a:pt x="614" y="1"/>
                  </a:moveTo>
                  <a:lnTo>
                    <a:pt x="1" y="205"/>
                  </a:lnTo>
                  <a:lnTo>
                    <a:pt x="924" y="3368"/>
                  </a:lnTo>
                  <a:lnTo>
                    <a:pt x="1537" y="3164"/>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Google Shape;2988;p8"/>
            <p:cNvSpPr/>
            <p:nvPr/>
          </p:nvSpPr>
          <p:spPr>
            <a:xfrm>
              <a:off x="370925" y="3245100"/>
              <a:ext cx="38450" cy="84225"/>
            </a:xfrm>
            <a:custGeom>
              <a:rect b="b" l="l" r="r" t="t"/>
              <a:pathLst>
                <a:path extrusionOk="0" h="3369" w="1538">
                  <a:moveTo>
                    <a:pt x="516" y="1"/>
                  </a:moveTo>
                  <a:lnTo>
                    <a:pt x="1" y="205"/>
                  </a:lnTo>
                  <a:lnTo>
                    <a:pt x="924" y="3368"/>
                  </a:lnTo>
                  <a:lnTo>
                    <a:pt x="1537" y="3270"/>
                  </a:lnTo>
                  <a:lnTo>
                    <a:pt x="516"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p8"/>
            <p:cNvSpPr/>
            <p:nvPr/>
          </p:nvSpPr>
          <p:spPr>
            <a:xfrm>
              <a:off x="401575" y="3237350"/>
              <a:ext cx="35800" cy="84400"/>
            </a:xfrm>
            <a:custGeom>
              <a:rect b="b" l="l" r="r" t="t"/>
              <a:pathLst>
                <a:path extrusionOk="0" h="3376" w="1432">
                  <a:moveTo>
                    <a:pt x="516" y="0"/>
                  </a:moveTo>
                  <a:lnTo>
                    <a:pt x="1" y="205"/>
                  </a:lnTo>
                  <a:lnTo>
                    <a:pt x="924" y="3376"/>
                  </a:lnTo>
                  <a:lnTo>
                    <a:pt x="1431" y="3172"/>
                  </a:lnTo>
                  <a:lnTo>
                    <a:pt x="516"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Google Shape;2990;p8"/>
            <p:cNvSpPr/>
            <p:nvPr/>
          </p:nvSpPr>
          <p:spPr>
            <a:xfrm>
              <a:off x="429775" y="3229775"/>
              <a:ext cx="38250" cy="81775"/>
            </a:xfrm>
            <a:custGeom>
              <a:rect b="b" l="l" r="r" t="t"/>
              <a:pathLst>
                <a:path extrusionOk="0" h="3271" w="1530">
                  <a:moveTo>
                    <a:pt x="614" y="1"/>
                  </a:moveTo>
                  <a:lnTo>
                    <a:pt x="1" y="99"/>
                  </a:lnTo>
                  <a:lnTo>
                    <a:pt x="916" y="3270"/>
                  </a:lnTo>
                  <a:lnTo>
                    <a:pt x="1529" y="3164"/>
                  </a:lnTo>
                  <a:lnTo>
                    <a:pt x="614"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Google Shape;2991;p8"/>
            <p:cNvSpPr/>
            <p:nvPr/>
          </p:nvSpPr>
          <p:spPr>
            <a:xfrm>
              <a:off x="460425" y="3219575"/>
              <a:ext cx="38250" cy="84200"/>
            </a:xfrm>
            <a:custGeom>
              <a:rect b="b" l="l" r="r" t="t"/>
              <a:pathLst>
                <a:path extrusionOk="0" h="3368" w="1530">
                  <a:moveTo>
                    <a:pt x="614" y="0"/>
                  </a:moveTo>
                  <a:lnTo>
                    <a:pt x="1" y="205"/>
                  </a:lnTo>
                  <a:lnTo>
                    <a:pt x="916" y="3368"/>
                  </a:lnTo>
                  <a:lnTo>
                    <a:pt x="1529" y="3163"/>
                  </a:lnTo>
                  <a:lnTo>
                    <a:pt x="614"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p8"/>
            <p:cNvSpPr/>
            <p:nvPr/>
          </p:nvSpPr>
          <p:spPr>
            <a:xfrm>
              <a:off x="491075" y="3211800"/>
              <a:ext cx="35800" cy="84425"/>
            </a:xfrm>
            <a:custGeom>
              <a:rect b="b" l="l" r="r" t="t"/>
              <a:pathLst>
                <a:path extrusionOk="0" h="3377" w="1432">
                  <a:moveTo>
                    <a:pt x="507" y="1"/>
                  </a:moveTo>
                  <a:lnTo>
                    <a:pt x="1" y="107"/>
                  </a:lnTo>
                  <a:lnTo>
                    <a:pt x="916" y="3376"/>
                  </a:lnTo>
                  <a:lnTo>
                    <a:pt x="1431" y="3172"/>
                  </a:lnTo>
                  <a:lnTo>
                    <a:pt x="507"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Google Shape;2993;p8"/>
            <p:cNvSpPr/>
            <p:nvPr/>
          </p:nvSpPr>
          <p:spPr>
            <a:xfrm>
              <a:off x="519075" y="3201575"/>
              <a:ext cx="38450" cy="84425"/>
            </a:xfrm>
            <a:custGeom>
              <a:rect b="b" l="l" r="r" t="t"/>
              <a:pathLst>
                <a:path extrusionOk="0" h="3377" w="1538">
                  <a:moveTo>
                    <a:pt x="613" y="1"/>
                  </a:moveTo>
                  <a:lnTo>
                    <a:pt x="0" y="205"/>
                  </a:lnTo>
                  <a:lnTo>
                    <a:pt x="1022" y="3377"/>
                  </a:lnTo>
                  <a:lnTo>
                    <a:pt x="1537" y="3270"/>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Google Shape;2994;p8"/>
            <p:cNvSpPr/>
            <p:nvPr/>
          </p:nvSpPr>
          <p:spPr>
            <a:xfrm>
              <a:off x="549725" y="3194025"/>
              <a:ext cx="38450" cy="84200"/>
            </a:xfrm>
            <a:custGeom>
              <a:rect b="b" l="l" r="r" t="t"/>
              <a:pathLst>
                <a:path extrusionOk="0" h="3368" w="1538">
                  <a:moveTo>
                    <a:pt x="613" y="1"/>
                  </a:moveTo>
                  <a:lnTo>
                    <a:pt x="0" y="99"/>
                  </a:lnTo>
                  <a:lnTo>
                    <a:pt x="924" y="3368"/>
                  </a:lnTo>
                  <a:lnTo>
                    <a:pt x="1537" y="3164"/>
                  </a:lnTo>
                  <a:lnTo>
                    <a:pt x="613"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Google Shape;2995;p8"/>
            <p:cNvSpPr/>
            <p:nvPr/>
          </p:nvSpPr>
          <p:spPr>
            <a:xfrm>
              <a:off x="281625" y="3275750"/>
              <a:ext cx="309000" cy="122625"/>
            </a:xfrm>
            <a:custGeom>
              <a:rect b="b" l="l" r="r" t="t"/>
              <a:pathLst>
                <a:path extrusionOk="0" h="4905" w="12360">
                  <a:moveTo>
                    <a:pt x="11950" y="1"/>
                  </a:moveTo>
                  <a:lnTo>
                    <a:pt x="1" y="3475"/>
                  </a:lnTo>
                  <a:lnTo>
                    <a:pt x="410" y="4905"/>
                  </a:lnTo>
                  <a:lnTo>
                    <a:pt x="12359" y="1325"/>
                  </a:lnTo>
                  <a:lnTo>
                    <a:pt x="11950" y="1"/>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6" name="Google Shape;2996;p8"/>
            <p:cNvSpPr/>
            <p:nvPr/>
          </p:nvSpPr>
          <p:spPr>
            <a:xfrm>
              <a:off x="557500" y="3574500"/>
              <a:ext cx="86850" cy="38425"/>
            </a:xfrm>
            <a:custGeom>
              <a:rect b="b" l="l" r="r" t="t"/>
              <a:pathLst>
                <a:path extrusionOk="0" h="1537" w="3474">
                  <a:moveTo>
                    <a:pt x="3367" y="0"/>
                  </a:moveTo>
                  <a:lnTo>
                    <a:pt x="0" y="1022"/>
                  </a:lnTo>
                  <a:lnTo>
                    <a:pt x="204" y="1537"/>
                  </a:lnTo>
                  <a:lnTo>
                    <a:pt x="3474" y="613"/>
                  </a:lnTo>
                  <a:lnTo>
                    <a:pt x="3367" y="0"/>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7" name="Google Shape;2997;p8"/>
            <p:cNvSpPr/>
            <p:nvPr/>
          </p:nvSpPr>
          <p:spPr>
            <a:xfrm>
              <a:off x="549725" y="3546500"/>
              <a:ext cx="86875" cy="38250"/>
            </a:xfrm>
            <a:custGeom>
              <a:rect b="b" l="l" r="r" t="t"/>
              <a:pathLst>
                <a:path extrusionOk="0" h="1530" w="3475">
                  <a:moveTo>
                    <a:pt x="3270" y="1"/>
                  </a:moveTo>
                  <a:lnTo>
                    <a:pt x="0" y="1022"/>
                  </a:lnTo>
                  <a:lnTo>
                    <a:pt x="205" y="1529"/>
                  </a:lnTo>
                  <a:lnTo>
                    <a:pt x="3474" y="614"/>
                  </a:lnTo>
                  <a:lnTo>
                    <a:pt x="3270"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8" name="Google Shape;2998;p8"/>
            <p:cNvSpPr/>
            <p:nvPr/>
          </p:nvSpPr>
          <p:spPr>
            <a:xfrm>
              <a:off x="542175" y="3518300"/>
              <a:ext cx="86850" cy="38450"/>
            </a:xfrm>
            <a:custGeom>
              <a:rect b="b" l="l" r="r" t="t"/>
              <a:pathLst>
                <a:path extrusionOk="0" h="1538" w="3474">
                  <a:moveTo>
                    <a:pt x="3269" y="1"/>
                  </a:moveTo>
                  <a:lnTo>
                    <a:pt x="0" y="1022"/>
                  </a:lnTo>
                  <a:lnTo>
                    <a:pt x="98" y="1537"/>
                  </a:lnTo>
                  <a:lnTo>
                    <a:pt x="3474" y="614"/>
                  </a:lnTo>
                  <a:lnTo>
                    <a:pt x="3269" y="1"/>
                  </a:lnTo>
                  <a:close/>
                </a:path>
              </a:pathLst>
            </a:custGeom>
            <a:solidFill>
              <a:srgbClr val="D2D3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9" name="Google Shape;2999;p8"/>
            <p:cNvSpPr/>
            <p:nvPr/>
          </p:nvSpPr>
          <p:spPr>
            <a:xfrm>
              <a:off x="360725" y="3514550"/>
              <a:ext cx="84400" cy="75050"/>
            </a:xfrm>
            <a:custGeom>
              <a:rect b="b" l="l" r="r" t="t"/>
              <a:pathLst>
                <a:path extrusionOk="0" h="3002" w="3376">
                  <a:moveTo>
                    <a:pt x="1712" y="1"/>
                  </a:moveTo>
                  <a:cubicBezTo>
                    <a:pt x="1583" y="1"/>
                    <a:pt x="1454" y="18"/>
                    <a:pt x="1332" y="53"/>
                  </a:cubicBezTo>
                  <a:cubicBezTo>
                    <a:pt x="515" y="355"/>
                    <a:pt x="0" y="1172"/>
                    <a:pt x="311" y="1892"/>
                  </a:cubicBezTo>
                  <a:cubicBezTo>
                    <a:pt x="474" y="2546"/>
                    <a:pt x="1031" y="3002"/>
                    <a:pt x="1666" y="3002"/>
                  </a:cubicBezTo>
                  <a:cubicBezTo>
                    <a:pt x="1824" y="3002"/>
                    <a:pt x="1987" y="2974"/>
                    <a:pt x="2150" y="2913"/>
                  </a:cubicBezTo>
                  <a:cubicBezTo>
                    <a:pt x="2967" y="2709"/>
                    <a:pt x="3376" y="1892"/>
                    <a:pt x="3171" y="1074"/>
                  </a:cubicBezTo>
                  <a:cubicBezTo>
                    <a:pt x="3002" y="397"/>
                    <a:pt x="2339" y="1"/>
                    <a:pt x="1712" y="1"/>
                  </a:cubicBez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0" name="Google Shape;3000;p8"/>
            <p:cNvSpPr/>
            <p:nvPr/>
          </p:nvSpPr>
          <p:spPr>
            <a:xfrm>
              <a:off x="450200" y="3847900"/>
              <a:ext cx="319200" cy="162150"/>
            </a:xfrm>
            <a:custGeom>
              <a:rect b="b" l="l" r="r" t="t"/>
              <a:pathLst>
                <a:path extrusionOk="0" h="6486" w="12768">
                  <a:moveTo>
                    <a:pt x="1" y="3572"/>
                  </a:moveTo>
                  <a:lnTo>
                    <a:pt x="1" y="3572"/>
                  </a:lnTo>
                  <a:cubicBezTo>
                    <a:pt x="9" y="3599"/>
                    <a:pt x="17" y="3625"/>
                    <a:pt x="26" y="3651"/>
                  </a:cubicBezTo>
                  <a:lnTo>
                    <a:pt x="26" y="3651"/>
                  </a:lnTo>
                  <a:lnTo>
                    <a:pt x="1" y="3572"/>
                  </a:lnTo>
                  <a:close/>
                  <a:moveTo>
                    <a:pt x="11950" y="0"/>
                  </a:moveTo>
                  <a:cubicBezTo>
                    <a:pt x="12155" y="711"/>
                    <a:pt x="11746" y="1431"/>
                    <a:pt x="11035" y="1635"/>
                  </a:cubicBezTo>
                  <a:lnTo>
                    <a:pt x="1636" y="4496"/>
                  </a:lnTo>
                  <a:cubicBezTo>
                    <a:pt x="1510" y="4531"/>
                    <a:pt x="1385" y="4548"/>
                    <a:pt x="1263" y="4548"/>
                  </a:cubicBezTo>
                  <a:cubicBezTo>
                    <a:pt x="710" y="4548"/>
                    <a:pt x="216" y="4200"/>
                    <a:pt x="26" y="3651"/>
                  </a:cubicBezTo>
                  <a:lnTo>
                    <a:pt x="26" y="3651"/>
                  </a:lnTo>
                  <a:lnTo>
                    <a:pt x="614" y="5517"/>
                  </a:lnTo>
                  <a:cubicBezTo>
                    <a:pt x="783" y="6105"/>
                    <a:pt x="1297" y="6485"/>
                    <a:pt x="1876" y="6485"/>
                  </a:cubicBezTo>
                  <a:cubicBezTo>
                    <a:pt x="1998" y="6485"/>
                    <a:pt x="2123" y="6468"/>
                    <a:pt x="2249" y="6433"/>
                  </a:cubicBezTo>
                  <a:lnTo>
                    <a:pt x="11648" y="3678"/>
                  </a:lnTo>
                  <a:cubicBezTo>
                    <a:pt x="12359" y="3474"/>
                    <a:pt x="12768" y="2755"/>
                    <a:pt x="12563" y="2044"/>
                  </a:cubicBezTo>
                  <a:lnTo>
                    <a:pt x="11950" y="0"/>
                  </a:lnTo>
                  <a:close/>
                </a:path>
              </a:pathLst>
            </a:custGeom>
            <a:solidFill>
              <a:srgbClr val="F56E7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01" name="Google Shape;3001;p8"/>
          <p:cNvSpPr txBox="1"/>
          <p:nvPr>
            <p:ph type="title"/>
          </p:nvPr>
        </p:nvSpPr>
        <p:spPr>
          <a:xfrm>
            <a:off x="472400" y="1295950"/>
            <a:ext cx="1353600" cy="2032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Input of data</a:t>
            </a:r>
            <a:endParaRPr/>
          </a:p>
        </p:txBody>
      </p:sp>
      <p:pic>
        <p:nvPicPr>
          <p:cNvPr id="3002" name="Google Shape;3002;p8"/>
          <p:cNvPicPr preferRelativeResize="0"/>
          <p:nvPr/>
        </p:nvPicPr>
        <p:blipFill>
          <a:blip r:embed="rId3">
            <a:alphaModFix/>
          </a:blip>
          <a:stretch>
            <a:fillRect/>
          </a:stretch>
        </p:blipFill>
        <p:spPr>
          <a:xfrm>
            <a:off x="2428875" y="106075"/>
            <a:ext cx="4975302" cy="4848549"/>
          </a:xfrm>
          <a:prstGeom prst="rect">
            <a:avLst/>
          </a:prstGeom>
          <a:noFill/>
          <a:ln>
            <a:noFill/>
          </a:ln>
        </p:spPr>
      </p:pic>
      <p:sp>
        <p:nvSpPr>
          <p:cNvPr id="3003" name="Google Shape;3003;p8"/>
          <p:cNvSpPr txBox="1"/>
          <p:nvPr/>
        </p:nvSpPr>
        <p:spPr>
          <a:xfrm>
            <a:off x="0" y="4866600"/>
            <a:ext cx="3600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2"/>
                </a:solidFill>
                <a:latin typeface="Nunito"/>
                <a:ea typeface="Nunito"/>
                <a:cs typeface="Nunito"/>
                <a:sym typeface="Nunito"/>
              </a:rPr>
              <a:t>source : </a:t>
            </a:r>
            <a:r>
              <a:rPr lang="en" sz="500" u="sng">
                <a:solidFill>
                  <a:schemeClr val="hlink"/>
                </a:solidFill>
                <a:latin typeface="Nunito"/>
                <a:ea typeface="Nunito"/>
                <a:cs typeface="Nunito"/>
                <a:sym typeface="Nunito"/>
                <a:hlinkClick r:id="rId4"/>
              </a:rPr>
              <a:t>https://archive.ics.uci.edu/ml/datasets/Heart+Disease</a:t>
            </a:r>
            <a:endParaRPr sz="500">
              <a:solidFill>
                <a:schemeClr val="lt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7" name="Shape 3007"/>
        <p:cNvGrpSpPr/>
        <p:nvPr/>
      </p:nvGrpSpPr>
      <p:grpSpPr>
        <a:xfrm>
          <a:off x="0" y="0"/>
          <a:ext cx="0" cy="0"/>
          <a:chOff x="0" y="0"/>
          <a:chExt cx="0" cy="0"/>
        </a:xfrm>
      </p:grpSpPr>
      <p:sp>
        <p:nvSpPr>
          <p:cNvPr id="3008" name="Google Shape;3008;p11"/>
          <p:cNvSpPr txBox="1"/>
          <p:nvPr>
            <p:ph type="title"/>
          </p:nvPr>
        </p:nvSpPr>
        <p:spPr>
          <a:xfrm>
            <a:off x="713250" y="272800"/>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Output of Data</a:t>
            </a:r>
            <a:endParaRPr/>
          </a:p>
        </p:txBody>
      </p:sp>
      <p:sp>
        <p:nvSpPr>
          <p:cNvPr id="3009" name="Google Shape;3009;p11"/>
          <p:cNvSpPr txBox="1"/>
          <p:nvPr/>
        </p:nvSpPr>
        <p:spPr>
          <a:xfrm>
            <a:off x="690000" y="4024725"/>
            <a:ext cx="7764000" cy="36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200">
                <a:solidFill>
                  <a:schemeClr val="lt2"/>
                </a:solidFill>
                <a:latin typeface="Nunito"/>
                <a:ea typeface="Nunito"/>
                <a:cs typeface="Nunito"/>
                <a:sym typeface="Nunito"/>
              </a:rPr>
              <a:t>Observation: </a:t>
            </a:r>
            <a:endParaRPr sz="1200">
              <a:solidFill>
                <a:schemeClr val="lt2"/>
              </a:solidFill>
              <a:latin typeface="Nunito"/>
              <a:ea typeface="Nunito"/>
              <a:cs typeface="Nunito"/>
              <a:sym typeface="Nunito"/>
            </a:endParaRPr>
          </a:p>
          <a:p>
            <a:pPr indent="-304800" lvl="0" marL="457200" marR="0" rtl="0" algn="l">
              <a:lnSpc>
                <a:spcPct val="100000"/>
              </a:lnSpc>
              <a:spcBef>
                <a:spcPts val="0"/>
              </a:spcBef>
              <a:spcAft>
                <a:spcPts val="0"/>
              </a:spcAft>
              <a:buClr>
                <a:schemeClr val="lt2"/>
              </a:buClr>
              <a:buSzPts val="1200"/>
              <a:buFont typeface="Nunito"/>
              <a:buAutoNum type="arabicPeriod"/>
            </a:pPr>
            <a:r>
              <a:rPr lang="en" sz="1200">
                <a:solidFill>
                  <a:schemeClr val="lt2"/>
                </a:solidFill>
                <a:latin typeface="Nunito"/>
                <a:ea typeface="Nunito"/>
                <a:cs typeface="Nunito"/>
                <a:sym typeface="Nunito"/>
              </a:rPr>
              <a:t>The values for the ‘sex’ feature is imbalanced: fewer women then men in the dataset (96 versus 207). </a:t>
            </a:r>
            <a:endParaRPr sz="1200">
              <a:solidFill>
                <a:schemeClr val="lt2"/>
              </a:solidFill>
              <a:latin typeface="Nunito"/>
              <a:ea typeface="Nunito"/>
              <a:cs typeface="Nunito"/>
              <a:sym typeface="Nunito"/>
            </a:endParaRPr>
          </a:p>
          <a:p>
            <a:pPr indent="-304800" lvl="0" marL="457200" marR="0" rtl="0" algn="l">
              <a:lnSpc>
                <a:spcPct val="100000"/>
              </a:lnSpc>
              <a:spcBef>
                <a:spcPts val="0"/>
              </a:spcBef>
              <a:spcAft>
                <a:spcPts val="0"/>
              </a:spcAft>
              <a:buClr>
                <a:schemeClr val="lt2"/>
              </a:buClr>
              <a:buSzPts val="1200"/>
              <a:buFont typeface="Nunito"/>
              <a:buAutoNum type="arabicPeriod"/>
            </a:pPr>
            <a:r>
              <a:rPr lang="en" sz="1200">
                <a:solidFill>
                  <a:schemeClr val="lt2"/>
                </a:solidFill>
                <a:latin typeface="Nunito"/>
                <a:ea typeface="Nunito"/>
                <a:cs typeface="Nunito"/>
                <a:sym typeface="Nunito"/>
              </a:rPr>
              <a:t>Positive correlation between chest pain (cp) and target (our predictor). </a:t>
            </a:r>
            <a:endParaRPr sz="1200">
              <a:solidFill>
                <a:schemeClr val="lt2"/>
              </a:solidFill>
              <a:latin typeface="Nunito"/>
              <a:ea typeface="Nunito"/>
              <a:cs typeface="Nunito"/>
              <a:sym typeface="Nunito"/>
            </a:endParaRPr>
          </a:p>
          <a:p>
            <a:pPr indent="-304800" lvl="0" marL="457200" marR="0" rtl="0" algn="l">
              <a:lnSpc>
                <a:spcPct val="100000"/>
              </a:lnSpc>
              <a:spcBef>
                <a:spcPts val="0"/>
              </a:spcBef>
              <a:spcAft>
                <a:spcPts val="0"/>
              </a:spcAft>
              <a:buClr>
                <a:schemeClr val="lt2"/>
              </a:buClr>
              <a:buSzPts val="1200"/>
              <a:buFont typeface="Nunito"/>
              <a:buAutoNum type="arabicPeriod"/>
            </a:pPr>
            <a:r>
              <a:rPr lang="en" sz="1200">
                <a:solidFill>
                  <a:schemeClr val="lt2"/>
                </a:solidFill>
                <a:latin typeface="Nunito"/>
                <a:ea typeface="Nunito"/>
                <a:cs typeface="Nunito"/>
                <a:sym typeface="Nunito"/>
              </a:rPr>
              <a:t>Negative correlation between exercise induced angina (exang) and our predictor.</a:t>
            </a:r>
            <a:endParaRPr sz="1200">
              <a:solidFill>
                <a:schemeClr val="lt2"/>
              </a:solidFill>
              <a:latin typeface="Nunito"/>
              <a:ea typeface="Nunito"/>
              <a:cs typeface="Nunito"/>
              <a:sym typeface="Nunito"/>
            </a:endParaRPr>
          </a:p>
          <a:p>
            <a:pPr indent="0" lvl="0" marL="457200" marR="0" rtl="0" algn="l">
              <a:lnSpc>
                <a:spcPct val="100000"/>
              </a:lnSpc>
              <a:spcBef>
                <a:spcPts val="0"/>
              </a:spcBef>
              <a:spcAft>
                <a:spcPts val="0"/>
              </a:spcAft>
              <a:buNone/>
            </a:pPr>
            <a:r>
              <a:t/>
            </a:r>
            <a:endParaRPr sz="1200">
              <a:solidFill>
                <a:schemeClr val="lt2"/>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1200"/>
              <a:buFont typeface="Arial"/>
              <a:buNone/>
            </a:pPr>
            <a:r>
              <a:t/>
            </a:r>
            <a:endParaRPr sz="1200">
              <a:solidFill>
                <a:schemeClr val="lt2"/>
              </a:solidFill>
              <a:latin typeface="Nunito"/>
              <a:ea typeface="Nunito"/>
              <a:cs typeface="Nunito"/>
              <a:sym typeface="Nunito"/>
            </a:endParaRPr>
          </a:p>
        </p:txBody>
      </p:sp>
      <p:pic>
        <p:nvPicPr>
          <p:cNvPr id="3010" name="Google Shape;3010;p11"/>
          <p:cNvPicPr preferRelativeResize="0"/>
          <p:nvPr/>
        </p:nvPicPr>
        <p:blipFill>
          <a:blip r:embed="rId3">
            <a:alphaModFix/>
          </a:blip>
          <a:stretch>
            <a:fillRect/>
          </a:stretch>
        </p:blipFill>
        <p:spPr>
          <a:xfrm>
            <a:off x="4572000" y="1012350"/>
            <a:ext cx="3784400" cy="2978104"/>
          </a:xfrm>
          <a:prstGeom prst="rect">
            <a:avLst/>
          </a:prstGeom>
          <a:noFill/>
          <a:ln>
            <a:noFill/>
          </a:ln>
        </p:spPr>
      </p:pic>
      <p:pic>
        <p:nvPicPr>
          <p:cNvPr id="3011" name="Google Shape;3011;p11"/>
          <p:cNvPicPr preferRelativeResize="0"/>
          <p:nvPr/>
        </p:nvPicPr>
        <p:blipFill>
          <a:blip r:embed="rId4">
            <a:alphaModFix/>
          </a:blip>
          <a:stretch>
            <a:fillRect/>
          </a:stretch>
        </p:blipFill>
        <p:spPr>
          <a:xfrm>
            <a:off x="690000" y="1012337"/>
            <a:ext cx="3784399" cy="1407025"/>
          </a:xfrm>
          <a:prstGeom prst="rect">
            <a:avLst/>
          </a:prstGeom>
          <a:noFill/>
          <a:ln>
            <a:noFill/>
          </a:ln>
        </p:spPr>
      </p:pic>
      <p:pic>
        <p:nvPicPr>
          <p:cNvPr id="3012" name="Google Shape;3012;p11"/>
          <p:cNvPicPr preferRelativeResize="0"/>
          <p:nvPr/>
        </p:nvPicPr>
        <p:blipFill>
          <a:blip r:embed="rId5">
            <a:alphaModFix/>
          </a:blip>
          <a:stretch>
            <a:fillRect/>
          </a:stretch>
        </p:blipFill>
        <p:spPr>
          <a:xfrm>
            <a:off x="690000" y="2510650"/>
            <a:ext cx="3784404" cy="1479800"/>
          </a:xfrm>
          <a:prstGeom prst="rect">
            <a:avLst/>
          </a:prstGeom>
          <a:noFill/>
          <a:ln>
            <a:noFill/>
          </a:ln>
        </p:spPr>
      </p:pic>
      <p:grpSp>
        <p:nvGrpSpPr>
          <p:cNvPr id="3013" name="Google Shape;3013;p11"/>
          <p:cNvGrpSpPr/>
          <p:nvPr/>
        </p:nvGrpSpPr>
        <p:grpSpPr>
          <a:xfrm>
            <a:off x="251422" y="3102958"/>
            <a:ext cx="737224" cy="961704"/>
            <a:chOff x="11393043" y="2103646"/>
            <a:chExt cx="1064122" cy="1275978"/>
          </a:xfrm>
        </p:grpSpPr>
        <p:sp>
          <p:nvSpPr>
            <p:cNvPr id="3014" name="Google Shape;3014;p11"/>
            <p:cNvSpPr/>
            <p:nvPr/>
          </p:nvSpPr>
          <p:spPr>
            <a:xfrm>
              <a:off x="11393043" y="2180693"/>
              <a:ext cx="1064122" cy="1198931"/>
            </a:xfrm>
            <a:custGeom>
              <a:rect b="b" l="l" r="r" t="t"/>
              <a:pathLst>
                <a:path extrusionOk="0" h="76280" w="67703">
                  <a:moveTo>
                    <a:pt x="3223" y="0"/>
                  </a:moveTo>
                  <a:cubicBezTo>
                    <a:pt x="1532" y="0"/>
                    <a:pt x="1" y="1691"/>
                    <a:pt x="1" y="3676"/>
                  </a:cubicBezTo>
                  <a:lnTo>
                    <a:pt x="1" y="72762"/>
                  </a:lnTo>
                  <a:cubicBezTo>
                    <a:pt x="1" y="74748"/>
                    <a:pt x="1532" y="76279"/>
                    <a:pt x="3223" y="76279"/>
                  </a:cubicBezTo>
                  <a:lnTo>
                    <a:pt x="64492" y="76279"/>
                  </a:lnTo>
                  <a:cubicBezTo>
                    <a:pt x="66330" y="76279"/>
                    <a:pt x="67702" y="74748"/>
                    <a:pt x="67702" y="72762"/>
                  </a:cubicBezTo>
                  <a:lnTo>
                    <a:pt x="67702" y="3676"/>
                  </a:lnTo>
                  <a:cubicBezTo>
                    <a:pt x="67702" y="1691"/>
                    <a:pt x="66330" y="0"/>
                    <a:pt x="644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5" name="Google Shape;3015;p11"/>
            <p:cNvSpPr/>
            <p:nvPr/>
          </p:nvSpPr>
          <p:spPr>
            <a:xfrm>
              <a:off x="11460455" y="2257725"/>
              <a:ext cx="929297" cy="1054487"/>
            </a:xfrm>
            <a:custGeom>
              <a:rect b="b" l="l" r="r" t="t"/>
              <a:pathLst>
                <a:path extrusionOk="0" h="67090" w="59125">
                  <a:moveTo>
                    <a:pt x="0" y="1"/>
                  </a:moveTo>
                  <a:lnTo>
                    <a:pt x="0" y="67089"/>
                  </a:lnTo>
                  <a:lnTo>
                    <a:pt x="59124" y="67089"/>
                  </a:lnTo>
                  <a:lnTo>
                    <a:pt x="5912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6" name="Google Shape;3016;p11"/>
            <p:cNvSpPr/>
            <p:nvPr/>
          </p:nvSpPr>
          <p:spPr>
            <a:xfrm>
              <a:off x="11703699" y="2151804"/>
              <a:ext cx="454927" cy="154094"/>
            </a:xfrm>
            <a:custGeom>
              <a:rect b="b" l="l" r="r" t="t"/>
              <a:pathLst>
                <a:path extrusionOk="0" h="9804" w="28944">
                  <a:moveTo>
                    <a:pt x="3211" y="0"/>
                  </a:moveTo>
                  <a:cubicBezTo>
                    <a:pt x="1532" y="0"/>
                    <a:pt x="1" y="1691"/>
                    <a:pt x="1" y="3676"/>
                  </a:cubicBezTo>
                  <a:lnTo>
                    <a:pt x="1" y="5821"/>
                  </a:lnTo>
                  <a:cubicBezTo>
                    <a:pt x="1" y="7818"/>
                    <a:pt x="1532" y="9803"/>
                    <a:pt x="3211" y="9803"/>
                  </a:cubicBezTo>
                  <a:lnTo>
                    <a:pt x="25427" y="9803"/>
                  </a:lnTo>
                  <a:cubicBezTo>
                    <a:pt x="27265" y="9803"/>
                    <a:pt x="28944" y="7818"/>
                    <a:pt x="28944" y="5821"/>
                  </a:cubicBezTo>
                  <a:lnTo>
                    <a:pt x="28944" y="3676"/>
                  </a:lnTo>
                  <a:cubicBezTo>
                    <a:pt x="28944" y="1691"/>
                    <a:pt x="27265" y="0"/>
                    <a:pt x="2542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7" name="Google Shape;3017;p11"/>
            <p:cNvSpPr/>
            <p:nvPr/>
          </p:nvSpPr>
          <p:spPr>
            <a:xfrm>
              <a:off x="11761477" y="2103646"/>
              <a:ext cx="337062" cy="144460"/>
            </a:xfrm>
            <a:custGeom>
              <a:rect b="b" l="l" r="r" t="t"/>
              <a:pathLst>
                <a:path extrusionOk="0" h="9191" w="21445">
                  <a:moveTo>
                    <a:pt x="2599" y="1"/>
                  </a:moveTo>
                  <a:cubicBezTo>
                    <a:pt x="1226" y="1"/>
                    <a:pt x="1" y="1692"/>
                    <a:pt x="1" y="3677"/>
                  </a:cubicBezTo>
                  <a:lnTo>
                    <a:pt x="1" y="5821"/>
                  </a:lnTo>
                  <a:cubicBezTo>
                    <a:pt x="1" y="7819"/>
                    <a:pt x="1226" y="9191"/>
                    <a:pt x="2599" y="9191"/>
                  </a:cubicBezTo>
                  <a:lnTo>
                    <a:pt x="18994" y="9191"/>
                  </a:lnTo>
                  <a:cubicBezTo>
                    <a:pt x="20366" y="9191"/>
                    <a:pt x="21445" y="7819"/>
                    <a:pt x="21445" y="5821"/>
                  </a:cubicBezTo>
                  <a:lnTo>
                    <a:pt x="21445" y="3677"/>
                  </a:lnTo>
                  <a:cubicBezTo>
                    <a:pt x="21445" y="1692"/>
                    <a:pt x="20366" y="1"/>
                    <a:pt x="189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8" name="Google Shape;3018;p11"/>
            <p:cNvSpPr/>
            <p:nvPr/>
          </p:nvSpPr>
          <p:spPr>
            <a:xfrm>
              <a:off x="11761477" y="2199947"/>
              <a:ext cx="337062" cy="48158"/>
            </a:xfrm>
            <a:custGeom>
              <a:rect b="b" l="l" r="r" t="t"/>
              <a:pathLst>
                <a:path extrusionOk="0" h="3064" w="21445">
                  <a:moveTo>
                    <a:pt x="1373" y="1"/>
                  </a:moveTo>
                  <a:cubicBezTo>
                    <a:pt x="761" y="1"/>
                    <a:pt x="1" y="773"/>
                    <a:pt x="1" y="1385"/>
                  </a:cubicBezTo>
                  <a:lnTo>
                    <a:pt x="1" y="1998"/>
                  </a:lnTo>
                  <a:cubicBezTo>
                    <a:pt x="1" y="2758"/>
                    <a:pt x="761" y="3064"/>
                    <a:pt x="1373" y="3064"/>
                  </a:cubicBezTo>
                  <a:lnTo>
                    <a:pt x="20526" y="3064"/>
                  </a:lnTo>
                  <a:cubicBezTo>
                    <a:pt x="21138" y="3064"/>
                    <a:pt x="21445" y="2758"/>
                    <a:pt x="21445" y="1998"/>
                  </a:cubicBezTo>
                  <a:lnTo>
                    <a:pt x="21445" y="1385"/>
                  </a:lnTo>
                  <a:cubicBezTo>
                    <a:pt x="21445" y="773"/>
                    <a:pt x="21138" y="1"/>
                    <a:pt x="2052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9" name="Google Shape;3019;p11"/>
            <p:cNvSpPr/>
            <p:nvPr/>
          </p:nvSpPr>
          <p:spPr>
            <a:xfrm>
              <a:off x="12187500" y="2382914"/>
              <a:ext cx="16" cy="813742"/>
            </a:xfrm>
            <a:custGeom>
              <a:rect b="b" l="l" r="r" t="t"/>
              <a:pathLst>
                <a:path extrusionOk="0" h="51773" w="1">
                  <a:moveTo>
                    <a:pt x="1" y="1"/>
                  </a:moveTo>
                  <a:lnTo>
                    <a:pt x="1" y="51772"/>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0" name="Google Shape;3020;p11"/>
            <p:cNvSpPr/>
            <p:nvPr/>
          </p:nvSpPr>
          <p:spPr>
            <a:xfrm>
              <a:off x="12182690" y="2380604"/>
              <a:ext cx="7340" cy="818552"/>
            </a:xfrm>
            <a:custGeom>
              <a:rect b="b" l="l" r="r" t="t"/>
              <a:pathLst>
                <a:path extrusionOk="0" h="52079" w="467">
                  <a:moveTo>
                    <a:pt x="307" y="0"/>
                  </a:moveTo>
                  <a:cubicBezTo>
                    <a:pt x="160" y="0"/>
                    <a:pt x="1" y="148"/>
                    <a:pt x="1" y="148"/>
                  </a:cubicBezTo>
                  <a:lnTo>
                    <a:pt x="1" y="51919"/>
                  </a:lnTo>
                  <a:cubicBezTo>
                    <a:pt x="1" y="51919"/>
                    <a:pt x="160" y="52079"/>
                    <a:pt x="307" y="52079"/>
                  </a:cubicBezTo>
                  <a:lnTo>
                    <a:pt x="466" y="51919"/>
                  </a:lnTo>
                  <a:lnTo>
                    <a:pt x="466" y="148"/>
                  </a:lnTo>
                  <a:lnTo>
                    <a:pt x="307"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1" name="Google Shape;3021;p11"/>
            <p:cNvSpPr/>
            <p:nvPr/>
          </p:nvSpPr>
          <p:spPr>
            <a:xfrm>
              <a:off x="12002222" y="2382914"/>
              <a:ext cx="16" cy="813742"/>
            </a:xfrm>
            <a:custGeom>
              <a:rect b="b" l="l" r="r" t="t"/>
              <a:pathLst>
                <a:path extrusionOk="0" h="51773" w="1">
                  <a:moveTo>
                    <a:pt x="1" y="1"/>
                  </a:moveTo>
                  <a:lnTo>
                    <a:pt x="1" y="51772"/>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2" name="Google Shape;3022;p11"/>
            <p:cNvSpPr/>
            <p:nvPr/>
          </p:nvSpPr>
          <p:spPr>
            <a:xfrm>
              <a:off x="11999723" y="2380604"/>
              <a:ext cx="7340" cy="818552"/>
            </a:xfrm>
            <a:custGeom>
              <a:rect b="b" l="l" r="r" t="t"/>
              <a:pathLst>
                <a:path extrusionOk="0" h="52079" w="467">
                  <a:moveTo>
                    <a:pt x="160" y="0"/>
                  </a:moveTo>
                  <a:lnTo>
                    <a:pt x="1" y="148"/>
                  </a:lnTo>
                  <a:lnTo>
                    <a:pt x="1" y="51919"/>
                  </a:lnTo>
                  <a:lnTo>
                    <a:pt x="160" y="52079"/>
                  </a:lnTo>
                  <a:cubicBezTo>
                    <a:pt x="307" y="52079"/>
                    <a:pt x="466" y="51919"/>
                    <a:pt x="466" y="51919"/>
                  </a:cubicBezTo>
                  <a:lnTo>
                    <a:pt x="466" y="148"/>
                  </a:lnTo>
                  <a:cubicBezTo>
                    <a:pt x="466" y="148"/>
                    <a:pt x="307" y="0"/>
                    <a:pt x="160"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3" name="Google Shape;3023;p11"/>
            <p:cNvSpPr/>
            <p:nvPr/>
          </p:nvSpPr>
          <p:spPr>
            <a:xfrm>
              <a:off x="11559255" y="2382914"/>
              <a:ext cx="16" cy="813742"/>
            </a:xfrm>
            <a:custGeom>
              <a:rect b="b" l="l" r="r" t="t"/>
              <a:pathLst>
                <a:path extrusionOk="0" h="51773" w="1">
                  <a:moveTo>
                    <a:pt x="1" y="1"/>
                  </a:moveTo>
                  <a:lnTo>
                    <a:pt x="1" y="51772"/>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4" name="Google Shape;3024;p11"/>
            <p:cNvSpPr/>
            <p:nvPr/>
          </p:nvSpPr>
          <p:spPr>
            <a:xfrm>
              <a:off x="11554446" y="2380604"/>
              <a:ext cx="7136" cy="818552"/>
            </a:xfrm>
            <a:custGeom>
              <a:rect b="b" l="l" r="r" t="t"/>
              <a:pathLst>
                <a:path extrusionOk="0" h="52079" w="454">
                  <a:moveTo>
                    <a:pt x="307" y="0"/>
                  </a:moveTo>
                  <a:cubicBezTo>
                    <a:pt x="147" y="0"/>
                    <a:pt x="0" y="148"/>
                    <a:pt x="0" y="148"/>
                  </a:cubicBezTo>
                  <a:lnTo>
                    <a:pt x="0" y="51919"/>
                  </a:lnTo>
                  <a:cubicBezTo>
                    <a:pt x="0" y="51919"/>
                    <a:pt x="147" y="52079"/>
                    <a:pt x="307" y="52079"/>
                  </a:cubicBezTo>
                  <a:lnTo>
                    <a:pt x="454" y="51919"/>
                  </a:lnTo>
                  <a:lnTo>
                    <a:pt x="454" y="148"/>
                  </a:lnTo>
                  <a:lnTo>
                    <a:pt x="307"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5" name="Google Shape;3025;p11"/>
            <p:cNvSpPr/>
            <p:nvPr/>
          </p:nvSpPr>
          <p:spPr>
            <a:xfrm>
              <a:off x="11645922" y="2382914"/>
              <a:ext cx="16" cy="813742"/>
            </a:xfrm>
            <a:custGeom>
              <a:rect b="b" l="l" r="r" t="t"/>
              <a:pathLst>
                <a:path extrusionOk="0" h="51773" w="1">
                  <a:moveTo>
                    <a:pt x="1" y="1"/>
                  </a:moveTo>
                  <a:lnTo>
                    <a:pt x="1" y="51772"/>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6" name="Google Shape;3026;p11"/>
            <p:cNvSpPr/>
            <p:nvPr/>
          </p:nvSpPr>
          <p:spPr>
            <a:xfrm>
              <a:off x="11641112" y="2380604"/>
              <a:ext cx="7136" cy="818552"/>
            </a:xfrm>
            <a:custGeom>
              <a:rect b="b" l="l" r="r" t="t"/>
              <a:pathLst>
                <a:path extrusionOk="0" h="52079" w="454">
                  <a:moveTo>
                    <a:pt x="307" y="0"/>
                  </a:moveTo>
                  <a:cubicBezTo>
                    <a:pt x="147" y="0"/>
                    <a:pt x="0" y="148"/>
                    <a:pt x="0" y="148"/>
                  </a:cubicBezTo>
                  <a:lnTo>
                    <a:pt x="0" y="51919"/>
                  </a:lnTo>
                  <a:cubicBezTo>
                    <a:pt x="0" y="51919"/>
                    <a:pt x="147" y="52079"/>
                    <a:pt x="307" y="52079"/>
                  </a:cubicBezTo>
                  <a:cubicBezTo>
                    <a:pt x="454" y="52079"/>
                    <a:pt x="454" y="51919"/>
                    <a:pt x="454" y="51919"/>
                  </a:cubicBezTo>
                  <a:lnTo>
                    <a:pt x="454" y="148"/>
                  </a:lnTo>
                  <a:cubicBezTo>
                    <a:pt x="454" y="148"/>
                    <a:pt x="454" y="0"/>
                    <a:pt x="307"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7" name="Google Shape;3027;p11"/>
            <p:cNvSpPr/>
            <p:nvPr/>
          </p:nvSpPr>
          <p:spPr>
            <a:xfrm>
              <a:off x="11732588" y="2382914"/>
              <a:ext cx="16" cy="813742"/>
            </a:xfrm>
            <a:custGeom>
              <a:rect b="b" l="l" r="r" t="t"/>
              <a:pathLst>
                <a:path extrusionOk="0" h="51773" w="1">
                  <a:moveTo>
                    <a:pt x="1" y="1"/>
                  </a:moveTo>
                  <a:lnTo>
                    <a:pt x="1" y="51772"/>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Google Shape;3028;p11"/>
            <p:cNvSpPr/>
            <p:nvPr/>
          </p:nvSpPr>
          <p:spPr>
            <a:xfrm>
              <a:off x="11730089" y="2380604"/>
              <a:ext cx="4825" cy="818552"/>
            </a:xfrm>
            <a:custGeom>
              <a:rect b="b" l="l" r="r" t="t"/>
              <a:pathLst>
                <a:path extrusionOk="0" h="52079" w="307">
                  <a:moveTo>
                    <a:pt x="160" y="0"/>
                  </a:moveTo>
                  <a:cubicBezTo>
                    <a:pt x="1" y="0"/>
                    <a:pt x="1" y="148"/>
                    <a:pt x="1" y="148"/>
                  </a:cubicBezTo>
                  <a:lnTo>
                    <a:pt x="1" y="51919"/>
                  </a:lnTo>
                  <a:cubicBezTo>
                    <a:pt x="1" y="51919"/>
                    <a:pt x="1" y="52079"/>
                    <a:pt x="160" y="52079"/>
                  </a:cubicBezTo>
                  <a:cubicBezTo>
                    <a:pt x="307" y="52079"/>
                    <a:pt x="307" y="51919"/>
                    <a:pt x="307" y="51919"/>
                  </a:cubicBezTo>
                  <a:lnTo>
                    <a:pt x="307" y="148"/>
                  </a:lnTo>
                  <a:cubicBezTo>
                    <a:pt x="307" y="148"/>
                    <a:pt x="307" y="0"/>
                    <a:pt x="160"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9" name="Google Shape;3029;p11"/>
            <p:cNvSpPr/>
            <p:nvPr/>
          </p:nvSpPr>
          <p:spPr>
            <a:xfrm>
              <a:off x="11828889" y="2382914"/>
              <a:ext cx="16" cy="813742"/>
            </a:xfrm>
            <a:custGeom>
              <a:rect b="b" l="l" r="r" t="t"/>
              <a:pathLst>
                <a:path extrusionOk="0" h="51773" w="1">
                  <a:moveTo>
                    <a:pt x="1" y="1"/>
                  </a:moveTo>
                  <a:lnTo>
                    <a:pt x="1" y="51772"/>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0" name="Google Shape;3030;p11"/>
            <p:cNvSpPr/>
            <p:nvPr/>
          </p:nvSpPr>
          <p:spPr>
            <a:xfrm>
              <a:off x="11826390" y="2380604"/>
              <a:ext cx="4825" cy="818552"/>
            </a:xfrm>
            <a:custGeom>
              <a:rect b="b" l="l" r="r" t="t"/>
              <a:pathLst>
                <a:path extrusionOk="0" h="52079" w="307">
                  <a:moveTo>
                    <a:pt x="160" y="0"/>
                  </a:moveTo>
                  <a:cubicBezTo>
                    <a:pt x="0" y="0"/>
                    <a:pt x="0" y="148"/>
                    <a:pt x="0" y="148"/>
                  </a:cubicBezTo>
                  <a:lnTo>
                    <a:pt x="0" y="51919"/>
                  </a:lnTo>
                  <a:cubicBezTo>
                    <a:pt x="0" y="51919"/>
                    <a:pt x="0" y="52079"/>
                    <a:pt x="160" y="52079"/>
                  </a:cubicBezTo>
                  <a:cubicBezTo>
                    <a:pt x="307" y="52079"/>
                    <a:pt x="307" y="51919"/>
                    <a:pt x="307" y="51919"/>
                  </a:cubicBezTo>
                  <a:lnTo>
                    <a:pt x="307" y="148"/>
                  </a:lnTo>
                  <a:cubicBezTo>
                    <a:pt x="307" y="148"/>
                    <a:pt x="307" y="0"/>
                    <a:pt x="160"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Google Shape;3031;p11"/>
            <p:cNvSpPr/>
            <p:nvPr/>
          </p:nvSpPr>
          <p:spPr>
            <a:xfrm>
              <a:off x="11915555" y="2382914"/>
              <a:ext cx="16" cy="813742"/>
            </a:xfrm>
            <a:custGeom>
              <a:rect b="b" l="l" r="r" t="t"/>
              <a:pathLst>
                <a:path extrusionOk="0" h="51773" w="1">
                  <a:moveTo>
                    <a:pt x="1" y="1"/>
                  </a:moveTo>
                  <a:lnTo>
                    <a:pt x="1" y="51772"/>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Google Shape;3032;p11"/>
            <p:cNvSpPr/>
            <p:nvPr/>
          </p:nvSpPr>
          <p:spPr>
            <a:xfrm>
              <a:off x="11913056" y="2380604"/>
              <a:ext cx="7340" cy="818552"/>
            </a:xfrm>
            <a:custGeom>
              <a:rect b="b" l="l" r="r" t="t"/>
              <a:pathLst>
                <a:path extrusionOk="0" h="52079" w="467">
                  <a:moveTo>
                    <a:pt x="160" y="0"/>
                  </a:moveTo>
                  <a:cubicBezTo>
                    <a:pt x="1" y="0"/>
                    <a:pt x="1" y="148"/>
                    <a:pt x="1" y="148"/>
                  </a:cubicBezTo>
                  <a:lnTo>
                    <a:pt x="1" y="51919"/>
                  </a:lnTo>
                  <a:cubicBezTo>
                    <a:pt x="1" y="51919"/>
                    <a:pt x="1" y="52079"/>
                    <a:pt x="160" y="52079"/>
                  </a:cubicBezTo>
                  <a:cubicBezTo>
                    <a:pt x="307" y="52079"/>
                    <a:pt x="466" y="51919"/>
                    <a:pt x="466" y="51919"/>
                  </a:cubicBezTo>
                  <a:lnTo>
                    <a:pt x="466" y="148"/>
                  </a:lnTo>
                  <a:cubicBezTo>
                    <a:pt x="466" y="148"/>
                    <a:pt x="307" y="0"/>
                    <a:pt x="160"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Google Shape;3033;p11"/>
            <p:cNvSpPr/>
            <p:nvPr/>
          </p:nvSpPr>
          <p:spPr>
            <a:xfrm>
              <a:off x="12274182" y="2382914"/>
              <a:ext cx="16" cy="813742"/>
            </a:xfrm>
            <a:custGeom>
              <a:rect b="b" l="l" r="r" t="t"/>
              <a:pathLst>
                <a:path extrusionOk="0" h="51773" w="1">
                  <a:moveTo>
                    <a:pt x="0" y="1"/>
                  </a:moveTo>
                  <a:lnTo>
                    <a:pt x="0" y="51772"/>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Google Shape;3034;p11"/>
            <p:cNvSpPr/>
            <p:nvPr/>
          </p:nvSpPr>
          <p:spPr>
            <a:xfrm>
              <a:off x="12269356" y="2380604"/>
              <a:ext cx="7340" cy="818552"/>
            </a:xfrm>
            <a:custGeom>
              <a:rect b="b" l="l" r="r" t="t"/>
              <a:pathLst>
                <a:path extrusionOk="0" h="52079" w="467">
                  <a:moveTo>
                    <a:pt x="307" y="0"/>
                  </a:moveTo>
                  <a:cubicBezTo>
                    <a:pt x="160" y="0"/>
                    <a:pt x="1" y="148"/>
                    <a:pt x="1" y="148"/>
                  </a:cubicBezTo>
                  <a:lnTo>
                    <a:pt x="1" y="51919"/>
                  </a:lnTo>
                  <a:cubicBezTo>
                    <a:pt x="1" y="51919"/>
                    <a:pt x="160" y="52079"/>
                    <a:pt x="307" y="52079"/>
                  </a:cubicBezTo>
                  <a:lnTo>
                    <a:pt x="466" y="51919"/>
                  </a:lnTo>
                  <a:lnTo>
                    <a:pt x="466" y="148"/>
                  </a:lnTo>
                  <a:lnTo>
                    <a:pt x="307"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5" name="Google Shape;3035;p11"/>
            <p:cNvSpPr/>
            <p:nvPr/>
          </p:nvSpPr>
          <p:spPr>
            <a:xfrm>
              <a:off x="12098523" y="2382914"/>
              <a:ext cx="16" cy="813742"/>
            </a:xfrm>
            <a:custGeom>
              <a:rect b="b" l="l" r="r" t="t"/>
              <a:pathLst>
                <a:path extrusionOk="0" h="51773" w="1">
                  <a:moveTo>
                    <a:pt x="1" y="1"/>
                  </a:moveTo>
                  <a:lnTo>
                    <a:pt x="1" y="51772"/>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6" name="Google Shape;3036;p11"/>
            <p:cNvSpPr/>
            <p:nvPr/>
          </p:nvSpPr>
          <p:spPr>
            <a:xfrm>
              <a:off x="12096024" y="2380604"/>
              <a:ext cx="7340" cy="818552"/>
            </a:xfrm>
            <a:custGeom>
              <a:rect b="b" l="l" r="r" t="t"/>
              <a:pathLst>
                <a:path extrusionOk="0" h="52079" w="467">
                  <a:moveTo>
                    <a:pt x="160" y="0"/>
                  </a:moveTo>
                  <a:lnTo>
                    <a:pt x="0" y="148"/>
                  </a:lnTo>
                  <a:lnTo>
                    <a:pt x="0" y="51919"/>
                  </a:lnTo>
                  <a:lnTo>
                    <a:pt x="160" y="52079"/>
                  </a:lnTo>
                  <a:cubicBezTo>
                    <a:pt x="307" y="52079"/>
                    <a:pt x="466" y="51919"/>
                    <a:pt x="466" y="51919"/>
                  </a:cubicBezTo>
                  <a:lnTo>
                    <a:pt x="466" y="148"/>
                  </a:lnTo>
                  <a:cubicBezTo>
                    <a:pt x="466" y="148"/>
                    <a:pt x="307" y="0"/>
                    <a:pt x="160"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Google Shape;3037;p11"/>
            <p:cNvSpPr/>
            <p:nvPr/>
          </p:nvSpPr>
          <p:spPr>
            <a:xfrm>
              <a:off x="11645922" y="2382914"/>
              <a:ext cx="16" cy="813742"/>
            </a:xfrm>
            <a:custGeom>
              <a:rect b="b" l="l" r="r" t="t"/>
              <a:pathLst>
                <a:path extrusionOk="0" h="51773" w="1">
                  <a:moveTo>
                    <a:pt x="1" y="1"/>
                  </a:moveTo>
                  <a:lnTo>
                    <a:pt x="1" y="51772"/>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Google Shape;3038;p11"/>
            <p:cNvSpPr/>
            <p:nvPr/>
          </p:nvSpPr>
          <p:spPr>
            <a:xfrm>
              <a:off x="11641112" y="2380604"/>
              <a:ext cx="7136" cy="818552"/>
            </a:xfrm>
            <a:custGeom>
              <a:rect b="b" l="l" r="r" t="t"/>
              <a:pathLst>
                <a:path extrusionOk="0" h="52079" w="454">
                  <a:moveTo>
                    <a:pt x="307" y="0"/>
                  </a:moveTo>
                  <a:cubicBezTo>
                    <a:pt x="147" y="0"/>
                    <a:pt x="0" y="148"/>
                    <a:pt x="0" y="148"/>
                  </a:cubicBezTo>
                  <a:lnTo>
                    <a:pt x="0" y="51919"/>
                  </a:lnTo>
                  <a:cubicBezTo>
                    <a:pt x="0" y="51919"/>
                    <a:pt x="147" y="52079"/>
                    <a:pt x="307" y="52079"/>
                  </a:cubicBezTo>
                  <a:cubicBezTo>
                    <a:pt x="454" y="52079"/>
                    <a:pt x="454" y="51919"/>
                    <a:pt x="454" y="51919"/>
                  </a:cubicBezTo>
                  <a:lnTo>
                    <a:pt x="454" y="148"/>
                  </a:lnTo>
                  <a:cubicBezTo>
                    <a:pt x="454" y="148"/>
                    <a:pt x="454" y="0"/>
                    <a:pt x="307"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Google Shape;3039;p11"/>
            <p:cNvSpPr/>
            <p:nvPr/>
          </p:nvSpPr>
          <p:spPr>
            <a:xfrm>
              <a:off x="11511113" y="2886173"/>
              <a:ext cx="811227" cy="16"/>
            </a:xfrm>
            <a:custGeom>
              <a:rect b="b" l="l" r="r" t="t"/>
              <a:pathLst>
                <a:path extrusionOk="0" h="1" w="51613">
                  <a:moveTo>
                    <a:pt x="51613" y="0"/>
                  </a:moveTo>
                  <a:lnTo>
                    <a:pt x="0"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Google Shape;3040;p11"/>
            <p:cNvSpPr/>
            <p:nvPr/>
          </p:nvSpPr>
          <p:spPr>
            <a:xfrm>
              <a:off x="11506287" y="2883674"/>
              <a:ext cx="818552" cy="7324"/>
            </a:xfrm>
            <a:custGeom>
              <a:rect b="b" l="l" r="r" t="t"/>
              <a:pathLst>
                <a:path extrusionOk="0" h="466" w="52079">
                  <a:moveTo>
                    <a:pt x="307" y="0"/>
                  </a:moveTo>
                  <a:cubicBezTo>
                    <a:pt x="148" y="0"/>
                    <a:pt x="1" y="0"/>
                    <a:pt x="1" y="159"/>
                  </a:cubicBezTo>
                  <a:cubicBezTo>
                    <a:pt x="1" y="306"/>
                    <a:pt x="148" y="466"/>
                    <a:pt x="307" y="466"/>
                  </a:cubicBezTo>
                  <a:lnTo>
                    <a:pt x="51920" y="466"/>
                  </a:lnTo>
                  <a:cubicBezTo>
                    <a:pt x="52079" y="466"/>
                    <a:pt x="52079" y="306"/>
                    <a:pt x="52079" y="159"/>
                  </a:cubicBezTo>
                  <a:cubicBezTo>
                    <a:pt x="52079" y="0"/>
                    <a:pt x="52079" y="0"/>
                    <a:pt x="51920"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1" name="Google Shape;3041;p11"/>
            <p:cNvSpPr/>
            <p:nvPr/>
          </p:nvSpPr>
          <p:spPr>
            <a:xfrm>
              <a:off x="11511113" y="2443191"/>
              <a:ext cx="811227" cy="16"/>
            </a:xfrm>
            <a:custGeom>
              <a:rect b="b" l="l" r="r" t="t"/>
              <a:pathLst>
                <a:path extrusionOk="0" h="1" w="51613">
                  <a:moveTo>
                    <a:pt x="51613" y="1"/>
                  </a:moveTo>
                  <a:lnTo>
                    <a:pt x="0" y="1"/>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Google Shape;3042;p11"/>
            <p:cNvSpPr/>
            <p:nvPr/>
          </p:nvSpPr>
          <p:spPr>
            <a:xfrm>
              <a:off x="11506287" y="2438381"/>
              <a:ext cx="818552" cy="7136"/>
            </a:xfrm>
            <a:custGeom>
              <a:rect b="b" l="l" r="r" t="t"/>
              <a:pathLst>
                <a:path extrusionOk="0" h="454" w="52079">
                  <a:moveTo>
                    <a:pt x="307" y="1"/>
                  </a:moveTo>
                  <a:cubicBezTo>
                    <a:pt x="148" y="1"/>
                    <a:pt x="1" y="148"/>
                    <a:pt x="1" y="307"/>
                  </a:cubicBezTo>
                  <a:cubicBezTo>
                    <a:pt x="1" y="307"/>
                    <a:pt x="148" y="454"/>
                    <a:pt x="307" y="454"/>
                  </a:cubicBezTo>
                  <a:lnTo>
                    <a:pt x="51920" y="454"/>
                  </a:lnTo>
                  <a:cubicBezTo>
                    <a:pt x="52079" y="454"/>
                    <a:pt x="52079" y="307"/>
                    <a:pt x="52079" y="307"/>
                  </a:cubicBezTo>
                  <a:cubicBezTo>
                    <a:pt x="52079" y="148"/>
                    <a:pt x="52079" y="1"/>
                    <a:pt x="51920" y="1"/>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Google Shape;3043;p11"/>
            <p:cNvSpPr/>
            <p:nvPr/>
          </p:nvSpPr>
          <p:spPr>
            <a:xfrm>
              <a:off x="11511113" y="2616539"/>
              <a:ext cx="811227" cy="16"/>
            </a:xfrm>
            <a:custGeom>
              <a:rect b="b" l="l" r="r" t="t"/>
              <a:pathLst>
                <a:path extrusionOk="0" h="1" w="51613">
                  <a:moveTo>
                    <a:pt x="51613" y="0"/>
                  </a:moveTo>
                  <a:lnTo>
                    <a:pt x="0"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Google Shape;3044;p11"/>
            <p:cNvSpPr/>
            <p:nvPr/>
          </p:nvSpPr>
          <p:spPr>
            <a:xfrm>
              <a:off x="11506287" y="2611714"/>
              <a:ext cx="818552" cy="7151"/>
            </a:xfrm>
            <a:custGeom>
              <a:rect b="b" l="l" r="r" t="t"/>
              <a:pathLst>
                <a:path extrusionOk="0" h="455" w="52079">
                  <a:moveTo>
                    <a:pt x="307" y="1"/>
                  </a:moveTo>
                  <a:cubicBezTo>
                    <a:pt x="148" y="1"/>
                    <a:pt x="1" y="148"/>
                    <a:pt x="1" y="307"/>
                  </a:cubicBezTo>
                  <a:cubicBezTo>
                    <a:pt x="1" y="454"/>
                    <a:pt x="148" y="454"/>
                    <a:pt x="307" y="454"/>
                  </a:cubicBezTo>
                  <a:lnTo>
                    <a:pt x="51920" y="454"/>
                  </a:lnTo>
                  <a:cubicBezTo>
                    <a:pt x="52079" y="454"/>
                    <a:pt x="52079" y="454"/>
                    <a:pt x="52079" y="307"/>
                  </a:cubicBezTo>
                  <a:cubicBezTo>
                    <a:pt x="52079" y="148"/>
                    <a:pt x="52079" y="1"/>
                    <a:pt x="51920" y="1"/>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5" name="Google Shape;3045;p11"/>
            <p:cNvSpPr/>
            <p:nvPr/>
          </p:nvSpPr>
          <p:spPr>
            <a:xfrm>
              <a:off x="11511113" y="2712840"/>
              <a:ext cx="811227" cy="16"/>
            </a:xfrm>
            <a:custGeom>
              <a:rect b="b" l="l" r="r" t="t"/>
              <a:pathLst>
                <a:path extrusionOk="0" h="1" w="51613">
                  <a:moveTo>
                    <a:pt x="51613" y="0"/>
                  </a:moveTo>
                  <a:lnTo>
                    <a:pt x="0"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Google Shape;3046;p11"/>
            <p:cNvSpPr/>
            <p:nvPr/>
          </p:nvSpPr>
          <p:spPr>
            <a:xfrm>
              <a:off x="11506287" y="2710326"/>
              <a:ext cx="818552" cy="4841"/>
            </a:xfrm>
            <a:custGeom>
              <a:rect b="b" l="l" r="r" t="t"/>
              <a:pathLst>
                <a:path extrusionOk="0" h="308" w="52079">
                  <a:moveTo>
                    <a:pt x="307" y="1"/>
                  </a:moveTo>
                  <a:cubicBezTo>
                    <a:pt x="148" y="1"/>
                    <a:pt x="1" y="1"/>
                    <a:pt x="1" y="160"/>
                  </a:cubicBezTo>
                  <a:cubicBezTo>
                    <a:pt x="1" y="307"/>
                    <a:pt x="148" y="307"/>
                    <a:pt x="307" y="307"/>
                  </a:cubicBezTo>
                  <a:lnTo>
                    <a:pt x="51920" y="307"/>
                  </a:lnTo>
                  <a:cubicBezTo>
                    <a:pt x="52079" y="307"/>
                    <a:pt x="52079" y="307"/>
                    <a:pt x="52079" y="160"/>
                  </a:cubicBezTo>
                  <a:cubicBezTo>
                    <a:pt x="52079" y="1"/>
                    <a:pt x="52079" y="1"/>
                    <a:pt x="51920" y="1"/>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Google Shape;3047;p11"/>
            <p:cNvSpPr/>
            <p:nvPr/>
          </p:nvSpPr>
          <p:spPr>
            <a:xfrm>
              <a:off x="11511113" y="2799507"/>
              <a:ext cx="811227" cy="16"/>
            </a:xfrm>
            <a:custGeom>
              <a:rect b="b" l="l" r="r" t="t"/>
              <a:pathLst>
                <a:path extrusionOk="0" h="1" w="51613">
                  <a:moveTo>
                    <a:pt x="51613" y="0"/>
                  </a:moveTo>
                  <a:lnTo>
                    <a:pt x="0"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Google Shape;3048;p11"/>
            <p:cNvSpPr/>
            <p:nvPr/>
          </p:nvSpPr>
          <p:spPr>
            <a:xfrm>
              <a:off x="11506287" y="2796992"/>
              <a:ext cx="818552" cy="4841"/>
            </a:xfrm>
            <a:custGeom>
              <a:rect b="b" l="l" r="r" t="t"/>
              <a:pathLst>
                <a:path extrusionOk="0" h="308" w="52079">
                  <a:moveTo>
                    <a:pt x="307" y="1"/>
                  </a:moveTo>
                  <a:cubicBezTo>
                    <a:pt x="148" y="1"/>
                    <a:pt x="1" y="1"/>
                    <a:pt x="1" y="160"/>
                  </a:cubicBezTo>
                  <a:cubicBezTo>
                    <a:pt x="1" y="307"/>
                    <a:pt x="148" y="307"/>
                    <a:pt x="307" y="307"/>
                  </a:cubicBezTo>
                  <a:lnTo>
                    <a:pt x="51920" y="307"/>
                  </a:lnTo>
                  <a:cubicBezTo>
                    <a:pt x="52079" y="307"/>
                    <a:pt x="52079" y="307"/>
                    <a:pt x="52079" y="160"/>
                  </a:cubicBezTo>
                  <a:cubicBezTo>
                    <a:pt x="52079" y="1"/>
                    <a:pt x="52079" y="1"/>
                    <a:pt x="51920" y="1"/>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9" name="Google Shape;3049;p11"/>
            <p:cNvSpPr/>
            <p:nvPr/>
          </p:nvSpPr>
          <p:spPr>
            <a:xfrm>
              <a:off x="11511113" y="3158117"/>
              <a:ext cx="811227" cy="16"/>
            </a:xfrm>
            <a:custGeom>
              <a:rect b="b" l="l" r="r" t="t"/>
              <a:pathLst>
                <a:path extrusionOk="0" h="1" w="51613">
                  <a:moveTo>
                    <a:pt x="51613" y="1"/>
                  </a:moveTo>
                  <a:lnTo>
                    <a:pt x="0" y="1"/>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0" name="Google Shape;3050;p11"/>
            <p:cNvSpPr/>
            <p:nvPr/>
          </p:nvSpPr>
          <p:spPr>
            <a:xfrm>
              <a:off x="11506287" y="3153308"/>
              <a:ext cx="818552" cy="7324"/>
            </a:xfrm>
            <a:custGeom>
              <a:rect b="b" l="l" r="r" t="t"/>
              <a:pathLst>
                <a:path extrusionOk="0" h="466" w="52079">
                  <a:moveTo>
                    <a:pt x="307" y="0"/>
                  </a:moveTo>
                  <a:cubicBezTo>
                    <a:pt x="148" y="0"/>
                    <a:pt x="1" y="159"/>
                    <a:pt x="1" y="307"/>
                  </a:cubicBezTo>
                  <a:cubicBezTo>
                    <a:pt x="1" y="307"/>
                    <a:pt x="148" y="466"/>
                    <a:pt x="307" y="466"/>
                  </a:cubicBezTo>
                  <a:lnTo>
                    <a:pt x="51920" y="466"/>
                  </a:lnTo>
                  <a:cubicBezTo>
                    <a:pt x="52079" y="466"/>
                    <a:pt x="52079" y="307"/>
                    <a:pt x="52079" y="307"/>
                  </a:cubicBezTo>
                  <a:cubicBezTo>
                    <a:pt x="52079" y="159"/>
                    <a:pt x="52079" y="0"/>
                    <a:pt x="51920"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1" name="Google Shape;3051;p11"/>
            <p:cNvSpPr/>
            <p:nvPr/>
          </p:nvSpPr>
          <p:spPr>
            <a:xfrm>
              <a:off x="11511113" y="2982474"/>
              <a:ext cx="811227" cy="16"/>
            </a:xfrm>
            <a:custGeom>
              <a:rect b="b" l="l" r="r" t="t"/>
              <a:pathLst>
                <a:path extrusionOk="0" h="1" w="51613">
                  <a:moveTo>
                    <a:pt x="51613" y="0"/>
                  </a:moveTo>
                  <a:lnTo>
                    <a:pt x="0"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Google Shape;3052;p11"/>
            <p:cNvSpPr/>
            <p:nvPr/>
          </p:nvSpPr>
          <p:spPr>
            <a:xfrm>
              <a:off x="11506287" y="2979959"/>
              <a:ext cx="818552" cy="7340"/>
            </a:xfrm>
            <a:custGeom>
              <a:rect b="b" l="l" r="r" t="t"/>
              <a:pathLst>
                <a:path extrusionOk="0" h="467" w="52079">
                  <a:moveTo>
                    <a:pt x="307" y="1"/>
                  </a:moveTo>
                  <a:cubicBezTo>
                    <a:pt x="148" y="1"/>
                    <a:pt x="1" y="160"/>
                    <a:pt x="1" y="160"/>
                  </a:cubicBezTo>
                  <a:cubicBezTo>
                    <a:pt x="1" y="307"/>
                    <a:pt x="148" y="467"/>
                    <a:pt x="307" y="467"/>
                  </a:cubicBezTo>
                  <a:lnTo>
                    <a:pt x="51920" y="467"/>
                  </a:lnTo>
                  <a:cubicBezTo>
                    <a:pt x="52079" y="467"/>
                    <a:pt x="52079" y="307"/>
                    <a:pt x="52079" y="160"/>
                  </a:cubicBezTo>
                  <a:cubicBezTo>
                    <a:pt x="52079" y="160"/>
                    <a:pt x="52079" y="1"/>
                    <a:pt x="51920" y="1"/>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3" name="Google Shape;3053;p11"/>
            <p:cNvSpPr/>
            <p:nvPr/>
          </p:nvSpPr>
          <p:spPr>
            <a:xfrm>
              <a:off x="11511113" y="3069140"/>
              <a:ext cx="811227" cy="16"/>
            </a:xfrm>
            <a:custGeom>
              <a:rect b="b" l="l" r="r" t="t"/>
              <a:pathLst>
                <a:path extrusionOk="0" h="1" w="51613">
                  <a:moveTo>
                    <a:pt x="51613" y="0"/>
                  </a:moveTo>
                  <a:lnTo>
                    <a:pt x="0"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4" name="Google Shape;3054;p11"/>
            <p:cNvSpPr/>
            <p:nvPr/>
          </p:nvSpPr>
          <p:spPr>
            <a:xfrm>
              <a:off x="11506287" y="3066641"/>
              <a:ext cx="818552" cy="7324"/>
            </a:xfrm>
            <a:custGeom>
              <a:rect b="b" l="l" r="r" t="t"/>
              <a:pathLst>
                <a:path extrusionOk="0" h="466" w="52079">
                  <a:moveTo>
                    <a:pt x="307" y="0"/>
                  </a:moveTo>
                  <a:cubicBezTo>
                    <a:pt x="148" y="0"/>
                    <a:pt x="1" y="159"/>
                    <a:pt x="1" y="159"/>
                  </a:cubicBezTo>
                  <a:cubicBezTo>
                    <a:pt x="1" y="306"/>
                    <a:pt x="148" y="466"/>
                    <a:pt x="307" y="466"/>
                  </a:cubicBezTo>
                  <a:lnTo>
                    <a:pt x="51920" y="466"/>
                  </a:lnTo>
                  <a:cubicBezTo>
                    <a:pt x="52079" y="466"/>
                    <a:pt x="52079" y="306"/>
                    <a:pt x="52079" y="159"/>
                  </a:cubicBezTo>
                  <a:cubicBezTo>
                    <a:pt x="52079" y="159"/>
                    <a:pt x="52079" y="0"/>
                    <a:pt x="51920"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Google Shape;3055;p11"/>
            <p:cNvSpPr/>
            <p:nvPr/>
          </p:nvSpPr>
          <p:spPr>
            <a:xfrm>
              <a:off x="11511113" y="2529873"/>
              <a:ext cx="811227" cy="16"/>
            </a:xfrm>
            <a:custGeom>
              <a:rect b="b" l="l" r="r" t="t"/>
              <a:pathLst>
                <a:path extrusionOk="0" h="1" w="51613">
                  <a:moveTo>
                    <a:pt x="51613" y="0"/>
                  </a:moveTo>
                  <a:lnTo>
                    <a:pt x="0"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6" name="Google Shape;3056;p11"/>
            <p:cNvSpPr/>
            <p:nvPr/>
          </p:nvSpPr>
          <p:spPr>
            <a:xfrm>
              <a:off x="11506287" y="2525048"/>
              <a:ext cx="818552" cy="7151"/>
            </a:xfrm>
            <a:custGeom>
              <a:rect b="b" l="l" r="r" t="t"/>
              <a:pathLst>
                <a:path extrusionOk="0" h="455" w="52079">
                  <a:moveTo>
                    <a:pt x="307" y="1"/>
                  </a:moveTo>
                  <a:cubicBezTo>
                    <a:pt x="148" y="1"/>
                    <a:pt x="1" y="148"/>
                    <a:pt x="1" y="307"/>
                  </a:cubicBezTo>
                  <a:cubicBezTo>
                    <a:pt x="1" y="307"/>
                    <a:pt x="148" y="454"/>
                    <a:pt x="307" y="454"/>
                  </a:cubicBezTo>
                  <a:lnTo>
                    <a:pt x="51920" y="454"/>
                  </a:lnTo>
                  <a:cubicBezTo>
                    <a:pt x="52079" y="454"/>
                    <a:pt x="52079" y="307"/>
                    <a:pt x="52079" y="307"/>
                  </a:cubicBezTo>
                  <a:cubicBezTo>
                    <a:pt x="52079" y="148"/>
                    <a:pt x="52079" y="1"/>
                    <a:pt x="51920" y="1"/>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Google Shape;3057;p11"/>
            <p:cNvSpPr/>
            <p:nvPr/>
          </p:nvSpPr>
          <p:spPr>
            <a:xfrm>
              <a:off x="11518233" y="2382914"/>
              <a:ext cx="832996" cy="823361"/>
            </a:xfrm>
            <a:custGeom>
              <a:rect b="b" l="l" r="r" t="t"/>
              <a:pathLst>
                <a:path extrusionOk="0" h="52385" w="52998">
                  <a:moveTo>
                    <a:pt x="20072" y="1"/>
                  </a:moveTo>
                  <a:lnTo>
                    <a:pt x="17009" y="32326"/>
                  </a:lnTo>
                  <a:lnTo>
                    <a:pt x="14558" y="27424"/>
                  </a:lnTo>
                  <a:lnTo>
                    <a:pt x="10416" y="43195"/>
                  </a:lnTo>
                  <a:lnTo>
                    <a:pt x="7046" y="23135"/>
                  </a:lnTo>
                  <a:lnTo>
                    <a:pt x="1" y="36002"/>
                  </a:lnTo>
                  <a:lnTo>
                    <a:pt x="1079" y="36762"/>
                  </a:lnTo>
                  <a:lnTo>
                    <a:pt x="6434" y="27265"/>
                  </a:lnTo>
                  <a:lnTo>
                    <a:pt x="10269" y="49481"/>
                  </a:lnTo>
                  <a:lnTo>
                    <a:pt x="15011" y="31407"/>
                  </a:lnTo>
                  <a:lnTo>
                    <a:pt x="17768" y="37374"/>
                  </a:lnTo>
                  <a:lnTo>
                    <a:pt x="19913" y="14705"/>
                  </a:lnTo>
                  <a:lnTo>
                    <a:pt x="22523" y="43195"/>
                  </a:lnTo>
                  <a:lnTo>
                    <a:pt x="24054" y="32166"/>
                  </a:lnTo>
                  <a:lnTo>
                    <a:pt x="26040" y="42582"/>
                  </a:lnTo>
                  <a:lnTo>
                    <a:pt x="27265" y="22216"/>
                  </a:lnTo>
                  <a:lnTo>
                    <a:pt x="28650" y="52385"/>
                  </a:lnTo>
                  <a:lnTo>
                    <a:pt x="31554" y="32473"/>
                  </a:lnTo>
                  <a:lnTo>
                    <a:pt x="33698" y="39212"/>
                  </a:lnTo>
                  <a:lnTo>
                    <a:pt x="34470" y="28184"/>
                  </a:lnTo>
                  <a:lnTo>
                    <a:pt x="38146" y="37681"/>
                  </a:lnTo>
                  <a:lnTo>
                    <a:pt x="41822" y="30941"/>
                  </a:lnTo>
                  <a:lnTo>
                    <a:pt x="52238" y="38906"/>
                  </a:lnTo>
                  <a:lnTo>
                    <a:pt x="52998" y="37533"/>
                  </a:lnTo>
                  <a:lnTo>
                    <a:pt x="41516" y="28797"/>
                  </a:lnTo>
                  <a:lnTo>
                    <a:pt x="38293" y="34470"/>
                  </a:lnTo>
                  <a:lnTo>
                    <a:pt x="33698" y="22216"/>
                  </a:lnTo>
                  <a:lnTo>
                    <a:pt x="32938" y="32019"/>
                  </a:lnTo>
                  <a:lnTo>
                    <a:pt x="31100" y="26505"/>
                  </a:lnTo>
                  <a:lnTo>
                    <a:pt x="29262" y="38600"/>
                  </a:lnTo>
                  <a:lnTo>
                    <a:pt x="28037" y="9191"/>
                  </a:lnTo>
                  <a:lnTo>
                    <a:pt x="26652" y="9044"/>
                  </a:lnTo>
                  <a:lnTo>
                    <a:pt x="25280" y="32019"/>
                  </a:lnTo>
                  <a:lnTo>
                    <a:pt x="23748" y="24202"/>
                  </a:lnTo>
                  <a:lnTo>
                    <a:pt x="22829" y="31554"/>
                  </a:lnTo>
                  <a:lnTo>
                    <a:pt x="2007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58" name="Google Shape;3058;p11"/>
          <p:cNvSpPr txBox="1"/>
          <p:nvPr/>
        </p:nvSpPr>
        <p:spPr>
          <a:xfrm>
            <a:off x="0" y="4866600"/>
            <a:ext cx="3600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2"/>
                </a:solidFill>
                <a:latin typeface="Nunito"/>
                <a:ea typeface="Nunito"/>
                <a:cs typeface="Nunito"/>
                <a:sym typeface="Nunito"/>
              </a:rPr>
              <a:t>source : </a:t>
            </a:r>
            <a:r>
              <a:rPr lang="en" sz="500" u="sng">
                <a:solidFill>
                  <a:schemeClr val="hlink"/>
                </a:solidFill>
                <a:latin typeface="Nunito"/>
                <a:ea typeface="Nunito"/>
                <a:cs typeface="Nunito"/>
                <a:sym typeface="Nunito"/>
                <a:hlinkClick r:id="rId6"/>
              </a:rPr>
              <a:t>https://www.kaggle.com/nareshbhat/health-care-data-set-on-heart-attack-possibility</a:t>
            </a:r>
            <a:endParaRPr sz="500">
              <a:solidFill>
                <a:schemeClr val="lt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2" name="Shape 3062"/>
        <p:cNvGrpSpPr/>
        <p:nvPr/>
      </p:nvGrpSpPr>
      <p:grpSpPr>
        <a:xfrm>
          <a:off x="0" y="0"/>
          <a:ext cx="0" cy="0"/>
          <a:chOff x="0" y="0"/>
          <a:chExt cx="0" cy="0"/>
        </a:xfrm>
      </p:grpSpPr>
      <p:sp>
        <p:nvSpPr>
          <p:cNvPr id="3063" name="Google Shape;3063;p10"/>
          <p:cNvSpPr txBox="1"/>
          <p:nvPr>
            <p:ph type="title"/>
          </p:nvPr>
        </p:nvSpPr>
        <p:spPr>
          <a:xfrm>
            <a:off x="713250" y="512125"/>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Implementation and Validation</a:t>
            </a:r>
            <a:endParaRPr/>
          </a:p>
        </p:txBody>
      </p:sp>
      <p:sp>
        <p:nvSpPr>
          <p:cNvPr id="3064" name="Google Shape;3064;p10"/>
          <p:cNvSpPr/>
          <p:nvPr/>
        </p:nvSpPr>
        <p:spPr>
          <a:xfrm>
            <a:off x="821278" y="1159194"/>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5" name="Google Shape;3065;p10"/>
          <p:cNvSpPr/>
          <p:nvPr/>
        </p:nvSpPr>
        <p:spPr>
          <a:xfrm>
            <a:off x="2747571" y="1138644"/>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6" name="Google Shape;3066;p10"/>
          <p:cNvSpPr/>
          <p:nvPr/>
        </p:nvSpPr>
        <p:spPr>
          <a:xfrm>
            <a:off x="4901498" y="1138644"/>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7" name="Google Shape;3067;p10"/>
          <p:cNvSpPr/>
          <p:nvPr/>
        </p:nvSpPr>
        <p:spPr>
          <a:xfrm>
            <a:off x="7314103" y="1138644"/>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8" name="Google Shape;3068;p10"/>
          <p:cNvSpPr txBox="1"/>
          <p:nvPr>
            <p:ph idx="1" type="subTitle"/>
          </p:nvPr>
        </p:nvSpPr>
        <p:spPr>
          <a:xfrm>
            <a:off x="433350" y="1935075"/>
            <a:ext cx="1590300" cy="2850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
              <a:t>Model Preparation</a:t>
            </a:r>
            <a:endParaRPr/>
          </a:p>
        </p:txBody>
      </p:sp>
      <p:sp>
        <p:nvSpPr>
          <p:cNvPr id="3069" name="Google Shape;3069;p10"/>
          <p:cNvSpPr txBox="1"/>
          <p:nvPr>
            <p:ph idx="3" type="subTitle"/>
          </p:nvPr>
        </p:nvSpPr>
        <p:spPr>
          <a:xfrm>
            <a:off x="2513013" y="1921350"/>
            <a:ext cx="1368000" cy="39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
              <a:t>Modeling / Training</a:t>
            </a:r>
            <a:endParaRPr/>
          </a:p>
        </p:txBody>
      </p:sp>
      <p:sp>
        <p:nvSpPr>
          <p:cNvPr id="3070" name="Google Shape;3070;p10"/>
          <p:cNvSpPr txBox="1"/>
          <p:nvPr>
            <p:ph idx="5" type="subTitle"/>
          </p:nvPr>
        </p:nvSpPr>
        <p:spPr>
          <a:xfrm>
            <a:off x="4576625" y="1921350"/>
            <a:ext cx="1452000" cy="39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
              <a:t>Model Evaluation</a:t>
            </a:r>
            <a:endParaRPr/>
          </a:p>
        </p:txBody>
      </p:sp>
      <p:sp>
        <p:nvSpPr>
          <p:cNvPr id="3071" name="Google Shape;3071;p10"/>
          <p:cNvSpPr txBox="1"/>
          <p:nvPr>
            <p:ph idx="7" type="subTitle"/>
          </p:nvPr>
        </p:nvSpPr>
        <p:spPr>
          <a:xfrm>
            <a:off x="7154325" y="1921338"/>
            <a:ext cx="1134000" cy="39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
              <a:t>Model Output</a:t>
            </a:r>
            <a:endParaRPr/>
          </a:p>
        </p:txBody>
      </p:sp>
      <p:sp>
        <p:nvSpPr>
          <p:cNvPr id="3072" name="Google Shape;3072;p10"/>
          <p:cNvSpPr txBox="1"/>
          <p:nvPr>
            <p:ph idx="8" type="subTitle"/>
          </p:nvPr>
        </p:nvSpPr>
        <p:spPr>
          <a:xfrm>
            <a:off x="6686475" y="2843775"/>
            <a:ext cx="1764900" cy="1069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800"/>
              <a:buNone/>
            </a:pPr>
            <a:r>
              <a:rPr lang="en"/>
              <a:t>It’s a gas giant and the biggest planet in the Solar System</a:t>
            </a:r>
            <a:endParaRPr/>
          </a:p>
        </p:txBody>
      </p:sp>
      <p:grpSp>
        <p:nvGrpSpPr>
          <p:cNvPr id="3073" name="Google Shape;3073;p10"/>
          <p:cNvGrpSpPr/>
          <p:nvPr/>
        </p:nvGrpSpPr>
        <p:grpSpPr>
          <a:xfrm>
            <a:off x="952708" y="1145496"/>
            <a:ext cx="535630" cy="634400"/>
            <a:chOff x="4637375" y="2358975"/>
            <a:chExt cx="946175" cy="1120650"/>
          </a:xfrm>
        </p:grpSpPr>
        <p:sp>
          <p:nvSpPr>
            <p:cNvPr id="3074" name="Google Shape;3074;p10"/>
            <p:cNvSpPr/>
            <p:nvPr/>
          </p:nvSpPr>
          <p:spPr>
            <a:xfrm>
              <a:off x="5406075" y="2400725"/>
              <a:ext cx="128075" cy="120425"/>
            </a:xfrm>
            <a:custGeom>
              <a:rect b="b" l="l" r="r" t="t"/>
              <a:pathLst>
                <a:path extrusionOk="0" h="4817" w="5123">
                  <a:moveTo>
                    <a:pt x="2594" y="0"/>
                  </a:moveTo>
                  <a:cubicBezTo>
                    <a:pt x="1171" y="0"/>
                    <a:pt x="1" y="1047"/>
                    <a:pt x="1" y="2406"/>
                  </a:cubicBezTo>
                  <a:cubicBezTo>
                    <a:pt x="1" y="3705"/>
                    <a:pt x="1171" y="4816"/>
                    <a:pt x="2594" y="4816"/>
                  </a:cubicBezTo>
                  <a:cubicBezTo>
                    <a:pt x="3952" y="4816"/>
                    <a:pt x="5123" y="3705"/>
                    <a:pt x="5123" y="2406"/>
                  </a:cubicBezTo>
                  <a:cubicBezTo>
                    <a:pt x="5123" y="1047"/>
                    <a:pt x="3952" y="0"/>
                    <a:pt x="259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Google Shape;3075;p10"/>
            <p:cNvSpPr/>
            <p:nvPr/>
          </p:nvSpPr>
          <p:spPr>
            <a:xfrm>
              <a:off x="5234675" y="2616825"/>
              <a:ext cx="348875" cy="660650"/>
            </a:xfrm>
            <a:custGeom>
              <a:rect b="b" l="l" r="r" t="t"/>
              <a:pathLst>
                <a:path extrusionOk="0" h="26426" w="13955">
                  <a:moveTo>
                    <a:pt x="1" y="0"/>
                  </a:moveTo>
                  <a:lnTo>
                    <a:pt x="1" y="1111"/>
                  </a:lnTo>
                  <a:cubicBezTo>
                    <a:pt x="3582" y="1111"/>
                    <a:pt x="6792" y="2470"/>
                    <a:pt x="9079" y="4693"/>
                  </a:cubicBezTo>
                  <a:cubicBezTo>
                    <a:pt x="10250" y="5740"/>
                    <a:pt x="11179" y="7039"/>
                    <a:pt x="11855" y="8521"/>
                  </a:cubicBezTo>
                  <a:cubicBezTo>
                    <a:pt x="12473" y="9938"/>
                    <a:pt x="12843" y="11543"/>
                    <a:pt x="12843" y="13213"/>
                  </a:cubicBezTo>
                  <a:cubicBezTo>
                    <a:pt x="12843" y="14878"/>
                    <a:pt x="12473" y="16483"/>
                    <a:pt x="11855" y="17905"/>
                  </a:cubicBezTo>
                  <a:cubicBezTo>
                    <a:pt x="10867" y="20064"/>
                    <a:pt x="9262" y="21916"/>
                    <a:pt x="7227" y="23275"/>
                  </a:cubicBezTo>
                  <a:cubicBezTo>
                    <a:pt x="5128" y="24574"/>
                    <a:pt x="2658" y="25315"/>
                    <a:pt x="1" y="25315"/>
                  </a:cubicBezTo>
                  <a:lnTo>
                    <a:pt x="1" y="26426"/>
                  </a:lnTo>
                  <a:cubicBezTo>
                    <a:pt x="3829" y="26426"/>
                    <a:pt x="7286" y="24944"/>
                    <a:pt x="9820" y="22534"/>
                  </a:cubicBezTo>
                  <a:cubicBezTo>
                    <a:pt x="11114" y="21363"/>
                    <a:pt x="12102" y="19941"/>
                    <a:pt x="12843" y="18335"/>
                  </a:cubicBezTo>
                  <a:cubicBezTo>
                    <a:pt x="13525" y="16794"/>
                    <a:pt x="13955" y="15065"/>
                    <a:pt x="13955" y="13213"/>
                  </a:cubicBezTo>
                  <a:cubicBezTo>
                    <a:pt x="13955" y="11361"/>
                    <a:pt x="13525" y="9632"/>
                    <a:pt x="12843" y="8086"/>
                  </a:cubicBezTo>
                  <a:cubicBezTo>
                    <a:pt x="11796" y="5680"/>
                    <a:pt x="10003" y="3705"/>
                    <a:pt x="7780" y="2282"/>
                  </a:cubicBezTo>
                  <a:cubicBezTo>
                    <a:pt x="5558" y="864"/>
                    <a:pt x="2905" y="0"/>
                    <a:pt x="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6" name="Google Shape;3076;p10"/>
            <p:cNvSpPr/>
            <p:nvPr/>
          </p:nvSpPr>
          <p:spPr>
            <a:xfrm>
              <a:off x="4725300" y="3203375"/>
              <a:ext cx="619050" cy="117325"/>
            </a:xfrm>
            <a:custGeom>
              <a:rect b="b" l="l" r="r" t="t"/>
              <a:pathLst>
                <a:path extrusionOk="0" h="4693" w="24762">
                  <a:moveTo>
                    <a:pt x="1" y="0"/>
                  </a:moveTo>
                  <a:lnTo>
                    <a:pt x="1" y="4693"/>
                  </a:lnTo>
                  <a:lnTo>
                    <a:pt x="24762" y="4693"/>
                  </a:lnTo>
                  <a:lnTo>
                    <a:pt x="2476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7" name="Google Shape;3077;p10"/>
            <p:cNvSpPr/>
            <p:nvPr/>
          </p:nvSpPr>
          <p:spPr>
            <a:xfrm>
              <a:off x="4879650" y="3150900"/>
              <a:ext cx="310350" cy="37050"/>
            </a:xfrm>
            <a:custGeom>
              <a:rect b="b" l="l" r="r" t="t"/>
              <a:pathLst>
                <a:path extrusionOk="0" h="1482" w="12414">
                  <a:moveTo>
                    <a:pt x="1" y="0"/>
                  </a:moveTo>
                  <a:lnTo>
                    <a:pt x="1" y="1482"/>
                  </a:lnTo>
                  <a:lnTo>
                    <a:pt x="12414" y="1482"/>
                  </a:lnTo>
                  <a:lnTo>
                    <a:pt x="12414"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8" name="Google Shape;3078;p10"/>
            <p:cNvSpPr/>
            <p:nvPr/>
          </p:nvSpPr>
          <p:spPr>
            <a:xfrm>
              <a:off x="4892000" y="3258950"/>
              <a:ext cx="285650" cy="142025"/>
            </a:xfrm>
            <a:custGeom>
              <a:rect b="b" l="l" r="r" t="t"/>
              <a:pathLst>
                <a:path extrusionOk="0" h="5681" w="11426">
                  <a:moveTo>
                    <a:pt x="5681" y="0"/>
                  </a:moveTo>
                  <a:cubicBezTo>
                    <a:pt x="2535" y="0"/>
                    <a:pt x="1" y="2529"/>
                    <a:pt x="1" y="5680"/>
                  </a:cubicBezTo>
                  <a:lnTo>
                    <a:pt x="11426" y="5680"/>
                  </a:lnTo>
                  <a:cubicBezTo>
                    <a:pt x="11426" y="2529"/>
                    <a:pt x="8892" y="0"/>
                    <a:pt x="568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9" name="Google Shape;3079;p10"/>
            <p:cNvSpPr/>
            <p:nvPr/>
          </p:nvSpPr>
          <p:spPr>
            <a:xfrm>
              <a:off x="4963025" y="3329950"/>
              <a:ext cx="143625" cy="71025"/>
            </a:xfrm>
            <a:custGeom>
              <a:rect b="b" l="l" r="r" t="t"/>
              <a:pathLst>
                <a:path extrusionOk="0" h="2841" w="5745">
                  <a:moveTo>
                    <a:pt x="2840" y="0"/>
                  </a:moveTo>
                  <a:cubicBezTo>
                    <a:pt x="1299" y="0"/>
                    <a:pt x="0" y="1294"/>
                    <a:pt x="0" y="2840"/>
                  </a:cubicBezTo>
                  <a:lnTo>
                    <a:pt x="5745" y="2840"/>
                  </a:lnTo>
                  <a:cubicBezTo>
                    <a:pt x="5745" y="1294"/>
                    <a:pt x="4446" y="0"/>
                    <a:pt x="284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0" name="Google Shape;3080;p10"/>
            <p:cNvSpPr/>
            <p:nvPr/>
          </p:nvSpPr>
          <p:spPr>
            <a:xfrm>
              <a:off x="5234675" y="3238800"/>
              <a:ext cx="109675" cy="197600"/>
            </a:xfrm>
            <a:custGeom>
              <a:rect b="b" l="l" r="r" t="t"/>
              <a:pathLst>
                <a:path extrusionOk="0" h="7904" w="4387">
                  <a:moveTo>
                    <a:pt x="1" y="1"/>
                  </a:moveTo>
                  <a:lnTo>
                    <a:pt x="1" y="7904"/>
                  </a:lnTo>
                  <a:lnTo>
                    <a:pt x="4387" y="7904"/>
                  </a:lnTo>
                  <a:lnTo>
                    <a:pt x="4387"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1" name="Google Shape;3081;p10"/>
            <p:cNvSpPr/>
            <p:nvPr/>
          </p:nvSpPr>
          <p:spPr>
            <a:xfrm>
              <a:off x="4637375" y="3394775"/>
              <a:ext cx="896775" cy="84850"/>
            </a:xfrm>
            <a:custGeom>
              <a:rect b="b" l="l" r="r" t="t"/>
              <a:pathLst>
                <a:path extrusionOk="0" h="3394" w="35871">
                  <a:moveTo>
                    <a:pt x="1" y="0"/>
                  </a:moveTo>
                  <a:lnTo>
                    <a:pt x="1" y="3394"/>
                  </a:lnTo>
                  <a:lnTo>
                    <a:pt x="35871" y="3394"/>
                  </a:lnTo>
                  <a:lnTo>
                    <a:pt x="35871"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2" name="Google Shape;3082;p10"/>
            <p:cNvSpPr/>
            <p:nvPr/>
          </p:nvSpPr>
          <p:spPr>
            <a:xfrm>
              <a:off x="4936825" y="2792775"/>
              <a:ext cx="154400" cy="157475"/>
            </a:xfrm>
            <a:custGeom>
              <a:rect b="b" l="l" r="r" t="t"/>
              <a:pathLst>
                <a:path extrusionOk="0" h="6299" w="6176">
                  <a:moveTo>
                    <a:pt x="4323" y="1"/>
                  </a:moveTo>
                  <a:lnTo>
                    <a:pt x="1" y="4570"/>
                  </a:lnTo>
                  <a:lnTo>
                    <a:pt x="1853" y="6299"/>
                  </a:lnTo>
                  <a:lnTo>
                    <a:pt x="6175" y="1730"/>
                  </a:lnTo>
                  <a:lnTo>
                    <a:pt x="432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3" name="Google Shape;3083;p10"/>
            <p:cNvSpPr/>
            <p:nvPr/>
          </p:nvSpPr>
          <p:spPr>
            <a:xfrm>
              <a:off x="5010925" y="2862175"/>
              <a:ext cx="154375" cy="157475"/>
            </a:xfrm>
            <a:custGeom>
              <a:rect b="b" l="l" r="r" t="t"/>
              <a:pathLst>
                <a:path extrusionOk="0" h="6299" w="6175">
                  <a:moveTo>
                    <a:pt x="4323" y="1"/>
                  </a:moveTo>
                  <a:lnTo>
                    <a:pt x="1" y="4570"/>
                  </a:lnTo>
                  <a:lnTo>
                    <a:pt x="1853" y="6298"/>
                  </a:lnTo>
                  <a:lnTo>
                    <a:pt x="6175" y="1729"/>
                  </a:lnTo>
                  <a:lnTo>
                    <a:pt x="432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4" name="Google Shape;3084;p10"/>
            <p:cNvSpPr/>
            <p:nvPr/>
          </p:nvSpPr>
          <p:spPr>
            <a:xfrm>
              <a:off x="4964625" y="2358975"/>
              <a:ext cx="614350" cy="626725"/>
            </a:xfrm>
            <a:custGeom>
              <a:rect b="b" l="l" r="r" t="t"/>
              <a:pathLst>
                <a:path extrusionOk="0" h="25069" w="24574">
                  <a:moveTo>
                    <a:pt x="15930" y="1"/>
                  </a:moveTo>
                  <a:lnTo>
                    <a:pt x="0" y="16859"/>
                  </a:lnTo>
                  <a:lnTo>
                    <a:pt x="8644" y="25068"/>
                  </a:lnTo>
                  <a:lnTo>
                    <a:pt x="24574" y="8215"/>
                  </a:lnTo>
                  <a:lnTo>
                    <a:pt x="1593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5" name="Google Shape;3085;p10"/>
            <p:cNvSpPr/>
            <p:nvPr/>
          </p:nvSpPr>
          <p:spPr>
            <a:xfrm>
              <a:off x="4927575" y="2732525"/>
              <a:ext cx="304050" cy="293300"/>
            </a:xfrm>
            <a:custGeom>
              <a:rect b="b" l="l" r="r" t="t"/>
              <a:pathLst>
                <a:path extrusionOk="0" h="11732" w="12162">
                  <a:moveTo>
                    <a:pt x="2159" y="0"/>
                  </a:moveTo>
                  <a:lnTo>
                    <a:pt x="0" y="2287"/>
                  </a:lnTo>
                  <a:lnTo>
                    <a:pt x="10003" y="11731"/>
                  </a:lnTo>
                  <a:lnTo>
                    <a:pt x="12161" y="9449"/>
                  </a:lnTo>
                  <a:lnTo>
                    <a:pt x="2159"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6" name="Google Shape;3086;p10"/>
            <p:cNvSpPr/>
            <p:nvPr/>
          </p:nvSpPr>
          <p:spPr>
            <a:xfrm>
              <a:off x="5438425" y="2694000"/>
              <a:ext cx="15475" cy="16925"/>
            </a:xfrm>
            <a:custGeom>
              <a:rect b="b" l="l" r="r" t="t"/>
              <a:pathLst>
                <a:path extrusionOk="0" h="677" w="619">
                  <a:moveTo>
                    <a:pt x="312" y="0"/>
                  </a:moveTo>
                  <a:cubicBezTo>
                    <a:pt x="124" y="0"/>
                    <a:pt x="1" y="183"/>
                    <a:pt x="1" y="306"/>
                  </a:cubicBezTo>
                  <a:cubicBezTo>
                    <a:pt x="1" y="494"/>
                    <a:pt x="124" y="677"/>
                    <a:pt x="312" y="677"/>
                  </a:cubicBezTo>
                  <a:cubicBezTo>
                    <a:pt x="495" y="677"/>
                    <a:pt x="618" y="494"/>
                    <a:pt x="618" y="306"/>
                  </a:cubicBezTo>
                  <a:cubicBezTo>
                    <a:pt x="618" y="183"/>
                    <a:pt x="495" y="0"/>
                    <a:pt x="312" y="0"/>
                  </a:cubicBezTo>
                  <a:close/>
                </a:path>
              </a:pathLst>
            </a:custGeom>
            <a:solidFill>
              <a:srgbClr val="3CD3D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87" name="Google Shape;3087;p10"/>
          <p:cNvGrpSpPr/>
          <p:nvPr/>
        </p:nvGrpSpPr>
        <p:grpSpPr>
          <a:xfrm>
            <a:off x="5005833" y="1114616"/>
            <a:ext cx="605775" cy="682436"/>
            <a:chOff x="3512075" y="1333275"/>
            <a:chExt cx="737850" cy="831225"/>
          </a:xfrm>
        </p:grpSpPr>
        <p:sp>
          <p:nvSpPr>
            <p:cNvPr id="3088" name="Google Shape;3088;p10"/>
            <p:cNvSpPr/>
            <p:nvPr/>
          </p:nvSpPr>
          <p:spPr>
            <a:xfrm>
              <a:off x="3918075" y="1730800"/>
              <a:ext cx="74125" cy="327275"/>
            </a:xfrm>
            <a:custGeom>
              <a:rect b="b" l="l" r="r" t="t"/>
              <a:pathLst>
                <a:path extrusionOk="0" h="13091" w="2965">
                  <a:moveTo>
                    <a:pt x="1" y="1"/>
                  </a:moveTo>
                  <a:lnTo>
                    <a:pt x="1" y="11608"/>
                  </a:lnTo>
                  <a:cubicBezTo>
                    <a:pt x="1" y="12409"/>
                    <a:pt x="678" y="13090"/>
                    <a:pt x="1483" y="13090"/>
                  </a:cubicBezTo>
                  <a:cubicBezTo>
                    <a:pt x="2283" y="13090"/>
                    <a:pt x="2965" y="12409"/>
                    <a:pt x="2965" y="11608"/>
                  </a:cubicBezTo>
                  <a:lnTo>
                    <a:pt x="2965"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9" name="Google Shape;3089;p10"/>
            <p:cNvSpPr/>
            <p:nvPr/>
          </p:nvSpPr>
          <p:spPr>
            <a:xfrm>
              <a:off x="3902650" y="1699925"/>
              <a:ext cx="104975" cy="34000"/>
            </a:xfrm>
            <a:custGeom>
              <a:rect b="b" l="l" r="r" t="t"/>
              <a:pathLst>
                <a:path extrusionOk="0" h="1360" w="4199">
                  <a:moveTo>
                    <a:pt x="494" y="1"/>
                  </a:moveTo>
                  <a:cubicBezTo>
                    <a:pt x="247" y="1"/>
                    <a:pt x="1" y="184"/>
                    <a:pt x="1" y="371"/>
                  </a:cubicBezTo>
                  <a:lnTo>
                    <a:pt x="1" y="989"/>
                  </a:lnTo>
                  <a:cubicBezTo>
                    <a:pt x="1" y="1236"/>
                    <a:pt x="247" y="1359"/>
                    <a:pt x="494" y="1359"/>
                  </a:cubicBezTo>
                  <a:lnTo>
                    <a:pt x="3705" y="1359"/>
                  </a:lnTo>
                  <a:cubicBezTo>
                    <a:pt x="3952" y="1359"/>
                    <a:pt x="4199" y="1236"/>
                    <a:pt x="4199" y="989"/>
                  </a:cubicBezTo>
                  <a:lnTo>
                    <a:pt x="4199" y="371"/>
                  </a:lnTo>
                  <a:cubicBezTo>
                    <a:pt x="4199" y="184"/>
                    <a:pt x="3952" y="1"/>
                    <a:pt x="370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0" name="Google Shape;3090;p10"/>
            <p:cNvSpPr/>
            <p:nvPr/>
          </p:nvSpPr>
          <p:spPr>
            <a:xfrm>
              <a:off x="3928825" y="1950000"/>
              <a:ext cx="52500" cy="95725"/>
            </a:xfrm>
            <a:custGeom>
              <a:rect b="b" l="l" r="r" t="t"/>
              <a:pathLst>
                <a:path extrusionOk="0" h="3829" w="2100">
                  <a:moveTo>
                    <a:pt x="1" y="0"/>
                  </a:moveTo>
                  <a:lnTo>
                    <a:pt x="1" y="2776"/>
                  </a:lnTo>
                  <a:cubicBezTo>
                    <a:pt x="1" y="3334"/>
                    <a:pt x="495" y="3828"/>
                    <a:pt x="1053" y="3828"/>
                  </a:cubicBezTo>
                  <a:cubicBezTo>
                    <a:pt x="1606" y="3828"/>
                    <a:pt x="2100" y="3334"/>
                    <a:pt x="2100" y="2776"/>
                  </a:cubicBezTo>
                  <a:lnTo>
                    <a:pt x="2100" y="0"/>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1" name="Google Shape;3091;p10"/>
            <p:cNvSpPr/>
            <p:nvPr/>
          </p:nvSpPr>
          <p:spPr>
            <a:xfrm>
              <a:off x="3769900" y="1730800"/>
              <a:ext cx="74125" cy="327275"/>
            </a:xfrm>
            <a:custGeom>
              <a:rect b="b" l="l" r="r" t="t"/>
              <a:pathLst>
                <a:path extrusionOk="0" h="13091" w="2965">
                  <a:moveTo>
                    <a:pt x="1" y="1"/>
                  </a:moveTo>
                  <a:lnTo>
                    <a:pt x="1" y="11608"/>
                  </a:lnTo>
                  <a:cubicBezTo>
                    <a:pt x="1" y="12409"/>
                    <a:pt x="677" y="13090"/>
                    <a:pt x="1482" y="13090"/>
                  </a:cubicBezTo>
                  <a:cubicBezTo>
                    <a:pt x="2347" y="13090"/>
                    <a:pt x="2964" y="12409"/>
                    <a:pt x="2964" y="11608"/>
                  </a:cubicBezTo>
                  <a:lnTo>
                    <a:pt x="2964"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2" name="Google Shape;3092;p10"/>
            <p:cNvSpPr/>
            <p:nvPr/>
          </p:nvSpPr>
          <p:spPr>
            <a:xfrm>
              <a:off x="3754475" y="1699925"/>
              <a:ext cx="104975" cy="34000"/>
            </a:xfrm>
            <a:custGeom>
              <a:rect b="b" l="l" r="r" t="t"/>
              <a:pathLst>
                <a:path extrusionOk="0" h="1360" w="4199">
                  <a:moveTo>
                    <a:pt x="553" y="1"/>
                  </a:moveTo>
                  <a:cubicBezTo>
                    <a:pt x="247" y="1"/>
                    <a:pt x="0" y="184"/>
                    <a:pt x="0" y="371"/>
                  </a:cubicBezTo>
                  <a:lnTo>
                    <a:pt x="0" y="989"/>
                  </a:lnTo>
                  <a:cubicBezTo>
                    <a:pt x="0" y="1236"/>
                    <a:pt x="247" y="1359"/>
                    <a:pt x="553" y="1359"/>
                  </a:cubicBezTo>
                  <a:lnTo>
                    <a:pt x="3705" y="1359"/>
                  </a:lnTo>
                  <a:cubicBezTo>
                    <a:pt x="4011" y="1359"/>
                    <a:pt x="4199" y="1236"/>
                    <a:pt x="4199" y="989"/>
                  </a:cubicBezTo>
                  <a:lnTo>
                    <a:pt x="4199" y="371"/>
                  </a:lnTo>
                  <a:cubicBezTo>
                    <a:pt x="4199" y="184"/>
                    <a:pt x="4011" y="1"/>
                    <a:pt x="370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3" name="Google Shape;3093;p10"/>
            <p:cNvSpPr/>
            <p:nvPr/>
          </p:nvSpPr>
          <p:spPr>
            <a:xfrm>
              <a:off x="3780650" y="1858850"/>
              <a:ext cx="52500" cy="186875"/>
            </a:xfrm>
            <a:custGeom>
              <a:rect b="b" l="l" r="r" t="t"/>
              <a:pathLst>
                <a:path extrusionOk="0" h="7475" w="2100">
                  <a:moveTo>
                    <a:pt x="0" y="1"/>
                  </a:moveTo>
                  <a:lnTo>
                    <a:pt x="0" y="6422"/>
                  </a:lnTo>
                  <a:cubicBezTo>
                    <a:pt x="0" y="6980"/>
                    <a:pt x="494" y="7474"/>
                    <a:pt x="1052" y="7474"/>
                  </a:cubicBezTo>
                  <a:cubicBezTo>
                    <a:pt x="1606" y="7474"/>
                    <a:pt x="2100" y="6980"/>
                    <a:pt x="2100" y="6422"/>
                  </a:cubicBezTo>
                  <a:lnTo>
                    <a:pt x="2100" y="1"/>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4" name="Google Shape;3094;p10"/>
            <p:cNvSpPr/>
            <p:nvPr/>
          </p:nvSpPr>
          <p:spPr>
            <a:xfrm>
              <a:off x="4064675" y="1730800"/>
              <a:ext cx="75700" cy="327275"/>
            </a:xfrm>
            <a:custGeom>
              <a:rect b="b" l="l" r="r" t="t"/>
              <a:pathLst>
                <a:path extrusionOk="0" h="13091" w="3028">
                  <a:moveTo>
                    <a:pt x="0" y="1"/>
                  </a:moveTo>
                  <a:lnTo>
                    <a:pt x="0" y="11608"/>
                  </a:lnTo>
                  <a:cubicBezTo>
                    <a:pt x="0" y="12409"/>
                    <a:pt x="682" y="13090"/>
                    <a:pt x="1546" y="13090"/>
                  </a:cubicBezTo>
                  <a:cubicBezTo>
                    <a:pt x="2346" y="13090"/>
                    <a:pt x="3028" y="12409"/>
                    <a:pt x="3028" y="11608"/>
                  </a:cubicBezTo>
                  <a:lnTo>
                    <a:pt x="3028"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5" name="Google Shape;3095;p10"/>
            <p:cNvSpPr/>
            <p:nvPr/>
          </p:nvSpPr>
          <p:spPr>
            <a:xfrm>
              <a:off x="4050825" y="1699925"/>
              <a:ext cx="105000" cy="34000"/>
            </a:xfrm>
            <a:custGeom>
              <a:rect b="b" l="l" r="r" t="t"/>
              <a:pathLst>
                <a:path extrusionOk="0" h="1360" w="4200">
                  <a:moveTo>
                    <a:pt x="495" y="1"/>
                  </a:moveTo>
                  <a:cubicBezTo>
                    <a:pt x="184" y="1"/>
                    <a:pt x="1" y="184"/>
                    <a:pt x="1" y="371"/>
                  </a:cubicBezTo>
                  <a:lnTo>
                    <a:pt x="1" y="989"/>
                  </a:lnTo>
                  <a:cubicBezTo>
                    <a:pt x="1" y="1236"/>
                    <a:pt x="184" y="1359"/>
                    <a:pt x="495" y="1359"/>
                  </a:cubicBezTo>
                  <a:lnTo>
                    <a:pt x="3641" y="1359"/>
                  </a:lnTo>
                  <a:cubicBezTo>
                    <a:pt x="3952" y="1359"/>
                    <a:pt x="4199" y="1236"/>
                    <a:pt x="4199" y="989"/>
                  </a:cubicBezTo>
                  <a:lnTo>
                    <a:pt x="4199" y="371"/>
                  </a:lnTo>
                  <a:cubicBezTo>
                    <a:pt x="4199" y="184"/>
                    <a:pt x="3952" y="1"/>
                    <a:pt x="36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6" name="Google Shape;3096;p10"/>
            <p:cNvSpPr/>
            <p:nvPr/>
          </p:nvSpPr>
          <p:spPr>
            <a:xfrm>
              <a:off x="4077000" y="1902075"/>
              <a:ext cx="51025" cy="143650"/>
            </a:xfrm>
            <a:custGeom>
              <a:rect b="b" l="l" r="r" t="t"/>
              <a:pathLst>
                <a:path extrusionOk="0" h="5746" w="2041">
                  <a:moveTo>
                    <a:pt x="1" y="1"/>
                  </a:moveTo>
                  <a:lnTo>
                    <a:pt x="1" y="4693"/>
                  </a:lnTo>
                  <a:cubicBezTo>
                    <a:pt x="1" y="5251"/>
                    <a:pt x="436" y="5745"/>
                    <a:pt x="1053" y="5745"/>
                  </a:cubicBezTo>
                  <a:cubicBezTo>
                    <a:pt x="1606" y="5745"/>
                    <a:pt x="2041" y="5251"/>
                    <a:pt x="2041" y="4693"/>
                  </a:cubicBezTo>
                  <a:lnTo>
                    <a:pt x="2041" y="1"/>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7" name="Google Shape;3097;p10"/>
            <p:cNvSpPr/>
            <p:nvPr/>
          </p:nvSpPr>
          <p:spPr>
            <a:xfrm>
              <a:off x="3621725" y="1730800"/>
              <a:ext cx="75600" cy="327275"/>
            </a:xfrm>
            <a:custGeom>
              <a:rect b="b" l="l" r="r" t="t"/>
              <a:pathLst>
                <a:path extrusionOk="0" h="13091" w="3024">
                  <a:moveTo>
                    <a:pt x="0" y="1"/>
                  </a:moveTo>
                  <a:lnTo>
                    <a:pt x="0" y="11608"/>
                  </a:lnTo>
                  <a:cubicBezTo>
                    <a:pt x="0" y="12409"/>
                    <a:pt x="677" y="13090"/>
                    <a:pt x="1541" y="13090"/>
                  </a:cubicBezTo>
                  <a:cubicBezTo>
                    <a:pt x="2347" y="13090"/>
                    <a:pt x="3023" y="12409"/>
                    <a:pt x="3023" y="11608"/>
                  </a:cubicBezTo>
                  <a:lnTo>
                    <a:pt x="3023"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8" name="Google Shape;3098;p10"/>
            <p:cNvSpPr/>
            <p:nvPr/>
          </p:nvSpPr>
          <p:spPr>
            <a:xfrm>
              <a:off x="3606275" y="1699925"/>
              <a:ext cx="106475" cy="34000"/>
            </a:xfrm>
            <a:custGeom>
              <a:rect b="b" l="l" r="r" t="t"/>
              <a:pathLst>
                <a:path extrusionOk="0" h="1360" w="4259">
                  <a:moveTo>
                    <a:pt x="554" y="1"/>
                  </a:moveTo>
                  <a:cubicBezTo>
                    <a:pt x="248" y="1"/>
                    <a:pt x="1" y="184"/>
                    <a:pt x="1" y="371"/>
                  </a:cubicBezTo>
                  <a:lnTo>
                    <a:pt x="1" y="989"/>
                  </a:lnTo>
                  <a:cubicBezTo>
                    <a:pt x="1" y="1236"/>
                    <a:pt x="248" y="1359"/>
                    <a:pt x="554" y="1359"/>
                  </a:cubicBezTo>
                  <a:lnTo>
                    <a:pt x="3706" y="1359"/>
                  </a:lnTo>
                  <a:cubicBezTo>
                    <a:pt x="4012" y="1359"/>
                    <a:pt x="4259" y="1236"/>
                    <a:pt x="4259" y="989"/>
                  </a:cubicBezTo>
                  <a:lnTo>
                    <a:pt x="4259" y="371"/>
                  </a:lnTo>
                  <a:cubicBezTo>
                    <a:pt x="4259" y="184"/>
                    <a:pt x="4012" y="1"/>
                    <a:pt x="370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9" name="Google Shape;3099;p10"/>
            <p:cNvSpPr/>
            <p:nvPr/>
          </p:nvSpPr>
          <p:spPr>
            <a:xfrm>
              <a:off x="3634075" y="1817250"/>
              <a:ext cx="50900" cy="228475"/>
            </a:xfrm>
            <a:custGeom>
              <a:rect b="b" l="l" r="r" t="t"/>
              <a:pathLst>
                <a:path extrusionOk="0" h="9139" w="2036">
                  <a:moveTo>
                    <a:pt x="0" y="0"/>
                  </a:moveTo>
                  <a:lnTo>
                    <a:pt x="0" y="8086"/>
                  </a:lnTo>
                  <a:cubicBezTo>
                    <a:pt x="0" y="8644"/>
                    <a:pt x="430" y="9138"/>
                    <a:pt x="1047" y="9138"/>
                  </a:cubicBezTo>
                  <a:cubicBezTo>
                    <a:pt x="1606" y="9138"/>
                    <a:pt x="2035" y="8644"/>
                    <a:pt x="2035" y="8086"/>
                  </a:cubicBezTo>
                  <a:lnTo>
                    <a:pt x="2035" y="0"/>
                  </a:lnTo>
                  <a:close/>
                </a:path>
              </a:pathLst>
            </a:custGeom>
            <a:solidFill>
              <a:srgbClr val="4675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0" name="Google Shape;3100;p10"/>
            <p:cNvSpPr/>
            <p:nvPr/>
          </p:nvSpPr>
          <p:spPr>
            <a:xfrm>
              <a:off x="3547625" y="2078050"/>
              <a:ext cx="666850" cy="20150"/>
            </a:xfrm>
            <a:custGeom>
              <a:rect b="b" l="l" r="r" t="t"/>
              <a:pathLst>
                <a:path extrusionOk="0" h="806" w="26674">
                  <a:moveTo>
                    <a:pt x="1" y="0"/>
                  </a:moveTo>
                  <a:lnTo>
                    <a:pt x="1" y="806"/>
                  </a:lnTo>
                  <a:lnTo>
                    <a:pt x="26673" y="806"/>
                  </a:lnTo>
                  <a:lnTo>
                    <a:pt x="2667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1" name="Google Shape;3101;p10"/>
            <p:cNvSpPr/>
            <p:nvPr/>
          </p:nvSpPr>
          <p:spPr>
            <a:xfrm>
              <a:off x="3512075" y="2129050"/>
              <a:ext cx="737850" cy="35450"/>
            </a:xfrm>
            <a:custGeom>
              <a:rect b="b" l="l" r="r" t="t"/>
              <a:pathLst>
                <a:path extrusionOk="0" h="1418" w="29514">
                  <a:moveTo>
                    <a:pt x="0" y="0"/>
                  </a:moveTo>
                  <a:lnTo>
                    <a:pt x="0" y="1418"/>
                  </a:lnTo>
                  <a:lnTo>
                    <a:pt x="29513" y="1418"/>
                  </a:lnTo>
                  <a:lnTo>
                    <a:pt x="2951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2" name="Google Shape;3102;p10"/>
            <p:cNvSpPr/>
            <p:nvPr/>
          </p:nvSpPr>
          <p:spPr>
            <a:xfrm>
              <a:off x="3524425" y="1764775"/>
              <a:ext cx="713150" cy="24700"/>
            </a:xfrm>
            <a:custGeom>
              <a:rect b="b" l="l" r="r" t="t"/>
              <a:pathLst>
                <a:path extrusionOk="0" h="988" w="28526">
                  <a:moveTo>
                    <a:pt x="0" y="0"/>
                  </a:moveTo>
                  <a:lnTo>
                    <a:pt x="0" y="988"/>
                  </a:lnTo>
                  <a:lnTo>
                    <a:pt x="28525" y="988"/>
                  </a:lnTo>
                  <a:lnTo>
                    <a:pt x="28525"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3" name="Google Shape;3103;p10"/>
            <p:cNvSpPr/>
            <p:nvPr/>
          </p:nvSpPr>
          <p:spPr>
            <a:xfrm>
              <a:off x="3542950" y="1787850"/>
              <a:ext cx="29400" cy="364325"/>
            </a:xfrm>
            <a:custGeom>
              <a:rect b="b" l="l" r="r" t="t"/>
              <a:pathLst>
                <a:path extrusionOk="0" h="14573" w="1176">
                  <a:moveTo>
                    <a:pt x="0" y="1"/>
                  </a:moveTo>
                  <a:lnTo>
                    <a:pt x="0" y="14572"/>
                  </a:lnTo>
                  <a:lnTo>
                    <a:pt x="1176" y="14572"/>
                  </a:lnTo>
                  <a:lnTo>
                    <a:pt x="117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4" name="Google Shape;3104;p10"/>
            <p:cNvSpPr/>
            <p:nvPr/>
          </p:nvSpPr>
          <p:spPr>
            <a:xfrm>
              <a:off x="4189750" y="1787850"/>
              <a:ext cx="29300" cy="364325"/>
            </a:xfrm>
            <a:custGeom>
              <a:rect b="b" l="l" r="r" t="t"/>
              <a:pathLst>
                <a:path extrusionOk="0" h="14573" w="1172">
                  <a:moveTo>
                    <a:pt x="1" y="1"/>
                  </a:moveTo>
                  <a:lnTo>
                    <a:pt x="1" y="14572"/>
                  </a:lnTo>
                  <a:lnTo>
                    <a:pt x="1171" y="14572"/>
                  </a:lnTo>
                  <a:lnTo>
                    <a:pt x="1171"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5" name="Google Shape;3105;p10"/>
            <p:cNvSpPr/>
            <p:nvPr/>
          </p:nvSpPr>
          <p:spPr>
            <a:xfrm>
              <a:off x="3831650" y="1348675"/>
              <a:ext cx="94125" cy="100500"/>
            </a:xfrm>
            <a:custGeom>
              <a:rect b="b" l="l" r="r" t="t"/>
              <a:pathLst>
                <a:path extrusionOk="0" h="4020" w="3765">
                  <a:moveTo>
                    <a:pt x="680" y="0"/>
                  </a:moveTo>
                  <a:cubicBezTo>
                    <a:pt x="545" y="0"/>
                    <a:pt x="414" y="49"/>
                    <a:pt x="307" y="156"/>
                  </a:cubicBezTo>
                  <a:cubicBezTo>
                    <a:pt x="60" y="344"/>
                    <a:pt x="0" y="714"/>
                    <a:pt x="247" y="961"/>
                  </a:cubicBezTo>
                  <a:lnTo>
                    <a:pt x="2594" y="3802"/>
                  </a:lnTo>
                  <a:cubicBezTo>
                    <a:pt x="2732" y="3940"/>
                    <a:pt x="2908" y="4019"/>
                    <a:pt x="3080" y="4019"/>
                  </a:cubicBezTo>
                  <a:cubicBezTo>
                    <a:pt x="3216" y="4019"/>
                    <a:pt x="3349" y="3970"/>
                    <a:pt x="3458" y="3861"/>
                  </a:cubicBezTo>
                  <a:cubicBezTo>
                    <a:pt x="3705" y="3678"/>
                    <a:pt x="3764" y="3308"/>
                    <a:pt x="3517" y="3061"/>
                  </a:cubicBezTo>
                  <a:lnTo>
                    <a:pt x="1171" y="220"/>
                  </a:lnTo>
                  <a:cubicBezTo>
                    <a:pt x="1032" y="81"/>
                    <a:pt x="853" y="0"/>
                    <a:pt x="68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6" name="Google Shape;3106;p10"/>
            <p:cNvSpPr/>
            <p:nvPr/>
          </p:nvSpPr>
          <p:spPr>
            <a:xfrm>
              <a:off x="3828550" y="1333275"/>
              <a:ext cx="128100" cy="113550"/>
            </a:xfrm>
            <a:custGeom>
              <a:rect b="b" l="l" r="r" t="t"/>
              <a:pathLst>
                <a:path extrusionOk="0" h="4542" w="5124">
                  <a:moveTo>
                    <a:pt x="4028" y="0"/>
                  </a:moveTo>
                  <a:cubicBezTo>
                    <a:pt x="3766" y="0"/>
                    <a:pt x="3488" y="93"/>
                    <a:pt x="3271" y="278"/>
                  </a:cubicBezTo>
                  <a:lnTo>
                    <a:pt x="1" y="2995"/>
                  </a:lnTo>
                  <a:lnTo>
                    <a:pt x="1295" y="4541"/>
                  </a:lnTo>
                  <a:lnTo>
                    <a:pt x="4506" y="1824"/>
                  </a:lnTo>
                  <a:cubicBezTo>
                    <a:pt x="5000" y="1390"/>
                    <a:pt x="5123" y="772"/>
                    <a:pt x="4817" y="402"/>
                  </a:cubicBezTo>
                  <a:lnTo>
                    <a:pt x="4693" y="278"/>
                  </a:lnTo>
                  <a:cubicBezTo>
                    <a:pt x="4538" y="93"/>
                    <a:pt x="4291" y="0"/>
                    <a:pt x="402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7" name="Google Shape;3107;p10"/>
            <p:cNvSpPr/>
            <p:nvPr/>
          </p:nvSpPr>
          <p:spPr>
            <a:xfrm>
              <a:off x="3674200" y="1395800"/>
              <a:ext cx="200700" cy="175275"/>
            </a:xfrm>
            <a:custGeom>
              <a:rect b="b" l="l" r="r" t="t"/>
              <a:pathLst>
                <a:path extrusionOk="0" h="7011" w="8028">
                  <a:moveTo>
                    <a:pt x="6728" y="0"/>
                  </a:moveTo>
                  <a:lnTo>
                    <a:pt x="618" y="5186"/>
                  </a:lnTo>
                  <a:cubicBezTo>
                    <a:pt x="124" y="5557"/>
                    <a:pt x="1" y="6174"/>
                    <a:pt x="371" y="6609"/>
                  </a:cubicBezTo>
                  <a:lnTo>
                    <a:pt x="430" y="6733"/>
                  </a:lnTo>
                  <a:cubicBezTo>
                    <a:pt x="616" y="6918"/>
                    <a:pt x="863" y="7010"/>
                    <a:pt x="1125" y="7010"/>
                  </a:cubicBezTo>
                  <a:cubicBezTo>
                    <a:pt x="1387" y="7010"/>
                    <a:pt x="1665" y="6918"/>
                    <a:pt x="1912" y="6733"/>
                  </a:cubicBezTo>
                  <a:lnTo>
                    <a:pt x="8027" y="1546"/>
                  </a:lnTo>
                  <a:lnTo>
                    <a:pt x="6728"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8" name="Google Shape;3108;p10"/>
            <p:cNvSpPr/>
            <p:nvPr/>
          </p:nvSpPr>
          <p:spPr>
            <a:xfrm>
              <a:off x="3660250" y="1546350"/>
              <a:ext cx="41750" cy="36400"/>
            </a:xfrm>
            <a:custGeom>
              <a:rect b="b" l="l" r="r" t="t"/>
              <a:pathLst>
                <a:path extrusionOk="0" h="1456" w="1670">
                  <a:moveTo>
                    <a:pt x="1329" y="0"/>
                  </a:moveTo>
                  <a:cubicBezTo>
                    <a:pt x="1251" y="0"/>
                    <a:pt x="1174" y="31"/>
                    <a:pt x="1112" y="93"/>
                  </a:cubicBezTo>
                  <a:lnTo>
                    <a:pt x="124" y="893"/>
                  </a:lnTo>
                  <a:cubicBezTo>
                    <a:pt x="0" y="1017"/>
                    <a:pt x="0" y="1204"/>
                    <a:pt x="124" y="1328"/>
                  </a:cubicBezTo>
                  <a:cubicBezTo>
                    <a:pt x="200" y="1404"/>
                    <a:pt x="300" y="1455"/>
                    <a:pt x="394" y="1455"/>
                  </a:cubicBezTo>
                  <a:cubicBezTo>
                    <a:pt x="454" y="1455"/>
                    <a:pt x="511" y="1435"/>
                    <a:pt x="559" y="1387"/>
                  </a:cubicBezTo>
                  <a:lnTo>
                    <a:pt x="1547" y="587"/>
                  </a:lnTo>
                  <a:cubicBezTo>
                    <a:pt x="1670" y="464"/>
                    <a:pt x="1670" y="276"/>
                    <a:pt x="1547" y="93"/>
                  </a:cubicBezTo>
                  <a:cubicBezTo>
                    <a:pt x="1485" y="31"/>
                    <a:pt x="1407" y="0"/>
                    <a:pt x="132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9" name="Google Shape;3109;p10"/>
            <p:cNvSpPr/>
            <p:nvPr/>
          </p:nvSpPr>
          <p:spPr>
            <a:xfrm>
              <a:off x="3641725" y="1598050"/>
              <a:ext cx="35600" cy="64875"/>
            </a:xfrm>
            <a:custGeom>
              <a:rect b="b" l="l" r="r" t="t"/>
              <a:pathLst>
                <a:path extrusionOk="0" h="2595" w="1424">
                  <a:moveTo>
                    <a:pt x="741" y="1"/>
                  </a:moveTo>
                  <a:cubicBezTo>
                    <a:pt x="741" y="1"/>
                    <a:pt x="1" y="865"/>
                    <a:pt x="1" y="1606"/>
                  </a:cubicBezTo>
                  <a:cubicBezTo>
                    <a:pt x="1" y="2406"/>
                    <a:pt x="312" y="2594"/>
                    <a:pt x="741" y="2594"/>
                  </a:cubicBezTo>
                  <a:cubicBezTo>
                    <a:pt x="1112" y="2594"/>
                    <a:pt x="1423" y="2406"/>
                    <a:pt x="1423" y="1606"/>
                  </a:cubicBezTo>
                  <a:cubicBezTo>
                    <a:pt x="1423" y="865"/>
                    <a:pt x="741" y="1"/>
                    <a:pt x="74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10" name="Google Shape;3110;p10"/>
          <p:cNvGrpSpPr/>
          <p:nvPr/>
        </p:nvGrpSpPr>
        <p:grpSpPr>
          <a:xfrm>
            <a:off x="2916931" y="1268773"/>
            <a:ext cx="593311" cy="374147"/>
            <a:chOff x="4342500" y="1641275"/>
            <a:chExt cx="827375" cy="521750"/>
          </a:xfrm>
        </p:grpSpPr>
        <p:sp>
          <p:nvSpPr>
            <p:cNvPr id="3111" name="Google Shape;3111;p10"/>
            <p:cNvSpPr/>
            <p:nvPr/>
          </p:nvSpPr>
          <p:spPr>
            <a:xfrm>
              <a:off x="4779400" y="1837250"/>
              <a:ext cx="390475" cy="325775"/>
            </a:xfrm>
            <a:custGeom>
              <a:rect b="b" l="l" r="r" t="t"/>
              <a:pathLst>
                <a:path extrusionOk="0" h="13031" w="15619">
                  <a:moveTo>
                    <a:pt x="4693" y="1"/>
                  </a:moveTo>
                  <a:lnTo>
                    <a:pt x="306" y="11919"/>
                  </a:lnTo>
                  <a:cubicBezTo>
                    <a:pt x="0" y="12473"/>
                    <a:pt x="430" y="13031"/>
                    <a:pt x="677" y="13031"/>
                  </a:cubicBezTo>
                  <a:lnTo>
                    <a:pt x="14942" y="13031"/>
                  </a:lnTo>
                  <a:cubicBezTo>
                    <a:pt x="15189" y="13031"/>
                    <a:pt x="15619" y="12537"/>
                    <a:pt x="15372" y="11919"/>
                  </a:cubicBezTo>
                  <a:lnTo>
                    <a:pt x="1099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2" name="Google Shape;3112;p10"/>
            <p:cNvSpPr/>
            <p:nvPr/>
          </p:nvSpPr>
          <p:spPr>
            <a:xfrm>
              <a:off x="4895100" y="1658200"/>
              <a:ext cx="160550" cy="196125"/>
            </a:xfrm>
            <a:custGeom>
              <a:rect b="b" l="l" r="r" t="t"/>
              <a:pathLst>
                <a:path extrusionOk="0" h="7845" w="6422">
                  <a:moveTo>
                    <a:pt x="0" y="0"/>
                  </a:moveTo>
                  <a:lnTo>
                    <a:pt x="0" y="7844"/>
                  </a:lnTo>
                  <a:lnTo>
                    <a:pt x="6422" y="7844"/>
                  </a:lnTo>
                  <a:lnTo>
                    <a:pt x="6422" y="0"/>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3" name="Google Shape;3113;p10"/>
            <p:cNvSpPr/>
            <p:nvPr/>
          </p:nvSpPr>
          <p:spPr>
            <a:xfrm>
              <a:off x="4885825" y="1641275"/>
              <a:ext cx="179100" cy="23125"/>
            </a:xfrm>
            <a:custGeom>
              <a:rect b="b" l="l" r="r" t="t"/>
              <a:pathLst>
                <a:path extrusionOk="0" h="925" w="7164">
                  <a:moveTo>
                    <a:pt x="371" y="1"/>
                  </a:moveTo>
                  <a:cubicBezTo>
                    <a:pt x="189" y="1"/>
                    <a:pt x="1" y="183"/>
                    <a:pt x="1" y="371"/>
                  </a:cubicBezTo>
                  <a:lnTo>
                    <a:pt x="1" y="554"/>
                  </a:lnTo>
                  <a:cubicBezTo>
                    <a:pt x="1" y="742"/>
                    <a:pt x="189" y="924"/>
                    <a:pt x="371" y="924"/>
                  </a:cubicBezTo>
                  <a:lnTo>
                    <a:pt x="6733" y="924"/>
                  </a:lnTo>
                  <a:cubicBezTo>
                    <a:pt x="6980" y="924"/>
                    <a:pt x="7163" y="742"/>
                    <a:pt x="7163" y="554"/>
                  </a:cubicBezTo>
                  <a:lnTo>
                    <a:pt x="7163" y="371"/>
                  </a:lnTo>
                  <a:cubicBezTo>
                    <a:pt x="7163" y="183"/>
                    <a:pt x="6980" y="1"/>
                    <a:pt x="673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4" name="Google Shape;3114;p10"/>
            <p:cNvSpPr/>
            <p:nvPr/>
          </p:nvSpPr>
          <p:spPr>
            <a:xfrm>
              <a:off x="4811750" y="1905175"/>
              <a:ext cx="325775" cy="236250"/>
            </a:xfrm>
            <a:custGeom>
              <a:rect b="b" l="l" r="r" t="t"/>
              <a:pathLst>
                <a:path extrusionOk="0" h="9450" w="13031">
                  <a:moveTo>
                    <a:pt x="3458" y="0"/>
                  </a:moveTo>
                  <a:lnTo>
                    <a:pt x="188" y="8521"/>
                  </a:lnTo>
                  <a:cubicBezTo>
                    <a:pt x="0" y="8955"/>
                    <a:pt x="371" y="9449"/>
                    <a:pt x="558" y="9449"/>
                  </a:cubicBezTo>
                  <a:lnTo>
                    <a:pt x="12472" y="9449"/>
                  </a:lnTo>
                  <a:cubicBezTo>
                    <a:pt x="12660" y="9449"/>
                    <a:pt x="13030" y="9015"/>
                    <a:pt x="12843" y="8521"/>
                  </a:cubicBezTo>
                  <a:lnTo>
                    <a:pt x="963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5" name="Google Shape;3115;p10"/>
            <p:cNvSpPr/>
            <p:nvPr/>
          </p:nvSpPr>
          <p:spPr>
            <a:xfrm>
              <a:off x="4916700" y="1957650"/>
              <a:ext cx="49425" cy="49425"/>
            </a:xfrm>
            <a:custGeom>
              <a:rect b="b" l="l" r="r" t="t"/>
              <a:pathLst>
                <a:path extrusionOk="0" h="1977" w="1977">
                  <a:moveTo>
                    <a:pt x="989" y="0"/>
                  </a:moveTo>
                  <a:cubicBezTo>
                    <a:pt x="435" y="0"/>
                    <a:pt x="1" y="435"/>
                    <a:pt x="1" y="988"/>
                  </a:cubicBezTo>
                  <a:cubicBezTo>
                    <a:pt x="1" y="1546"/>
                    <a:pt x="435" y="1976"/>
                    <a:pt x="989" y="1976"/>
                  </a:cubicBezTo>
                  <a:cubicBezTo>
                    <a:pt x="1547" y="1976"/>
                    <a:pt x="1977" y="1546"/>
                    <a:pt x="1977" y="988"/>
                  </a:cubicBezTo>
                  <a:cubicBezTo>
                    <a:pt x="1977" y="435"/>
                    <a:pt x="1547" y="0"/>
                    <a:pt x="98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6" name="Google Shape;3116;p10"/>
            <p:cNvSpPr/>
            <p:nvPr/>
          </p:nvSpPr>
          <p:spPr>
            <a:xfrm>
              <a:off x="4972275" y="2019400"/>
              <a:ext cx="23250" cy="21625"/>
            </a:xfrm>
            <a:custGeom>
              <a:rect b="b" l="l" r="r" t="t"/>
              <a:pathLst>
                <a:path extrusionOk="0" h="865" w="930">
                  <a:moveTo>
                    <a:pt x="435" y="0"/>
                  </a:moveTo>
                  <a:cubicBezTo>
                    <a:pt x="188" y="0"/>
                    <a:pt x="1" y="188"/>
                    <a:pt x="1" y="435"/>
                  </a:cubicBezTo>
                  <a:cubicBezTo>
                    <a:pt x="1" y="682"/>
                    <a:pt x="188" y="865"/>
                    <a:pt x="435" y="865"/>
                  </a:cubicBezTo>
                  <a:cubicBezTo>
                    <a:pt x="682" y="865"/>
                    <a:pt x="929" y="682"/>
                    <a:pt x="929" y="435"/>
                  </a:cubicBezTo>
                  <a:cubicBezTo>
                    <a:pt x="929" y="188"/>
                    <a:pt x="682" y="0"/>
                    <a:pt x="43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7" name="Google Shape;3117;p10"/>
            <p:cNvSpPr/>
            <p:nvPr/>
          </p:nvSpPr>
          <p:spPr>
            <a:xfrm>
              <a:off x="4907450" y="2028650"/>
              <a:ext cx="57200" cy="57200"/>
            </a:xfrm>
            <a:custGeom>
              <a:rect b="b" l="l" r="r" t="t"/>
              <a:pathLst>
                <a:path extrusionOk="0" h="2288" w="2288">
                  <a:moveTo>
                    <a:pt x="1112" y="1"/>
                  </a:moveTo>
                  <a:cubicBezTo>
                    <a:pt x="494" y="1"/>
                    <a:pt x="0" y="495"/>
                    <a:pt x="0" y="1112"/>
                  </a:cubicBezTo>
                  <a:cubicBezTo>
                    <a:pt x="0" y="1729"/>
                    <a:pt x="494" y="2288"/>
                    <a:pt x="1112" y="2288"/>
                  </a:cubicBezTo>
                  <a:cubicBezTo>
                    <a:pt x="1729" y="2288"/>
                    <a:pt x="2287" y="1729"/>
                    <a:pt x="2287" y="1112"/>
                  </a:cubicBezTo>
                  <a:cubicBezTo>
                    <a:pt x="2287" y="495"/>
                    <a:pt x="1729" y="1"/>
                    <a:pt x="111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8" name="Google Shape;3118;p10"/>
            <p:cNvSpPr/>
            <p:nvPr/>
          </p:nvSpPr>
          <p:spPr>
            <a:xfrm>
              <a:off x="5000050" y="1974700"/>
              <a:ext cx="30900" cy="30875"/>
            </a:xfrm>
            <a:custGeom>
              <a:rect b="b" l="l" r="r" t="t"/>
              <a:pathLst>
                <a:path extrusionOk="0" h="1235" w="1236">
                  <a:moveTo>
                    <a:pt x="618" y="0"/>
                  </a:moveTo>
                  <a:cubicBezTo>
                    <a:pt x="312" y="0"/>
                    <a:pt x="1" y="306"/>
                    <a:pt x="1" y="618"/>
                  </a:cubicBezTo>
                  <a:cubicBezTo>
                    <a:pt x="1" y="988"/>
                    <a:pt x="312" y="1235"/>
                    <a:pt x="618" y="1235"/>
                  </a:cubicBezTo>
                  <a:cubicBezTo>
                    <a:pt x="989" y="1235"/>
                    <a:pt x="1236" y="988"/>
                    <a:pt x="1236" y="618"/>
                  </a:cubicBezTo>
                  <a:cubicBezTo>
                    <a:pt x="1236" y="306"/>
                    <a:pt x="989" y="0"/>
                    <a:pt x="6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9" name="Google Shape;3119;p10"/>
            <p:cNvSpPr/>
            <p:nvPr/>
          </p:nvSpPr>
          <p:spPr>
            <a:xfrm>
              <a:off x="5020200" y="2045700"/>
              <a:ext cx="60150" cy="61750"/>
            </a:xfrm>
            <a:custGeom>
              <a:rect b="b" l="l" r="r" t="t"/>
              <a:pathLst>
                <a:path extrusionOk="0" h="2470" w="2406">
                  <a:moveTo>
                    <a:pt x="1235" y="0"/>
                  </a:moveTo>
                  <a:cubicBezTo>
                    <a:pt x="553" y="0"/>
                    <a:pt x="0" y="553"/>
                    <a:pt x="0" y="1235"/>
                  </a:cubicBezTo>
                  <a:cubicBezTo>
                    <a:pt x="0" y="1912"/>
                    <a:pt x="553" y="2470"/>
                    <a:pt x="1235" y="2470"/>
                  </a:cubicBezTo>
                  <a:cubicBezTo>
                    <a:pt x="1912" y="2470"/>
                    <a:pt x="2406" y="1912"/>
                    <a:pt x="2406" y="1235"/>
                  </a:cubicBezTo>
                  <a:cubicBezTo>
                    <a:pt x="2406" y="553"/>
                    <a:pt x="1912" y="0"/>
                    <a:pt x="123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0" name="Google Shape;3120;p10"/>
            <p:cNvSpPr/>
            <p:nvPr/>
          </p:nvSpPr>
          <p:spPr>
            <a:xfrm>
              <a:off x="4978450" y="1937650"/>
              <a:ext cx="20150" cy="20025"/>
            </a:xfrm>
            <a:custGeom>
              <a:rect b="b" l="l" r="r" t="t"/>
              <a:pathLst>
                <a:path extrusionOk="0" h="801" w="806">
                  <a:moveTo>
                    <a:pt x="371" y="0"/>
                  </a:moveTo>
                  <a:cubicBezTo>
                    <a:pt x="188" y="0"/>
                    <a:pt x="1" y="183"/>
                    <a:pt x="1" y="430"/>
                  </a:cubicBezTo>
                  <a:cubicBezTo>
                    <a:pt x="1" y="618"/>
                    <a:pt x="188" y="800"/>
                    <a:pt x="371" y="800"/>
                  </a:cubicBezTo>
                  <a:cubicBezTo>
                    <a:pt x="618" y="800"/>
                    <a:pt x="806" y="618"/>
                    <a:pt x="806" y="430"/>
                  </a:cubicBezTo>
                  <a:cubicBezTo>
                    <a:pt x="806" y="183"/>
                    <a:pt x="618" y="0"/>
                    <a:pt x="37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1" name="Google Shape;3121;p10"/>
            <p:cNvSpPr/>
            <p:nvPr/>
          </p:nvSpPr>
          <p:spPr>
            <a:xfrm>
              <a:off x="4875100" y="2088925"/>
              <a:ext cx="24725" cy="24700"/>
            </a:xfrm>
            <a:custGeom>
              <a:rect b="b" l="l" r="r" t="t"/>
              <a:pathLst>
                <a:path extrusionOk="0" h="988" w="989">
                  <a:moveTo>
                    <a:pt x="494" y="0"/>
                  </a:moveTo>
                  <a:cubicBezTo>
                    <a:pt x="247" y="0"/>
                    <a:pt x="0" y="183"/>
                    <a:pt x="0" y="494"/>
                  </a:cubicBezTo>
                  <a:cubicBezTo>
                    <a:pt x="0" y="741"/>
                    <a:pt x="247" y="988"/>
                    <a:pt x="494" y="988"/>
                  </a:cubicBezTo>
                  <a:cubicBezTo>
                    <a:pt x="800" y="988"/>
                    <a:pt x="988" y="741"/>
                    <a:pt x="988" y="494"/>
                  </a:cubicBezTo>
                  <a:cubicBezTo>
                    <a:pt x="988" y="183"/>
                    <a:pt x="800" y="0"/>
                    <a:pt x="49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2" name="Google Shape;3122;p10"/>
            <p:cNvSpPr/>
            <p:nvPr/>
          </p:nvSpPr>
          <p:spPr>
            <a:xfrm>
              <a:off x="4885825" y="2005550"/>
              <a:ext cx="20175" cy="20050"/>
            </a:xfrm>
            <a:custGeom>
              <a:rect b="b" l="l" r="r" t="t"/>
              <a:pathLst>
                <a:path extrusionOk="0" h="802" w="807">
                  <a:moveTo>
                    <a:pt x="371" y="1"/>
                  </a:moveTo>
                  <a:cubicBezTo>
                    <a:pt x="189" y="1"/>
                    <a:pt x="1" y="184"/>
                    <a:pt x="1" y="431"/>
                  </a:cubicBezTo>
                  <a:cubicBezTo>
                    <a:pt x="1" y="618"/>
                    <a:pt x="189" y="801"/>
                    <a:pt x="371" y="801"/>
                  </a:cubicBezTo>
                  <a:cubicBezTo>
                    <a:pt x="618" y="801"/>
                    <a:pt x="806" y="618"/>
                    <a:pt x="806" y="431"/>
                  </a:cubicBezTo>
                  <a:cubicBezTo>
                    <a:pt x="806" y="184"/>
                    <a:pt x="618" y="1"/>
                    <a:pt x="37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3" name="Google Shape;3123;p10"/>
            <p:cNvSpPr/>
            <p:nvPr/>
          </p:nvSpPr>
          <p:spPr>
            <a:xfrm>
              <a:off x="4978450" y="2092000"/>
              <a:ext cx="24725" cy="24725"/>
            </a:xfrm>
            <a:custGeom>
              <a:rect b="b" l="l" r="r" t="t"/>
              <a:pathLst>
                <a:path extrusionOk="0" h="989" w="989">
                  <a:moveTo>
                    <a:pt x="494" y="1"/>
                  </a:moveTo>
                  <a:cubicBezTo>
                    <a:pt x="247" y="1"/>
                    <a:pt x="1" y="248"/>
                    <a:pt x="1" y="494"/>
                  </a:cubicBezTo>
                  <a:cubicBezTo>
                    <a:pt x="1" y="801"/>
                    <a:pt x="247" y="988"/>
                    <a:pt x="494" y="988"/>
                  </a:cubicBezTo>
                  <a:cubicBezTo>
                    <a:pt x="806" y="988"/>
                    <a:pt x="988" y="801"/>
                    <a:pt x="988" y="494"/>
                  </a:cubicBezTo>
                  <a:cubicBezTo>
                    <a:pt x="988" y="248"/>
                    <a:pt x="806" y="1"/>
                    <a:pt x="49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4" name="Google Shape;3124;p10"/>
            <p:cNvSpPr/>
            <p:nvPr/>
          </p:nvSpPr>
          <p:spPr>
            <a:xfrm>
              <a:off x="4972275" y="1689075"/>
              <a:ext cx="55600" cy="10875"/>
            </a:xfrm>
            <a:custGeom>
              <a:rect b="b" l="l" r="r" t="t"/>
              <a:pathLst>
                <a:path extrusionOk="0" h="435" w="2224">
                  <a:moveTo>
                    <a:pt x="1" y="0"/>
                  </a:moveTo>
                  <a:lnTo>
                    <a:pt x="1" y="435"/>
                  </a:lnTo>
                  <a:lnTo>
                    <a:pt x="2223" y="435"/>
                  </a:lnTo>
                  <a:lnTo>
                    <a:pt x="222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5" name="Google Shape;3125;p10"/>
            <p:cNvSpPr/>
            <p:nvPr/>
          </p:nvSpPr>
          <p:spPr>
            <a:xfrm>
              <a:off x="4972275" y="1719950"/>
              <a:ext cx="55600" cy="10875"/>
            </a:xfrm>
            <a:custGeom>
              <a:rect b="b" l="l" r="r" t="t"/>
              <a:pathLst>
                <a:path extrusionOk="0" h="435" w="2224">
                  <a:moveTo>
                    <a:pt x="1" y="0"/>
                  </a:moveTo>
                  <a:lnTo>
                    <a:pt x="1" y="435"/>
                  </a:lnTo>
                  <a:lnTo>
                    <a:pt x="2223" y="435"/>
                  </a:lnTo>
                  <a:lnTo>
                    <a:pt x="222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6" name="Google Shape;3126;p10"/>
            <p:cNvSpPr/>
            <p:nvPr/>
          </p:nvSpPr>
          <p:spPr>
            <a:xfrm>
              <a:off x="4972275" y="1750800"/>
              <a:ext cx="55600" cy="9300"/>
            </a:xfrm>
            <a:custGeom>
              <a:rect b="b" l="l" r="r" t="t"/>
              <a:pathLst>
                <a:path extrusionOk="0" h="372" w="2224">
                  <a:moveTo>
                    <a:pt x="1" y="1"/>
                  </a:moveTo>
                  <a:lnTo>
                    <a:pt x="1" y="371"/>
                  </a:lnTo>
                  <a:lnTo>
                    <a:pt x="2223" y="371"/>
                  </a:lnTo>
                  <a:lnTo>
                    <a:pt x="222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7" name="Google Shape;3127;p10"/>
            <p:cNvSpPr/>
            <p:nvPr/>
          </p:nvSpPr>
          <p:spPr>
            <a:xfrm>
              <a:off x="4972275" y="1781675"/>
              <a:ext cx="55600" cy="9300"/>
            </a:xfrm>
            <a:custGeom>
              <a:rect b="b" l="l" r="r" t="t"/>
              <a:pathLst>
                <a:path extrusionOk="0" h="372" w="2224">
                  <a:moveTo>
                    <a:pt x="1" y="1"/>
                  </a:moveTo>
                  <a:lnTo>
                    <a:pt x="1" y="371"/>
                  </a:lnTo>
                  <a:lnTo>
                    <a:pt x="2223" y="371"/>
                  </a:lnTo>
                  <a:lnTo>
                    <a:pt x="222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8" name="Google Shape;3128;p10"/>
            <p:cNvSpPr/>
            <p:nvPr/>
          </p:nvSpPr>
          <p:spPr>
            <a:xfrm>
              <a:off x="4972275" y="1811075"/>
              <a:ext cx="55600" cy="10775"/>
            </a:xfrm>
            <a:custGeom>
              <a:rect b="b" l="l" r="r" t="t"/>
              <a:pathLst>
                <a:path extrusionOk="0" h="431" w="2224">
                  <a:moveTo>
                    <a:pt x="1" y="0"/>
                  </a:moveTo>
                  <a:lnTo>
                    <a:pt x="1" y="430"/>
                  </a:lnTo>
                  <a:lnTo>
                    <a:pt x="2223" y="430"/>
                  </a:lnTo>
                  <a:lnTo>
                    <a:pt x="222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9" name="Google Shape;3129;p10"/>
            <p:cNvSpPr/>
            <p:nvPr/>
          </p:nvSpPr>
          <p:spPr>
            <a:xfrm>
              <a:off x="4342500" y="1851200"/>
              <a:ext cx="393700" cy="311825"/>
            </a:xfrm>
            <a:custGeom>
              <a:rect b="b" l="l" r="r" t="t"/>
              <a:pathLst>
                <a:path extrusionOk="0" h="12473" w="15748">
                  <a:moveTo>
                    <a:pt x="7844" y="1"/>
                  </a:moveTo>
                  <a:cubicBezTo>
                    <a:pt x="3522" y="1"/>
                    <a:pt x="1" y="2964"/>
                    <a:pt x="1" y="6545"/>
                  </a:cubicBezTo>
                  <a:cubicBezTo>
                    <a:pt x="1" y="9139"/>
                    <a:pt x="1794" y="11421"/>
                    <a:pt x="4387" y="12473"/>
                  </a:cubicBezTo>
                  <a:lnTo>
                    <a:pt x="11302" y="12473"/>
                  </a:lnTo>
                  <a:cubicBezTo>
                    <a:pt x="13954" y="11421"/>
                    <a:pt x="15747" y="9198"/>
                    <a:pt x="15747" y="6545"/>
                  </a:cubicBezTo>
                  <a:cubicBezTo>
                    <a:pt x="15747" y="2964"/>
                    <a:pt x="12226" y="1"/>
                    <a:pt x="78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0" name="Google Shape;3130;p10"/>
            <p:cNvSpPr/>
            <p:nvPr/>
          </p:nvSpPr>
          <p:spPr>
            <a:xfrm>
              <a:off x="4368800" y="1902075"/>
              <a:ext cx="341100" cy="240000"/>
            </a:xfrm>
            <a:custGeom>
              <a:rect b="b" l="l" r="r" t="t"/>
              <a:pathLst>
                <a:path extrusionOk="0" h="9600" w="13644">
                  <a:moveTo>
                    <a:pt x="3582" y="1"/>
                  </a:moveTo>
                  <a:cubicBezTo>
                    <a:pt x="1359" y="929"/>
                    <a:pt x="1" y="2288"/>
                    <a:pt x="1" y="4510"/>
                  </a:cubicBezTo>
                  <a:cubicBezTo>
                    <a:pt x="1" y="6733"/>
                    <a:pt x="1483" y="8645"/>
                    <a:pt x="3641" y="9573"/>
                  </a:cubicBezTo>
                  <a:lnTo>
                    <a:pt x="3705" y="9573"/>
                  </a:lnTo>
                  <a:cubicBezTo>
                    <a:pt x="4529" y="9573"/>
                    <a:pt x="5323" y="9600"/>
                    <a:pt x="6127" y="9600"/>
                  </a:cubicBezTo>
                  <a:cubicBezTo>
                    <a:pt x="6530" y="9600"/>
                    <a:pt x="6934" y="9593"/>
                    <a:pt x="7346" y="9573"/>
                  </a:cubicBezTo>
                  <a:lnTo>
                    <a:pt x="10062" y="9573"/>
                  </a:lnTo>
                  <a:cubicBezTo>
                    <a:pt x="12226" y="8585"/>
                    <a:pt x="13643" y="6733"/>
                    <a:pt x="13643" y="4510"/>
                  </a:cubicBezTo>
                  <a:cubicBezTo>
                    <a:pt x="13643" y="2288"/>
                    <a:pt x="12473" y="929"/>
                    <a:pt x="1025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1" name="Google Shape;3131;p10"/>
            <p:cNvSpPr/>
            <p:nvPr/>
          </p:nvSpPr>
          <p:spPr>
            <a:xfrm>
              <a:off x="4458325" y="1685975"/>
              <a:ext cx="160550" cy="196125"/>
            </a:xfrm>
            <a:custGeom>
              <a:rect b="b" l="l" r="r" t="t"/>
              <a:pathLst>
                <a:path extrusionOk="0" h="7845" w="6422">
                  <a:moveTo>
                    <a:pt x="1" y="1"/>
                  </a:moveTo>
                  <a:lnTo>
                    <a:pt x="1" y="7845"/>
                  </a:lnTo>
                  <a:lnTo>
                    <a:pt x="6422" y="7845"/>
                  </a:lnTo>
                  <a:lnTo>
                    <a:pt x="6422"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2" name="Google Shape;3132;p10"/>
            <p:cNvSpPr/>
            <p:nvPr/>
          </p:nvSpPr>
          <p:spPr>
            <a:xfrm>
              <a:off x="4449075" y="1669075"/>
              <a:ext cx="179075" cy="24700"/>
            </a:xfrm>
            <a:custGeom>
              <a:rect b="b" l="l" r="r" t="t"/>
              <a:pathLst>
                <a:path extrusionOk="0" h="988" w="7163">
                  <a:moveTo>
                    <a:pt x="430" y="0"/>
                  </a:moveTo>
                  <a:cubicBezTo>
                    <a:pt x="183" y="0"/>
                    <a:pt x="0" y="183"/>
                    <a:pt x="0" y="430"/>
                  </a:cubicBezTo>
                  <a:lnTo>
                    <a:pt x="0" y="553"/>
                  </a:lnTo>
                  <a:cubicBezTo>
                    <a:pt x="0" y="800"/>
                    <a:pt x="183" y="988"/>
                    <a:pt x="430" y="988"/>
                  </a:cubicBezTo>
                  <a:lnTo>
                    <a:pt x="6792" y="988"/>
                  </a:lnTo>
                  <a:cubicBezTo>
                    <a:pt x="6975" y="988"/>
                    <a:pt x="7162" y="800"/>
                    <a:pt x="7162" y="553"/>
                  </a:cubicBezTo>
                  <a:lnTo>
                    <a:pt x="7162" y="430"/>
                  </a:lnTo>
                  <a:cubicBezTo>
                    <a:pt x="7162" y="183"/>
                    <a:pt x="6975" y="0"/>
                    <a:pt x="67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3" name="Google Shape;3133;p10"/>
            <p:cNvSpPr/>
            <p:nvPr/>
          </p:nvSpPr>
          <p:spPr>
            <a:xfrm>
              <a:off x="4537000" y="1716850"/>
              <a:ext cx="55575" cy="10900"/>
            </a:xfrm>
            <a:custGeom>
              <a:rect b="b" l="l" r="r" t="t"/>
              <a:pathLst>
                <a:path extrusionOk="0" h="436" w="2223">
                  <a:moveTo>
                    <a:pt x="0" y="1"/>
                  </a:moveTo>
                  <a:lnTo>
                    <a:pt x="0" y="435"/>
                  </a:lnTo>
                  <a:lnTo>
                    <a:pt x="2223" y="435"/>
                  </a:lnTo>
                  <a:lnTo>
                    <a:pt x="222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4" name="Google Shape;3134;p10"/>
            <p:cNvSpPr/>
            <p:nvPr/>
          </p:nvSpPr>
          <p:spPr>
            <a:xfrm>
              <a:off x="4537000" y="1747725"/>
              <a:ext cx="55575" cy="10900"/>
            </a:xfrm>
            <a:custGeom>
              <a:rect b="b" l="l" r="r" t="t"/>
              <a:pathLst>
                <a:path extrusionOk="0" h="436" w="2223">
                  <a:moveTo>
                    <a:pt x="0" y="0"/>
                  </a:moveTo>
                  <a:lnTo>
                    <a:pt x="0" y="435"/>
                  </a:lnTo>
                  <a:lnTo>
                    <a:pt x="2223" y="435"/>
                  </a:lnTo>
                  <a:lnTo>
                    <a:pt x="2223" y="0"/>
                  </a:ln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5" name="Google Shape;3135;p10"/>
            <p:cNvSpPr/>
            <p:nvPr/>
          </p:nvSpPr>
          <p:spPr>
            <a:xfrm>
              <a:off x="4537000" y="1778600"/>
              <a:ext cx="55575" cy="10875"/>
            </a:xfrm>
            <a:custGeom>
              <a:rect b="b" l="l" r="r" t="t"/>
              <a:pathLst>
                <a:path extrusionOk="0" h="435" w="2223">
                  <a:moveTo>
                    <a:pt x="0" y="0"/>
                  </a:moveTo>
                  <a:lnTo>
                    <a:pt x="0" y="435"/>
                  </a:lnTo>
                  <a:lnTo>
                    <a:pt x="2223" y="435"/>
                  </a:lnTo>
                  <a:lnTo>
                    <a:pt x="2223" y="0"/>
                  </a:ln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6" name="Google Shape;3136;p10"/>
            <p:cNvSpPr/>
            <p:nvPr/>
          </p:nvSpPr>
          <p:spPr>
            <a:xfrm>
              <a:off x="4537000" y="1809475"/>
              <a:ext cx="55575" cy="9275"/>
            </a:xfrm>
            <a:custGeom>
              <a:rect b="b" l="l" r="r" t="t"/>
              <a:pathLst>
                <a:path extrusionOk="0" h="371" w="2223">
                  <a:moveTo>
                    <a:pt x="0" y="0"/>
                  </a:moveTo>
                  <a:lnTo>
                    <a:pt x="0" y="371"/>
                  </a:lnTo>
                  <a:lnTo>
                    <a:pt x="2223" y="371"/>
                  </a:lnTo>
                  <a:lnTo>
                    <a:pt x="2223" y="0"/>
                  </a:ln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7" name="Google Shape;3137;p10"/>
            <p:cNvSpPr/>
            <p:nvPr/>
          </p:nvSpPr>
          <p:spPr>
            <a:xfrm>
              <a:off x="4537000" y="1840325"/>
              <a:ext cx="55575" cy="9300"/>
            </a:xfrm>
            <a:custGeom>
              <a:rect b="b" l="l" r="r" t="t"/>
              <a:pathLst>
                <a:path extrusionOk="0" h="372" w="2223">
                  <a:moveTo>
                    <a:pt x="0" y="1"/>
                  </a:moveTo>
                  <a:lnTo>
                    <a:pt x="0" y="371"/>
                  </a:lnTo>
                  <a:lnTo>
                    <a:pt x="2223" y="371"/>
                  </a:lnTo>
                  <a:lnTo>
                    <a:pt x="2223" y="1"/>
                  </a:lnTo>
                  <a:close/>
                </a:path>
              </a:pathLst>
            </a:cu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8" name="Google Shape;3138;p10"/>
            <p:cNvSpPr/>
            <p:nvPr/>
          </p:nvSpPr>
          <p:spPr>
            <a:xfrm>
              <a:off x="4487600" y="1954550"/>
              <a:ext cx="44850" cy="44850"/>
            </a:xfrm>
            <a:custGeom>
              <a:rect b="b" l="l" r="r" t="t"/>
              <a:pathLst>
                <a:path extrusionOk="0" h="1794" w="1794">
                  <a:moveTo>
                    <a:pt x="929" y="1"/>
                  </a:moveTo>
                  <a:cubicBezTo>
                    <a:pt x="371" y="1"/>
                    <a:pt x="0" y="371"/>
                    <a:pt x="0" y="930"/>
                  </a:cubicBezTo>
                  <a:cubicBezTo>
                    <a:pt x="0" y="1424"/>
                    <a:pt x="371" y="1794"/>
                    <a:pt x="929" y="1794"/>
                  </a:cubicBezTo>
                  <a:cubicBezTo>
                    <a:pt x="1423" y="1794"/>
                    <a:pt x="1793" y="1424"/>
                    <a:pt x="1793" y="930"/>
                  </a:cubicBezTo>
                  <a:cubicBezTo>
                    <a:pt x="1793" y="371"/>
                    <a:pt x="1423" y="1"/>
                    <a:pt x="92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9" name="Google Shape;3139;p10"/>
            <p:cNvSpPr/>
            <p:nvPr/>
          </p:nvSpPr>
          <p:spPr>
            <a:xfrm>
              <a:off x="4543175" y="2013225"/>
              <a:ext cx="23225" cy="23225"/>
            </a:xfrm>
            <a:custGeom>
              <a:rect b="b" l="l" r="r" t="t"/>
              <a:pathLst>
                <a:path extrusionOk="0" h="929" w="929">
                  <a:moveTo>
                    <a:pt x="435" y="0"/>
                  </a:moveTo>
                  <a:cubicBezTo>
                    <a:pt x="188" y="0"/>
                    <a:pt x="0" y="188"/>
                    <a:pt x="0" y="494"/>
                  </a:cubicBezTo>
                  <a:cubicBezTo>
                    <a:pt x="0" y="741"/>
                    <a:pt x="188" y="929"/>
                    <a:pt x="435" y="929"/>
                  </a:cubicBezTo>
                  <a:cubicBezTo>
                    <a:pt x="682" y="929"/>
                    <a:pt x="929" y="741"/>
                    <a:pt x="929" y="494"/>
                  </a:cubicBezTo>
                  <a:cubicBezTo>
                    <a:pt x="929" y="188"/>
                    <a:pt x="682" y="0"/>
                    <a:pt x="43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0" name="Google Shape;3140;p10"/>
            <p:cNvSpPr/>
            <p:nvPr/>
          </p:nvSpPr>
          <p:spPr>
            <a:xfrm>
              <a:off x="4466000" y="2024075"/>
              <a:ext cx="57175" cy="55600"/>
            </a:xfrm>
            <a:custGeom>
              <a:rect b="b" l="l" r="r" t="t"/>
              <a:pathLst>
                <a:path extrusionOk="0" h="2224" w="2287">
                  <a:moveTo>
                    <a:pt x="1111" y="1"/>
                  </a:moveTo>
                  <a:cubicBezTo>
                    <a:pt x="494" y="1"/>
                    <a:pt x="0" y="495"/>
                    <a:pt x="0" y="1112"/>
                  </a:cubicBezTo>
                  <a:cubicBezTo>
                    <a:pt x="0" y="1730"/>
                    <a:pt x="494" y="2224"/>
                    <a:pt x="1111" y="2224"/>
                  </a:cubicBezTo>
                  <a:cubicBezTo>
                    <a:pt x="1729" y="2224"/>
                    <a:pt x="2287" y="1730"/>
                    <a:pt x="2287" y="1112"/>
                  </a:cubicBezTo>
                  <a:cubicBezTo>
                    <a:pt x="2287" y="495"/>
                    <a:pt x="1729" y="1"/>
                    <a:pt x="111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1" name="Google Shape;3141;p10"/>
            <p:cNvSpPr/>
            <p:nvPr/>
          </p:nvSpPr>
          <p:spPr>
            <a:xfrm>
              <a:off x="4586375" y="1970000"/>
              <a:ext cx="30900" cy="29400"/>
            </a:xfrm>
            <a:custGeom>
              <a:rect b="b" l="l" r="r" t="t"/>
              <a:pathLst>
                <a:path extrusionOk="0" h="1176" w="1236">
                  <a:moveTo>
                    <a:pt x="618" y="0"/>
                  </a:moveTo>
                  <a:cubicBezTo>
                    <a:pt x="312" y="0"/>
                    <a:pt x="1" y="247"/>
                    <a:pt x="1" y="618"/>
                  </a:cubicBezTo>
                  <a:cubicBezTo>
                    <a:pt x="1" y="929"/>
                    <a:pt x="312" y="1176"/>
                    <a:pt x="618" y="1176"/>
                  </a:cubicBezTo>
                  <a:cubicBezTo>
                    <a:pt x="989" y="1176"/>
                    <a:pt x="1236" y="929"/>
                    <a:pt x="1236" y="618"/>
                  </a:cubicBezTo>
                  <a:cubicBezTo>
                    <a:pt x="1236" y="247"/>
                    <a:pt x="989" y="0"/>
                    <a:pt x="61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2" name="Google Shape;3142;p10"/>
            <p:cNvSpPr/>
            <p:nvPr/>
          </p:nvSpPr>
          <p:spPr>
            <a:xfrm>
              <a:off x="4588000" y="2039525"/>
              <a:ext cx="61750" cy="61750"/>
            </a:xfrm>
            <a:custGeom>
              <a:rect b="b" l="l" r="r" t="t"/>
              <a:pathLst>
                <a:path extrusionOk="0" h="2470" w="2470">
                  <a:moveTo>
                    <a:pt x="1235" y="0"/>
                  </a:moveTo>
                  <a:cubicBezTo>
                    <a:pt x="553" y="0"/>
                    <a:pt x="0" y="553"/>
                    <a:pt x="0" y="1235"/>
                  </a:cubicBezTo>
                  <a:cubicBezTo>
                    <a:pt x="0" y="1912"/>
                    <a:pt x="553" y="2470"/>
                    <a:pt x="1235" y="2470"/>
                  </a:cubicBezTo>
                  <a:cubicBezTo>
                    <a:pt x="1912" y="2470"/>
                    <a:pt x="2470" y="1912"/>
                    <a:pt x="2470" y="1235"/>
                  </a:cubicBezTo>
                  <a:cubicBezTo>
                    <a:pt x="2470" y="553"/>
                    <a:pt x="1912" y="0"/>
                    <a:pt x="123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3" name="Google Shape;3143;p10"/>
            <p:cNvSpPr/>
            <p:nvPr/>
          </p:nvSpPr>
          <p:spPr>
            <a:xfrm>
              <a:off x="4549350" y="1934550"/>
              <a:ext cx="15450" cy="15475"/>
            </a:xfrm>
            <a:custGeom>
              <a:rect b="b" l="l" r="r" t="t"/>
              <a:pathLst>
                <a:path extrusionOk="0" h="619" w="618">
                  <a:moveTo>
                    <a:pt x="311" y="1"/>
                  </a:moveTo>
                  <a:cubicBezTo>
                    <a:pt x="124" y="1"/>
                    <a:pt x="0" y="184"/>
                    <a:pt x="0" y="307"/>
                  </a:cubicBezTo>
                  <a:cubicBezTo>
                    <a:pt x="0" y="495"/>
                    <a:pt x="124" y="618"/>
                    <a:pt x="311" y="618"/>
                  </a:cubicBezTo>
                  <a:cubicBezTo>
                    <a:pt x="494" y="618"/>
                    <a:pt x="618" y="495"/>
                    <a:pt x="618" y="307"/>
                  </a:cubicBezTo>
                  <a:cubicBezTo>
                    <a:pt x="618" y="184"/>
                    <a:pt x="494" y="1"/>
                    <a:pt x="31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4" name="Google Shape;3144;p10"/>
            <p:cNvSpPr/>
            <p:nvPr/>
          </p:nvSpPr>
          <p:spPr>
            <a:xfrm>
              <a:off x="4436725" y="2082750"/>
              <a:ext cx="24725" cy="26200"/>
            </a:xfrm>
            <a:custGeom>
              <a:rect b="b" l="l" r="r" t="t"/>
              <a:pathLst>
                <a:path extrusionOk="0" h="1048" w="989">
                  <a:moveTo>
                    <a:pt x="494" y="0"/>
                  </a:moveTo>
                  <a:cubicBezTo>
                    <a:pt x="183" y="0"/>
                    <a:pt x="0" y="247"/>
                    <a:pt x="0" y="494"/>
                  </a:cubicBezTo>
                  <a:cubicBezTo>
                    <a:pt x="0" y="800"/>
                    <a:pt x="183" y="1047"/>
                    <a:pt x="494" y="1047"/>
                  </a:cubicBezTo>
                  <a:cubicBezTo>
                    <a:pt x="741" y="1047"/>
                    <a:pt x="988" y="800"/>
                    <a:pt x="988" y="494"/>
                  </a:cubicBezTo>
                  <a:cubicBezTo>
                    <a:pt x="988" y="247"/>
                    <a:pt x="741" y="0"/>
                    <a:pt x="49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5" name="Google Shape;3145;p10"/>
            <p:cNvSpPr/>
            <p:nvPr/>
          </p:nvSpPr>
          <p:spPr>
            <a:xfrm>
              <a:off x="4422775" y="1990125"/>
              <a:ext cx="30900" cy="29300"/>
            </a:xfrm>
            <a:custGeom>
              <a:rect b="b" l="l" r="r" t="t"/>
              <a:pathLst>
                <a:path extrusionOk="0" h="1172" w="1236">
                  <a:moveTo>
                    <a:pt x="618" y="1"/>
                  </a:moveTo>
                  <a:cubicBezTo>
                    <a:pt x="311" y="1"/>
                    <a:pt x="0" y="247"/>
                    <a:pt x="0" y="554"/>
                  </a:cubicBezTo>
                  <a:cubicBezTo>
                    <a:pt x="0" y="924"/>
                    <a:pt x="311" y="1171"/>
                    <a:pt x="618" y="1171"/>
                  </a:cubicBezTo>
                  <a:cubicBezTo>
                    <a:pt x="988" y="1171"/>
                    <a:pt x="1235" y="924"/>
                    <a:pt x="1235" y="554"/>
                  </a:cubicBezTo>
                  <a:cubicBezTo>
                    <a:pt x="1235" y="247"/>
                    <a:pt x="988" y="1"/>
                    <a:pt x="61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6" name="Google Shape;3146;p10"/>
            <p:cNvSpPr/>
            <p:nvPr/>
          </p:nvSpPr>
          <p:spPr>
            <a:xfrm>
              <a:off x="4537000" y="2085825"/>
              <a:ext cx="24725" cy="26200"/>
            </a:xfrm>
            <a:custGeom>
              <a:rect b="b" l="l" r="r" t="t"/>
              <a:pathLst>
                <a:path extrusionOk="0" h="1048" w="989">
                  <a:moveTo>
                    <a:pt x="494" y="1"/>
                  </a:moveTo>
                  <a:cubicBezTo>
                    <a:pt x="247" y="1"/>
                    <a:pt x="0" y="248"/>
                    <a:pt x="0" y="554"/>
                  </a:cubicBezTo>
                  <a:cubicBezTo>
                    <a:pt x="0" y="801"/>
                    <a:pt x="247" y="1048"/>
                    <a:pt x="494" y="1048"/>
                  </a:cubicBezTo>
                  <a:cubicBezTo>
                    <a:pt x="805" y="1048"/>
                    <a:pt x="988" y="801"/>
                    <a:pt x="988" y="554"/>
                  </a:cubicBezTo>
                  <a:cubicBezTo>
                    <a:pt x="988" y="248"/>
                    <a:pt x="805" y="1"/>
                    <a:pt x="49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7" name="Google Shape;3147;p10"/>
            <p:cNvSpPr/>
            <p:nvPr/>
          </p:nvSpPr>
          <p:spPr>
            <a:xfrm>
              <a:off x="4657400" y="2010125"/>
              <a:ext cx="15450" cy="15475"/>
            </a:xfrm>
            <a:custGeom>
              <a:rect b="b" l="l" r="r" t="t"/>
              <a:pathLst>
                <a:path extrusionOk="0" h="619" w="618">
                  <a:moveTo>
                    <a:pt x="311" y="1"/>
                  </a:moveTo>
                  <a:cubicBezTo>
                    <a:pt x="124" y="1"/>
                    <a:pt x="0" y="188"/>
                    <a:pt x="0" y="312"/>
                  </a:cubicBezTo>
                  <a:cubicBezTo>
                    <a:pt x="0" y="495"/>
                    <a:pt x="124" y="618"/>
                    <a:pt x="311" y="618"/>
                  </a:cubicBezTo>
                  <a:cubicBezTo>
                    <a:pt x="494" y="618"/>
                    <a:pt x="618" y="495"/>
                    <a:pt x="618" y="312"/>
                  </a:cubicBezTo>
                  <a:cubicBezTo>
                    <a:pt x="618" y="188"/>
                    <a:pt x="494" y="1"/>
                    <a:pt x="31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8" name="Google Shape;3148;p10"/>
            <p:cNvSpPr/>
            <p:nvPr/>
          </p:nvSpPr>
          <p:spPr>
            <a:xfrm>
              <a:off x="4398075" y="2039525"/>
              <a:ext cx="15450" cy="15450"/>
            </a:xfrm>
            <a:custGeom>
              <a:rect b="b" l="l" r="r" t="t"/>
              <a:pathLst>
                <a:path extrusionOk="0" h="618" w="618">
                  <a:moveTo>
                    <a:pt x="312" y="0"/>
                  </a:moveTo>
                  <a:cubicBezTo>
                    <a:pt x="124" y="0"/>
                    <a:pt x="0" y="124"/>
                    <a:pt x="0" y="307"/>
                  </a:cubicBezTo>
                  <a:cubicBezTo>
                    <a:pt x="0" y="494"/>
                    <a:pt x="124" y="618"/>
                    <a:pt x="312" y="618"/>
                  </a:cubicBezTo>
                  <a:cubicBezTo>
                    <a:pt x="494" y="618"/>
                    <a:pt x="618" y="494"/>
                    <a:pt x="618" y="307"/>
                  </a:cubicBezTo>
                  <a:cubicBezTo>
                    <a:pt x="618" y="124"/>
                    <a:pt x="494" y="0"/>
                    <a:pt x="31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9" name="Google Shape;3149;p10"/>
            <p:cNvSpPr/>
            <p:nvPr/>
          </p:nvSpPr>
          <p:spPr>
            <a:xfrm>
              <a:off x="4450550" y="1954550"/>
              <a:ext cx="15475" cy="15475"/>
            </a:xfrm>
            <a:custGeom>
              <a:rect b="b" l="l" r="r" t="t"/>
              <a:pathLst>
                <a:path extrusionOk="0" h="619" w="619">
                  <a:moveTo>
                    <a:pt x="312" y="1"/>
                  </a:moveTo>
                  <a:cubicBezTo>
                    <a:pt x="188" y="1"/>
                    <a:pt x="1" y="124"/>
                    <a:pt x="1" y="312"/>
                  </a:cubicBezTo>
                  <a:cubicBezTo>
                    <a:pt x="1" y="436"/>
                    <a:pt x="188" y="618"/>
                    <a:pt x="312" y="618"/>
                  </a:cubicBezTo>
                  <a:cubicBezTo>
                    <a:pt x="495" y="618"/>
                    <a:pt x="618" y="436"/>
                    <a:pt x="618" y="312"/>
                  </a:cubicBezTo>
                  <a:cubicBezTo>
                    <a:pt x="618" y="124"/>
                    <a:pt x="495" y="1"/>
                    <a:pt x="31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50" name="Google Shape;3150;p10"/>
          <p:cNvGrpSpPr/>
          <p:nvPr/>
        </p:nvGrpSpPr>
        <p:grpSpPr>
          <a:xfrm>
            <a:off x="7584742" y="1232471"/>
            <a:ext cx="273175" cy="511000"/>
            <a:chOff x="3480717" y="1732009"/>
            <a:chExt cx="273175" cy="511000"/>
          </a:xfrm>
        </p:grpSpPr>
        <p:grpSp>
          <p:nvGrpSpPr>
            <p:cNvPr id="3151" name="Google Shape;3151;p10"/>
            <p:cNvGrpSpPr/>
            <p:nvPr/>
          </p:nvGrpSpPr>
          <p:grpSpPr>
            <a:xfrm>
              <a:off x="3480717" y="1732009"/>
              <a:ext cx="273175" cy="511000"/>
              <a:chOff x="5412250" y="932725"/>
              <a:chExt cx="273175" cy="511000"/>
            </a:xfrm>
          </p:grpSpPr>
          <p:sp>
            <p:nvSpPr>
              <p:cNvPr id="3152" name="Google Shape;3152;p10"/>
              <p:cNvSpPr/>
              <p:nvPr/>
            </p:nvSpPr>
            <p:spPr>
              <a:xfrm>
                <a:off x="5498700" y="985200"/>
                <a:ext cx="100275" cy="105000"/>
              </a:xfrm>
              <a:custGeom>
                <a:rect b="b" l="l" r="r" t="t"/>
                <a:pathLst>
                  <a:path extrusionOk="0" h="4200" w="4011">
                    <a:moveTo>
                      <a:pt x="1112" y="0"/>
                    </a:moveTo>
                    <a:cubicBezTo>
                      <a:pt x="494" y="0"/>
                      <a:pt x="0" y="371"/>
                      <a:pt x="0" y="865"/>
                    </a:cubicBezTo>
                    <a:lnTo>
                      <a:pt x="0" y="3275"/>
                    </a:lnTo>
                    <a:cubicBezTo>
                      <a:pt x="0" y="3769"/>
                      <a:pt x="494" y="4199"/>
                      <a:pt x="1112" y="4199"/>
                    </a:cubicBezTo>
                    <a:lnTo>
                      <a:pt x="2964" y="4199"/>
                    </a:lnTo>
                    <a:cubicBezTo>
                      <a:pt x="3517" y="4199"/>
                      <a:pt x="4011" y="3769"/>
                      <a:pt x="4011" y="3275"/>
                    </a:cubicBezTo>
                    <a:lnTo>
                      <a:pt x="4011" y="865"/>
                    </a:lnTo>
                    <a:cubicBezTo>
                      <a:pt x="4011" y="371"/>
                      <a:pt x="3517" y="0"/>
                      <a:pt x="2964" y="0"/>
                    </a:cubicBez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3" name="Google Shape;3153;p10"/>
              <p:cNvSpPr/>
              <p:nvPr/>
            </p:nvSpPr>
            <p:spPr>
              <a:xfrm>
                <a:off x="5467825" y="932725"/>
                <a:ext cx="163625" cy="88075"/>
              </a:xfrm>
              <a:custGeom>
                <a:rect b="b" l="l" r="r" t="t"/>
                <a:pathLst>
                  <a:path extrusionOk="0" h="3523" w="6545">
                    <a:moveTo>
                      <a:pt x="800" y="0"/>
                    </a:moveTo>
                    <a:cubicBezTo>
                      <a:pt x="371" y="0"/>
                      <a:pt x="0" y="247"/>
                      <a:pt x="0" y="494"/>
                    </a:cubicBezTo>
                    <a:lnTo>
                      <a:pt x="0" y="3028"/>
                    </a:lnTo>
                    <a:cubicBezTo>
                      <a:pt x="0" y="3275"/>
                      <a:pt x="371" y="3522"/>
                      <a:pt x="800" y="3522"/>
                    </a:cubicBezTo>
                    <a:lnTo>
                      <a:pt x="5740" y="3522"/>
                    </a:lnTo>
                    <a:cubicBezTo>
                      <a:pt x="6175" y="3522"/>
                      <a:pt x="6545" y="3275"/>
                      <a:pt x="6545" y="3028"/>
                    </a:cubicBezTo>
                    <a:lnTo>
                      <a:pt x="6545" y="494"/>
                    </a:lnTo>
                    <a:cubicBezTo>
                      <a:pt x="6545" y="247"/>
                      <a:pt x="6175" y="0"/>
                      <a:pt x="574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4" name="Google Shape;3154;p10"/>
              <p:cNvSpPr/>
              <p:nvPr/>
            </p:nvSpPr>
            <p:spPr>
              <a:xfrm>
                <a:off x="5486350" y="932725"/>
                <a:ext cx="12375" cy="88075"/>
              </a:xfrm>
              <a:custGeom>
                <a:rect b="b" l="l" r="r" t="t"/>
                <a:pathLst>
                  <a:path extrusionOk="0" h="3523" w="495">
                    <a:moveTo>
                      <a:pt x="0" y="0"/>
                    </a:moveTo>
                    <a:lnTo>
                      <a:pt x="0" y="3522"/>
                    </a:lnTo>
                    <a:lnTo>
                      <a:pt x="494" y="3522"/>
                    </a:lnTo>
                    <a:lnTo>
                      <a:pt x="494" y="0"/>
                    </a:ln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5" name="Google Shape;3155;p10"/>
              <p:cNvSpPr/>
              <p:nvPr/>
            </p:nvSpPr>
            <p:spPr>
              <a:xfrm>
                <a:off x="5598950" y="932725"/>
                <a:ext cx="14000" cy="88075"/>
              </a:xfrm>
              <a:custGeom>
                <a:rect b="b" l="l" r="r" t="t"/>
                <a:pathLst>
                  <a:path extrusionOk="0" h="3523" w="560">
                    <a:moveTo>
                      <a:pt x="1" y="0"/>
                    </a:moveTo>
                    <a:lnTo>
                      <a:pt x="1" y="3522"/>
                    </a:lnTo>
                    <a:lnTo>
                      <a:pt x="559" y="3522"/>
                    </a:lnTo>
                    <a:lnTo>
                      <a:pt x="559" y="0"/>
                    </a:ln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6" name="Google Shape;3156;p10"/>
              <p:cNvSpPr/>
              <p:nvPr/>
            </p:nvSpPr>
            <p:spPr>
              <a:xfrm>
                <a:off x="5543400" y="932725"/>
                <a:ext cx="12375" cy="88075"/>
              </a:xfrm>
              <a:custGeom>
                <a:rect b="b" l="l" r="r" t="t"/>
                <a:pathLst>
                  <a:path extrusionOk="0" h="3523" w="495">
                    <a:moveTo>
                      <a:pt x="0" y="0"/>
                    </a:moveTo>
                    <a:lnTo>
                      <a:pt x="0" y="3522"/>
                    </a:lnTo>
                    <a:lnTo>
                      <a:pt x="494" y="3522"/>
                    </a:lnTo>
                    <a:lnTo>
                      <a:pt x="494" y="0"/>
                    </a:ln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7" name="Google Shape;3157;p10"/>
              <p:cNvSpPr/>
              <p:nvPr/>
            </p:nvSpPr>
            <p:spPr>
              <a:xfrm>
                <a:off x="5514125" y="932725"/>
                <a:ext cx="13850" cy="88075"/>
              </a:xfrm>
              <a:custGeom>
                <a:rect b="b" l="l" r="r" t="t"/>
                <a:pathLst>
                  <a:path extrusionOk="0" h="3523" w="554">
                    <a:moveTo>
                      <a:pt x="1" y="0"/>
                    </a:moveTo>
                    <a:lnTo>
                      <a:pt x="1" y="3522"/>
                    </a:lnTo>
                    <a:lnTo>
                      <a:pt x="554" y="3522"/>
                    </a:lnTo>
                    <a:lnTo>
                      <a:pt x="554" y="0"/>
                    </a:ln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8" name="Google Shape;3158;p10"/>
              <p:cNvSpPr/>
              <p:nvPr/>
            </p:nvSpPr>
            <p:spPr>
              <a:xfrm>
                <a:off x="5571175" y="932725"/>
                <a:ext cx="12375" cy="88075"/>
              </a:xfrm>
              <a:custGeom>
                <a:rect b="b" l="l" r="r" t="t"/>
                <a:pathLst>
                  <a:path extrusionOk="0" h="3523" w="495">
                    <a:moveTo>
                      <a:pt x="1" y="0"/>
                    </a:moveTo>
                    <a:lnTo>
                      <a:pt x="1" y="3522"/>
                    </a:lnTo>
                    <a:lnTo>
                      <a:pt x="495" y="3522"/>
                    </a:lnTo>
                    <a:lnTo>
                      <a:pt x="495" y="0"/>
                    </a:lnTo>
                    <a:close/>
                  </a:path>
                </a:pathLst>
              </a:custGeom>
              <a:solidFill>
                <a:srgbClr val="D9D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9" name="Google Shape;3159;p10"/>
              <p:cNvSpPr/>
              <p:nvPr/>
            </p:nvSpPr>
            <p:spPr>
              <a:xfrm>
                <a:off x="5412250" y="1046950"/>
                <a:ext cx="273175" cy="396775"/>
              </a:xfrm>
              <a:custGeom>
                <a:rect b="b" l="l" r="r" t="t"/>
                <a:pathLst>
                  <a:path extrusionOk="0" h="15871" w="10927">
                    <a:moveTo>
                      <a:pt x="1665" y="0"/>
                    </a:moveTo>
                    <a:cubicBezTo>
                      <a:pt x="741" y="0"/>
                      <a:pt x="1" y="741"/>
                      <a:pt x="1" y="1670"/>
                    </a:cubicBezTo>
                    <a:lnTo>
                      <a:pt x="1" y="14201"/>
                    </a:lnTo>
                    <a:cubicBezTo>
                      <a:pt x="1" y="15130"/>
                      <a:pt x="741" y="15871"/>
                      <a:pt x="1665" y="15871"/>
                    </a:cubicBezTo>
                    <a:lnTo>
                      <a:pt x="9321" y="15871"/>
                    </a:lnTo>
                    <a:cubicBezTo>
                      <a:pt x="10186" y="15871"/>
                      <a:pt x="10927" y="15130"/>
                      <a:pt x="10927" y="14201"/>
                    </a:cubicBezTo>
                    <a:lnTo>
                      <a:pt x="10927" y="1670"/>
                    </a:lnTo>
                    <a:cubicBezTo>
                      <a:pt x="10927" y="741"/>
                      <a:pt x="10186" y="0"/>
                      <a:pt x="932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0" name="Google Shape;3160;p10"/>
              <p:cNvSpPr/>
              <p:nvPr/>
            </p:nvSpPr>
            <p:spPr>
              <a:xfrm>
                <a:off x="5529575" y="1198225"/>
                <a:ext cx="38550" cy="94225"/>
              </a:xfrm>
              <a:custGeom>
                <a:rect b="b" l="l" r="r" t="t"/>
                <a:pathLst>
                  <a:path extrusionOk="0" h="3769" w="1542">
                    <a:moveTo>
                      <a:pt x="0" y="0"/>
                    </a:moveTo>
                    <a:lnTo>
                      <a:pt x="0" y="3769"/>
                    </a:lnTo>
                    <a:lnTo>
                      <a:pt x="1541" y="3769"/>
                    </a:lnTo>
                    <a:lnTo>
                      <a:pt x="154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1" name="Google Shape;3161;p10"/>
              <p:cNvSpPr/>
              <p:nvPr/>
            </p:nvSpPr>
            <p:spPr>
              <a:xfrm>
                <a:off x="5501775" y="1226000"/>
                <a:ext cx="94125" cy="38675"/>
              </a:xfrm>
              <a:custGeom>
                <a:rect b="b" l="l" r="r" t="t"/>
                <a:pathLst>
                  <a:path extrusionOk="0" h="1547" w="3765">
                    <a:moveTo>
                      <a:pt x="1" y="0"/>
                    </a:moveTo>
                    <a:lnTo>
                      <a:pt x="1" y="1546"/>
                    </a:lnTo>
                    <a:lnTo>
                      <a:pt x="3764" y="1546"/>
                    </a:lnTo>
                    <a:lnTo>
                      <a:pt x="376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2" name="Google Shape;3162;p10"/>
              <p:cNvSpPr/>
              <p:nvPr/>
            </p:nvSpPr>
            <p:spPr>
              <a:xfrm>
                <a:off x="5443125" y="1168950"/>
                <a:ext cx="211425" cy="152775"/>
              </a:xfrm>
              <a:custGeom>
                <a:rect b="b" l="l" r="r" t="t"/>
                <a:pathLst>
                  <a:path extrusionOk="0" h="6111" w="8457">
                    <a:moveTo>
                      <a:pt x="0" y="0"/>
                    </a:moveTo>
                    <a:lnTo>
                      <a:pt x="0" y="6110"/>
                    </a:lnTo>
                    <a:lnTo>
                      <a:pt x="8457" y="6110"/>
                    </a:lnTo>
                    <a:lnTo>
                      <a:pt x="8457" y="0"/>
                    </a:lnTo>
                    <a:close/>
                  </a:path>
                </a:pathLst>
              </a:custGeom>
              <a:solidFill>
                <a:srgbClr val="F2F2F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63" name="Google Shape;3163;p10"/>
            <p:cNvGrpSpPr/>
            <p:nvPr/>
          </p:nvGrpSpPr>
          <p:grpSpPr>
            <a:xfrm>
              <a:off x="3556238" y="1982388"/>
              <a:ext cx="121500" cy="121500"/>
              <a:chOff x="3541950" y="1987150"/>
              <a:chExt cx="121500" cy="121500"/>
            </a:xfrm>
          </p:grpSpPr>
          <p:sp>
            <p:nvSpPr>
              <p:cNvPr id="3164" name="Google Shape;3164;p10"/>
              <p:cNvSpPr/>
              <p:nvPr/>
            </p:nvSpPr>
            <p:spPr>
              <a:xfrm>
                <a:off x="3589650" y="1987150"/>
                <a:ext cx="26100" cy="121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5" name="Google Shape;3165;p10"/>
              <p:cNvSpPr/>
              <p:nvPr/>
            </p:nvSpPr>
            <p:spPr>
              <a:xfrm rot="-5400000">
                <a:off x="3589650" y="1987150"/>
                <a:ext cx="26100" cy="121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166" name="Google Shape;3166;p10"/>
          <p:cNvSpPr/>
          <p:nvPr/>
        </p:nvSpPr>
        <p:spPr>
          <a:xfrm>
            <a:off x="453800" y="2962575"/>
            <a:ext cx="1213800" cy="377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10"/>
          <p:cNvSpPr/>
          <p:nvPr/>
        </p:nvSpPr>
        <p:spPr>
          <a:xfrm>
            <a:off x="1667673" y="2962575"/>
            <a:ext cx="419100" cy="3777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10"/>
          <p:cNvSpPr txBox="1"/>
          <p:nvPr/>
        </p:nvSpPr>
        <p:spPr>
          <a:xfrm>
            <a:off x="821275" y="2982075"/>
            <a:ext cx="593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2"/>
                </a:solidFill>
                <a:latin typeface="Nunito"/>
                <a:ea typeface="Nunito"/>
                <a:cs typeface="Nunito"/>
                <a:sym typeface="Nunito"/>
              </a:rPr>
              <a:t>80%</a:t>
            </a:r>
            <a:endParaRPr sz="1000">
              <a:solidFill>
                <a:schemeClr val="lt2"/>
              </a:solidFill>
              <a:latin typeface="Nunito"/>
              <a:ea typeface="Nunito"/>
              <a:cs typeface="Nunito"/>
              <a:sym typeface="Nunito"/>
            </a:endParaRPr>
          </a:p>
        </p:txBody>
      </p:sp>
      <p:sp>
        <p:nvSpPr>
          <p:cNvPr id="3169" name="Google Shape;3169;p10"/>
          <p:cNvSpPr txBox="1"/>
          <p:nvPr/>
        </p:nvSpPr>
        <p:spPr>
          <a:xfrm>
            <a:off x="1653625" y="2982075"/>
            <a:ext cx="605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2"/>
                </a:solidFill>
                <a:latin typeface="Nunito"/>
                <a:ea typeface="Nunito"/>
                <a:cs typeface="Nunito"/>
                <a:sym typeface="Nunito"/>
              </a:rPr>
              <a:t>2</a:t>
            </a:r>
            <a:r>
              <a:rPr lang="en" sz="1000">
                <a:solidFill>
                  <a:schemeClr val="lt2"/>
                </a:solidFill>
                <a:latin typeface="Nunito"/>
                <a:ea typeface="Nunito"/>
                <a:cs typeface="Nunito"/>
                <a:sym typeface="Nunito"/>
              </a:rPr>
              <a:t>0%</a:t>
            </a:r>
            <a:endParaRPr sz="1000">
              <a:solidFill>
                <a:schemeClr val="lt2"/>
              </a:solidFill>
              <a:latin typeface="Nunito"/>
              <a:ea typeface="Nunito"/>
              <a:cs typeface="Nunito"/>
              <a:sym typeface="Nunito"/>
            </a:endParaRPr>
          </a:p>
        </p:txBody>
      </p:sp>
      <p:sp>
        <p:nvSpPr>
          <p:cNvPr id="3170" name="Google Shape;3170;p10"/>
          <p:cNvSpPr txBox="1"/>
          <p:nvPr/>
        </p:nvSpPr>
        <p:spPr>
          <a:xfrm>
            <a:off x="636613" y="3366338"/>
            <a:ext cx="814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2"/>
                </a:solidFill>
                <a:latin typeface="Nunito"/>
                <a:ea typeface="Nunito"/>
                <a:cs typeface="Nunito"/>
                <a:sym typeface="Nunito"/>
              </a:rPr>
              <a:t>Train Set</a:t>
            </a:r>
            <a:endParaRPr sz="1100">
              <a:solidFill>
                <a:schemeClr val="lt2"/>
              </a:solidFill>
              <a:latin typeface="Nunito"/>
              <a:ea typeface="Nunito"/>
              <a:cs typeface="Nunito"/>
              <a:sym typeface="Nunito"/>
            </a:endParaRPr>
          </a:p>
        </p:txBody>
      </p:sp>
      <p:sp>
        <p:nvSpPr>
          <p:cNvPr id="3171" name="Google Shape;3171;p10"/>
          <p:cNvSpPr txBox="1"/>
          <p:nvPr/>
        </p:nvSpPr>
        <p:spPr>
          <a:xfrm>
            <a:off x="1488338" y="3381650"/>
            <a:ext cx="1010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2"/>
                </a:solidFill>
                <a:latin typeface="Nunito"/>
                <a:ea typeface="Nunito"/>
                <a:cs typeface="Nunito"/>
                <a:sym typeface="Nunito"/>
              </a:rPr>
              <a:t>Test Set</a:t>
            </a:r>
            <a:endParaRPr sz="1000">
              <a:solidFill>
                <a:schemeClr val="lt2"/>
              </a:solidFill>
              <a:latin typeface="Nunito"/>
              <a:ea typeface="Nunito"/>
              <a:cs typeface="Nunito"/>
              <a:sym typeface="Nunito"/>
            </a:endParaRPr>
          </a:p>
        </p:txBody>
      </p:sp>
      <p:pic>
        <p:nvPicPr>
          <p:cNvPr id="3172" name="Google Shape;3172;p10"/>
          <p:cNvPicPr preferRelativeResize="0"/>
          <p:nvPr/>
        </p:nvPicPr>
        <p:blipFill>
          <a:blip r:embed="rId3">
            <a:alphaModFix/>
          </a:blip>
          <a:stretch>
            <a:fillRect/>
          </a:stretch>
        </p:blipFill>
        <p:spPr>
          <a:xfrm>
            <a:off x="2289000" y="2700054"/>
            <a:ext cx="1697775" cy="1296258"/>
          </a:xfrm>
          <a:prstGeom prst="rect">
            <a:avLst/>
          </a:prstGeom>
          <a:noFill/>
          <a:ln>
            <a:noFill/>
          </a:ln>
        </p:spPr>
      </p:pic>
      <p:pic>
        <p:nvPicPr>
          <p:cNvPr id="3173" name="Google Shape;3173;p10"/>
          <p:cNvPicPr preferRelativeResize="0"/>
          <p:nvPr/>
        </p:nvPicPr>
        <p:blipFill>
          <a:blip r:embed="rId4">
            <a:alphaModFix/>
          </a:blip>
          <a:stretch>
            <a:fillRect/>
          </a:stretch>
        </p:blipFill>
        <p:spPr>
          <a:xfrm>
            <a:off x="4154975" y="2700050"/>
            <a:ext cx="2307475" cy="1296251"/>
          </a:xfrm>
          <a:prstGeom prst="rect">
            <a:avLst/>
          </a:prstGeom>
          <a:noFill/>
          <a:ln>
            <a:noFill/>
          </a:ln>
        </p:spPr>
      </p:pic>
      <p:pic>
        <p:nvPicPr>
          <p:cNvPr id="3174" name="Google Shape;3174;p10"/>
          <p:cNvPicPr preferRelativeResize="0"/>
          <p:nvPr/>
        </p:nvPicPr>
        <p:blipFill>
          <a:blip r:embed="rId5">
            <a:alphaModFix/>
          </a:blip>
          <a:stretch>
            <a:fillRect/>
          </a:stretch>
        </p:blipFill>
        <p:spPr>
          <a:xfrm>
            <a:off x="6542675" y="2792300"/>
            <a:ext cx="2398124" cy="1111750"/>
          </a:xfrm>
          <a:prstGeom prst="rect">
            <a:avLst/>
          </a:prstGeom>
          <a:noFill/>
          <a:ln>
            <a:noFill/>
          </a:ln>
        </p:spPr>
      </p:pic>
      <p:sp>
        <p:nvSpPr>
          <p:cNvPr id="3175" name="Google Shape;3175;p10"/>
          <p:cNvSpPr txBox="1"/>
          <p:nvPr/>
        </p:nvSpPr>
        <p:spPr>
          <a:xfrm>
            <a:off x="0" y="4866600"/>
            <a:ext cx="36009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2"/>
                </a:solidFill>
                <a:latin typeface="Nunito"/>
                <a:ea typeface="Nunito"/>
                <a:cs typeface="Nunito"/>
                <a:sym typeface="Nunito"/>
              </a:rPr>
              <a:t>source : </a:t>
            </a:r>
            <a:r>
              <a:rPr lang="en" sz="500" u="sng">
                <a:solidFill>
                  <a:schemeClr val="hlink"/>
                </a:solidFill>
                <a:latin typeface="Nunito"/>
                <a:ea typeface="Nunito"/>
                <a:cs typeface="Nunito"/>
                <a:sym typeface="Nunito"/>
                <a:hlinkClick r:id="rId6"/>
              </a:rPr>
              <a:t>https://www.kaggle.com/nareshbhat/health-care-data-set-on-heart-attack-possibility</a:t>
            </a:r>
            <a:endParaRPr sz="500">
              <a:solidFill>
                <a:schemeClr val="lt2"/>
              </a:solidFill>
              <a:latin typeface="Nunito"/>
              <a:ea typeface="Nunito"/>
              <a:cs typeface="Nunito"/>
              <a:sym typeface="Nunito"/>
            </a:endParaRPr>
          </a:p>
        </p:txBody>
      </p:sp>
      <p:sp>
        <p:nvSpPr>
          <p:cNvPr id="3176" name="Google Shape;3176;p10"/>
          <p:cNvSpPr txBox="1"/>
          <p:nvPr/>
        </p:nvSpPr>
        <p:spPr>
          <a:xfrm>
            <a:off x="2272175" y="3996300"/>
            <a:ext cx="1882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2"/>
                </a:solidFill>
                <a:latin typeface="Nunito"/>
                <a:ea typeface="Nunito"/>
                <a:cs typeface="Nunito"/>
                <a:sym typeface="Nunito"/>
              </a:rPr>
              <a:t>E.g. </a:t>
            </a:r>
            <a:r>
              <a:rPr lang="en" sz="800">
                <a:solidFill>
                  <a:schemeClr val="lt2"/>
                </a:solidFill>
                <a:latin typeface="Nunito"/>
                <a:ea typeface="Nunito"/>
                <a:cs typeface="Nunito"/>
                <a:sym typeface="Nunito"/>
              </a:rPr>
              <a:t>Extreme Gradient Boost model</a:t>
            </a:r>
            <a:endParaRPr sz="800">
              <a:solidFill>
                <a:schemeClr val="lt2"/>
              </a:solidFill>
              <a:latin typeface="Nunito"/>
              <a:ea typeface="Nunito"/>
              <a:cs typeface="Nunito"/>
              <a:sym typeface="Nunito"/>
            </a:endParaRPr>
          </a:p>
        </p:txBody>
      </p:sp>
      <p:cxnSp>
        <p:nvCxnSpPr>
          <p:cNvPr id="3177" name="Google Shape;3177;p10"/>
          <p:cNvCxnSpPr/>
          <p:nvPr/>
        </p:nvCxnSpPr>
        <p:spPr>
          <a:xfrm flipH="1">
            <a:off x="2172563" y="1787850"/>
            <a:ext cx="13800" cy="2827500"/>
          </a:xfrm>
          <a:prstGeom prst="straightConnector1">
            <a:avLst/>
          </a:prstGeom>
          <a:noFill/>
          <a:ln cap="flat" cmpd="sng" w="9525">
            <a:solidFill>
              <a:schemeClr val="lt2"/>
            </a:solidFill>
            <a:prstDash val="dot"/>
            <a:round/>
            <a:headEnd len="med" w="med" type="none"/>
            <a:tailEnd len="med" w="med" type="none"/>
          </a:ln>
        </p:spPr>
      </p:cxnSp>
      <p:cxnSp>
        <p:nvCxnSpPr>
          <p:cNvPr id="3178" name="Google Shape;3178;p10"/>
          <p:cNvCxnSpPr/>
          <p:nvPr/>
        </p:nvCxnSpPr>
        <p:spPr>
          <a:xfrm flipH="1">
            <a:off x="4063963" y="1787850"/>
            <a:ext cx="13800" cy="2827500"/>
          </a:xfrm>
          <a:prstGeom prst="straightConnector1">
            <a:avLst/>
          </a:prstGeom>
          <a:noFill/>
          <a:ln cap="flat" cmpd="sng" w="9525">
            <a:solidFill>
              <a:schemeClr val="lt2"/>
            </a:solidFill>
            <a:prstDash val="dot"/>
            <a:round/>
            <a:headEnd len="med" w="med" type="none"/>
            <a:tailEnd len="med" w="med" type="none"/>
          </a:ln>
        </p:spPr>
      </p:cxnSp>
      <p:cxnSp>
        <p:nvCxnSpPr>
          <p:cNvPr id="3179" name="Google Shape;3179;p10"/>
          <p:cNvCxnSpPr/>
          <p:nvPr/>
        </p:nvCxnSpPr>
        <p:spPr>
          <a:xfrm flipH="1">
            <a:off x="6495663" y="1787850"/>
            <a:ext cx="13800" cy="2827500"/>
          </a:xfrm>
          <a:prstGeom prst="straightConnector1">
            <a:avLst/>
          </a:prstGeom>
          <a:noFill/>
          <a:ln cap="flat" cmpd="sng" w="9525">
            <a:solidFill>
              <a:schemeClr val="lt2"/>
            </a:solidFill>
            <a:prstDash val="dot"/>
            <a:round/>
            <a:headEnd len="med" w="med" type="none"/>
            <a:tailEnd len="med" w="med" type="none"/>
          </a:ln>
        </p:spPr>
      </p:cxnSp>
      <p:sp>
        <p:nvSpPr>
          <p:cNvPr id="3180" name="Google Shape;3180;p10"/>
          <p:cNvSpPr txBox="1"/>
          <p:nvPr/>
        </p:nvSpPr>
        <p:spPr>
          <a:xfrm>
            <a:off x="4383913" y="3996300"/>
            <a:ext cx="1882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2"/>
                </a:solidFill>
                <a:latin typeface="Nunito"/>
                <a:ea typeface="Nunito"/>
                <a:cs typeface="Nunito"/>
                <a:sym typeface="Nunito"/>
              </a:rPr>
              <a:t>E.g. </a:t>
            </a:r>
            <a:r>
              <a:rPr lang="en" sz="800">
                <a:solidFill>
                  <a:schemeClr val="lt2"/>
                </a:solidFill>
                <a:latin typeface="Nunito"/>
                <a:ea typeface="Nunito"/>
                <a:cs typeface="Nunito"/>
                <a:sym typeface="Nunito"/>
              </a:rPr>
              <a:t>ROC curve of all of the models</a:t>
            </a:r>
            <a:endParaRPr sz="800">
              <a:solidFill>
                <a:schemeClr val="lt2"/>
              </a:solidFill>
              <a:latin typeface="Nunito"/>
              <a:ea typeface="Nunito"/>
              <a:cs typeface="Nunito"/>
              <a:sym typeface="Nunito"/>
            </a:endParaRPr>
          </a:p>
        </p:txBody>
      </p:sp>
      <p:sp>
        <p:nvSpPr>
          <p:cNvPr id="3181" name="Google Shape;3181;p10"/>
          <p:cNvSpPr txBox="1"/>
          <p:nvPr/>
        </p:nvSpPr>
        <p:spPr>
          <a:xfrm>
            <a:off x="6800325" y="3996300"/>
            <a:ext cx="1882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2"/>
                </a:solidFill>
                <a:latin typeface="Nunito"/>
                <a:ea typeface="Nunito"/>
                <a:cs typeface="Nunito"/>
                <a:sym typeface="Nunito"/>
              </a:rPr>
              <a:t>E.g. Accuracy of </a:t>
            </a:r>
            <a:r>
              <a:rPr lang="en" sz="800">
                <a:solidFill>
                  <a:schemeClr val="lt2"/>
                </a:solidFill>
                <a:latin typeface="Nunito"/>
                <a:ea typeface="Nunito"/>
                <a:cs typeface="Nunito"/>
                <a:sym typeface="Nunito"/>
              </a:rPr>
              <a:t>different</a:t>
            </a:r>
            <a:r>
              <a:rPr lang="en" sz="800">
                <a:solidFill>
                  <a:schemeClr val="lt2"/>
                </a:solidFill>
                <a:latin typeface="Nunito"/>
                <a:ea typeface="Nunito"/>
                <a:cs typeface="Nunito"/>
                <a:sym typeface="Nunito"/>
              </a:rPr>
              <a:t>  models</a:t>
            </a:r>
            <a:endParaRPr sz="800">
              <a:solidFill>
                <a:schemeClr val="lt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5" name="Shape 3185"/>
        <p:cNvGrpSpPr/>
        <p:nvPr/>
      </p:nvGrpSpPr>
      <p:grpSpPr>
        <a:xfrm>
          <a:off x="0" y="0"/>
          <a:ext cx="0" cy="0"/>
          <a:chOff x="0" y="0"/>
          <a:chExt cx="0" cy="0"/>
        </a:xfrm>
      </p:grpSpPr>
      <p:sp>
        <p:nvSpPr>
          <p:cNvPr id="3186" name="Google Shape;3186;p17"/>
          <p:cNvSpPr txBox="1"/>
          <p:nvPr>
            <p:ph type="title"/>
          </p:nvPr>
        </p:nvSpPr>
        <p:spPr>
          <a:xfrm>
            <a:off x="713250" y="665250"/>
            <a:ext cx="7717500" cy="29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800"/>
              <a:buNone/>
            </a:pPr>
            <a:r>
              <a:rPr lang="en" sz="1900"/>
              <a:t>Fairness Measures: evaluate different subpopulations (divided by sex)</a:t>
            </a:r>
            <a:endParaRPr sz="1900"/>
          </a:p>
          <a:p>
            <a:pPr indent="0" lvl="0" marL="0" rtl="0" algn="ctr">
              <a:lnSpc>
                <a:spcPct val="100000"/>
              </a:lnSpc>
              <a:spcBef>
                <a:spcPts val="0"/>
              </a:spcBef>
              <a:spcAft>
                <a:spcPts val="0"/>
              </a:spcAft>
              <a:buSzPts val="2800"/>
              <a:buNone/>
            </a:pPr>
            <a:r>
              <a:t/>
            </a:r>
            <a:endParaRPr/>
          </a:p>
        </p:txBody>
      </p:sp>
      <p:sp>
        <p:nvSpPr>
          <p:cNvPr id="3187" name="Google Shape;3187;p17"/>
          <p:cNvSpPr/>
          <p:nvPr/>
        </p:nvSpPr>
        <p:spPr>
          <a:xfrm>
            <a:off x="2164528" y="1444938"/>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8" name="Google Shape;3188;p17"/>
          <p:cNvSpPr/>
          <p:nvPr/>
        </p:nvSpPr>
        <p:spPr>
          <a:xfrm>
            <a:off x="6025203" y="1444938"/>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9" name="Google Shape;3189;p17"/>
          <p:cNvSpPr txBox="1"/>
          <p:nvPr>
            <p:ph idx="1" type="subTitle"/>
          </p:nvPr>
        </p:nvSpPr>
        <p:spPr>
          <a:xfrm>
            <a:off x="1595400" y="2171700"/>
            <a:ext cx="1952700" cy="356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Female </a:t>
            </a:r>
            <a:endParaRPr/>
          </a:p>
        </p:txBody>
      </p:sp>
      <p:sp>
        <p:nvSpPr>
          <p:cNvPr id="3190" name="Google Shape;3190;p17"/>
          <p:cNvSpPr txBox="1"/>
          <p:nvPr>
            <p:ph idx="2" type="subTitle"/>
          </p:nvPr>
        </p:nvSpPr>
        <p:spPr>
          <a:xfrm>
            <a:off x="1082550" y="2495550"/>
            <a:ext cx="2978400" cy="616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800"/>
              <a:buNone/>
            </a:pPr>
            <a:r>
              <a:rPr lang="en" sz="1300"/>
              <a:t>Accuracy on </a:t>
            </a:r>
            <a:r>
              <a:rPr lang="en" sz="1300"/>
              <a:t>female subpopulation is 88.2%</a:t>
            </a:r>
            <a:endParaRPr sz="1300"/>
          </a:p>
        </p:txBody>
      </p:sp>
      <p:sp>
        <p:nvSpPr>
          <p:cNvPr id="3191" name="Google Shape;3191;p17"/>
          <p:cNvSpPr txBox="1"/>
          <p:nvPr>
            <p:ph idx="3" type="subTitle"/>
          </p:nvPr>
        </p:nvSpPr>
        <p:spPr>
          <a:xfrm>
            <a:off x="5456075" y="2171700"/>
            <a:ext cx="1952700" cy="352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Male</a:t>
            </a:r>
            <a:endParaRPr/>
          </a:p>
        </p:txBody>
      </p:sp>
      <p:sp>
        <p:nvSpPr>
          <p:cNvPr id="3192" name="Google Shape;3192;p17"/>
          <p:cNvSpPr txBox="1"/>
          <p:nvPr>
            <p:ph idx="4" type="subTitle"/>
          </p:nvPr>
        </p:nvSpPr>
        <p:spPr>
          <a:xfrm>
            <a:off x="4993325" y="2485700"/>
            <a:ext cx="2878200" cy="61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800"/>
              <a:buNone/>
            </a:pPr>
            <a:r>
              <a:rPr lang="en" sz="1300"/>
              <a:t>Accuracy on </a:t>
            </a:r>
            <a:r>
              <a:rPr lang="en" sz="1300"/>
              <a:t>male subpopulation is 90.9%.</a:t>
            </a:r>
            <a:endParaRPr sz="1300"/>
          </a:p>
        </p:txBody>
      </p:sp>
      <p:grpSp>
        <p:nvGrpSpPr>
          <p:cNvPr id="3193" name="Google Shape;3193;p17"/>
          <p:cNvGrpSpPr/>
          <p:nvPr/>
        </p:nvGrpSpPr>
        <p:grpSpPr>
          <a:xfrm>
            <a:off x="2292739" y="910007"/>
            <a:ext cx="558020" cy="1310345"/>
            <a:chOff x="1920489" y="1542757"/>
            <a:chExt cx="558020" cy="1310345"/>
          </a:xfrm>
        </p:grpSpPr>
        <p:sp>
          <p:nvSpPr>
            <p:cNvPr id="3194" name="Google Shape;3194;p17"/>
            <p:cNvSpPr/>
            <p:nvPr/>
          </p:nvSpPr>
          <p:spPr>
            <a:xfrm>
              <a:off x="1970681" y="2803693"/>
              <a:ext cx="457636" cy="49409"/>
            </a:xfrm>
            <a:custGeom>
              <a:rect b="b" l="l" r="r" t="t"/>
              <a:pathLst>
                <a:path extrusionOk="0" h="1957" w="18126">
                  <a:moveTo>
                    <a:pt x="9060" y="1"/>
                  </a:moveTo>
                  <a:cubicBezTo>
                    <a:pt x="4061" y="1"/>
                    <a:pt x="1" y="437"/>
                    <a:pt x="1" y="978"/>
                  </a:cubicBezTo>
                  <a:cubicBezTo>
                    <a:pt x="1" y="1519"/>
                    <a:pt x="4061" y="1956"/>
                    <a:pt x="9060" y="1956"/>
                  </a:cubicBezTo>
                  <a:cubicBezTo>
                    <a:pt x="14066" y="1956"/>
                    <a:pt x="18126" y="1519"/>
                    <a:pt x="18126" y="978"/>
                  </a:cubicBezTo>
                  <a:cubicBezTo>
                    <a:pt x="18126" y="437"/>
                    <a:pt x="14066" y="1"/>
                    <a:pt x="9060" y="1"/>
                  </a:cubicBezTo>
                  <a:close/>
                </a:path>
              </a:pathLst>
            </a:custGeom>
            <a:solidFill>
              <a:srgbClr val="778C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95" name="Google Shape;3195;p17"/>
            <p:cNvGrpSpPr/>
            <p:nvPr/>
          </p:nvGrpSpPr>
          <p:grpSpPr>
            <a:xfrm>
              <a:off x="1920489" y="1542757"/>
              <a:ext cx="558020" cy="1277422"/>
              <a:chOff x="1920489" y="1542757"/>
              <a:chExt cx="558020" cy="1277422"/>
            </a:xfrm>
          </p:grpSpPr>
          <p:sp>
            <p:nvSpPr>
              <p:cNvPr id="3196" name="Google Shape;3196;p17"/>
              <p:cNvSpPr/>
              <p:nvPr/>
            </p:nvSpPr>
            <p:spPr>
              <a:xfrm>
                <a:off x="2013955" y="1674397"/>
                <a:ext cx="366972" cy="342104"/>
              </a:xfrm>
              <a:custGeom>
                <a:rect b="b" l="l" r="r" t="t"/>
                <a:pathLst>
                  <a:path extrusionOk="0" h="13550" w="14535">
                    <a:moveTo>
                      <a:pt x="2158" y="0"/>
                    </a:moveTo>
                    <a:cubicBezTo>
                      <a:pt x="965" y="0"/>
                      <a:pt x="1" y="958"/>
                      <a:pt x="1" y="2157"/>
                    </a:cubicBezTo>
                    <a:lnTo>
                      <a:pt x="1" y="11393"/>
                    </a:lnTo>
                    <a:cubicBezTo>
                      <a:pt x="1" y="12585"/>
                      <a:pt x="965" y="13550"/>
                      <a:pt x="2158" y="13550"/>
                    </a:cubicBezTo>
                    <a:lnTo>
                      <a:pt x="12378" y="13550"/>
                    </a:lnTo>
                    <a:cubicBezTo>
                      <a:pt x="13570" y="13550"/>
                      <a:pt x="14535" y="12585"/>
                      <a:pt x="14535" y="11393"/>
                    </a:cubicBezTo>
                    <a:lnTo>
                      <a:pt x="14535" y="2157"/>
                    </a:lnTo>
                    <a:cubicBezTo>
                      <a:pt x="14535" y="958"/>
                      <a:pt x="13570" y="0"/>
                      <a:pt x="12378" y="0"/>
                    </a:cubicBezTo>
                    <a:close/>
                  </a:path>
                </a:pathLst>
              </a:custGeom>
              <a:solidFill>
                <a:srgbClr val="BEC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97" name="Google Shape;3197;p17"/>
              <p:cNvGrpSpPr/>
              <p:nvPr/>
            </p:nvGrpSpPr>
            <p:grpSpPr>
              <a:xfrm>
                <a:off x="1920489" y="1545534"/>
                <a:ext cx="558020" cy="1274645"/>
                <a:chOff x="1920489" y="1545534"/>
                <a:chExt cx="558020" cy="1274645"/>
              </a:xfrm>
            </p:grpSpPr>
            <p:sp>
              <p:nvSpPr>
                <p:cNvPr id="3198" name="Google Shape;3198;p17"/>
                <p:cNvSpPr/>
                <p:nvPr/>
              </p:nvSpPr>
              <p:spPr>
                <a:xfrm>
                  <a:off x="1920489" y="1545534"/>
                  <a:ext cx="558020" cy="1274645"/>
                </a:xfrm>
                <a:custGeom>
                  <a:rect b="b" l="l" r="r" t="t"/>
                  <a:pathLst>
                    <a:path extrusionOk="0" h="50486" w="22102">
                      <a:moveTo>
                        <a:pt x="11055" y="1"/>
                      </a:moveTo>
                      <a:cubicBezTo>
                        <a:pt x="7046" y="1"/>
                        <a:pt x="3814" y="3273"/>
                        <a:pt x="3853" y="7281"/>
                      </a:cubicBezTo>
                      <a:lnTo>
                        <a:pt x="3853" y="7287"/>
                      </a:lnTo>
                      <a:cubicBezTo>
                        <a:pt x="3833" y="7287"/>
                        <a:pt x="3814" y="7281"/>
                        <a:pt x="3794" y="7281"/>
                      </a:cubicBezTo>
                      <a:cubicBezTo>
                        <a:pt x="3790" y="7281"/>
                        <a:pt x="3787" y="7281"/>
                        <a:pt x="3783" y="7281"/>
                      </a:cubicBezTo>
                      <a:cubicBezTo>
                        <a:pt x="3117" y="7281"/>
                        <a:pt x="2615" y="7884"/>
                        <a:pt x="2738" y="8539"/>
                      </a:cubicBezTo>
                      <a:cubicBezTo>
                        <a:pt x="2840" y="9060"/>
                        <a:pt x="3292" y="9401"/>
                        <a:pt x="3780" y="9401"/>
                      </a:cubicBezTo>
                      <a:cubicBezTo>
                        <a:pt x="3915" y="9401"/>
                        <a:pt x="4052" y="9376"/>
                        <a:pt x="4185" y="9321"/>
                      </a:cubicBezTo>
                      <a:cubicBezTo>
                        <a:pt x="4661" y="10755"/>
                        <a:pt x="5606" y="12000"/>
                        <a:pt x="6779" y="12912"/>
                      </a:cubicBezTo>
                      <a:lnTo>
                        <a:pt x="6649" y="12860"/>
                      </a:lnTo>
                      <a:lnTo>
                        <a:pt x="6649" y="12860"/>
                      </a:lnTo>
                      <a:cubicBezTo>
                        <a:pt x="7379" y="13446"/>
                        <a:pt x="8206" y="13890"/>
                        <a:pt x="9093" y="14176"/>
                      </a:cubicBezTo>
                      <a:lnTo>
                        <a:pt x="9093" y="16203"/>
                      </a:lnTo>
                      <a:lnTo>
                        <a:pt x="6883" y="16203"/>
                      </a:lnTo>
                      <a:cubicBezTo>
                        <a:pt x="6883" y="16203"/>
                        <a:pt x="6877" y="16249"/>
                        <a:pt x="6857" y="16262"/>
                      </a:cubicBezTo>
                      <a:cubicBezTo>
                        <a:pt x="6277" y="16262"/>
                        <a:pt x="5762" y="16640"/>
                        <a:pt x="5586" y="17188"/>
                      </a:cubicBezTo>
                      <a:lnTo>
                        <a:pt x="255" y="32940"/>
                      </a:lnTo>
                      <a:cubicBezTo>
                        <a:pt x="1" y="33638"/>
                        <a:pt x="379" y="34413"/>
                        <a:pt x="1083" y="34648"/>
                      </a:cubicBezTo>
                      <a:cubicBezTo>
                        <a:pt x="1221" y="34694"/>
                        <a:pt x="1362" y="34716"/>
                        <a:pt x="1501" y="34716"/>
                      </a:cubicBezTo>
                      <a:cubicBezTo>
                        <a:pt x="2066" y="34716"/>
                        <a:pt x="2593" y="34352"/>
                        <a:pt x="2771" y="33781"/>
                      </a:cubicBezTo>
                      <a:lnTo>
                        <a:pt x="2947" y="33266"/>
                      </a:lnTo>
                      <a:lnTo>
                        <a:pt x="3527" y="33507"/>
                      </a:lnTo>
                      <a:cubicBezTo>
                        <a:pt x="3527" y="33507"/>
                        <a:pt x="4035" y="32491"/>
                        <a:pt x="3488" y="31656"/>
                      </a:cubicBezTo>
                      <a:lnTo>
                        <a:pt x="6759" y="21997"/>
                      </a:lnTo>
                      <a:lnTo>
                        <a:pt x="6759" y="21997"/>
                      </a:lnTo>
                      <a:cubicBezTo>
                        <a:pt x="6759" y="27778"/>
                        <a:pt x="5977" y="29245"/>
                        <a:pt x="5977" y="32439"/>
                      </a:cubicBezTo>
                      <a:cubicBezTo>
                        <a:pt x="5977" y="35639"/>
                        <a:pt x="7881" y="48569"/>
                        <a:pt x="7881" y="48569"/>
                      </a:cubicBezTo>
                      <a:lnTo>
                        <a:pt x="5573" y="50486"/>
                      </a:lnTo>
                      <a:lnTo>
                        <a:pt x="10038" y="50486"/>
                      </a:lnTo>
                      <a:lnTo>
                        <a:pt x="10781" y="31709"/>
                      </a:lnTo>
                      <a:lnTo>
                        <a:pt x="11165" y="31709"/>
                      </a:lnTo>
                      <a:lnTo>
                        <a:pt x="11908" y="50486"/>
                      </a:lnTo>
                      <a:lnTo>
                        <a:pt x="16373" y="50486"/>
                      </a:lnTo>
                      <a:lnTo>
                        <a:pt x="14066" y="48582"/>
                      </a:lnTo>
                      <a:cubicBezTo>
                        <a:pt x="14066" y="48582"/>
                        <a:pt x="15969" y="34250"/>
                        <a:pt x="15969" y="31669"/>
                      </a:cubicBezTo>
                      <a:cubicBezTo>
                        <a:pt x="15969" y="29089"/>
                        <a:pt x="15311" y="27759"/>
                        <a:pt x="15311" y="21900"/>
                      </a:cubicBezTo>
                      <a:lnTo>
                        <a:pt x="15311" y="21900"/>
                      </a:lnTo>
                      <a:lnTo>
                        <a:pt x="18615" y="31663"/>
                      </a:lnTo>
                      <a:cubicBezTo>
                        <a:pt x="18067" y="32497"/>
                        <a:pt x="18576" y="33514"/>
                        <a:pt x="18576" y="33514"/>
                      </a:cubicBezTo>
                      <a:lnTo>
                        <a:pt x="19156" y="33266"/>
                      </a:lnTo>
                      <a:lnTo>
                        <a:pt x="19332" y="33788"/>
                      </a:lnTo>
                      <a:cubicBezTo>
                        <a:pt x="19505" y="34359"/>
                        <a:pt x="20033" y="34729"/>
                        <a:pt x="20602" y="34729"/>
                      </a:cubicBezTo>
                      <a:cubicBezTo>
                        <a:pt x="20741" y="34729"/>
                        <a:pt x="20881" y="34707"/>
                        <a:pt x="21020" y="34661"/>
                      </a:cubicBezTo>
                      <a:cubicBezTo>
                        <a:pt x="21724" y="34426"/>
                        <a:pt x="22102" y="33657"/>
                        <a:pt x="21848" y="32953"/>
                      </a:cubicBezTo>
                      <a:lnTo>
                        <a:pt x="21848" y="32947"/>
                      </a:lnTo>
                      <a:lnTo>
                        <a:pt x="16516" y="17207"/>
                      </a:lnTo>
                      <a:cubicBezTo>
                        <a:pt x="16347" y="16692"/>
                        <a:pt x="15897" y="16321"/>
                        <a:pt x="15356" y="16269"/>
                      </a:cubicBezTo>
                      <a:cubicBezTo>
                        <a:pt x="15337" y="16256"/>
                        <a:pt x="15330" y="16210"/>
                        <a:pt x="15330" y="16210"/>
                      </a:cubicBezTo>
                      <a:lnTo>
                        <a:pt x="12853" y="16210"/>
                      </a:lnTo>
                      <a:lnTo>
                        <a:pt x="12853" y="14209"/>
                      </a:lnTo>
                      <a:cubicBezTo>
                        <a:pt x="15076" y="13538"/>
                        <a:pt x="17122" y="11700"/>
                        <a:pt x="17911" y="9360"/>
                      </a:cubicBezTo>
                      <a:cubicBezTo>
                        <a:pt x="17998" y="9382"/>
                        <a:pt x="18085" y="9392"/>
                        <a:pt x="18171" y="9392"/>
                      </a:cubicBezTo>
                      <a:cubicBezTo>
                        <a:pt x="18671" y="9392"/>
                        <a:pt x="19125" y="9036"/>
                        <a:pt x="19208" y="8513"/>
                      </a:cubicBezTo>
                      <a:cubicBezTo>
                        <a:pt x="19312" y="7907"/>
                        <a:pt x="18869" y="7340"/>
                        <a:pt x="18256" y="7287"/>
                      </a:cubicBezTo>
                      <a:lnTo>
                        <a:pt x="18256" y="7281"/>
                      </a:lnTo>
                      <a:cubicBezTo>
                        <a:pt x="18302" y="3273"/>
                        <a:pt x="15063" y="1"/>
                        <a:pt x="11055" y="1"/>
                      </a:cubicBezTo>
                      <a:close/>
                    </a:path>
                  </a:pathLst>
                </a:custGeom>
                <a:solidFill>
                  <a:srgbClr val="F2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99" name="Google Shape;3199;p17"/>
                <p:cNvGrpSpPr/>
                <p:nvPr/>
              </p:nvGrpSpPr>
              <p:grpSpPr>
                <a:xfrm>
                  <a:off x="1962122" y="1668313"/>
                  <a:ext cx="474931" cy="1079962"/>
                  <a:chOff x="1962122" y="1668313"/>
                  <a:chExt cx="474931" cy="1079962"/>
                </a:xfrm>
              </p:grpSpPr>
              <p:sp>
                <p:nvSpPr>
                  <p:cNvPr id="3200" name="Google Shape;3200;p17"/>
                  <p:cNvSpPr/>
                  <p:nvPr/>
                </p:nvSpPr>
                <p:spPr>
                  <a:xfrm>
                    <a:off x="2216238" y="2023419"/>
                    <a:ext cx="208469" cy="330591"/>
                  </a:xfrm>
                  <a:custGeom>
                    <a:rect b="b" l="l" r="r" t="t"/>
                    <a:pathLst>
                      <a:path extrusionOk="0" h="13094" w="8257">
                        <a:moveTo>
                          <a:pt x="2442" y="0"/>
                        </a:moveTo>
                        <a:cubicBezTo>
                          <a:pt x="2338" y="0"/>
                          <a:pt x="2234" y="11"/>
                          <a:pt x="2130" y="32"/>
                        </a:cubicBezTo>
                        <a:cubicBezTo>
                          <a:pt x="1276" y="208"/>
                          <a:pt x="520" y="1029"/>
                          <a:pt x="90" y="1746"/>
                        </a:cubicBezTo>
                        <a:cubicBezTo>
                          <a:pt x="0" y="1904"/>
                          <a:pt x="133" y="2049"/>
                          <a:pt x="268" y="2049"/>
                        </a:cubicBezTo>
                        <a:cubicBezTo>
                          <a:pt x="328" y="2049"/>
                          <a:pt x="389" y="2019"/>
                          <a:pt x="429" y="1948"/>
                        </a:cubicBezTo>
                        <a:cubicBezTo>
                          <a:pt x="794" y="1336"/>
                          <a:pt x="1478" y="567"/>
                          <a:pt x="2215" y="417"/>
                        </a:cubicBezTo>
                        <a:cubicBezTo>
                          <a:pt x="2290" y="402"/>
                          <a:pt x="2366" y="394"/>
                          <a:pt x="2442" y="394"/>
                        </a:cubicBezTo>
                        <a:cubicBezTo>
                          <a:pt x="2693" y="394"/>
                          <a:pt x="2940" y="477"/>
                          <a:pt x="3140" y="632"/>
                        </a:cubicBezTo>
                        <a:cubicBezTo>
                          <a:pt x="4581" y="1694"/>
                          <a:pt x="5219" y="3597"/>
                          <a:pt x="5780" y="5279"/>
                        </a:cubicBezTo>
                        <a:lnTo>
                          <a:pt x="5858" y="5507"/>
                        </a:lnTo>
                        <a:cubicBezTo>
                          <a:pt x="6653" y="7866"/>
                          <a:pt x="7233" y="10271"/>
                          <a:pt x="7853" y="12937"/>
                        </a:cubicBezTo>
                        <a:cubicBezTo>
                          <a:pt x="7872" y="13028"/>
                          <a:pt x="7950" y="13093"/>
                          <a:pt x="8042" y="13093"/>
                        </a:cubicBezTo>
                        <a:cubicBezTo>
                          <a:pt x="8055" y="13093"/>
                          <a:pt x="8068" y="13087"/>
                          <a:pt x="8087" y="13087"/>
                        </a:cubicBezTo>
                        <a:cubicBezTo>
                          <a:pt x="8191" y="13061"/>
                          <a:pt x="8257" y="12957"/>
                          <a:pt x="8231" y="12852"/>
                        </a:cubicBezTo>
                        <a:cubicBezTo>
                          <a:pt x="7611" y="10174"/>
                          <a:pt x="7031" y="7762"/>
                          <a:pt x="6230" y="5383"/>
                        </a:cubicBezTo>
                        <a:lnTo>
                          <a:pt x="6151" y="5155"/>
                        </a:lnTo>
                        <a:cubicBezTo>
                          <a:pt x="5571" y="3415"/>
                          <a:pt x="4907" y="1447"/>
                          <a:pt x="3375" y="319"/>
                        </a:cubicBezTo>
                        <a:cubicBezTo>
                          <a:pt x="3106" y="110"/>
                          <a:pt x="2777" y="0"/>
                          <a:pt x="2442"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1" name="Google Shape;3201;p17"/>
                  <p:cNvSpPr/>
                  <p:nvPr/>
                </p:nvSpPr>
                <p:spPr>
                  <a:xfrm>
                    <a:off x="2368581" y="2194344"/>
                    <a:ext cx="16461" cy="95158"/>
                  </a:xfrm>
                  <a:custGeom>
                    <a:rect b="b" l="l" r="r" t="t"/>
                    <a:pathLst>
                      <a:path extrusionOk="0" h="3769" w="652">
                        <a:moveTo>
                          <a:pt x="433" y="1"/>
                        </a:moveTo>
                        <a:cubicBezTo>
                          <a:pt x="331" y="1"/>
                          <a:pt x="228" y="73"/>
                          <a:pt x="235" y="210"/>
                        </a:cubicBezTo>
                        <a:cubicBezTo>
                          <a:pt x="248" y="621"/>
                          <a:pt x="222" y="1031"/>
                          <a:pt x="163" y="1442"/>
                        </a:cubicBezTo>
                        <a:cubicBezTo>
                          <a:pt x="85" y="2146"/>
                          <a:pt x="0" y="2876"/>
                          <a:pt x="248" y="3632"/>
                        </a:cubicBezTo>
                        <a:cubicBezTo>
                          <a:pt x="274" y="3710"/>
                          <a:pt x="346" y="3762"/>
                          <a:pt x="430" y="3769"/>
                        </a:cubicBezTo>
                        <a:cubicBezTo>
                          <a:pt x="450" y="3769"/>
                          <a:pt x="476" y="3762"/>
                          <a:pt x="495" y="3755"/>
                        </a:cubicBezTo>
                        <a:cubicBezTo>
                          <a:pt x="593" y="3723"/>
                          <a:pt x="652" y="3612"/>
                          <a:pt x="619" y="3508"/>
                        </a:cubicBezTo>
                        <a:cubicBezTo>
                          <a:pt x="398" y="2837"/>
                          <a:pt x="476" y="2152"/>
                          <a:pt x="554" y="1487"/>
                        </a:cubicBezTo>
                        <a:cubicBezTo>
                          <a:pt x="619" y="1057"/>
                          <a:pt x="639" y="621"/>
                          <a:pt x="626" y="184"/>
                        </a:cubicBezTo>
                        <a:cubicBezTo>
                          <a:pt x="617" y="60"/>
                          <a:pt x="525" y="1"/>
                          <a:pt x="433"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2" name="Google Shape;3202;p17"/>
                  <p:cNvSpPr/>
                  <p:nvPr/>
                </p:nvSpPr>
                <p:spPr>
                  <a:xfrm>
                    <a:off x="2394359" y="2265643"/>
                    <a:ext cx="37922" cy="41633"/>
                  </a:xfrm>
                  <a:custGeom>
                    <a:rect b="b" l="l" r="r" t="t"/>
                    <a:pathLst>
                      <a:path extrusionOk="0" h="1649" w="1502">
                        <a:moveTo>
                          <a:pt x="270" y="0"/>
                        </a:moveTo>
                        <a:cubicBezTo>
                          <a:pt x="46" y="0"/>
                          <a:pt x="1" y="354"/>
                          <a:pt x="250" y="391"/>
                        </a:cubicBezTo>
                        <a:cubicBezTo>
                          <a:pt x="778" y="488"/>
                          <a:pt x="1091" y="892"/>
                          <a:pt x="1065" y="1440"/>
                        </a:cubicBezTo>
                        <a:cubicBezTo>
                          <a:pt x="1058" y="1551"/>
                          <a:pt x="1143" y="1642"/>
                          <a:pt x="1254" y="1648"/>
                        </a:cubicBezTo>
                        <a:lnTo>
                          <a:pt x="1260" y="1648"/>
                        </a:lnTo>
                        <a:cubicBezTo>
                          <a:pt x="1365" y="1648"/>
                          <a:pt x="1456" y="1564"/>
                          <a:pt x="1462" y="1459"/>
                        </a:cubicBezTo>
                        <a:cubicBezTo>
                          <a:pt x="1501" y="710"/>
                          <a:pt x="1052" y="136"/>
                          <a:pt x="322" y="6"/>
                        </a:cubicBezTo>
                        <a:cubicBezTo>
                          <a:pt x="304" y="2"/>
                          <a:pt x="287" y="0"/>
                          <a:pt x="270"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3" name="Google Shape;3203;p17"/>
                  <p:cNvSpPr/>
                  <p:nvPr/>
                </p:nvSpPr>
                <p:spPr>
                  <a:xfrm>
                    <a:off x="2340607" y="2111709"/>
                    <a:ext cx="19516" cy="47137"/>
                  </a:xfrm>
                  <a:custGeom>
                    <a:rect b="b" l="l" r="r" t="t"/>
                    <a:pathLst>
                      <a:path extrusionOk="0" h="1867" w="773">
                        <a:moveTo>
                          <a:pt x="500" y="1"/>
                        </a:moveTo>
                        <a:cubicBezTo>
                          <a:pt x="441" y="1"/>
                          <a:pt x="382" y="28"/>
                          <a:pt x="339" y="94"/>
                        </a:cubicBezTo>
                        <a:cubicBezTo>
                          <a:pt x="0" y="628"/>
                          <a:pt x="7" y="1254"/>
                          <a:pt x="39" y="1684"/>
                        </a:cubicBezTo>
                        <a:cubicBezTo>
                          <a:pt x="46" y="1788"/>
                          <a:pt x="130" y="1867"/>
                          <a:pt x="235" y="1867"/>
                        </a:cubicBezTo>
                        <a:lnTo>
                          <a:pt x="248" y="1867"/>
                        </a:lnTo>
                        <a:cubicBezTo>
                          <a:pt x="352" y="1860"/>
                          <a:pt x="437" y="1762"/>
                          <a:pt x="430" y="1658"/>
                        </a:cubicBezTo>
                        <a:cubicBezTo>
                          <a:pt x="385" y="1058"/>
                          <a:pt x="456" y="641"/>
                          <a:pt x="671" y="309"/>
                        </a:cubicBezTo>
                        <a:cubicBezTo>
                          <a:pt x="772" y="153"/>
                          <a:pt x="638" y="1"/>
                          <a:pt x="500"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4" name="Google Shape;3204;p17"/>
                  <p:cNvSpPr/>
                  <p:nvPr/>
                </p:nvSpPr>
                <p:spPr>
                  <a:xfrm>
                    <a:off x="2201393" y="2148823"/>
                    <a:ext cx="59104" cy="412519"/>
                  </a:xfrm>
                  <a:custGeom>
                    <a:rect b="b" l="l" r="r" t="t"/>
                    <a:pathLst>
                      <a:path extrusionOk="0" h="16339" w="2341">
                        <a:moveTo>
                          <a:pt x="196" y="1"/>
                        </a:moveTo>
                        <a:cubicBezTo>
                          <a:pt x="98" y="1"/>
                          <a:pt x="0" y="67"/>
                          <a:pt x="0" y="201"/>
                        </a:cubicBezTo>
                        <a:lnTo>
                          <a:pt x="0" y="358"/>
                        </a:lnTo>
                        <a:cubicBezTo>
                          <a:pt x="0" y="2456"/>
                          <a:pt x="0" y="4112"/>
                          <a:pt x="756" y="6080"/>
                        </a:cubicBezTo>
                        <a:cubicBezTo>
                          <a:pt x="1271" y="7429"/>
                          <a:pt x="1623" y="8948"/>
                          <a:pt x="1851" y="10851"/>
                        </a:cubicBezTo>
                        <a:cubicBezTo>
                          <a:pt x="1936" y="11587"/>
                          <a:pt x="1695" y="12285"/>
                          <a:pt x="1434" y="13028"/>
                        </a:cubicBezTo>
                        <a:cubicBezTo>
                          <a:pt x="1095" y="14012"/>
                          <a:pt x="743" y="15028"/>
                          <a:pt x="1154" y="16208"/>
                        </a:cubicBezTo>
                        <a:cubicBezTo>
                          <a:pt x="1180" y="16286"/>
                          <a:pt x="1258" y="16338"/>
                          <a:pt x="1343" y="16338"/>
                        </a:cubicBezTo>
                        <a:cubicBezTo>
                          <a:pt x="1362" y="16338"/>
                          <a:pt x="1382" y="16332"/>
                          <a:pt x="1408" y="16325"/>
                        </a:cubicBezTo>
                        <a:cubicBezTo>
                          <a:pt x="1506" y="16293"/>
                          <a:pt x="1564" y="16176"/>
                          <a:pt x="1525" y="16078"/>
                        </a:cubicBezTo>
                        <a:cubicBezTo>
                          <a:pt x="1160" y="15028"/>
                          <a:pt x="1473" y="14116"/>
                          <a:pt x="1812" y="13151"/>
                        </a:cubicBezTo>
                        <a:cubicBezTo>
                          <a:pt x="2066" y="12402"/>
                          <a:pt x="2340" y="11626"/>
                          <a:pt x="2242" y="10799"/>
                        </a:cubicBezTo>
                        <a:cubicBezTo>
                          <a:pt x="2008" y="8863"/>
                          <a:pt x="1656" y="7318"/>
                          <a:pt x="1121" y="5930"/>
                        </a:cubicBezTo>
                        <a:cubicBezTo>
                          <a:pt x="391" y="4040"/>
                          <a:pt x="391" y="2411"/>
                          <a:pt x="391" y="358"/>
                        </a:cubicBezTo>
                        <a:lnTo>
                          <a:pt x="391" y="201"/>
                        </a:lnTo>
                        <a:cubicBezTo>
                          <a:pt x="391" y="67"/>
                          <a:pt x="294" y="1"/>
                          <a:pt x="196"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5" name="Google Shape;3205;p17"/>
                  <p:cNvSpPr/>
                  <p:nvPr/>
                </p:nvSpPr>
                <p:spPr>
                  <a:xfrm>
                    <a:off x="2239239" y="2442679"/>
                    <a:ext cx="41482" cy="305596"/>
                  </a:xfrm>
                  <a:custGeom>
                    <a:rect b="b" l="l" r="r" t="t"/>
                    <a:pathLst>
                      <a:path extrusionOk="0" h="12104" w="1643">
                        <a:moveTo>
                          <a:pt x="555" y="1"/>
                        </a:moveTo>
                        <a:cubicBezTo>
                          <a:pt x="427" y="1"/>
                          <a:pt x="297" y="122"/>
                          <a:pt x="372" y="281"/>
                        </a:cubicBezTo>
                        <a:cubicBezTo>
                          <a:pt x="1232" y="2373"/>
                          <a:pt x="906" y="4458"/>
                          <a:pt x="580" y="6472"/>
                        </a:cubicBezTo>
                        <a:cubicBezTo>
                          <a:pt x="300" y="8258"/>
                          <a:pt x="0" y="10103"/>
                          <a:pt x="522" y="11960"/>
                        </a:cubicBezTo>
                        <a:cubicBezTo>
                          <a:pt x="548" y="12045"/>
                          <a:pt x="626" y="12103"/>
                          <a:pt x="717" y="12103"/>
                        </a:cubicBezTo>
                        <a:cubicBezTo>
                          <a:pt x="730" y="12103"/>
                          <a:pt x="750" y="12103"/>
                          <a:pt x="769" y="12097"/>
                        </a:cubicBezTo>
                        <a:cubicBezTo>
                          <a:pt x="874" y="12071"/>
                          <a:pt x="932" y="11960"/>
                          <a:pt x="906" y="11856"/>
                        </a:cubicBezTo>
                        <a:cubicBezTo>
                          <a:pt x="404" y="10083"/>
                          <a:pt x="678" y="8362"/>
                          <a:pt x="971" y="6537"/>
                        </a:cubicBezTo>
                        <a:cubicBezTo>
                          <a:pt x="1304" y="4471"/>
                          <a:pt x="1643" y="2334"/>
                          <a:pt x="730" y="131"/>
                        </a:cubicBezTo>
                        <a:cubicBezTo>
                          <a:pt x="697" y="39"/>
                          <a:pt x="627" y="1"/>
                          <a:pt x="555"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6" name="Google Shape;3206;p17"/>
                  <p:cNvSpPr/>
                  <p:nvPr/>
                </p:nvSpPr>
                <p:spPr>
                  <a:xfrm>
                    <a:off x="2213991" y="2290184"/>
                    <a:ext cx="72814" cy="157115"/>
                  </a:xfrm>
                  <a:custGeom>
                    <a:rect b="b" l="l" r="r" t="t"/>
                    <a:pathLst>
                      <a:path extrusionOk="0" h="6223" w="2884">
                        <a:moveTo>
                          <a:pt x="292" y="0"/>
                        </a:moveTo>
                        <a:cubicBezTo>
                          <a:pt x="124" y="0"/>
                          <a:pt x="1" y="242"/>
                          <a:pt x="186" y="364"/>
                        </a:cubicBezTo>
                        <a:cubicBezTo>
                          <a:pt x="1913" y="1602"/>
                          <a:pt x="2486" y="4098"/>
                          <a:pt x="2441" y="6021"/>
                        </a:cubicBezTo>
                        <a:cubicBezTo>
                          <a:pt x="2441" y="6132"/>
                          <a:pt x="2525" y="6223"/>
                          <a:pt x="2636" y="6223"/>
                        </a:cubicBezTo>
                        <a:cubicBezTo>
                          <a:pt x="2747" y="6223"/>
                          <a:pt x="2832" y="6138"/>
                          <a:pt x="2832" y="6034"/>
                        </a:cubicBezTo>
                        <a:cubicBezTo>
                          <a:pt x="2884" y="4007"/>
                          <a:pt x="2271" y="1374"/>
                          <a:pt x="414" y="44"/>
                        </a:cubicBezTo>
                        <a:cubicBezTo>
                          <a:pt x="373" y="13"/>
                          <a:pt x="332" y="0"/>
                          <a:pt x="292"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7" name="Google Shape;3207;p17"/>
                  <p:cNvSpPr/>
                  <p:nvPr/>
                </p:nvSpPr>
                <p:spPr>
                  <a:xfrm>
                    <a:off x="2212729" y="1986709"/>
                    <a:ext cx="44309" cy="95284"/>
                  </a:xfrm>
                  <a:custGeom>
                    <a:rect b="b" l="l" r="r" t="t"/>
                    <a:pathLst>
                      <a:path extrusionOk="0" h="3774" w="1755">
                        <a:moveTo>
                          <a:pt x="1539" y="0"/>
                        </a:moveTo>
                        <a:cubicBezTo>
                          <a:pt x="1428" y="7"/>
                          <a:pt x="1344" y="98"/>
                          <a:pt x="1350" y="202"/>
                        </a:cubicBezTo>
                        <a:cubicBezTo>
                          <a:pt x="1363" y="808"/>
                          <a:pt x="1070" y="1219"/>
                          <a:pt x="757" y="1656"/>
                        </a:cubicBezTo>
                        <a:cubicBezTo>
                          <a:pt x="405" y="2151"/>
                          <a:pt x="1" y="2712"/>
                          <a:pt x="99" y="3591"/>
                        </a:cubicBezTo>
                        <a:cubicBezTo>
                          <a:pt x="105" y="3696"/>
                          <a:pt x="190" y="3767"/>
                          <a:pt x="294" y="3774"/>
                        </a:cubicBezTo>
                        <a:lnTo>
                          <a:pt x="307" y="3767"/>
                        </a:lnTo>
                        <a:cubicBezTo>
                          <a:pt x="418" y="3754"/>
                          <a:pt x="496" y="3663"/>
                          <a:pt x="483" y="3552"/>
                        </a:cubicBezTo>
                        <a:cubicBezTo>
                          <a:pt x="405" y="2822"/>
                          <a:pt x="731" y="2366"/>
                          <a:pt x="1076" y="1884"/>
                        </a:cubicBezTo>
                        <a:cubicBezTo>
                          <a:pt x="1409" y="1415"/>
                          <a:pt x="1754" y="926"/>
                          <a:pt x="1735" y="196"/>
                        </a:cubicBezTo>
                        <a:cubicBezTo>
                          <a:pt x="1735" y="85"/>
                          <a:pt x="1650" y="0"/>
                          <a:pt x="1539"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8" name="Google Shape;3208;p17"/>
                  <p:cNvSpPr/>
                  <p:nvPr/>
                </p:nvSpPr>
                <p:spPr>
                  <a:xfrm>
                    <a:off x="2279054" y="1992188"/>
                    <a:ext cx="34968" cy="41608"/>
                  </a:xfrm>
                  <a:custGeom>
                    <a:rect b="b" l="l" r="r" t="t"/>
                    <a:pathLst>
                      <a:path extrusionOk="0" h="1648" w="1385">
                        <a:moveTo>
                          <a:pt x="1107" y="0"/>
                        </a:moveTo>
                        <a:cubicBezTo>
                          <a:pt x="1081" y="0"/>
                          <a:pt x="1053" y="6"/>
                          <a:pt x="1024" y="18"/>
                        </a:cubicBezTo>
                        <a:cubicBezTo>
                          <a:pt x="379" y="259"/>
                          <a:pt x="1" y="807"/>
                          <a:pt x="27" y="1458"/>
                        </a:cubicBezTo>
                        <a:cubicBezTo>
                          <a:pt x="33" y="1563"/>
                          <a:pt x="118" y="1647"/>
                          <a:pt x="222" y="1647"/>
                        </a:cubicBezTo>
                        <a:lnTo>
                          <a:pt x="235" y="1647"/>
                        </a:lnTo>
                        <a:cubicBezTo>
                          <a:pt x="339" y="1647"/>
                          <a:pt x="424" y="1550"/>
                          <a:pt x="418" y="1445"/>
                        </a:cubicBezTo>
                        <a:cubicBezTo>
                          <a:pt x="398" y="963"/>
                          <a:pt x="672" y="565"/>
                          <a:pt x="1161" y="383"/>
                        </a:cubicBezTo>
                        <a:cubicBezTo>
                          <a:pt x="1385" y="308"/>
                          <a:pt x="1300" y="0"/>
                          <a:pt x="1107"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9" name="Google Shape;3209;p17"/>
                  <p:cNvSpPr/>
                  <p:nvPr/>
                </p:nvSpPr>
                <p:spPr>
                  <a:xfrm>
                    <a:off x="2199777" y="2195405"/>
                    <a:ext cx="63346" cy="88492"/>
                  </a:xfrm>
                  <a:custGeom>
                    <a:rect b="b" l="l" r="r" t="t"/>
                    <a:pathLst>
                      <a:path extrusionOk="0" h="3505" w="2509">
                        <a:moveTo>
                          <a:pt x="265" y="0"/>
                        </a:moveTo>
                        <a:cubicBezTo>
                          <a:pt x="132" y="0"/>
                          <a:pt x="1" y="134"/>
                          <a:pt x="84" y="292"/>
                        </a:cubicBezTo>
                        <a:cubicBezTo>
                          <a:pt x="240" y="585"/>
                          <a:pt x="527" y="924"/>
                          <a:pt x="833" y="1282"/>
                        </a:cubicBezTo>
                        <a:cubicBezTo>
                          <a:pt x="1381" y="1921"/>
                          <a:pt x="2059" y="2716"/>
                          <a:pt x="1870" y="3238"/>
                        </a:cubicBezTo>
                        <a:cubicBezTo>
                          <a:pt x="1831" y="3335"/>
                          <a:pt x="1883" y="3453"/>
                          <a:pt x="1987" y="3492"/>
                        </a:cubicBezTo>
                        <a:cubicBezTo>
                          <a:pt x="2013" y="3498"/>
                          <a:pt x="2033" y="3505"/>
                          <a:pt x="2059" y="3505"/>
                        </a:cubicBezTo>
                        <a:cubicBezTo>
                          <a:pt x="2137" y="3498"/>
                          <a:pt x="2215" y="3446"/>
                          <a:pt x="2241" y="3368"/>
                        </a:cubicBezTo>
                        <a:cubicBezTo>
                          <a:pt x="2508" y="2638"/>
                          <a:pt x="1778" y="1778"/>
                          <a:pt x="1133" y="1022"/>
                        </a:cubicBezTo>
                        <a:cubicBezTo>
                          <a:pt x="840" y="683"/>
                          <a:pt x="566" y="363"/>
                          <a:pt x="436" y="109"/>
                        </a:cubicBezTo>
                        <a:cubicBezTo>
                          <a:pt x="395" y="32"/>
                          <a:pt x="330" y="0"/>
                          <a:pt x="265"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0" name="Google Shape;3210;p17"/>
                  <p:cNvSpPr/>
                  <p:nvPr/>
                </p:nvSpPr>
                <p:spPr>
                  <a:xfrm>
                    <a:off x="2221792" y="2239411"/>
                    <a:ext cx="22294" cy="28050"/>
                  </a:xfrm>
                  <a:custGeom>
                    <a:rect b="b" l="l" r="r" t="t"/>
                    <a:pathLst>
                      <a:path extrusionOk="0" h="1111" w="883">
                        <a:moveTo>
                          <a:pt x="594" y="0"/>
                        </a:moveTo>
                        <a:cubicBezTo>
                          <a:pt x="553" y="0"/>
                          <a:pt x="511" y="14"/>
                          <a:pt x="470" y="48"/>
                        </a:cubicBezTo>
                        <a:cubicBezTo>
                          <a:pt x="202" y="250"/>
                          <a:pt x="40" y="556"/>
                          <a:pt x="7" y="895"/>
                        </a:cubicBezTo>
                        <a:cubicBezTo>
                          <a:pt x="0" y="999"/>
                          <a:pt x="79" y="1097"/>
                          <a:pt x="189" y="1110"/>
                        </a:cubicBezTo>
                        <a:lnTo>
                          <a:pt x="209" y="1110"/>
                        </a:lnTo>
                        <a:cubicBezTo>
                          <a:pt x="307" y="1110"/>
                          <a:pt x="391" y="1032"/>
                          <a:pt x="405" y="934"/>
                        </a:cubicBezTo>
                        <a:cubicBezTo>
                          <a:pt x="424" y="706"/>
                          <a:pt x="528" y="504"/>
                          <a:pt x="704" y="361"/>
                        </a:cubicBezTo>
                        <a:cubicBezTo>
                          <a:pt x="882" y="235"/>
                          <a:pt x="758" y="0"/>
                          <a:pt x="594"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1" name="Google Shape;3211;p17"/>
                  <p:cNvSpPr/>
                  <p:nvPr/>
                </p:nvSpPr>
                <p:spPr>
                  <a:xfrm>
                    <a:off x="2210280" y="2374106"/>
                    <a:ext cx="38906" cy="52641"/>
                  </a:xfrm>
                  <a:custGeom>
                    <a:rect b="b" l="l" r="r" t="t"/>
                    <a:pathLst>
                      <a:path extrusionOk="0" h="2085" w="1541">
                        <a:moveTo>
                          <a:pt x="1260" y="0"/>
                        </a:moveTo>
                        <a:cubicBezTo>
                          <a:pt x="1213" y="0"/>
                          <a:pt x="1165" y="19"/>
                          <a:pt x="1121" y="64"/>
                        </a:cubicBezTo>
                        <a:cubicBezTo>
                          <a:pt x="1050" y="135"/>
                          <a:pt x="978" y="207"/>
                          <a:pt x="906" y="272"/>
                        </a:cubicBezTo>
                        <a:cubicBezTo>
                          <a:pt x="463" y="715"/>
                          <a:pt x="0" y="1165"/>
                          <a:pt x="33" y="1895"/>
                        </a:cubicBezTo>
                        <a:cubicBezTo>
                          <a:pt x="33" y="1999"/>
                          <a:pt x="118" y="2084"/>
                          <a:pt x="228" y="2084"/>
                        </a:cubicBezTo>
                        <a:lnTo>
                          <a:pt x="235" y="2084"/>
                        </a:lnTo>
                        <a:cubicBezTo>
                          <a:pt x="346" y="2078"/>
                          <a:pt x="430" y="1986"/>
                          <a:pt x="424" y="1882"/>
                        </a:cubicBezTo>
                        <a:cubicBezTo>
                          <a:pt x="404" y="1328"/>
                          <a:pt x="782" y="950"/>
                          <a:pt x="1186" y="559"/>
                        </a:cubicBezTo>
                        <a:cubicBezTo>
                          <a:pt x="1258" y="481"/>
                          <a:pt x="1330" y="409"/>
                          <a:pt x="1401" y="337"/>
                        </a:cubicBezTo>
                        <a:cubicBezTo>
                          <a:pt x="1541" y="193"/>
                          <a:pt x="1411" y="0"/>
                          <a:pt x="1260"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2" name="Google Shape;3212;p17"/>
                  <p:cNvSpPr/>
                  <p:nvPr/>
                </p:nvSpPr>
                <p:spPr>
                  <a:xfrm>
                    <a:off x="2218662" y="2617189"/>
                    <a:ext cx="41557" cy="54080"/>
                  </a:xfrm>
                  <a:custGeom>
                    <a:rect b="b" l="l" r="r" t="t"/>
                    <a:pathLst>
                      <a:path extrusionOk="0" h="2142" w="1646">
                        <a:moveTo>
                          <a:pt x="1360" y="1"/>
                        </a:moveTo>
                        <a:cubicBezTo>
                          <a:pt x="1315" y="1"/>
                          <a:pt x="1269" y="17"/>
                          <a:pt x="1226" y="56"/>
                        </a:cubicBezTo>
                        <a:cubicBezTo>
                          <a:pt x="1167" y="114"/>
                          <a:pt x="1102" y="166"/>
                          <a:pt x="1043" y="225"/>
                        </a:cubicBezTo>
                        <a:cubicBezTo>
                          <a:pt x="555" y="655"/>
                          <a:pt x="1" y="1151"/>
                          <a:pt x="307" y="2011"/>
                        </a:cubicBezTo>
                        <a:cubicBezTo>
                          <a:pt x="333" y="2089"/>
                          <a:pt x="411" y="2141"/>
                          <a:pt x="496" y="2141"/>
                        </a:cubicBezTo>
                        <a:cubicBezTo>
                          <a:pt x="515" y="2141"/>
                          <a:pt x="535" y="2135"/>
                          <a:pt x="555" y="2128"/>
                        </a:cubicBezTo>
                        <a:cubicBezTo>
                          <a:pt x="659" y="2089"/>
                          <a:pt x="711" y="1978"/>
                          <a:pt x="678" y="1874"/>
                        </a:cubicBezTo>
                        <a:cubicBezTo>
                          <a:pt x="470" y="1294"/>
                          <a:pt x="783" y="981"/>
                          <a:pt x="1304" y="518"/>
                        </a:cubicBezTo>
                        <a:cubicBezTo>
                          <a:pt x="1369" y="460"/>
                          <a:pt x="1434" y="401"/>
                          <a:pt x="1493" y="342"/>
                        </a:cubicBezTo>
                        <a:cubicBezTo>
                          <a:pt x="1646" y="205"/>
                          <a:pt x="1517" y="1"/>
                          <a:pt x="1360"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3" name="Google Shape;3213;p17"/>
                  <p:cNvSpPr/>
                  <p:nvPr/>
                </p:nvSpPr>
                <p:spPr>
                  <a:xfrm>
                    <a:off x="2211719" y="2047278"/>
                    <a:ext cx="225334" cy="286004"/>
                  </a:xfrm>
                  <a:custGeom>
                    <a:rect b="b" l="l" r="r" t="t"/>
                    <a:pathLst>
                      <a:path extrusionOk="0" h="11328" w="8925">
                        <a:moveTo>
                          <a:pt x="3486" y="0"/>
                        </a:moveTo>
                        <a:cubicBezTo>
                          <a:pt x="3316" y="0"/>
                          <a:pt x="3141" y="17"/>
                          <a:pt x="2961" y="52"/>
                        </a:cubicBezTo>
                        <a:cubicBezTo>
                          <a:pt x="2459" y="150"/>
                          <a:pt x="2094" y="430"/>
                          <a:pt x="1775" y="678"/>
                        </a:cubicBezTo>
                        <a:cubicBezTo>
                          <a:pt x="1425" y="948"/>
                          <a:pt x="1119" y="1188"/>
                          <a:pt x="666" y="1188"/>
                        </a:cubicBezTo>
                        <a:cubicBezTo>
                          <a:pt x="562" y="1188"/>
                          <a:pt x="450" y="1175"/>
                          <a:pt x="328" y="1147"/>
                        </a:cubicBezTo>
                        <a:cubicBezTo>
                          <a:pt x="309" y="1143"/>
                          <a:pt x="292" y="1141"/>
                          <a:pt x="275" y="1141"/>
                        </a:cubicBezTo>
                        <a:cubicBezTo>
                          <a:pt x="57" y="1141"/>
                          <a:pt x="0" y="1477"/>
                          <a:pt x="236" y="1531"/>
                        </a:cubicBezTo>
                        <a:cubicBezTo>
                          <a:pt x="392" y="1567"/>
                          <a:pt x="535" y="1582"/>
                          <a:pt x="668" y="1582"/>
                        </a:cubicBezTo>
                        <a:cubicBezTo>
                          <a:pt x="1250" y="1582"/>
                          <a:pt x="1639" y="1282"/>
                          <a:pt x="2016" y="990"/>
                        </a:cubicBezTo>
                        <a:cubicBezTo>
                          <a:pt x="2329" y="743"/>
                          <a:pt x="2622" y="515"/>
                          <a:pt x="3033" y="443"/>
                        </a:cubicBezTo>
                        <a:cubicBezTo>
                          <a:pt x="3190" y="412"/>
                          <a:pt x="3342" y="397"/>
                          <a:pt x="3488" y="397"/>
                        </a:cubicBezTo>
                        <a:cubicBezTo>
                          <a:pt x="3938" y="397"/>
                          <a:pt x="4339" y="539"/>
                          <a:pt x="4688" y="814"/>
                        </a:cubicBezTo>
                        <a:cubicBezTo>
                          <a:pt x="5724" y="1642"/>
                          <a:pt x="6154" y="3610"/>
                          <a:pt x="6207" y="5044"/>
                        </a:cubicBezTo>
                        <a:cubicBezTo>
                          <a:pt x="6285" y="7410"/>
                          <a:pt x="6715" y="9372"/>
                          <a:pt x="8514" y="11269"/>
                        </a:cubicBezTo>
                        <a:cubicBezTo>
                          <a:pt x="8553" y="11308"/>
                          <a:pt x="8605" y="11327"/>
                          <a:pt x="8657" y="11327"/>
                        </a:cubicBezTo>
                        <a:lnTo>
                          <a:pt x="8664" y="11327"/>
                        </a:lnTo>
                        <a:cubicBezTo>
                          <a:pt x="8833" y="11327"/>
                          <a:pt x="8924" y="11119"/>
                          <a:pt x="8807" y="10995"/>
                        </a:cubicBezTo>
                        <a:cubicBezTo>
                          <a:pt x="7086" y="9183"/>
                          <a:pt x="6676" y="7299"/>
                          <a:pt x="6598" y="5031"/>
                        </a:cubicBezTo>
                        <a:cubicBezTo>
                          <a:pt x="6539" y="3441"/>
                          <a:pt x="6070" y="1414"/>
                          <a:pt x="4929" y="508"/>
                        </a:cubicBezTo>
                        <a:cubicBezTo>
                          <a:pt x="4508" y="171"/>
                          <a:pt x="4024" y="0"/>
                          <a:pt x="3486"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4" name="Google Shape;3214;p17"/>
                  <p:cNvSpPr/>
                  <p:nvPr/>
                </p:nvSpPr>
                <p:spPr>
                  <a:xfrm>
                    <a:off x="2206972" y="2154100"/>
                    <a:ext cx="77863" cy="447234"/>
                  </a:xfrm>
                  <a:custGeom>
                    <a:rect b="b" l="l" r="r" t="t"/>
                    <a:pathLst>
                      <a:path extrusionOk="0" h="17714" w="3084">
                        <a:moveTo>
                          <a:pt x="414" y="0"/>
                        </a:moveTo>
                        <a:cubicBezTo>
                          <a:pt x="301" y="0"/>
                          <a:pt x="186" y="88"/>
                          <a:pt x="222" y="240"/>
                        </a:cubicBezTo>
                        <a:cubicBezTo>
                          <a:pt x="385" y="1283"/>
                          <a:pt x="320" y="2423"/>
                          <a:pt x="235" y="3622"/>
                        </a:cubicBezTo>
                        <a:cubicBezTo>
                          <a:pt x="118" y="5460"/>
                          <a:pt x="1" y="7363"/>
                          <a:pt x="796" y="8921"/>
                        </a:cubicBezTo>
                        <a:lnTo>
                          <a:pt x="816" y="8973"/>
                        </a:lnTo>
                        <a:cubicBezTo>
                          <a:pt x="1774" y="10850"/>
                          <a:pt x="2673" y="12623"/>
                          <a:pt x="2269" y="14741"/>
                        </a:cubicBezTo>
                        <a:cubicBezTo>
                          <a:pt x="2191" y="15126"/>
                          <a:pt x="1943" y="15510"/>
                          <a:pt x="1702" y="15882"/>
                        </a:cubicBezTo>
                        <a:cubicBezTo>
                          <a:pt x="1363" y="16397"/>
                          <a:pt x="1018" y="16931"/>
                          <a:pt x="1089" y="17537"/>
                        </a:cubicBezTo>
                        <a:cubicBezTo>
                          <a:pt x="1096" y="17635"/>
                          <a:pt x="1181" y="17707"/>
                          <a:pt x="1285" y="17707"/>
                        </a:cubicBezTo>
                        <a:lnTo>
                          <a:pt x="1311" y="17713"/>
                        </a:lnTo>
                        <a:cubicBezTo>
                          <a:pt x="1415" y="17700"/>
                          <a:pt x="1493" y="17602"/>
                          <a:pt x="1480" y="17492"/>
                        </a:cubicBezTo>
                        <a:cubicBezTo>
                          <a:pt x="1428" y="17029"/>
                          <a:pt x="1721" y="16579"/>
                          <a:pt x="2034" y="16097"/>
                        </a:cubicBezTo>
                        <a:cubicBezTo>
                          <a:pt x="2295" y="15693"/>
                          <a:pt x="2569" y="15276"/>
                          <a:pt x="2660" y="14813"/>
                        </a:cubicBezTo>
                        <a:cubicBezTo>
                          <a:pt x="3084" y="12564"/>
                          <a:pt x="2113" y="10648"/>
                          <a:pt x="1168" y="8791"/>
                        </a:cubicBezTo>
                        <a:lnTo>
                          <a:pt x="1141" y="8745"/>
                        </a:lnTo>
                        <a:cubicBezTo>
                          <a:pt x="398" y="7279"/>
                          <a:pt x="516" y="5434"/>
                          <a:pt x="633" y="3648"/>
                        </a:cubicBezTo>
                        <a:cubicBezTo>
                          <a:pt x="705" y="2475"/>
                          <a:pt x="783" y="1263"/>
                          <a:pt x="607" y="181"/>
                        </a:cubicBezTo>
                        <a:cubicBezTo>
                          <a:pt x="595" y="56"/>
                          <a:pt x="505" y="0"/>
                          <a:pt x="414"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5" name="Google Shape;3215;p17"/>
                  <p:cNvSpPr/>
                  <p:nvPr/>
                </p:nvSpPr>
                <p:spPr>
                  <a:xfrm>
                    <a:off x="2192834" y="2298566"/>
                    <a:ext cx="26308" cy="34715"/>
                  </a:xfrm>
                  <a:custGeom>
                    <a:rect b="b" l="l" r="r" t="t"/>
                    <a:pathLst>
                      <a:path extrusionOk="0" h="1375" w="1042">
                        <a:moveTo>
                          <a:pt x="754" y="0"/>
                        </a:moveTo>
                        <a:cubicBezTo>
                          <a:pt x="711" y="0"/>
                          <a:pt x="667" y="15"/>
                          <a:pt x="626" y="51"/>
                        </a:cubicBezTo>
                        <a:cubicBezTo>
                          <a:pt x="294" y="331"/>
                          <a:pt x="72" y="722"/>
                          <a:pt x="13" y="1153"/>
                        </a:cubicBezTo>
                        <a:cubicBezTo>
                          <a:pt x="0" y="1263"/>
                          <a:pt x="72" y="1361"/>
                          <a:pt x="183" y="1374"/>
                        </a:cubicBezTo>
                        <a:lnTo>
                          <a:pt x="209" y="1374"/>
                        </a:lnTo>
                        <a:cubicBezTo>
                          <a:pt x="307" y="1374"/>
                          <a:pt x="391" y="1302"/>
                          <a:pt x="404" y="1211"/>
                        </a:cubicBezTo>
                        <a:cubicBezTo>
                          <a:pt x="450" y="872"/>
                          <a:pt x="626" y="566"/>
                          <a:pt x="887" y="351"/>
                        </a:cubicBezTo>
                        <a:cubicBezTo>
                          <a:pt x="1041" y="212"/>
                          <a:pt x="911" y="0"/>
                          <a:pt x="754"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6" name="Google Shape;3216;p17"/>
                  <p:cNvSpPr/>
                  <p:nvPr/>
                </p:nvSpPr>
                <p:spPr>
                  <a:xfrm>
                    <a:off x="2265748" y="2512841"/>
                    <a:ext cx="26005" cy="78772"/>
                  </a:xfrm>
                  <a:custGeom>
                    <a:rect b="b" l="l" r="r" t="t"/>
                    <a:pathLst>
                      <a:path extrusionOk="0" h="3120" w="1030">
                        <a:moveTo>
                          <a:pt x="268" y="1"/>
                        </a:moveTo>
                        <a:cubicBezTo>
                          <a:pt x="134" y="1"/>
                          <a:pt x="1" y="137"/>
                          <a:pt x="84" y="291"/>
                        </a:cubicBezTo>
                        <a:cubicBezTo>
                          <a:pt x="456" y="988"/>
                          <a:pt x="638" y="1894"/>
                          <a:pt x="606" y="2918"/>
                        </a:cubicBezTo>
                        <a:cubicBezTo>
                          <a:pt x="606" y="3022"/>
                          <a:pt x="690" y="3113"/>
                          <a:pt x="801" y="3120"/>
                        </a:cubicBezTo>
                        <a:lnTo>
                          <a:pt x="808" y="3120"/>
                        </a:lnTo>
                        <a:cubicBezTo>
                          <a:pt x="912" y="3120"/>
                          <a:pt x="1003" y="3035"/>
                          <a:pt x="1003" y="2931"/>
                        </a:cubicBezTo>
                        <a:cubicBezTo>
                          <a:pt x="1029" y="1823"/>
                          <a:pt x="840" y="878"/>
                          <a:pt x="436" y="109"/>
                        </a:cubicBezTo>
                        <a:cubicBezTo>
                          <a:pt x="396" y="32"/>
                          <a:pt x="332" y="1"/>
                          <a:pt x="268"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7" name="Google Shape;3217;p17"/>
                  <p:cNvSpPr/>
                  <p:nvPr/>
                </p:nvSpPr>
                <p:spPr>
                  <a:xfrm>
                    <a:off x="2219167" y="2412533"/>
                    <a:ext cx="34438" cy="45799"/>
                  </a:xfrm>
                  <a:custGeom>
                    <a:rect b="b" l="l" r="r" t="t"/>
                    <a:pathLst>
                      <a:path extrusionOk="0" h="1814" w="1364">
                        <a:moveTo>
                          <a:pt x="1080" y="0"/>
                        </a:moveTo>
                        <a:cubicBezTo>
                          <a:pt x="1052" y="0"/>
                          <a:pt x="1022" y="7"/>
                          <a:pt x="991" y="21"/>
                        </a:cubicBezTo>
                        <a:cubicBezTo>
                          <a:pt x="424" y="275"/>
                          <a:pt x="20" y="927"/>
                          <a:pt x="7" y="1611"/>
                        </a:cubicBezTo>
                        <a:cubicBezTo>
                          <a:pt x="0" y="1722"/>
                          <a:pt x="85" y="1814"/>
                          <a:pt x="196" y="1814"/>
                        </a:cubicBezTo>
                        <a:lnTo>
                          <a:pt x="202" y="1814"/>
                        </a:lnTo>
                        <a:cubicBezTo>
                          <a:pt x="306" y="1814"/>
                          <a:pt x="398" y="1729"/>
                          <a:pt x="398" y="1625"/>
                        </a:cubicBezTo>
                        <a:cubicBezTo>
                          <a:pt x="411" y="1097"/>
                          <a:pt x="730" y="575"/>
                          <a:pt x="1154" y="380"/>
                        </a:cubicBezTo>
                        <a:cubicBezTo>
                          <a:pt x="1364" y="289"/>
                          <a:pt x="1267" y="0"/>
                          <a:pt x="1080"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8" name="Google Shape;3218;p17"/>
                  <p:cNvSpPr/>
                  <p:nvPr/>
                </p:nvSpPr>
                <p:spPr>
                  <a:xfrm>
                    <a:off x="1974316" y="2023419"/>
                    <a:ext cx="208469" cy="330591"/>
                  </a:xfrm>
                  <a:custGeom>
                    <a:rect b="b" l="l" r="r" t="t"/>
                    <a:pathLst>
                      <a:path extrusionOk="0" h="13094" w="8257">
                        <a:moveTo>
                          <a:pt x="5811" y="0"/>
                        </a:moveTo>
                        <a:cubicBezTo>
                          <a:pt x="5479" y="0"/>
                          <a:pt x="5150" y="110"/>
                          <a:pt x="4882" y="319"/>
                        </a:cubicBezTo>
                        <a:cubicBezTo>
                          <a:pt x="3344" y="1447"/>
                          <a:pt x="2685" y="3415"/>
                          <a:pt x="2099" y="5155"/>
                        </a:cubicBezTo>
                        <a:lnTo>
                          <a:pt x="2027" y="5383"/>
                        </a:lnTo>
                        <a:cubicBezTo>
                          <a:pt x="1225" y="7756"/>
                          <a:pt x="645" y="10167"/>
                          <a:pt x="20" y="12852"/>
                        </a:cubicBezTo>
                        <a:cubicBezTo>
                          <a:pt x="0" y="12957"/>
                          <a:pt x="65" y="13061"/>
                          <a:pt x="169" y="13087"/>
                        </a:cubicBezTo>
                        <a:cubicBezTo>
                          <a:pt x="182" y="13087"/>
                          <a:pt x="196" y="13087"/>
                          <a:pt x="215" y="13093"/>
                        </a:cubicBezTo>
                        <a:cubicBezTo>
                          <a:pt x="306" y="13093"/>
                          <a:pt x="385" y="13028"/>
                          <a:pt x="404" y="12937"/>
                        </a:cubicBezTo>
                        <a:cubicBezTo>
                          <a:pt x="1023" y="10265"/>
                          <a:pt x="1603" y="7866"/>
                          <a:pt x="2398" y="5507"/>
                        </a:cubicBezTo>
                        <a:lnTo>
                          <a:pt x="2477" y="5279"/>
                        </a:lnTo>
                        <a:cubicBezTo>
                          <a:pt x="3037" y="3597"/>
                          <a:pt x="3676" y="1694"/>
                          <a:pt x="5116" y="632"/>
                        </a:cubicBezTo>
                        <a:cubicBezTo>
                          <a:pt x="5317" y="477"/>
                          <a:pt x="5564" y="394"/>
                          <a:pt x="5815" y="394"/>
                        </a:cubicBezTo>
                        <a:cubicBezTo>
                          <a:pt x="5891" y="394"/>
                          <a:pt x="5967" y="402"/>
                          <a:pt x="6042" y="417"/>
                        </a:cubicBezTo>
                        <a:cubicBezTo>
                          <a:pt x="6772" y="560"/>
                          <a:pt x="7463" y="1336"/>
                          <a:pt x="7828" y="1948"/>
                        </a:cubicBezTo>
                        <a:cubicBezTo>
                          <a:pt x="7868" y="2016"/>
                          <a:pt x="7927" y="2044"/>
                          <a:pt x="7987" y="2044"/>
                        </a:cubicBezTo>
                        <a:cubicBezTo>
                          <a:pt x="8122" y="2044"/>
                          <a:pt x="8257" y="1900"/>
                          <a:pt x="8167" y="1746"/>
                        </a:cubicBezTo>
                        <a:cubicBezTo>
                          <a:pt x="7736" y="1029"/>
                          <a:pt x="6980" y="208"/>
                          <a:pt x="6120" y="32"/>
                        </a:cubicBezTo>
                        <a:cubicBezTo>
                          <a:pt x="6018" y="11"/>
                          <a:pt x="5915" y="0"/>
                          <a:pt x="5811"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9" name="Google Shape;3219;p17"/>
                  <p:cNvSpPr/>
                  <p:nvPr/>
                </p:nvSpPr>
                <p:spPr>
                  <a:xfrm>
                    <a:off x="2013955" y="2194344"/>
                    <a:ext cx="16487" cy="95158"/>
                  </a:xfrm>
                  <a:custGeom>
                    <a:rect b="b" l="l" r="r" t="t"/>
                    <a:pathLst>
                      <a:path extrusionOk="0" h="3769" w="653">
                        <a:moveTo>
                          <a:pt x="222" y="0"/>
                        </a:moveTo>
                        <a:cubicBezTo>
                          <a:pt x="129" y="0"/>
                          <a:pt x="36" y="59"/>
                          <a:pt x="27" y="184"/>
                        </a:cubicBezTo>
                        <a:cubicBezTo>
                          <a:pt x="7" y="614"/>
                          <a:pt x="33" y="1051"/>
                          <a:pt x="99" y="1487"/>
                        </a:cubicBezTo>
                        <a:cubicBezTo>
                          <a:pt x="177" y="2152"/>
                          <a:pt x="255" y="2837"/>
                          <a:pt x="33" y="3508"/>
                        </a:cubicBezTo>
                        <a:cubicBezTo>
                          <a:pt x="1" y="3612"/>
                          <a:pt x="59" y="3723"/>
                          <a:pt x="157" y="3755"/>
                        </a:cubicBezTo>
                        <a:cubicBezTo>
                          <a:pt x="177" y="3762"/>
                          <a:pt x="203" y="3762"/>
                          <a:pt x="222" y="3769"/>
                        </a:cubicBezTo>
                        <a:cubicBezTo>
                          <a:pt x="307" y="3762"/>
                          <a:pt x="379" y="3710"/>
                          <a:pt x="411" y="3632"/>
                        </a:cubicBezTo>
                        <a:cubicBezTo>
                          <a:pt x="652" y="2876"/>
                          <a:pt x="574" y="2146"/>
                          <a:pt x="490" y="1442"/>
                        </a:cubicBezTo>
                        <a:cubicBezTo>
                          <a:pt x="431" y="1031"/>
                          <a:pt x="405" y="621"/>
                          <a:pt x="418" y="203"/>
                        </a:cubicBezTo>
                        <a:cubicBezTo>
                          <a:pt x="425" y="71"/>
                          <a:pt x="323" y="0"/>
                          <a:pt x="222"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0" name="Google Shape;3220;p17"/>
                  <p:cNvSpPr/>
                  <p:nvPr/>
                </p:nvSpPr>
                <p:spPr>
                  <a:xfrm>
                    <a:off x="1966894" y="2265643"/>
                    <a:ext cx="37922" cy="41633"/>
                  </a:xfrm>
                  <a:custGeom>
                    <a:rect b="b" l="l" r="r" t="t"/>
                    <a:pathLst>
                      <a:path extrusionOk="0" h="1649" w="1502">
                        <a:moveTo>
                          <a:pt x="1232" y="0"/>
                        </a:moveTo>
                        <a:cubicBezTo>
                          <a:pt x="1216" y="0"/>
                          <a:pt x="1198" y="2"/>
                          <a:pt x="1180" y="6"/>
                        </a:cubicBezTo>
                        <a:cubicBezTo>
                          <a:pt x="444" y="136"/>
                          <a:pt x="1" y="710"/>
                          <a:pt x="40" y="1459"/>
                        </a:cubicBezTo>
                        <a:cubicBezTo>
                          <a:pt x="46" y="1564"/>
                          <a:pt x="131" y="1648"/>
                          <a:pt x="235" y="1648"/>
                        </a:cubicBezTo>
                        <a:lnTo>
                          <a:pt x="248" y="1648"/>
                        </a:lnTo>
                        <a:cubicBezTo>
                          <a:pt x="359" y="1642"/>
                          <a:pt x="437" y="1551"/>
                          <a:pt x="437" y="1440"/>
                        </a:cubicBezTo>
                        <a:cubicBezTo>
                          <a:pt x="405" y="892"/>
                          <a:pt x="718" y="488"/>
                          <a:pt x="1252" y="391"/>
                        </a:cubicBezTo>
                        <a:cubicBezTo>
                          <a:pt x="1501" y="354"/>
                          <a:pt x="1456" y="0"/>
                          <a:pt x="1232"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1" name="Google Shape;3221;p17"/>
                  <p:cNvSpPr/>
                  <p:nvPr/>
                </p:nvSpPr>
                <p:spPr>
                  <a:xfrm>
                    <a:off x="2038571" y="2111532"/>
                    <a:ext cx="19845" cy="47314"/>
                  </a:xfrm>
                  <a:custGeom>
                    <a:rect b="b" l="l" r="r" t="t"/>
                    <a:pathLst>
                      <a:path extrusionOk="0" h="1874" w="786">
                        <a:moveTo>
                          <a:pt x="277" y="1"/>
                        </a:moveTo>
                        <a:cubicBezTo>
                          <a:pt x="138" y="1"/>
                          <a:pt x="0" y="157"/>
                          <a:pt x="114" y="316"/>
                        </a:cubicBezTo>
                        <a:cubicBezTo>
                          <a:pt x="329" y="648"/>
                          <a:pt x="401" y="1065"/>
                          <a:pt x="355" y="1665"/>
                        </a:cubicBezTo>
                        <a:cubicBezTo>
                          <a:pt x="349" y="1769"/>
                          <a:pt x="427" y="1867"/>
                          <a:pt x="538" y="1874"/>
                        </a:cubicBezTo>
                        <a:lnTo>
                          <a:pt x="551" y="1874"/>
                        </a:lnTo>
                        <a:cubicBezTo>
                          <a:pt x="655" y="1874"/>
                          <a:pt x="740" y="1795"/>
                          <a:pt x="746" y="1691"/>
                        </a:cubicBezTo>
                        <a:cubicBezTo>
                          <a:pt x="779" y="1261"/>
                          <a:pt x="785" y="635"/>
                          <a:pt x="440" y="101"/>
                        </a:cubicBezTo>
                        <a:cubicBezTo>
                          <a:pt x="399" y="30"/>
                          <a:pt x="338" y="1"/>
                          <a:pt x="277"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2" name="Google Shape;3222;p17"/>
                  <p:cNvSpPr/>
                  <p:nvPr/>
                </p:nvSpPr>
                <p:spPr>
                  <a:xfrm>
                    <a:off x="2138526" y="2148798"/>
                    <a:ext cx="59104" cy="412544"/>
                  </a:xfrm>
                  <a:custGeom>
                    <a:rect b="b" l="l" r="r" t="t"/>
                    <a:pathLst>
                      <a:path extrusionOk="0" h="16340" w="2341">
                        <a:moveTo>
                          <a:pt x="2145" y="0"/>
                        </a:moveTo>
                        <a:cubicBezTo>
                          <a:pt x="2034" y="0"/>
                          <a:pt x="1949" y="91"/>
                          <a:pt x="1949" y="196"/>
                        </a:cubicBezTo>
                        <a:lnTo>
                          <a:pt x="1949" y="359"/>
                        </a:lnTo>
                        <a:cubicBezTo>
                          <a:pt x="1949" y="2418"/>
                          <a:pt x="1949" y="4041"/>
                          <a:pt x="1219" y="5938"/>
                        </a:cubicBezTo>
                        <a:cubicBezTo>
                          <a:pt x="685" y="7326"/>
                          <a:pt x="333" y="8870"/>
                          <a:pt x="98" y="10800"/>
                        </a:cubicBezTo>
                        <a:cubicBezTo>
                          <a:pt x="1" y="11634"/>
                          <a:pt x="268" y="12409"/>
                          <a:pt x="535" y="13159"/>
                        </a:cubicBezTo>
                        <a:cubicBezTo>
                          <a:pt x="867" y="14117"/>
                          <a:pt x="1180" y="15029"/>
                          <a:pt x="815" y="16079"/>
                        </a:cubicBezTo>
                        <a:cubicBezTo>
                          <a:pt x="770" y="16209"/>
                          <a:pt x="867" y="16339"/>
                          <a:pt x="998" y="16339"/>
                        </a:cubicBezTo>
                        <a:cubicBezTo>
                          <a:pt x="1082" y="16339"/>
                          <a:pt x="1161" y="16287"/>
                          <a:pt x="1187" y="16216"/>
                        </a:cubicBezTo>
                        <a:cubicBezTo>
                          <a:pt x="1597" y="15029"/>
                          <a:pt x="1245" y="14013"/>
                          <a:pt x="906" y="13029"/>
                        </a:cubicBezTo>
                        <a:cubicBezTo>
                          <a:pt x="646" y="12292"/>
                          <a:pt x="405" y="11595"/>
                          <a:pt x="496" y="10852"/>
                        </a:cubicBezTo>
                        <a:cubicBezTo>
                          <a:pt x="717" y="8955"/>
                          <a:pt x="1069" y="7437"/>
                          <a:pt x="1584" y="6081"/>
                        </a:cubicBezTo>
                        <a:cubicBezTo>
                          <a:pt x="2340" y="4119"/>
                          <a:pt x="2340" y="2464"/>
                          <a:pt x="2340" y="365"/>
                        </a:cubicBezTo>
                        <a:lnTo>
                          <a:pt x="2340" y="202"/>
                        </a:lnTo>
                        <a:cubicBezTo>
                          <a:pt x="2340" y="91"/>
                          <a:pt x="2256" y="0"/>
                          <a:pt x="2145"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3" name="Google Shape;3223;p17"/>
                  <p:cNvSpPr/>
                  <p:nvPr/>
                </p:nvSpPr>
                <p:spPr>
                  <a:xfrm>
                    <a:off x="2118278" y="2442679"/>
                    <a:ext cx="41507" cy="305596"/>
                  </a:xfrm>
                  <a:custGeom>
                    <a:rect b="b" l="l" r="r" t="t"/>
                    <a:pathLst>
                      <a:path extrusionOk="0" h="12104" w="1644">
                        <a:moveTo>
                          <a:pt x="1092" y="1"/>
                        </a:moveTo>
                        <a:cubicBezTo>
                          <a:pt x="1020" y="1"/>
                          <a:pt x="949" y="39"/>
                          <a:pt x="913" y="131"/>
                        </a:cubicBezTo>
                        <a:cubicBezTo>
                          <a:pt x="1" y="2327"/>
                          <a:pt x="346" y="4465"/>
                          <a:pt x="679" y="6531"/>
                        </a:cubicBezTo>
                        <a:cubicBezTo>
                          <a:pt x="965" y="8356"/>
                          <a:pt x="1239" y="10076"/>
                          <a:pt x="744" y="11849"/>
                        </a:cubicBezTo>
                        <a:cubicBezTo>
                          <a:pt x="711" y="11953"/>
                          <a:pt x="770" y="12064"/>
                          <a:pt x="881" y="12090"/>
                        </a:cubicBezTo>
                        <a:cubicBezTo>
                          <a:pt x="894" y="12097"/>
                          <a:pt x="913" y="12103"/>
                          <a:pt x="933" y="12103"/>
                        </a:cubicBezTo>
                        <a:cubicBezTo>
                          <a:pt x="1024" y="12103"/>
                          <a:pt x="1102" y="12038"/>
                          <a:pt x="1122" y="11953"/>
                        </a:cubicBezTo>
                        <a:cubicBezTo>
                          <a:pt x="1643" y="10096"/>
                          <a:pt x="1350" y="8252"/>
                          <a:pt x="1063" y="6472"/>
                        </a:cubicBezTo>
                        <a:cubicBezTo>
                          <a:pt x="744" y="4458"/>
                          <a:pt x="411" y="2373"/>
                          <a:pt x="1278" y="281"/>
                        </a:cubicBezTo>
                        <a:cubicBezTo>
                          <a:pt x="1349" y="122"/>
                          <a:pt x="1220" y="1"/>
                          <a:pt x="1092"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4" name="Google Shape;3224;p17"/>
                  <p:cNvSpPr/>
                  <p:nvPr/>
                </p:nvSpPr>
                <p:spPr>
                  <a:xfrm>
                    <a:off x="2112370" y="2290462"/>
                    <a:ext cx="72082" cy="156837"/>
                  </a:xfrm>
                  <a:custGeom>
                    <a:rect b="b" l="l" r="r" t="t"/>
                    <a:pathLst>
                      <a:path extrusionOk="0" h="6212" w="2855">
                        <a:moveTo>
                          <a:pt x="2573" y="1"/>
                        </a:moveTo>
                        <a:cubicBezTo>
                          <a:pt x="2538" y="1"/>
                          <a:pt x="2501" y="11"/>
                          <a:pt x="2464" y="33"/>
                        </a:cubicBezTo>
                        <a:cubicBezTo>
                          <a:pt x="613" y="1363"/>
                          <a:pt x="0" y="3996"/>
                          <a:pt x="46" y="6023"/>
                        </a:cubicBezTo>
                        <a:cubicBezTo>
                          <a:pt x="46" y="6127"/>
                          <a:pt x="131" y="6212"/>
                          <a:pt x="241" y="6212"/>
                        </a:cubicBezTo>
                        <a:lnTo>
                          <a:pt x="248" y="6212"/>
                        </a:lnTo>
                        <a:cubicBezTo>
                          <a:pt x="352" y="6212"/>
                          <a:pt x="443" y="6121"/>
                          <a:pt x="437" y="6010"/>
                        </a:cubicBezTo>
                        <a:cubicBezTo>
                          <a:pt x="391" y="4087"/>
                          <a:pt x="965" y="1591"/>
                          <a:pt x="2699" y="353"/>
                        </a:cubicBezTo>
                        <a:cubicBezTo>
                          <a:pt x="2855" y="223"/>
                          <a:pt x="2739" y="1"/>
                          <a:pt x="2573"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5" name="Google Shape;3225;p17"/>
                  <p:cNvSpPr/>
                  <p:nvPr/>
                </p:nvSpPr>
                <p:spPr>
                  <a:xfrm>
                    <a:off x="2141808" y="1986860"/>
                    <a:ext cx="44461" cy="95133"/>
                  </a:xfrm>
                  <a:custGeom>
                    <a:rect b="b" l="l" r="r" t="t"/>
                    <a:pathLst>
                      <a:path extrusionOk="0" h="3768" w="1761">
                        <a:moveTo>
                          <a:pt x="216" y="1"/>
                        </a:moveTo>
                        <a:cubicBezTo>
                          <a:pt x="112" y="1"/>
                          <a:pt x="20" y="86"/>
                          <a:pt x="20" y="190"/>
                        </a:cubicBezTo>
                        <a:cubicBezTo>
                          <a:pt x="1" y="926"/>
                          <a:pt x="346" y="1409"/>
                          <a:pt x="685" y="1878"/>
                        </a:cubicBezTo>
                        <a:cubicBezTo>
                          <a:pt x="1031" y="2360"/>
                          <a:pt x="1357" y="2816"/>
                          <a:pt x="1272" y="3546"/>
                        </a:cubicBezTo>
                        <a:cubicBezTo>
                          <a:pt x="1265" y="3657"/>
                          <a:pt x="1344" y="3755"/>
                          <a:pt x="1448" y="3768"/>
                        </a:cubicBezTo>
                        <a:lnTo>
                          <a:pt x="1467" y="3768"/>
                        </a:lnTo>
                        <a:cubicBezTo>
                          <a:pt x="1572" y="3761"/>
                          <a:pt x="1656" y="3690"/>
                          <a:pt x="1663" y="3592"/>
                        </a:cubicBezTo>
                        <a:cubicBezTo>
                          <a:pt x="1761" y="2706"/>
                          <a:pt x="1357" y="2145"/>
                          <a:pt x="1005" y="1650"/>
                        </a:cubicBezTo>
                        <a:cubicBezTo>
                          <a:pt x="692" y="1213"/>
                          <a:pt x="398" y="802"/>
                          <a:pt x="412" y="196"/>
                        </a:cubicBezTo>
                        <a:cubicBezTo>
                          <a:pt x="418" y="92"/>
                          <a:pt x="333" y="1"/>
                          <a:pt x="222"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6" name="Google Shape;3226;p17"/>
                  <p:cNvSpPr/>
                  <p:nvPr/>
                </p:nvSpPr>
                <p:spPr>
                  <a:xfrm>
                    <a:off x="2085103" y="1992213"/>
                    <a:ext cx="34867" cy="41583"/>
                  </a:xfrm>
                  <a:custGeom>
                    <a:rect b="b" l="l" r="r" t="t"/>
                    <a:pathLst>
                      <a:path extrusionOk="0" h="1647" w="1381">
                        <a:moveTo>
                          <a:pt x="276" y="1"/>
                        </a:moveTo>
                        <a:cubicBezTo>
                          <a:pt x="83" y="1"/>
                          <a:pt x="1" y="301"/>
                          <a:pt x="220" y="382"/>
                        </a:cubicBezTo>
                        <a:cubicBezTo>
                          <a:pt x="702" y="564"/>
                          <a:pt x="982" y="962"/>
                          <a:pt x="963" y="1444"/>
                        </a:cubicBezTo>
                        <a:cubicBezTo>
                          <a:pt x="956" y="1549"/>
                          <a:pt x="1041" y="1646"/>
                          <a:pt x="1152" y="1646"/>
                        </a:cubicBezTo>
                        <a:lnTo>
                          <a:pt x="1158" y="1646"/>
                        </a:lnTo>
                        <a:cubicBezTo>
                          <a:pt x="1263" y="1646"/>
                          <a:pt x="1347" y="1562"/>
                          <a:pt x="1354" y="1457"/>
                        </a:cubicBezTo>
                        <a:cubicBezTo>
                          <a:pt x="1380" y="812"/>
                          <a:pt x="1002" y="258"/>
                          <a:pt x="357" y="17"/>
                        </a:cubicBezTo>
                        <a:cubicBezTo>
                          <a:pt x="328" y="6"/>
                          <a:pt x="301" y="1"/>
                          <a:pt x="276"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7" name="Google Shape;3227;p17"/>
                  <p:cNvSpPr/>
                  <p:nvPr/>
                </p:nvSpPr>
                <p:spPr>
                  <a:xfrm>
                    <a:off x="2135900" y="2195556"/>
                    <a:ext cx="63220" cy="88341"/>
                  </a:xfrm>
                  <a:custGeom>
                    <a:rect b="b" l="l" r="r" t="t"/>
                    <a:pathLst>
                      <a:path extrusionOk="0" h="3499" w="2504">
                        <a:moveTo>
                          <a:pt x="2242" y="1"/>
                        </a:moveTo>
                        <a:cubicBezTo>
                          <a:pt x="2178" y="1"/>
                          <a:pt x="2114" y="33"/>
                          <a:pt x="2073" y="110"/>
                        </a:cubicBezTo>
                        <a:cubicBezTo>
                          <a:pt x="1936" y="364"/>
                          <a:pt x="1662" y="683"/>
                          <a:pt x="1375" y="1022"/>
                        </a:cubicBezTo>
                        <a:cubicBezTo>
                          <a:pt x="730" y="1778"/>
                          <a:pt x="0" y="2639"/>
                          <a:pt x="267" y="3369"/>
                        </a:cubicBezTo>
                        <a:cubicBezTo>
                          <a:pt x="294" y="3447"/>
                          <a:pt x="372" y="3499"/>
                          <a:pt x="450" y="3499"/>
                        </a:cubicBezTo>
                        <a:cubicBezTo>
                          <a:pt x="476" y="3499"/>
                          <a:pt x="496" y="3492"/>
                          <a:pt x="522" y="3486"/>
                        </a:cubicBezTo>
                        <a:cubicBezTo>
                          <a:pt x="619" y="3447"/>
                          <a:pt x="672" y="3336"/>
                          <a:pt x="639" y="3232"/>
                        </a:cubicBezTo>
                        <a:cubicBezTo>
                          <a:pt x="450" y="2717"/>
                          <a:pt x="1128" y="1922"/>
                          <a:pt x="1675" y="1276"/>
                        </a:cubicBezTo>
                        <a:cubicBezTo>
                          <a:pt x="1982" y="918"/>
                          <a:pt x="2268" y="586"/>
                          <a:pt x="2425" y="292"/>
                        </a:cubicBezTo>
                        <a:cubicBezTo>
                          <a:pt x="2504" y="135"/>
                          <a:pt x="2374" y="1"/>
                          <a:pt x="2242"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8" name="Google Shape;3228;p17"/>
                  <p:cNvSpPr/>
                  <p:nvPr/>
                </p:nvSpPr>
                <p:spPr>
                  <a:xfrm>
                    <a:off x="2155265" y="2239487"/>
                    <a:ext cx="22117" cy="27974"/>
                  </a:xfrm>
                  <a:custGeom>
                    <a:rect b="b" l="l" r="r" t="t"/>
                    <a:pathLst>
                      <a:path extrusionOk="0" h="1108" w="876">
                        <a:moveTo>
                          <a:pt x="286" y="1"/>
                        </a:moveTo>
                        <a:cubicBezTo>
                          <a:pt x="122" y="1"/>
                          <a:pt x="0" y="225"/>
                          <a:pt x="165" y="358"/>
                        </a:cubicBezTo>
                        <a:cubicBezTo>
                          <a:pt x="341" y="495"/>
                          <a:pt x="452" y="703"/>
                          <a:pt x="465" y="925"/>
                        </a:cubicBezTo>
                        <a:cubicBezTo>
                          <a:pt x="478" y="1029"/>
                          <a:pt x="563" y="1101"/>
                          <a:pt x="661" y="1107"/>
                        </a:cubicBezTo>
                        <a:lnTo>
                          <a:pt x="687" y="1101"/>
                        </a:lnTo>
                        <a:cubicBezTo>
                          <a:pt x="797" y="1094"/>
                          <a:pt x="876" y="996"/>
                          <a:pt x="863" y="886"/>
                        </a:cubicBezTo>
                        <a:cubicBezTo>
                          <a:pt x="830" y="553"/>
                          <a:pt x="667" y="247"/>
                          <a:pt x="400" y="38"/>
                        </a:cubicBezTo>
                        <a:cubicBezTo>
                          <a:pt x="362" y="12"/>
                          <a:pt x="323" y="1"/>
                          <a:pt x="286"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9" name="Google Shape;3229;p17"/>
                  <p:cNvSpPr/>
                  <p:nvPr/>
                </p:nvSpPr>
                <p:spPr>
                  <a:xfrm>
                    <a:off x="2150090" y="2374233"/>
                    <a:ext cx="38654" cy="52515"/>
                  </a:xfrm>
                  <a:custGeom>
                    <a:rect b="b" l="l" r="r" t="t"/>
                    <a:pathLst>
                      <a:path extrusionOk="0" h="2080" w="1531">
                        <a:moveTo>
                          <a:pt x="275" y="1"/>
                        </a:moveTo>
                        <a:cubicBezTo>
                          <a:pt x="127" y="1"/>
                          <a:pt x="1" y="189"/>
                          <a:pt x="129" y="332"/>
                        </a:cubicBezTo>
                        <a:cubicBezTo>
                          <a:pt x="201" y="404"/>
                          <a:pt x="273" y="476"/>
                          <a:pt x="344" y="554"/>
                        </a:cubicBezTo>
                        <a:cubicBezTo>
                          <a:pt x="748" y="945"/>
                          <a:pt x="1126" y="1323"/>
                          <a:pt x="1107" y="1877"/>
                        </a:cubicBezTo>
                        <a:cubicBezTo>
                          <a:pt x="1100" y="1981"/>
                          <a:pt x="1191" y="2073"/>
                          <a:pt x="1296" y="2079"/>
                        </a:cubicBezTo>
                        <a:lnTo>
                          <a:pt x="1302" y="2079"/>
                        </a:lnTo>
                        <a:cubicBezTo>
                          <a:pt x="1413" y="2079"/>
                          <a:pt x="1498" y="2001"/>
                          <a:pt x="1504" y="1897"/>
                        </a:cubicBezTo>
                        <a:cubicBezTo>
                          <a:pt x="1530" y="1173"/>
                          <a:pt x="1074" y="710"/>
                          <a:pt x="624" y="274"/>
                        </a:cubicBezTo>
                        <a:cubicBezTo>
                          <a:pt x="559" y="202"/>
                          <a:pt x="488" y="137"/>
                          <a:pt x="416" y="65"/>
                        </a:cubicBezTo>
                        <a:cubicBezTo>
                          <a:pt x="372" y="20"/>
                          <a:pt x="323" y="1"/>
                          <a:pt x="275"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0" name="Google Shape;3230;p17"/>
                  <p:cNvSpPr/>
                  <p:nvPr/>
                </p:nvSpPr>
                <p:spPr>
                  <a:xfrm>
                    <a:off x="2138779" y="2617265"/>
                    <a:ext cx="41583" cy="54004"/>
                  </a:xfrm>
                  <a:custGeom>
                    <a:rect b="b" l="l" r="r" t="t"/>
                    <a:pathLst>
                      <a:path extrusionOk="0" h="2139" w="1647">
                        <a:moveTo>
                          <a:pt x="284" y="1"/>
                        </a:moveTo>
                        <a:cubicBezTo>
                          <a:pt x="128" y="1"/>
                          <a:pt x="1" y="205"/>
                          <a:pt x="147" y="346"/>
                        </a:cubicBezTo>
                        <a:cubicBezTo>
                          <a:pt x="212" y="405"/>
                          <a:pt x="277" y="463"/>
                          <a:pt x="342" y="522"/>
                        </a:cubicBezTo>
                        <a:cubicBezTo>
                          <a:pt x="864" y="978"/>
                          <a:pt x="1170" y="1297"/>
                          <a:pt x="968" y="1877"/>
                        </a:cubicBezTo>
                        <a:cubicBezTo>
                          <a:pt x="929" y="1975"/>
                          <a:pt x="988" y="2093"/>
                          <a:pt x="1085" y="2125"/>
                        </a:cubicBezTo>
                        <a:cubicBezTo>
                          <a:pt x="1112" y="2132"/>
                          <a:pt x="1131" y="2138"/>
                          <a:pt x="1151" y="2138"/>
                        </a:cubicBezTo>
                        <a:cubicBezTo>
                          <a:pt x="1235" y="2138"/>
                          <a:pt x="1314" y="2086"/>
                          <a:pt x="1340" y="2008"/>
                        </a:cubicBezTo>
                        <a:cubicBezTo>
                          <a:pt x="1646" y="1148"/>
                          <a:pt x="1092" y="659"/>
                          <a:pt x="603" y="229"/>
                        </a:cubicBezTo>
                        <a:cubicBezTo>
                          <a:pt x="545" y="170"/>
                          <a:pt x="479" y="111"/>
                          <a:pt x="421" y="59"/>
                        </a:cubicBezTo>
                        <a:cubicBezTo>
                          <a:pt x="377" y="18"/>
                          <a:pt x="329" y="1"/>
                          <a:pt x="284"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1" name="Google Shape;3231;p17"/>
                  <p:cNvSpPr/>
                  <p:nvPr/>
                </p:nvSpPr>
                <p:spPr>
                  <a:xfrm>
                    <a:off x="1962122" y="2047252"/>
                    <a:ext cx="225309" cy="286029"/>
                  </a:xfrm>
                  <a:custGeom>
                    <a:rect b="b" l="l" r="r" t="t"/>
                    <a:pathLst>
                      <a:path extrusionOk="0" h="11329" w="8924">
                        <a:moveTo>
                          <a:pt x="5426" y="0"/>
                        </a:moveTo>
                        <a:cubicBezTo>
                          <a:pt x="4890" y="0"/>
                          <a:pt x="4408" y="168"/>
                          <a:pt x="3989" y="503"/>
                        </a:cubicBezTo>
                        <a:cubicBezTo>
                          <a:pt x="2849" y="1415"/>
                          <a:pt x="2386" y="3442"/>
                          <a:pt x="2327" y="5032"/>
                        </a:cubicBezTo>
                        <a:cubicBezTo>
                          <a:pt x="2243" y="7307"/>
                          <a:pt x="1832" y="9190"/>
                          <a:pt x="118" y="10996"/>
                        </a:cubicBezTo>
                        <a:cubicBezTo>
                          <a:pt x="1" y="11120"/>
                          <a:pt x="85" y="11328"/>
                          <a:pt x="261" y="11328"/>
                        </a:cubicBezTo>
                        <a:cubicBezTo>
                          <a:pt x="314" y="11328"/>
                          <a:pt x="366" y="11309"/>
                          <a:pt x="405" y="11270"/>
                        </a:cubicBezTo>
                        <a:cubicBezTo>
                          <a:pt x="2210" y="9366"/>
                          <a:pt x="2634" y="7405"/>
                          <a:pt x="2719" y="5045"/>
                        </a:cubicBezTo>
                        <a:cubicBezTo>
                          <a:pt x="2771" y="3611"/>
                          <a:pt x="3201" y="1643"/>
                          <a:pt x="4237" y="815"/>
                        </a:cubicBezTo>
                        <a:cubicBezTo>
                          <a:pt x="4588" y="534"/>
                          <a:pt x="4991" y="395"/>
                          <a:pt x="5443" y="395"/>
                        </a:cubicBezTo>
                        <a:cubicBezTo>
                          <a:pt x="5588" y="395"/>
                          <a:pt x="5738" y="409"/>
                          <a:pt x="5893" y="437"/>
                        </a:cubicBezTo>
                        <a:cubicBezTo>
                          <a:pt x="6303" y="516"/>
                          <a:pt x="6596" y="744"/>
                          <a:pt x="6903" y="985"/>
                        </a:cubicBezTo>
                        <a:cubicBezTo>
                          <a:pt x="7285" y="1282"/>
                          <a:pt x="7675" y="1583"/>
                          <a:pt x="8257" y="1583"/>
                        </a:cubicBezTo>
                        <a:cubicBezTo>
                          <a:pt x="8390" y="1583"/>
                          <a:pt x="8533" y="1568"/>
                          <a:pt x="8689" y="1532"/>
                        </a:cubicBezTo>
                        <a:cubicBezTo>
                          <a:pt x="8923" y="1472"/>
                          <a:pt x="8864" y="1140"/>
                          <a:pt x="8654" y="1140"/>
                        </a:cubicBezTo>
                        <a:cubicBezTo>
                          <a:pt x="8636" y="1140"/>
                          <a:pt x="8617" y="1143"/>
                          <a:pt x="8597" y="1148"/>
                        </a:cubicBezTo>
                        <a:cubicBezTo>
                          <a:pt x="8475" y="1176"/>
                          <a:pt x="8363" y="1189"/>
                          <a:pt x="8258" y="1189"/>
                        </a:cubicBezTo>
                        <a:cubicBezTo>
                          <a:pt x="7805" y="1189"/>
                          <a:pt x="7495" y="949"/>
                          <a:pt x="7150" y="679"/>
                        </a:cubicBezTo>
                        <a:cubicBezTo>
                          <a:pt x="6831" y="431"/>
                          <a:pt x="6466" y="144"/>
                          <a:pt x="5964" y="53"/>
                        </a:cubicBezTo>
                        <a:cubicBezTo>
                          <a:pt x="5779" y="18"/>
                          <a:pt x="5600" y="0"/>
                          <a:pt x="5426"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2" name="Google Shape;3232;p17"/>
                  <p:cNvSpPr/>
                  <p:nvPr/>
                </p:nvSpPr>
                <p:spPr>
                  <a:xfrm>
                    <a:off x="2114339" y="2154403"/>
                    <a:ext cx="77863" cy="446755"/>
                  </a:xfrm>
                  <a:custGeom>
                    <a:rect b="b" l="l" r="r" t="t"/>
                    <a:pathLst>
                      <a:path extrusionOk="0" h="17695" w="3084">
                        <a:moveTo>
                          <a:pt x="2663" y="0"/>
                        </a:moveTo>
                        <a:cubicBezTo>
                          <a:pt x="2575" y="0"/>
                          <a:pt x="2488" y="53"/>
                          <a:pt x="2471" y="169"/>
                        </a:cubicBezTo>
                        <a:cubicBezTo>
                          <a:pt x="2301" y="1251"/>
                          <a:pt x="2373" y="2463"/>
                          <a:pt x="2451" y="3636"/>
                        </a:cubicBezTo>
                        <a:cubicBezTo>
                          <a:pt x="2568" y="5422"/>
                          <a:pt x="2679" y="7267"/>
                          <a:pt x="1936" y="8733"/>
                        </a:cubicBezTo>
                        <a:lnTo>
                          <a:pt x="1917" y="8779"/>
                        </a:lnTo>
                        <a:cubicBezTo>
                          <a:pt x="972" y="10630"/>
                          <a:pt x="0" y="12546"/>
                          <a:pt x="424" y="14801"/>
                        </a:cubicBezTo>
                        <a:cubicBezTo>
                          <a:pt x="515" y="15264"/>
                          <a:pt x="783" y="15674"/>
                          <a:pt x="1050" y="16085"/>
                        </a:cubicBezTo>
                        <a:cubicBezTo>
                          <a:pt x="1356" y="16567"/>
                          <a:pt x="1656" y="17017"/>
                          <a:pt x="1597" y="17480"/>
                        </a:cubicBezTo>
                        <a:cubicBezTo>
                          <a:pt x="1584" y="17584"/>
                          <a:pt x="1662" y="17682"/>
                          <a:pt x="1773" y="17695"/>
                        </a:cubicBezTo>
                        <a:lnTo>
                          <a:pt x="1793" y="17695"/>
                        </a:lnTo>
                        <a:cubicBezTo>
                          <a:pt x="1897" y="17695"/>
                          <a:pt x="1982" y="17623"/>
                          <a:pt x="1988" y="17519"/>
                        </a:cubicBezTo>
                        <a:cubicBezTo>
                          <a:pt x="2060" y="16919"/>
                          <a:pt x="1715" y="16385"/>
                          <a:pt x="1376" y="15863"/>
                        </a:cubicBezTo>
                        <a:cubicBezTo>
                          <a:pt x="1135" y="15498"/>
                          <a:pt x="887" y="15114"/>
                          <a:pt x="809" y="14723"/>
                        </a:cubicBezTo>
                        <a:cubicBezTo>
                          <a:pt x="411" y="12605"/>
                          <a:pt x="1310" y="10832"/>
                          <a:pt x="2262" y="8955"/>
                        </a:cubicBezTo>
                        <a:lnTo>
                          <a:pt x="2288" y="8909"/>
                        </a:lnTo>
                        <a:cubicBezTo>
                          <a:pt x="3083" y="7345"/>
                          <a:pt x="2959" y="5448"/>
                          <a:pt x="2842" y="3610"/>
                        </a:cubicBezTo>
                        <a:cubicBezTo>
                          <a:pt x="2770" y="2405"/>
                          <a:pt x="2699" y="1271"/>
                          <a:pt x="2862" y="228"/>
                        </a:cubicBezTo>
                        <a:cubicBezTo>
                          <a:pt x="2883" y="83"/>
                          <a:pt x="2772" y="0"/>
                          <a:pt x="2663"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3" name="Google Shape;3233;p17"/>
                  <p:cNvSpPr/>
                  <p:nvPr/>
                </p:nvSpPr>
                <p:spPr>
                  <a:xfrm>
                    <a:off x="2179907" y="2298490"/>
                    <a:ext cx="26283" cy="34791"/>
                  </a:xfrm>
                  <a:custGeom>
                    <a:rect b="b" l="l" r="r" t="t"/>
                    <a:pathLst>
                      <a:path extrusionOk="0" h="1378" w="1041">
                        <a:moveTo>
                          <a:pt x="288" y="1"/>
                        </a:moveTo>
                        <a:cubicBezTo>
                          <a:pt x="128" y="1"/>
                          <a:pt x="0" y="214"/>
                          <a:pt x="154" y="347"/>
                        </a:cubicBezTo>
                        <a:cubicBezTo>
                          <a:pt x="415" y="569"/>
                          <a:pt x="591" y="875"/>
                          <a:pt x="636" y="1208"/>
                        </a:cubicBezTo>
                        <a:cubicBezTo>
                          <a:pt x="649" y="1305"/>
                          <a:pt x="734" y="1377"/>
                          <a:pt x="832" y="1377"/>
                        </a:cubicBezTo>
                        <a:lnTo>
                          <a:pt x="858" y="1377"/>
                        </a:lnTo>
                        <a:cubicBezTo>
                          <a:pt x="969" y="1364"/>
                          <a:pt x="1040" y="1260"/>
                          <a:pt x="1027" y="1156"/>
                        </a:cubicBezTo>
                        <a:cubicBezTo>
                          <a:pt x="969" y="725"/>
                          <a:pt x="747" y="334"/>
                          <a:pt x="421" y="54"/>
                        </a:cubicBezTo>
                        <a:cubicBezTo>
                          <a:pt x="378" y="16"/>
                          <a:pt x="332" y="1"/>
                          <a:pt x="288"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4" name="Google Shape;3234;p17"/>
                  <p:cNvSpPr/>
                  <p:nvPr/>
                </p:nvSpPr>
                <p:spPr>
                  <a:xfrm>
                    <a:off x="2107270" y="2512841"/>
                    <a:ext cx="25980" cy="78772"/>
                  </a:xfrm>
                  <a:custGeom>
                    <a:rect b="b" l="l" r="r" t="t"/>
                    <a:pathLst>
                      <a:path extrusionOk="0" h="3120" w="1029">
                        <a:moveTo>
                          <a:pt x="767" y="1"/>
                        </a:moveTo>
                        <a:cubicBezTo>
                          <a:pt x="704" y="1"/>
                          <a:pt x="640" y="32"/>
                          <a:pt x="600" y="109"/>
                        </a:cubicBezTo>
                        <a:cubicBezTo>
                          <a:pt x="189" y="878"/>
                          <a:pt x="0" y="1823"/>
                          <a:pt x="26" y="2931"/>
                        </a:cubicBezTo>
                        <a:cubicBezTo>
                          <a:pt x="33" y="3035"/>
                          <a:pt x="118" y="3120"/>
                          <a:pt x="228" y="3120"/>
                        </a:cubicBezTo>
                        <a:lnTo>
                          <a:pt x="235" y="3120"/>
                        </a:lnTo>
                        <a:cubicBezTo>
                          <a:pt x="346" y="3113"/>
                          <a:pt x="430" y="3022"/>
                          <a:pt x="424" y="2918"/>
                        </a:cubicBezTo>
                        <a:cubicBezTo>
                          <a:pt x="398" y="1894"/>
                          <a:pt x="580" y="988"/>
                          <a:pt x="945" y="291"/>
                        </a:cubicBezTo>
                        <a:cubicBezTo>
                          <a:pt x="1029" y="137"/>
                          <a:pt x="899" y="1"/>
                          <a:pt x="767"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5" name="Google Shape;3235;p17"/>
                  <p:cNvSpPr/>
                  <p:nvPr/>
                </p:nvSpPr>
                <p:spPr>
                  <a:xfrm>
                    <a:off x="2145394" y="2412533"/>
                    <a:ext cx="34463" cy="45799"/>
                  </a:xfrm>
                  <a:custGeom>
                    <a:rect b="b" l="l" r="r" t="t"/>
                    <a:pathLst>
                      <a:path extrusionOk="0" h="1814" w="1365">
                        <a:moveTo>
                          <a:pt x="285" y="0"/>
                        </a:moveTo>
                        <a:cubicBezTo>
                          <a:pt x="97" y="0"/>
                          <a:pt x="1" y="289"/>
                          <a:pt x="211" y="380"/>
                        </a:cubicBezTo>
                        <a:cubicBezTo>
                          <a:pt x="641" y="575"/>
                          <a:pt x="954" y="1097"/>
                          <a:pt x="967" y="1625"/>
                        </a:cubicBezTo>
                        <a:cubicBezTo>
                          <a:pt x="967" y="1729"/>
                          <a:pt x="1058" y="1814"/>
                          <a:pt x="1162" y="1814"/>
                        </a:cubicBezTo>
                        <a:lnTo>
                          <a:pt x="1169" y="1814"/>
                        </a:lnTo>
                        <a:cubicBezTo>
                          <a:pt x="1280" y="1814"/>
                          <a:pt x="1364" y="1722"/>
                          <a:pt x="1364" y="1611"/>
                        </a:cubicBezTo>
                        <a:cubicBezTo>
                          <a:pt x="1345" y="927"/>
                          <a:pt x="941" y="275"/>
                          <a:pt x="374" y="21"/>
                        </a:cubicBezTo>
                        <a:cubicBezTo>
                          <a:pt x="343" y="7"/>
                          <a:pt x="313" y="0"/>
                          <a:pt x="285"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6" name="Google Shape;3236;p17"/>
                  <p:cNvSpPr/>
                  <p:nvPr/>
                </p:nvSpPr>
                <p:spPr>
                  <a:xfrm>
                    <a:off x="2068262" y="1690152"/>
                    <a:ext cx="117199" cy="370128"/>
                  </a:xfrm>
                  <a:custGeom>
                    <a:rect b="b" l="l" r="r" t="t"/>
                    <a:pathLst>
                      <a:path extrusionOk="0" h="14660" w="4642">
                        <a:moveTo>
                          <a:pt x="782" y="0"/>
                        </a:moveTo>
                        <a:cubicBezTo>
                          <a:pt x="708" y="0"/>
                          <a:pt x="633" y="40"/>
                          <a:pt x="600" y="132"/>
                        </a:cubicBezTo>
                        <a:cubicBezTo>
                          <a:pt x="574" y="223"/>
                          <a:pt x="1" y="2309"/>
                          <a:pt x="2099" y="4323"/>
                        </a:cubicBezTo>
                        <a:cubicBezTo>
                          <a:pt x="4054" y="6200"/>
                          <a:pt x="4250" y="8846"/>
                          <a:pt x="4250" y="8859"/>
                        </a:cubicBezTo>
                        <a:lnTo>
                          <a:pt x="4250" y="14464"/>
                        </a:lnTo>
                        <a:cubicBezTo>
                          <a:pt x="4250" y="14575"/>
                          <a:pt x="4335" y="14660"/>
                          <a:pt x="4446" y="14660"/>
                        </a:cubicBezTo>
                        <a:cubicBezTo>
                          <a:pt x="4550" y="14660"/>
                          <a:pt x="4641" y="14575"/>
                          <a:pt x="4641" y="14471"/>
                        </a:cubicBezTo>
                        <a:lnTo>
                          <a:pt x="4641" y="8846"/>
                        </a:lnTo>
                        <a:cubicBezTo>
                          <a:pt x="4635" y="8729"/>
                          <a:pt x="4439" y="6024"/>
                          <a:pt x="2373" y="4043"/>
                        </a:cubicBezTo>
                        <a:cubicBezTo>
                          <a:pt x="450" y="2198"/>
                          <a:pt x="959" y="328"/>
                          <a:pt x="978" y="243"/>
                        </a:cubicBezTo>
                        <a:cubicBezTo>
                          <a:pt x="1014" y="96"/>
                          <a:pt x="898" y="0"/>
                          <a:pt x="782"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7" name="Google Shape;3237;p17"/>
                  <p:cNvSpPr/>
                  <p:nvPr/>
                </p:nvSpPr>
                <p:spPr>
                  <a:xfrm>
                    <a:off x="2085380" y="1685632"/>
                    <a:ext cx="117174" cy="370381"/>
                  </a:xfrm>
                  <a:custGeom>
                    <a:rect b="b" l="l" r="r" t="t"/>
                    <a:pathLst>
                      <a:path extrusionOk="0" h="14670" w="4641">
                        <a:moveTo>
                          <a:pt x="785" y="0"/>
                        </a:moveTo>
                        <a:cubicBezTo>
                          <a:pt x="706" y="0"/>
                          <a:pt x="628" y="43"/>
                          <a:pt x="600" y="142"/>
                        </a:cubicBezTo>
                        <a:cubicBezTo>
                          <a:pt x="574" y="233"/>
                          <a:pt x="0" y="2318"/>
                          <a:pt x="2099" y="4332"/>
                        </a:cubicBezTo>
                        <a:cubicBezTo>
                          <a:pt x="4054" y="6209"/>
                          <a:pt x="4250" y="8856"/>
                          <a:pt x="4250" y="8869"/>
                        </a:cubicBezTo>
                        <a:lnTo>
                          <a:pt x="4250" y="14474"/>
                        </a:lnTo>
                        <a:cubicBezTo>
                          <a:pt x="4250" y="14584"/>
                          <a:pt x="4335" y="14669"/>
                          <a:pt x="4445" y="14669"/>
                        </a:cubicBezTo>
                        <a:cubicBezTo>
                          <a:pt x="4550" y="14669"/>
                          <a:pt x="4641" y="14584"/>
                          <a:pt x="4641" y="14480"/>
                        </a:cubicBezTo>
                        <a:lnTo>
                          <a:pt x="4641" y="8856"/>
                        </a:lnTo>
                        <a:cubicBezTo>
                          <a:pt x="4634" y="8738"/>
                          <a:pt x="4439" y="6033"/>
                          <a:pt x="2373" y="4052"/>
                        </a:cubicBezTo>
                        <a:cubicBezTo>
                          <a:pt x="450" y="2208"/>
                          <a:pt x="958" y="337"/>
                          <a:pt x="978" y="252"/>
                        </a:cubicBezTo>
                        <a:cubicBezTo>
                          <a:pt x="1025" y="99"/>
                          <a:pt x="904" y="0"/>
                          <a:pt x="785" y="0"/>
                        </a:cubicBezTo>
                        <a:close/>
                      </a:path>
                    </a:pathLst>
                  </a:custGeom>
                  <a:solidFill>
                    <a:srgbClr val="829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8" name="Google Shape;3238;p17"/>
                  <p:cNvSpPr/>
                  <p:nvPr/>
                </p:nvSpPr>
                <p:spPr>
                  <a:xfrm>
                    <a:off x="2107093" y="1681315"/>
                    <a:ext cx="49106" cy="67966"/>
                  </a:xfrm>
                  <a:custGeom>
                    <a:rect b="b" l="l" r="r" t="t"/>
                    <a:pathLst>
                      <a:path extrusionOk="0" h="2692" w="1945">
                        <a:moveTo>
                          <a:pt x="1715" y="0"/>
                        </a:moveTo>
                        <a:cubicBezTo>
                          <a:pt x="1634" y="0"/>
                          <a:pt x="1553" y="48"/>
                          <a:pt x="1526" y="156"/>
                        </a:cubicBezTo>
                        <a:cubicBezTo>
                          <a:pt x="1135" y="1812"/>
                          <a:pt x="203" y="2307"/>
                          <a:pt x="183" y="2320"/>
                        </a:cubicBezTo>
                        <a:cubicBezTo>
                          <a:pt x="1" y="2411"/>
                          <a:pt x="66" y="2691"/>
                          <a:pt x="274" y="2691"/>
                        </a:cubicBezTo>
                        <a:cubicBezTo>
                          <a:pt x="307" y="2691"/>
                          <a:pt x="333" y="2685"/>
                          <a:pt x="366" y="2672"/>
                        </a:cubicBezTo>
                        <a:cubicBezTo>
                          <a:pt x="405" y="2646"/>
                          <a:pt x="1474" y="2098"/>
                          <a:pt x="1910" y="247"/>
                        </a:cubicBezTo>
                        <a:cubicBezTo>
                          <a:pt x="1945" y="95"/>
                          <a:pt x="1830" y="0"/>
                          <a:pt x="1715" y="0"/>
                        </a:cubicBezTo>
                        <a:close/>
                      </a:path>
                    </a:pathLst>
                  </a:custGeom>
                  <a:solidFill>
                    <a:srgbClr val="829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9" name="Google Shape;3239;p17"/>
                  <p:cNvSpPr/>
                  <p:nvPr/>
                </p:nvSpPr>
                <p:spPr>
                  <a:xfrm>
                    <a:off x="2026629" y="1668313"/>
                    <a:ext cx="70617" cy="87710"/>
                  </a:xfrm>
                  <a:custGeom>
                    <a:rect b="b" l="l" r="r" t="t"/>
                    <a:pathLst>
                      <a:path extrusionOk="0" h="3474" w="2797">
                        <a:moveTo>
                          <a:pt x="819" y="1"/>
                        </a:moveTo>
                        <a:cubicBezTo>
                          <a:pt x="738" y="1"/>
                          <a:pt x="659" y="45"/>
                          <a:pt x="633" y="150"/>
                        </a:cubicBezTo>
                        <a:cubicBezTo>
                          <a:pt x="1" y="2418"/>
                          <a:pt x="2425" y="3448"/>
                          <a:pt x="2451" y="3454"/>
                        </a:cubicBezTo>
                        <a:cubicBezTo>
                          <a:pt x="2471" y="3467"/>
                          <a:pt x="2497" y="3474"/>
                          <a:pt x="2523" y="3474"/>
                        </a:cubicBezTo>
                        <a:cubicBezTo>
                          <a:pt x="2738" y="3467"/>
                          <a:pt x="2797" y="3174"/>
                          <a:pt x="2601" y="3096"/>
                        </a:cubicBezTo>
                        <a:cubicBezTo>
                          <a:pt x="2516" y="3057"/>
                          <a:pt x="476" y="2183"/>
                          <a:pt x="1017" y="254"/>
                        </a:cubicBezTo>
                        <a:cubicBezTo>
                          <a:pt x="1064" y="102"/>
                          <a:pt x="940" y="1"/>
                          <a:pt x="819"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0" name="Google Shape;3240;p17"/>
                  <p:cNvSpPr/>
                  <p:nvPr/>
                </p:nvSpPr>
                <p:spPr>
                  <a:xfrm>
                    <a:off x="2214067" y="1690025"/>
                    <a:ext cx="117022" cy="370255"/>
                  </a:xfrm>
                  <a:custGeom>
                    <a:rect b="b" l="l" r="r" t="t"/>
                    <a:pathLst>
                      <a:path extrusionOk="0" h="14665" w="4635">
                        <a:moveTo>
                          <a:pt x="3856" y="1"/>
                        </a:moveTo>
                        <a:cubicBezTo>
                          <a:pt x="3738" y="1"/>
                          <a:pt x="3617" y="98"/>
                          <a:pt x="3656" y="248"/>
                        </a:cubicBezTo>
                        <a:cubicBezTo>
                          <a:pt x="3683" y="326"/>
                          <a:pt x="4184" y="2203"/>
                          <a:pt x="2262" y="4048"/>
                        </a:cubicBezTo>
                        <a:cubicBezTo>
                          <a:pt x="196" y="6029"/>
                          <a:pt x="13" y="8734"/>
                          <a:pt x="0" y="8864"/>
                        </a:cubicBezTo>
                        <a:lnTo>
                          <a:pt x="0" y="14469"/>
                        </a:lnTo>
                        <a:cubicBezTo>
                          <a:pt x="0" y="14580"/>
                          <a:pt x="91" y="14665"/>
                          <a:pt x="202" y="14665"/>
                        </a:cubicBezTo>
                        <a:cubicBezTo>
                          <a:pt x="306" y="14665"/>
                          <a:pt x="398" y="14580"/>
                          <a:pt x="398" y="14469"/>
                        </a:cubicBezTo>
                        <a:lnTo>
                          <a:pt x="398" y="8877"/>
                        </a:lnTo>
                        <a:cubicBezTo>
                          <a:pt x="398" y="8844"/>
                          <a:pt x="580" y="6205"/>
                          <a:pt x="2535" y="4328"/>
                        </a:cubicBezTo>
                        <a:cubicBezTo>
                          <a:pt x="4634" y="2314"/>
                          <a:pt x="4061" y="228"/>
                          <a:pt x="4041" y="137"/>
                        </a:cubicBezTo>
                        <a:cubicBezTo>
                          <a:pt x="4010" y="42"/>
                          <a:pt x="3934" y="1"/>
                          <a:pt x="3856"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1" name="Google Shape;3241;p17"/>
                  <p:cNvSpPr/>
                  <p:nvPr/>
                </p:nvSpPr>
                <p:spPr>
                  <a:xfrm>
                    <a:off x="2196949" y="1685683"/>
                    <a:ext cx="117022" cy="370330"/>
                  </a:xfrm>
                  <a:custGeom>
                    <a:rect b="b" l="l" r="r" t="t"/>
                    <a:pathLst>
                      <a:path extrusionOk="0" h="14668" w="4635">
                        <a:moveTo>
                          <a:pt x="3856" y="0"/>
                        </a:moveTo>
                        <a:cubicBezTo>
                          <a:pt x="3738" y="0"/>
                          <a:pt x="3617" y="100"/>
                          <a:pt x="3657" y="250"/>
                        </a:cubicBezTo>
                        <a:cubicBezTo>
                          <a:pt x="3683" y="329"/>
                          <a:pt x="4185" y="2206"/>
                          <a:pt x="2262" y="4050"/>
                        </a:cubicBezTo>
                        <a:cubicBezTo>
                          <a:pt x="189" y="6031"/>
                          <a:pt x="7" y="8736"/>
                          <a:pt x="0" y="8867"/>
                        </a:cubicBezTo>
                        <a:lnTo>
                          <a:pt x="0" y="14472"/>
                        </a:lnTo>
                        <a:cubicBezTo>
                          <a:pt x="0" y="14582"/>
                          <a:pt x="92" y="14667"/>
                          <a:pt x="196" y="14667"/>
                        </a:cubicBezTo>
                        <a:cubicBezTo>
                          <a:pt x="307" y="14667"/>
                          <a:pt x="398" y="14582"/>
                          <a:pt x="398" y="14472"/>
                        </a:cubicBezTo>
                        <a:lnTo>
                          <a:pt x="398" y="8873"/>
                        </a:lnTo>
                        <a:cubicBezTo>
                          <a:pt x="398" y="8847"/>
                          <a:pt x="580" y="6207"/>
                          <a:pt x="2536" y="4330"/>
                        </a:cubicBezTo>
                        <a:cubicBezTo>
                          <a:pt x="4634" y="2316"/>
                          <a:pt x="4061" y="231"/>
                          <a:pt x="4035" y="140"/>
                        </a:cubicBezTo>
                        <a:cubicBezTo>
                          <a:pt x="4006" y="42"/>
                          <a:pt x="3932" y="0"/>
                          <a:pt x="3856" y="0"/>
                        </a:cubicBezTo>
                        <a:close/>
                      </a:path>
                    </a:pathLst>
                  </a:custGeom>
                  <a:solidFill>
                    <a:srgbClr val="829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2" name="Google Shape;3242;p17"/>
                  <p:cNvSpPr/>
                  <p:nvPr/>
                </p:nvSpPr>
                <p:spPr>
                  <a:xfrm>
                    <a:off x="2242874" y="1681315"/>
                    <a:ext cx="49207" cy="67966"/>
                  </a:xfrm>
                  <a:custGeom>
                    <a:rect b="b" l="l" r="r" t="t"/>
                    <a:pathLst>
                      <a:path extrusionOk="0" h="2692" w="1949">
                        <a:moveTo>
                          <a:pt x="232" y="0"/>
                        </a:moveTo>
                        <a:cubicBezTo>
                          <a:pt x="116" y="0"/>
                          <a:pt x="1" y="95"/>
                          <a:pt x="39" y="247"/>
                        </a:cubicBezTo>
                        <a:cubicBezTo>
                          <a:pt x="475" y="2098"/>
                          <a:pt x="1538" y="2646"/>
                          <a:pt x="1583" y="2672"/>
                        </a:cubicBezTo>
                        <a:cubicBezTo>
                          <a:pt x="1610" y="2685"/>
                          <a:pt x="1642" y="2691"/>
                          <a:pt x="1675" y="2691"/>
                        </a:cubicBezTo>
                        <a:cubicBezTo>
                          <a:pt x="1883" y="2691"/>
                          <a:pt x="1948" y="2411"/>
                          <a:pt x="1766" y="2320"/>
                        </a:cubicBezTo>
                        <a:cubicBezTo>
                          <a:pt x="1753" y="2313"/>
                          <a:pt x="814" y="1812"/>
                          <a:pt x="423" y="156"/>
                        </a:cubicBezTo>
                        <a:cubicBezTo>
                          <a:pt x="396" y="48"/>
                          <a:pt x="314" y="0"/>
                          <a:pt x="232" y="0"/>
                        </a:cubicBezTo>
                        <a:close/>
                      </a:path>
                    </a:pathLst>
                  </a:custGeom>
                  <a:solidFill>
                    <a:srgbClr val="829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3" name="Google Shape;3243;p17"/>
                  <p:cNvSpPr/>
                  <p:nvPr/>
                </p:nvSpPr>
                <p:spPr>
                  <a:xfrm>
                    <a:off x="2301751" y="1668313"/>
                    <a:ext cx="70643" cy="87710"/>
                  </a:xfrm>
                  <a:custGeom>
                    <a:rect b="b" l="l" r="r" t="t"/>
                    <a:pathLst>
                      <a:path extrusionOk="0" h="3474" w="2798">
                        <a:moveTo>
                          <a:pt x="1979" y="1"/>
                        </a:moveTo>
                        <a:cubicBezTo>
                          <a:pt x="1859" y="1"/>
                          <a:pt x="1736" y="102"/>
                          <a:pt x="1787" y="254"/>
                        </a:cubicBezTo>
                        <a:cubicBezTo>
                          <a:pt x="2321" y="2183"/>
                          <a:pt x="288" y="3057"/>
                          <a:pt x="197" y="3089"/>
                        </a:cubicBezTo>
                        <a:cubicBezTo>
                          <a:pt x="1" y="3174"/>
                          <a:pt x="60" y="3467"/>
                          <a:pt x="275" y="3474"/>
                        </a:cubicBezTo>
                        <a:cubicBezTo>
                          <a:pt x="301" y="3474"/>
                          <a:pt x="327" y="3467"/>
                          <a:pt x="353" y="3454"/>
                        </a:cubicBezTo>
                        <a:cubicBezTo>
                          <a:pt x="372" y="3448"/>
                          <a:pt x="2797" y="2418"/>
                          <a:pt x="2165" y="150"/>
                        </a:cubicBezTo>
                        <a:cubicBezTo>
                          <a:pt x="2139" y="45"/>
                          <a:pt x="2059" y="1"/>
                          <a:pt x="1979"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4" name="Google Shape;3244;p17"/>
                  <p:cNvSpPr/>
                  <p:nvPr/>
                </p:nvSpPr>
                <p:spPr>
                  <a:xfrm>
                    <a:off x="2160239" y="2043314"/>
                    <a:ext cx="33276" cy="33907"/>
                  </a:xfrm>
                  <a:custGeom>
                    <a:rect b="b" l="l" r="r" t="t"/>
                    <a:pathLst>
                      <a:path extrusionOk="0" h="1343" w="1318">
                        <a:moveTo>
                          <a:pt x="894" y="0"/>
                        </a:moveTo>
                        <a:cubicBezTo>
                          <a:pt x="848" y="0"/>
                          <a:pt x="803" y="7"/>
                          <a:pt x="763" y="20"/>
                        </a:cubicBezTo>
                        <a:lnTo>
                          <a:pt x="757" y="20"/>
                        </a:lnTo>
                        <a:lnTo>
                          <a:pt x="737" y="13"/>
                        </a:lnTo>
                        <a:lnTo>
                          <a:pt x="724" y="13"/>
                        </a:lnTo>
                        <a:cubicBezTo>
                          <a:pt x="640" y="13"/>
                          <a:pt x="209" y="339"/>
                          <a:pt x="209" y="339"/>
                        </a:cubicBezTo>
                        <a:cubicBezTo>
                          <a:pt x="125" y="437"/>
                          <a:pt x="53" y="548"/>
                          <a:pt x="7" y="672"/>
                        </a:cubicBezTo>
                        <a:lnTo>
                          <a:pt x="1" y="698"/>
                        </a:lnTo>
                        <a:lnTo>
                          <a:pt x="7" y="717"/>
                        </a:lnTo>
                        <a:cubicBezTo>
                          <a:pt x="53" y="926"/>
                          <a:pt x="99" y="1108"/>
                          <a:pt x="157" y="1271"/>
                        </a:cubicBezTo>
                        <a:lnTo>
                          <a:pt x="170" y="1323"/>
                        </a:lnTo>
                        <a:lnTo>
                          <a:pt x="222" y="1330"/>
                        </a:lnTo>
                        <a:lnTo>
                          <a:pt x="294" y="1336"/>
                        </a:lnTo>
                        <a:lnTo>
                          <a:pt x="333" y="1343"/>
                        </a:lnTo>
                        <a:lnTo>
                          <a:pt x="359" y="1323"/>
                        </a:lnTo>
                        <a:lnTo>
                          <a:pt x="405" y="1291"/>
                        </a:lnTo>
                        <a:lnTo>
                          <a:pt x="405" y="1252"/>
                        </a:lnTo>
                        <a:cubicBezTo>
                          <a:pt x="431" y="789"/>
                          <a:pt x="685" y="437"/>
                          <a:pt x="1161" y="209"/>
                        </a:cubicBezTo>
                        <a:lnTo>
                          <a:pt x="1317" y="137"/>
                        </a:lnTo>
                        <a:lnTo>
                          <a:pt x="1154" y="65"/>
                        </a:lnTo>
                        <a:cubicBezTo>
                          <a:pt x="1076" y="26"/>
                          <a:pt x="985" y="0"/>
                          <a:pt x="894"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5" name="Google Shape;3245;p17"/>
                  <p:cNvSpPr/>
                  <p:nvPr/>
                </p:nvSpPr>
                <p:spPr>
                  <a:xfrm>
                    <a:off x="2157942" y="2041168"/>
                    <a:ext cx="40346" cy="38376"/>
                  </a:xfrm>
                  <a:custGeom>
                    <a:rect b="b" l="l" r="r" t="t"/>
                    <a:pathLst>
                      <a:path extrusionOk="0" h="1520" w="1598">
                        <a:moveTo>
                          <a:pt x="985" y="164"/>
                        </a:moveTo>
                        <a:cubicBezTo>
                          <a:pt x="1063" y="164"/>
                          <a:pt x="1141" y="183"/>
                          <a:pt x="1213" y="222"/>
                        </a:cubicBezTo>
                        <a:cubicBezTo>
                          <a:pt x="594" y="515"/>
                          <a:pt x="431" y="972"/>
                          <a:pt x="411" y="1337"/>
                        </a:cubicBezTo>
                        <a:lnTo>
                          <a:pt x="398" y="1343"/>
                        </a:lnTo>
                        <a:lnTo>
                          <a:pt x="326" y="1330"/>
                        </a:lnTo>
                        <a:cubicBezTo>
                          <a:pt x="268" y="1154"/>
                          <a:pt x="216" y="972"/>
                          <a:pt x="177" y="789"/>
                        </a:cubicBezTo>
                        <a:cubicBezTo>
                          <a:pt x="216" y="672"/>
                          <a:pt x="281" y="568"/>
                          <a:pt x="359" y="476"/>
                        </a:cubicBezTo>
                        <a:cubicBezTo>
                          <a:pt x="502" y="366"/>
                          <a:pt x="659" y="268"/>
                          <a:pt x="815" y="183"/>
                        </a:cubicBezTo>
                        <a:lnTo>
                          <a:pt x="848" y="183"/>
                        </a:lnTo>
                        <a:cubicBezTo>
                          <a:pt x="861" y="183"/>
                          <a:pt x="874" y="183"/>
                          <a:pt x="880" y="177"/>
                        </a:cubicBezTo>
                        <a:cubicBezTo>
                          <a:pt x="913" y="170"/>
                          <a:pt x="946" y="164"/>
                          <a:pt x="978" y="164"/>
                        </a:cubicBezTo>
                        <a:close/>
                        <a:moveTo>
                          <a:pt x="978" y="1"/>
                        </a:moveTo>
                        <a:cubicBezTo>
                          <a:pt x="939" y="1"/>
                          <a:pt x="894" y="7"/>
                          <a:pt x="854" y="20"/>
                        </a:cubicBezTo>
                        <a:lnTo>
                          <a:pt x="815" y="20"/>
                        </a:lnTo>
                        <a:cubicBezTo>
                          <a:pt x="763" y="20"/>
                          <a:pt x="731" y="27"/>
                          <a:pt x="489" y="190"/>
                        </a:cubicBezTo>
                        <a:cubicBezTo>
                          <a:pt x="398" y="242"/>
                          <a:pt x="313" y="300"/>
                          <a:pt x="235" y="372"/>
                        </a:cubicBezTo>
                        <a:cubicBezTo>
                          <a:pt x="144" y="476"/>
                          <a:pt x="72" y="600"/>
                          <a:pt x="20" y="731"/>
                        </a:cubicBezTo>
                        <a:lnTo>
                          <a:pt x="1" y="776"/>
                        </a:lnTo>
                        <a:lnTo>
                          <a:pt x="14" y="822"/>
                        </a:lnTo>
                        <a:cubicBezTo>
                          <a:pt x="59" y="1030"/>
                          <a:pt x="111" y="1219"/>
                          <a:pt x="164" y="1382"/>
                        </a:cubicBezTo>
                        <a:lnTo>
                          <a:pt x="196" y="1480"/>
                        </a:lnTo>
                        <a:lnTo>
                          <a:pt x="300" y="1493"/>
                        </a:lnTo>
                        <a:lnTo>
                          <a:pt x="366" y="1506"/>
                        </a:lnTo>
                        <a:lnTo>
                          <a:pt x="437" y="1519"/>
                        </a:lnTo>
                        <a:lnTo>
                          <a:pt x="496" y="1474"/>
                        </a:lnTo>
                        <a:lnTo>
                          <a:pt x="502" y="1467"/>
                        </a:lnTo>
                        <a:lnTo>
                          <a:pt x="561" y="1421"/>
                        </a:lnTo>
                        <a:lnTo>
                          <a:pt x="568" y="1343"/>
                        </a:lnTo>
                        <a:cubicBezTo>
                          <a:pt x="587" y="913"/>
                          <a:pt x="828" y="581"/>
                          <a:pt x="1278" y="366"/>
                        </a:cubicBezTo>
                        <a:lnTo>
                          <a:pt x="1597" y="222"/>
                        </a:lnTo>
                        <a:lnTo>
                          <a:pt x="1285" y="72"/>
                        </a:lnTo>
                        <a:cubicBezTo>
                          <a:pt x="1187" y="27"/>
                          <a:pt x="1089" y="1"/>
                          <a:pt x="985" y="1"/>
                        </a:cubicBezTo>
                        <a:close/>
                      </a:path>
                    </a:pathLst>
                  </a:custGeom>
                  <a:solidFill>
                    <a:srgbClr val="F2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6" name="Google Shape;3246;p17"/>
                  <p:cNvSpPr/>
                  <p:nvPr/>
                </p:nvSpPr>
                <p:spPr>
                  <a:xfrm>
                    <a:off x="2204675" y="2051368"/>
                    <a:ext cx="27520" cy="26182"/>
                  </a:xfrm>
                  <a:custGeom>
                    <a:rect b="b" l="l" r="r" t="t"/>
                    <a:pathLst>
                      <a:path extrusionOk="0" h="1037" w="1090">
                        <a:moveTo>
                          <a:pt x="620" y="1"/>
                        </a:moveTo>
                        <a:lnTo>
                          <a:pt x="385" y="157"/>
                        </a:lnTo>
                        <a:lnTo>
                          <a:pt x="444" y="235"/>
                        </a:lnTo>
                        <a:cubicBezTo>
                          <a:pt x="340" y="281"/>
                          <a:pt x="40" y="424"/>
                          <a:pt x="20" y="633"/>
                        </a:cubicBezTo>
                        <a:cubicBezTo>
                          <a:pt x="1" y="848"/>
                          <a:pt x="196" y="959"/>
                          <a:pt x="372" y="985"/>
                        </a:cubicBezTo>
                        <a:lnTo>
                          <a:pt x="392" y="985"/>
                        </a:lnTo>
                        <a:cubicBezTo>
                          <a:pt x="437" y="978"/>
                          <a:pt x="483" y="978"/>
                          <a:pt x="529" y="978"/>
                        </a:cubicBezTo>
                        <a:cubicBezTo>
                          <a:pt x="626" y="978"/>
                          <a:pt x="731" y="991"/>
                          <a:pt x="828" y="1011"/>
                        </a:cubicBezTo>
                        <a:lnTo>
                          <a:pt x="926" y="1037"/>
                        </a:lnTo>
                        <a:lnTo>
                          <a:pt x="926" y="933"/>
                        </a:lnTo>
                        <a:cubicBezTo>
                          <a:pt x="920" y="789"/>
                          <a:pt x="926" y="587"/>
                          <a:pt x="1030" y="503"/>
                        </a:cubicBezTo>
                        <a:lnTo>
                          <a:pt x="1089" y="450"/>
                        </a:lnTo>
                        <a:lnTo>
                          <a:pt x="933" y="255"/>
                        </a:lnTo>
                        <a:lnTo>
                          <a:pt x="874" y="287"/>
                        </a:lnTo>
                        <a:cubicBezTo>
                          <a:pt x="815" y="320"/>
                          <a:pt x="750" y="359"/>
                          <a:pt x="698" y="405"/>
                        </a:cubicBezTo>
                        <a:cubicBezTo>
                          <a:pt x="698" y="340"/>
                          <a:pt x="718" y="281"/>
                          <a:pt x="744" y="229"/>
                        </a:cubicBezTo>
                        <a:lnTo>
                          <a:pt x="783" y="170"/>
                        </a:lnTo>
                        <a:lnTo>
                          <a:pt x="620" y="1"/>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7" name="Google Shape;3247;p17"/>
                  <p:cNvSpPr/>
                  <p:nvPr/>
                </p:nvSpPr>
                <p:spPr>
                  <a:xfrm>
                    <a:off x="2202529" y="2048565"/>
                    <a:ext cx="32620" cy="31458"/>
                  </a:xfrm>
                  <a:custGeom>
                    <a:rect b="b" l="l" r="r" t="t"/>
                    <a:pathLst>
                      <a:path extrusionOk="0" h="1246" w="1292">
                        <a:moveTo>
                          <a:pt x="692" y="216"/>
                        </a:moveTo>
                        <a:lnTo>
                          <a:pt x="763" y="288"/>
                        </a:lnTo>
                        <a:cubicBezTo>
                          <a:pt x="718" y="379"/>
                          <a:pt x="692" y="483"/>
                          <a:pt x="698" y="581"/>
                        </a:cubicBezTo>
                        <a:cubicBezTo>
                          <a:pt x="698" y="607"/>
                          <a:pt x="718" y="627"/>
                          <a:pt x="737" y="633"/>
                        </a:cubicBezTo>
                        <a:lnTo>
                          <a:pt x="757" y="633"/>
                        </a:lnTo>
                        <a:cubicBezTo>
                          <a:pt x="770" y="633"/>
                          <a:pt x="790" y="620"/>
                          <a:pt x="796" y="607"/>
                        </a:cubicBezTo>
                        <a:cubicBezTo>
                          <a:pt x="855" y="548"/>
                          <a:pt x="926" y="503"/>
                          <a:pt x="998" y="464"/>
                        </a:cubicBezTo>
                        <a:lnTo>
                          <a:pt x="1063" y="548"/>
                        </a:lnTo>
                        <a:cubicBezTo>
                          <a:pt x="933" y="659"/>
                          <a:pt x="920" y="874"/>
                          <a:pt x="926" y="1044"/>
                        </a:cubicBezTo>
                        <a:cubicBezTo>
                          <a:pt x="829" y="1018"/>
                          <a:pt x="718" y="1005"/>
                          <a:pt x="614" y="1005"/>
                        </a:cubicBezTo>
                        <a:cubicBezTo>
                          <a:pt x="568" y="1005"/>
                          <a:pt x="516" y="1005"/>
                          <a:pt x="470" y="1011"/>
                        </a:cubicBezTo>
                        <a:cubicBezTo>
                          <a:pt x="425" y="1005"/>
                          <a:pt x="170" y="952"/>
                          <a:pt x="190" y="750"/>
                        </a:cubicBezTo>
                        <a:cubicBezTo>
                          <a:pt x="203" y="581"/>
                          <a:pt x="483" y="444"/>
                          <a:pt x="587" y="411"/>
                        </a:cubicBezTo>
                        <a:cubicBezTo>
                          <a:pt x="600" y="405"/>
                          <a:pt x="614" y="392"/>
                          <a:pt x="620" y="372"/>
                        </a:cubicBezTo>
                        <a:cubicBezTo>
                          <a:pt x="627" y="359"/>
                          <a:pt x="620" y="340"/>
                          <a:pt x="614" y="327"/>
                        </a:cubicBezTo>
                        <a:lnTo>
                          <a:pt x="587" y="281"/>
                        </a:lnTo>
                        <a:lnTo>
                          <a:pt x="692" y="216"/>
                        </a:lnTo>
                        <a:close/>
                        <a:moveTo>
                          <a:pt x="724" y="1"/>
                        </a:moveTo>
                        <a:lnTo>
                          <a:pt x="607" y="79"/>
                        </a:lnTo>
                        <a:lnTo>
                          <a:pt x="496" y="144"/>
                        </a:lnTo>
                        <a:lnTo>
                          <a:pt x="353" y="236"/>
                        </a:lnTo>
                        <a:lnTo>
                          <a:pt x="405" y="307"/>
                        </a:lnTo>
                        <a:cubicBezTo>
                          <a:pt x="262" y="385"/>
                          <a:pt x="40" y="529"/>
                          <a:pt x="27" y="737"/>
                        </a:cubicBezTo>
                        <a:cubicBezTo>
                          <a:pt x="1" y="1005"/>
                          <a:pt x="236" y="1135"/>
                          <a:pt x="438" y="1174"/>
                        </a:cubicBezTo>
                        <a:lnTo>
                          <a:pt x="483" y="1174"/>
                        </a:lnTo>
                        <a:cubicBezTo>
                          <a:pt x="529" y="1174"/>
                          <a:pt x="574" y="1168"/>
                          <a:pt x="614" y="1168"/>
                        </a:cubicBezTo>
                        <a:cubicBezTo>
                          <a:pt x="705" y="1168"/>
                          <a:pt x="803" y="1174"/>
                          <a:pt x="894" y="1200"/>
                        </a:cubicBezTo>
                        <a:lnTo>
                          <a:pt x="1102" y="1246"/>
                        </a:lnTo>
                        <a:lnTo>
                          <a:pt x="1089" y="1031"/>
                        </a:lnTo>
                        <a:cubicBezTo>
                          <a:pt x="1089" y="959"/>
                          <a:pt x="1083" y="744"/>
                          <a:pt x="1168" y="672"/>
                        </a:cubicBezTo>
                        <a:lnTo>
                          <a:pt x="1291" y="568"/>
                        </a:lnTo>
                        <a:lnTo>
                          <a:pt x="1194" y="451"/>
                        </a:lnTo>
                        <a:lnTo>
                          <a:pt x="1128" y="366"/>
                        </a:lnTo>
                        <a:lnTo>
                          <a:pt x="1044" y="262"/>
                        </a:lnTo>
                        <a:lnTo>
                          <a:pt x="946" y="314"/>
                        </a:lnTo>
                        <a:lnTo>
                          <a:pt x="972" y="275"/>
                        </a:lnTo>
                        <a:lnTo>
                          <a:pt x="887" y="183"/>
                        </a:lnTo>
                        <a:lnTo>
                          <a:pt x="816" y="105"/>
                        </a:lnTo>
                        <a:lnTo>
                          <a:pt x="724" y="7"/>
                        </a:lnTo>
                        <a:lnTo>
                          <a:pt x="724" y="1"/>
                        </a:lnTo>
                        <a:close/>
                      </a:path>
                    </a:pathLst>
                  </a:custGeom>
                  <a:solidFill>
                    <a:srgbClr val="F2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8" name="Google Shape;3248;p17"/>
                  <p:cNvSpPr/>
                  <p:nvPr/>
                </p:nvSpPr>
                <p:spPr>
                  <a:xfrm>
                    <a:off x="2139183" y="2076388"/>
                    <a:ext cx="29489" cy="46102"/>
                  </a:xfrm>
                  <a:custGeom>
                    <a:rect b="b" l="l" r="r" t="t"/>
                    <a:pathLst>
                      <a:path extrusionOk="0" h="1826" w="1168">
                        <a:moveTo>
                          <a:pt x="900" y="0"/>
                        </a:moveTo>
                        <a:cubicBezTo>
                          <a:pt x="802" y="0"/>
                          <a:pt x="698" y="13"/>
                          <a:pt x="600" y="46"/>
                        </a:cubicBezTo>
                        <a:cubicBezTo>
                          <a:pt x="392" y="111"/>
                          <a:pt x="222" y="261"/>
                          <a:pt x="131" y="457"/>
                        </a:cubicBezTo>
                        <a:cubicBezTo>
                          <a:pt x="1" y="711"/>
                          <a:pt x="7" y="1376"/>
                          <a:pt x="183" y="1662"/>
                        </a:cubicBezTo>
                        <a:cubicBezTo>
                          <a:pt x="235" y="1760"/>
                          <a:pt x="326" y="1819"/>
                          <a:pt x="431" y="1825"/>
                        </a:cubicBezTo>
                        <a:lnTo>
                          <a:pt x="431" y="1819"/>
                        </a:lnTo>
                        <a:cubicBezTo>
                          <a:pt x="457" y="1819"/>
                          <a:pt x="483" y="1819"/>
                          <a:pt x="502" y="1806"/>
                        </a:cubicBezTo>
                        <a:cubicBezTo>
                          <a:pt x="542" y="1799"/>
                          <a:pt x="574" y="1773"/>
                          <a:pt x="587" y="1741"/>
                        </a:cubicBezTo>
                        <a:cubicBezTo>
                          <a:pt x="620" y="1669"/>
                          <a:pt x="613" y="1584"/>
                          <a:pt x="581" y="1512"/>
                        </a:cubicBezTo>
                        <a:cubicBezTo>
                          <a:pt x="568" y="1473"/>
                          <a:pt x="561" y="1441"/>
                          <a:pt x="555" y="1402"/>
                        </a:cubicBezTo>
                        <a:cubicBezTo>
                          <a:pt x="561" y="756"/>
                          <a:pt x="822" y="359"/>
                          <a:pt x="1043" y="137"/>
                        </a:cubicBezTo>
                        <a:lnTo>
                          <a:pt x="1167" y="13"/>
                        </a:lnTo>
                        <a:lnTo>
                          <a:pt x="991"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9" name="Google Shape;3249;p17"/>
                  <p:cNvSpPr/>
                  <p:nvPr/>
                </p:nvSpPr>
                <p:spPr>
                  <a:xfrm>
                    <a:off x="2137213" y="2074242"/>
                    <a:ext cx="36053" cy="50041"/>
                  </a:xfrm>
                  <a:custGeom>
                    <a:rect b="b" l="l" r="r" t="t"/>
                    <a:pathLst>
                      <a:path extrusionOk="0" h="1982" w="1428">
                        <a:moveTo>
                          <a:pt x="978" y="164"/>
                        </a:moveTo>
                        <a:lnTo>
                          <a:pt x="978" y="170"/>
                        </a:lnTo>
                        <a:lnTo>
                          <a:pt x="1063" y="170"/>
                        </a:lnTo>
                        <a:cubicBezTo>
                          <a:pt x="854" y="379"/>
                          <a:pt x="561" y="796"/>
                          <a:pt x="554" y="1487"/>
                        </a:cubicBezTo>
                        <a:cubicBezTo>
                          <a:pt x="554" y="1591"/>
                          <a:pt x="665" y="1786"/>
                          <a:pt x="561" y="1812"/>
                        </a:cubicBezTo>
                        <a:cubicBezTo>
                          <a:pt x="541" y="1819"/>
                          <a:pt x="528" y="1819"/>
                          <a:pt x="509" y="1819"/>
                        </a:cubicBezTo>
                        <a:cubicBezTo>
                          <a:pt x="176" y="1819"/>
                          <a:pt x="137" y="854"/>
                          <a:pt x="281" y="568"/>
                        </a:cubicBezTo>
                        <a:cubicBezTo>
                          <a:pt x="365" y="398"/>
                          <a:pt x="515" y="261"/>
                          <a:pt x="698" y="203"/>
                        </a:cubicBezTo>
                        <a:cubicBezTo>
                          <a:pt x="789" y="177"/>
                          <a:pt x="887" y="164"/>
                          <a:pt x="978" y="164"/>
                        </a:cubicBezTo>
                        <a:close/>
                        <a:moveTo>
                          <a:pt x="978" y="1"/>
                        </a:moveTo>
                        <a:cubicBezTo>
                          <a:pt x="867" y="1"/>
                          <a:pt x="756" y="14"/>
                          <a:pt x="652" y="53"/>
                        </a:cubicBezTo>
                        <a:cubicBezTo>
                          <a:pt x="424" y="124"/>
                          <a:pt x="242" y="287"/>
                          <a:pt x="137" y="496"/>
                        </a:cubicBezTo>
                        <a:cubicBezTo>
                          <a:pt x="0" y="776"/>
                          <a:pt x="0" y="1474"/>
                          <a:pt x="196" y="1786"/>
                        </a:cubicBezTo>
                        <a:cubicBezTo>
                          <a:pt x="261" y="1904"/>
                          <a:pt x="378" y="1982"/>
                          <a:pt x="509" y="1982"/>
                        </a:cubicBezTo>
                        <a:cubicBezTo>
                          <a:pt x="548" y="1982"/>
                          <a:pt x="580" y="1982"/>
                          <a:pt x="613" y="1969"/>
                        </a:cubicBezTo>
                        <a:cubicBezTo>
                          <a:pt x="665" y="1956"/>
                          <a:pt x="717" y="1917"/>
                          <a:pt x="743" y="1865"/>
                        </a:cubicBezTo>
                        <a:cubicBezTo>
                          <a:pt x="783" y="1767"/>
                          <a:pt x="783" y="1663"/>
                          <a:pt x="737" y="1571"/>
                        </a:cubicBezTo>
                        <a:cubicBezTo>
                          <a:pt x="730" y="1545"/>
                          <a:pt x="724" y="1519"/>
                          <a:pt x="717" y="1487"/>
                        </a:cubicBezTo>
                        <a:cubicBezTo>
                          <a:pt x="724" y="874"/>
                          <a:pt x="972" y="489"/>
                          <a:pt x="1180" y="281"/>
                        </a:cubicBezTo>
                        <a:lnTo>
                          <a:pt x="1428" y="33"/>
                        </a:lnTo>
                        <a:lnTo>
                          <a:pt x="1076" y="1"/>
                        </a:lnTo>
                        <a:close/>
                      </a:path>
                    </a:pathLst>
                  </a:custGeom>
                  <a:solidFill>
                    <a:srgbClr val="F2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0" name="Google Shape;3250;p17"/>
                  <p:cNvSpPr/>
                  <p:nvPr/>
                </p:nvSpPr>
                <p:spPr>
                  <a:xfrm>
                    <a:off x="2157134" y="2043642"/>
                    <a:ext cx="99399" cy="131666"/>
                  </a:xfrm>
                  <a:custGeom>
                    <a:rect b="b" l="l" r="r" t="t"/>
                    <a:pathLst>
                      <a:path extrusionOk="0" h="5215" w="3937">
                        <a:moveTo>
                          <a:pt x="2034" y="0"/>
                        </a:moveTo>
                        <a:lnTo>
                          <a:pt x="1981" y="13"/>
                        </a:lnTo>
                        <a:cubicBezTo>
                          <a:pt x="1890" y="33"/>
                          <a:pt x="1805" y="59"/>
                          <a:pt x="1721" y="85"/>
                        </a:cubicBezTo>
                        <a:cubicBezTo>
                          <a:pt x="1258" y="241"/>
                          <a:pt x="704" y="567"/>
                          <a:pt x="691" y="1278"/>
                        </a:cubicBezTo>
                        <a:cubicBezTo>
                          <a:pt x="665" y="1297"/>
                          <a:pt x="20" y="1701"/>
                          <a:pt x="13" y="2712"/>
                        </a:cubicBezTo>
                        <a:cubicBezTo>
                          <a:pt x="7" y="3227"/>
                          <a:pt x="0" y="4439"/>
                          <a:pt x="1740" y="5019"/>
                        </a:cubicBezTo>
                        <a:cubicBezTo>
                          <a:pt x="1949" y="5084"/>
                          <a:pt x="2503" y="5214"/>
                          <a:pt x="2718" y="5214"/>
                        </a:cubicBezTo>
                        <a:cubicBezTo>
                          <a:pt x="2744" y="5214"/>
                          <a:pt x="2770" y="5214"/>
                          <a:pt x="2796" y="5208"/>
                        </a:cubicBezTo>
                        <a:cubicBezTo>
                          <a:pt x="2815" y="5209"/>
                          <a:pt x="2833" y="5209"/>
                          <a:pt x="2851" y="5209"/>
                        </a:cubicBezTo>
                        <a:cubicBezTo>
                          <a:pt x="2983" y="5209"/>
                          <a:pt x="3114" y="5188"/>
                          <a:pt x="3239" y="5143"/>
                        </a:cubicBezTo>
                        <a:cubicBezTo>
                          <a:pt x="3533" y="5058"/>
                          <a:pt x="3885" y="4804"/>
                          <a:pt x="3904" y="4093"/>
                        </a:cubicBezTo>
                        <a:cubicBezTo>
                          <a:pt x="3911" y="3865"/>
                          <a:pt x="3917" y="3565"/>
                          <a:pt x="3904" y="3285"/>
                        </a:cubicBezTo>
                        <a:cubicBezTo>
                          <a:pt x="3937" y="2992"/>
                          <a:pt x="3767" y="2360"/>
                          <a:pt x="3709" y="2229"/>
                        </a:cubicBezTo>
                        <a:cubicBezTo>
                          <a:pt x="3637" y="2060"/>
                          <a:pt x="3533" y="1903"/>
                          <a:pt x="3402" y="1780"/>
                        </a:cubicBezTo>
                        <a:cubicBezTo>
                          <a:pt x="3161" y="1552"/>
                          <a:pt x="2842" y="1441"/>
                          <a:pt x="2418" y="1441"/>
                        </a:cubicBezTo>
                        <a:lnTo>
                          <a:pt x="2281" y="1441"/>
                        </a:lnTo>
                        <a:cubicBezTo>
                          <a:pt x="2249" y="1434"/>
                          <a:pt x="2223" y="1434"/>
                          <a:pt x="2190" y="1434"/>
                        </a:cubicBezTo>
                        <a:lnTo>
                          <a:pt x="2138" y="1434"/>
                        </a:lnTo>
                        <a:cubicBezTo>
                          <a:pt x="2040" y="1408"/>
                          <a:pt x="1695" y="1304"/>
                          <a:pt x="1721" y="991"/>
                        </a:cubicBezTo>
                        <a:cubicBezTo>
                          <a:pt x="1747" y="730"/>
                          <a:pt x="2099" y="548"/>
                          <a:pt x="2249" y="476"/>
                        </a:cubicBezTo>
                        <a:lnTo>
                          <a:pt x="2340" y="437"/>
                        </a:lnTo>
                        <a:lnTo>
                          <a:pt x="2034"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1" name="Google Shape;3251;p17"/>
                  <p:cNvSpPr/>
                  <p:nvPr/>
                </p:nvSpPr>
                <p:spPr>
                  <a:xfrm>
                    <a:off x="2155139" y="2041168"/>
                    <a:ext cx="103363" cy="136286"/>
                  </a:xfrm>
                  <a:custGeom>
                    <a:rect b="b" l="l" r="r" t="t"/>
                    <a:pathLst>
                      <a:path extrusionOk="0" h="5398" w="4094">
                        <a:moveTo>
                          <a:pt x="2152" y="1"/>
                        </a:moveTo>
                        <a:lnTo>
                          <a:pt x="2157" y="7"/>
                        </a:lnTo>
                        <a:lnTo>
                          <a:pt x="2157" y="7"/>
                        </a:lnTo>
                        <a:lnTo>
                          <a:pt x="2158" y="7"/>
                        </a:lnTo>
                        <a:lnTo>
                          <a:pt x="2152" y="1"/>
                        </a:lnTo>
                        <a:close/>
                        <a:moveTo>
                          <a:pt x="2081" y="191"/>
                        </a:moveTo>
                        <a:lnTo>
                          <a:pt x="2302" y="502"/>
                        </a:lnTo>
                        <a:cubicBezTo>
                          <a:pt x="2119" y="581"/>
                          <a:pt x="1748" y="783"/>
                          <a:pt x="1721" y="1082"/>
                        </a:cubicBezTo>
                        <a:cubicBezTo>
                          <a:pt x="1695" y="1415"/>
                          <a:pt x="2008" y="1571"/>
                          <a:pt x="2210" y="1617"/>
                        </a:cubicBezTo>
                        <a:cubicBezTo>
                          <a:pt x="2230" y="1610"/>
                          <a:pt x="2256" y="1610"/>
                          <a:pt x="2275" y="1610"/>
                        </a:cubicBezTo>
                        <a:cubicBezTo>
                          <a:pt x="2308" y="1610"/>
                          <a:pt x="2341" y="1617"/>
                          <a:pt x="2373" y="1623"/>
                        </a:cubicBezTo>
                        <a:cubicBezTo>
                          <a:pt x="2406" y="1630"/>
                          <a:pt x="2432" y="1636"/>
                          <a:pt x="2464" y="1650"/>
                        </a:cubicBezTo>
                        <a:cubicBezTo>
                          <a:pt x="2458" y="1636"/>
                          <a:pt x="2445" y="1623"/>
                          <a:pt x="2438" y="1617"/>
                        </a:cubicBezTo>
                        <a:lnTo>
                          <a:pt x="2497" y="1617"/>
                        </a:lnTo>
                        <a:cubicBezTo>
                          <a:pt x="2895" y="1617"/>
                          <a:pt x="3201" y="1721"/>
                          <a:pt x="3423" y="1930"/>
                        </a:cubicBezTo>
                        <a:cubicBezTo>
                          <a:pt x="3546" y="2047"/>
                          <a:pt x="3644" y="2197"/>
                          <a:pt x="3709" y="2353"/>
                        </a:cubicBezTo>
                        <a:cubicBezTo>
                          <a:pt x="3742" y="2393"/>
                          <a:pt x="3937" y="3083"/>
                          <a:pt x="3905" y="3383"/>
                        </a:cubicBezTo>
                        <a:cubicBezTo>
                          <a:pt x="3911" y="3637"/>
                          <a:pt x="3911" y="3911"/>
                          <a:pt x="3905" y="4185"/>
                        </a:cubicBezTo>
                        <a:cubicBezTo>
                          <a:pt x="3892" y="4706"/>
                          <a:pt x="3683" y="5045"/>
                          <a:pt x="3292" y="5162"/>
                        </a:cubicBezTo>
                        <a:cubicBezTo>
                          <a:pt x="3169" y="5203"/>
                          <a:pt x="3041" y="5229"/>
                          <a:pt x="2908" y="5229"/>
                        </a:cubicBezTo>
                        <a:cubicBezTo>
                          <a:pt x="2893" y="5229"/>
                          <a:pt x="2877" y="5228"/>
                          <a:pt x="2862" y="5228"/>
                        </a:cubicBezTo>
                        <a:cubicBezTo>
                          <a:pt x="2842" y="5228"/>
                          <a:pt x="2823" y="5234"/>
                          <a:pt x="2803" y="5234"/>
                        </a:cubicBezTo>
                        <a:cubicBezTo>
                          <a:pt x="2601" y="5234"/>
                          <a:pt x="2060" y="5110"/>
                          <a:pt x="1852" y="5039"/>
                        </a:cubicBezTo>
                        <a:cubicBezTo>
                          <a:pt x="157" y="4478"/>
                          <a:pt x="177" y="3311"/>
                          <a:pt x="177" y="2810"/>
                        </a:cubicBezTo>
                        <a:cubicBezTo>
                          <a:pt x="190" y="1852"/>
                          <a:pt x="789" y="1461"/>
                          <a:pt x="816" y="1447"/>
                        </a:cubicBezTo>
                        <a:cubicBezTo>
                          <a:pt x="842" y="1434"/>
                          <a:pt x="855" y="1408"/>
                          <a:pt x="855" y="1382"/>
                        </a:cubicBezTo>
                        <a:cubicBezTo>
                          <a:pt x="868" y="718"/>
                          <a:pt x="1389" y="405"/>
                          <a:pt x="1826" y="261"/>
                        </a:cubicBezTo>
                        <a:cubicBezTo>
                          <a:pt x="1909" y="236"/>
                          <a:pt x="1992" y="210"/>
                          <a:pt x="2081" y="191"/>
                        </a:cubicBezTo>
                        <a:close/>
                        <a:moveTo>
                          <a:pt x="2157" y="7"/>
                        </a:moveTo>
                        <a:lnTo>
                          <a:pt x="2047" y="33"/>
                        </a:lnTo>
                        <a:cubicBezTo>
                          <a:pt x="1956" y="53"/>
                          <a:pt x="1865" y="79"/>
                          <a:pt x="1774" y="111"/>
                        </a:cubicBezTo>
                        <a:cubicBezTo>
                          <a:pt x="1102" y="333"/>
                          <a:pt x="724" y="763"/>
                          <a:pt x="692" y="1337"/>
                        </a:cubicBezTo>
                        <a:cubicBezTo>
                          <a:pt x="542" y="1441"/>
                          <a:pt x="27" y="1891"/>
                          <a:pt x="14" y="2810"/>
                        </a:cubicBezTo>
                        <a:cubicBezTo>
                          <a:pt x="14" y="3298"/>
                          <a:pt x="1" y="4602"/>
                          <a:pt x="1800" y="5195"/>
                        </a:cubicBezTo>
                        <a:cubicBezTo>
                          <a:pt x="2015" y="5267"/>
                          <a:pt x="2575" y="5397"/>
                          <a:pt x="2803" y="5397"/>
                        </a:cubicBezTo>
                        <a:cubicBezTo>
                          <a:pt x="2829" y="5397"/>
                          <a:pt x="2856" y="5391"/>
                          <a:pt x="2882" y="5391"/>
                        </a:cubicBezTo>
                        <a:cubicBezTo>
                          <a:pt x="3045" y="5391"/>
                          <a:pt x="3201" y="5371"/>
                          <a:pt x="3351" y="5319"/>
                        </a:cubicBezTo>
                        <a:cubicBezTo>
                          <a:pt x="3670" y="5221"/>
                          <a:pt x="4048" y="4947"/>
                          <a:pt x="4068" y="4191"/>
                        </a:cubicBezTo>
                        <a:cubicBezTo>
                          <a:pt x="4074" y="3963"/>
                          <a:pt x="4081" y="3670"/>
                          <a:pt x="4068" y="3383"/>
                        </a:cubicBezTo>
                        <a:cubicBezTo>
                          <a:pt x="4094" y="3096"/>
                          <a:pt x="3950" y="2471"/>
                          <a:pt x="3859" y="2288"/>
                        </a:cubicBezTo>
                        <a:cubicBezTo>
                          <a:pt x="3788" y="2112"/>
                          <a:pt x="3677" y="1949"/>
                          <a:pt x="3533" y="1812"/>
                        </a:cubicBezTo>
                        <a:cubicBezTo>
                          <a:pt x="3279" y="1571"/>
                          <a:pt x="2940" y="1454"/>
                          <a:pt x="2497" y="1454"/>
                        </a:cubicBezTo>
                        <a:lnTo>
                          <a:pt x="2367" y="1454"/>
                        </a:lnTo>
                        <a:cubicBezTo>
                          <a:pt x="2334" y="1447"/>
                          <a:pt x="2302" y="1447"/>
                          <a:pt x="2275" y="1447"/>
                        </a:cubicBezTo>
                        <a:lnTo>
                          <a:pt x="2223" y="1447"/>
                        </a:lnTo>
                        <a:cubicBezTo>
                          <a:pt x="2126" y="1421"/>
                          <a:pt x="1865" y="1330"/>
                          <a:pt x="1884" y="1096"/>
                        </a:cubicBezTo>
                        <a:cubicBezTo>
                          <a:pt x="1904" y="867"/>
                          <a:pt x="2256" y="698"/>
                          <a:pt x="2367" y="646"/>
                        </a:cubicBezTo>
                        <a:lnTo>
                          <a:pt x="2549" y="568"/>
                        </a:lnTo>
                        <a:lnTo>
                          <a:pt x="2432" y="405"/>
                        </a:lnTo>
                        <a:lnTo>
                          <a:pt x="2217" y="92"/>
                        </a:lnTo>
                        <a:lnTo>
                          <a:pt x="2157" y="7"/>
                        </a:lnTo>
                        <a:close/>
                      </a:path>
                    </a:pathLst>
                  </a:custGeom>
                  <a:solidFill>
                    <a:srgbClr val="F2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252" name="Google Shape;3252;p17"/>
              <p:cNvSpPr/>
              <p:nvPr/>
            </p:nvSpPr>
            <p:spPr>
              <a:xfrm>
                <a:off x="1992394" y="1542757"/>
                <a:ext cx="406964" cy="325163"/>
              </a:xfrm>
              <a:custGeom>
                <a:rect b="b" l="l" r="r" t="t"/>
                <a:pathLst>
                  <a:path extrusionOk="0" h="12879" w="16119">
                    <a:moveTo>
                      <a:pt x="1011" y="8740"/>
                    </a:moveTo>
                    <a:cubicBezTo>
                      <a:pt x="1013" y="8829"/>
                      <a:pt x="1032" y="8962"/>
                      <a:pt x="1064" y="9126"/>
                    </a:cubicBezTo>
                    <a:lnTo>
                      <a:pt x="1064" y="9126"/>
                    </a:lnTo>
                    <a:cubicBezTo>
                      <a:pt x="1038" y="8982"/>
                      <a:pt x="1020" y="8852"/>
                      <a:pt x="1011" y="8740"/>
                    </a:cubicBezTo>
                    <a:close/>
                    <a:moveTo>
                      <a:pt x="8536" y="0"/>
                    </a:moveTo>
                    <a:cubicBezTo>
                      <a:pt x="7384" y="0"/>
                      <a:pt x="6105" y="274"/>
                      <a:pt x="4707" y="906"/>
                    </a:cubicBezTo>
                    <a:cubicBezTo>
                      <a:pt x="1" y="3031"/>
                      <a:pt x="1011" y="8740"/>
                      <a:pt x="1011" y="8740"/>
                    </a:cubicBezTo>
                    <a:cubicBezTo>
                      <a:pt x="953" y="6113"/>
                      <a:pt x="4048" y="3448"/>
                      <a:pt x="4048" y="3448"/>
                    </a:cubicBezTo>
                    <a:cubicBezTo>
                      <a:pt x="6232" y="4790"/>
                      <a:pt x="13544" y="6504"/>
                      <a:pt x="14216" y="6726"/>
                    </a:cubicBezTo>
                    <a:cubicBezTo>
                      <a:pt x="14559" y="6841"/>
                      <a:pt x="14775" y="11975"/>
                      <a:pt x="14754" y="12635"/>
                    </a:cubicBezTo>
                    <a:lnTo>
                      <a:pt x="14754" y="12635"/>
                    </a:lnTo>
                    <a:lnTo>
                      <a:pt x="15206" y="9548"/>
                    </a:lnTo>
                    <a:cubicBezTo>
                      <a:pt x="15206" y="9548"/>
                      <a:pt x="16119" y="6166"/>
                      <a:pt x="14444" y="3441"/>
                    </a:cubicBezTo>
                    <a:cubicBezTo>
                      <a:pt x="13263" y="1523"/>
                      <a:pt x="11255" y="0"/>
                      <a:pt x="8536" y="0"/>
                    </a:cubicBezTo>
                    <a:close/>
                    <a:moveTo>
                      <a:pt x="14754" y="12635"/>
                    </a:moveTo>
                    <a:lnTo>
                      <a:pt x="14744" y="12703"/>
                    </a:lnTo>
                    <a:cubicBezTo>
                      <a:pt x="14744" y="12704"/>
                      <a:pt x="14745" y="12705"/>
                      <a:pt x="14746" y="12705"/>
                    </a:cubicBezTo>
                    <a:cubicBezTo>
                      <a:pt x="14750" y="12705"/>
                      <a:pt x="14752" y="12681"/>
                      <a:pt x="14754" y="12635"/>
                    </a:cubicBezTo>
                    <a:close/>
                    <a:moveTo>
                      <a:pt x="1064" y="9126"/>
                    </a:moveTo>
                    <a:cubicBezTo>
                      <a:pt x="1293" y="10432"/>
                      <a:pt x="2113" y="12879"/>
                      <a:pt x="2113" y="12879"/>
                    </a:cubicBezTo>
                    <a:cubicBezTo>
                      <a:pt x="2113" y="12879"/>
                      <a:pt x="1283" y="10256"/>
                      <a:pt x="1064" y="9126"/>
                    </a:cubicBezTo>
                    <a:close/>
                  </a:path>
                </a:pathLst>
              </a:custGeom>
              <a:solidFill>
                <a:srgbClr val="BEC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253" name="Google Shape;3253;p17"/>
          <p:cNvGrpSpPr/>
          <p:nvPr/>
        </p:nvGrpSpPr>
        <p:grpSpPr>
          <a:xfrm>
            <a:off x="6157049" y="909932"/>
            <a:ext cx="550774" cy="1310497"/>
            <a:chOff x="1924124" y="3050537"/>
            <a:chExt cx="550774" cy="1310497"/>
          </a:xfrm>
        </p:grpSpPr>
        <p:sp>
          <p:nvSpPr>
            <p:cNvPr id="3254" name="Google Shape;3254;p17"/>
            <p:cNvSpPr/>
            <p:nvPr/>
          </p:nvSpPr>
          <p:spPr>
            <a:xfrm>
              <a:off x="1972978" y="4311978"/>
              <a:ext cx="453041" cy="49056"/>
            </a:xfrm>
            <a:custGeom>
              <a:rect b="b" l="l" r="r" t="t"/>
              <a:pathLst>
                <a:path extrusionOk="0" h="1943" w="17944">
                  <a:moveTo>
                    <a:pt x="8969" y="0"/>
                  </a:moveTo>
                  <a:cubicBezTo>
                    <a:pt x="4016" y="0"/>
                    <a:pt x="1" y="437"/>
                    <a:pt x="1" y="972"/>
                  </a:cubicBezTo>
                  <a:cubicBezTo>
                    <a:pt x="1" y="1506"/>
                    <a:pt x="4016" y="1943"/>
                    <a:pt x="8969" y="1943"/>
                  </a:cubicBezTo>
                  <a:cubicBezTo>
                    <a:pt x="13922" y="1943"/>
                    <a:pt x="17944" y="1506"/>
                    <a:pt x="17944" y="972"/>
                  </a:cubicBezTo>
                  <a:cubicBezTo>
                    <a:pt x="17944" y="437"/>
                    <a:pt x="13922" y="0"/>
                    <a:pt x="8969" y="0"/>
                  </a:cubicBezTo>
                  <a:close/>
                </a:path>
              </a:pathLst>
            </a:custGeom>
            <a:solidFill>
              <a:srgbClr val="778C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5" name="Google Shape;3255;p17"/>
            <p:cNvSpPr/>
            <p:nvPr/>
          </p:nvSpPr>
          <p:spPr>
            <a:xfrm>
              <a:off x="1924124" y="3050537"/>
              <a:ext cx="550774" cy="1278256"/>
            </a:xfrm>
            <a:custGeom>
              <a:rect b="b" l="l" r="r" t="t"/>
              <a:pathLst>
                <a:path extrusionOk="0" h="50629" w="21815">
                  <a:moveTo>
                    <a:pt x="3780" y="7802"/>
                  </a:moveTo>
                  <a:lnTo>
                    <a:pt x="3780" y="7834"/>
                  </a:lnTo>
                  <a:lnTo>
                    <a:pt x="3761" y="7834"/>
                  </a:lnTo>
                  <a:cubicBezTo>
                    <a:pt x="3761" y="7821"/>
                    <a:pt x="3774" y="7815"/>
                    <a:pt x="3780" y="7802"/>
                  </a:cubicBezTo>
                  <a:close/>
                  <a:moveTo>
                    <a:pt x="10695" y="0"/>
                  </a:moveTo>
                  <a:cubicBezTo>
                    <a:pt x="6752" y="0"/>
                    <a:pt x="3565" y="3187"/>
                    <a:pt x="3559" y="7130"/>
                  </a:cubicBezTo>
                  <a:cubicBezTo>
                    <a:pt x="3565" y="7365"/>
                    <a:pt x="3578" y="7600"/>
                    <a:pt x="3604" y="7834"/>
                  </a:cubicBezTo>
                  <a:cubicBezTo>
                    <a:pt x="2972" y="7906"/>
                    <a:pt x="2549" y="8512"/>
                    <a:pt x="2698" y="9131"/>
                  </a:cubicBezTo>
                  <a:cubicBezTo>
                    <a:pt x="2820" y="9609"/>
                    <a:pt x="3251" y="9920"/>
                    <a:pt x="3713" y="9920"/>
                  </a:cubicBezTo>
                  <a:cubicBezTo>
                    <a:pt x="3843" y="9920"/>
                    <a:pt x="3977" y="9895"/>
                    <a:pt x="4106" y="9842"/>
                  </a:cubicBezTo>
                  <a:cubicBezTo>
                    <a:pt x="4836" y="12044"/>
                    <a:pt x="6687" y="13804"/>
                    <a:pt x="8753" y="14560"/>
                  </a:cubicBezTo>
                  <a:lnTo>
                    <a:pt x="8890" y="14606"/>
                  </a:lnTo>
                  <a:lnTo>
                    <a:pt x="8890" y="16620"/>
                  </a:lnTo>
                  <a:lnTo>
                    <a:pt x="5651" y="16620"/>
                  </a:lnTo>
                  <a:cubicBezTo>
                    <a:pt x="5651" y="16620"/>
                    <a:pt x="5644" y="16685"/>
                    <a:pt x="5625" y="16698"/>
                  </a:cubicBezTo>
                  <a:cubicBezTo>
                    <a:pt x="5051" y="16705"/>
                    <a:pt x="4536" y="17076"/>
                    <a:pt x="4360" y="17623"/>
                  </a:cubicBezTo>
                  <a:lnTo>
                    <a:pt x="215" y="33239"/>
                  </a:lnTo>
                  <a:cubicBezTo>
                    <a:pt x="0" y="33872"/>
                    <a:pt x="293" y="34563"/>
                    <a:pt x="900" y="34849"/>
                  </a:cubicBezTo>
                  <a:cubicBezTo>
                    <a:pt x="1081" y="34936"/>
                    <a:pt x="1273" y="34977"/>
                    <a:pt x="1463" y="34977"/>
                  </a:cubicBezTo>
                  <a:cubicBezTo>
                    <a:pt x="1903" y="34977"/>
                    <a:pt x="2331" y="34756"/>
                    <a:pt x="2581" y="34360"/>
                  </a:cubicBezTo>
                  <a:cubicBezTo>
                    <a:pt x="2620" y="34387"/>
                    <a:pt x="2672" y="34413"/>
                    <a:pt x="2724" y="34419"/>
                  </a:cubicBezTo>
                  <a:cubicBezTo>
                    <a:pt x="2755" y="34427"/>
                    <a:pt x="2786" y="34430"/>
                    <a:pt x="2817" y="34430"/>
                  </a:cubicBezTo>
                  <a:cubicBezTo>
                    <a:pt x="2998" y="34430"/>
                    <a:pt x="3162" y="34303"/>
                    <a:pt x="3207" y="34119"/>
                  </a:cubicBezTo>
                  <a:lnTo>
                    <a:pt x="3565" y="32542"/>
                  </a:lnTo>
                  <a:cubicBezTo>
                    <a:pt x="3604" y="32347"/>
                    <a:pt x="3481" y="32040"/>
                    <a:pt x="3298" y="31949"/>
                  </a:cubicBezTo>
                  <a:lnTo>
                    <a:pt x="6335" y="20954"/>
                  </a:lnTo>
                  <a:cubicBezTo>
                    <a:pt x="6335" y="22844"/>
                    <a:pt x="6381" y="26507"/>
                    <a:pt x="6453" y="30567"/>
                  </a:cubicBezTo>
                  <a:lnTo>
                    <a:pt x="6407" y="30567"/>
                  </a:lnTo>
                  <a:lnTo>
                    <a:pt x="6466" y="32360"/>
                  </a:lnTo>
                  <a:lnTo>
                    <a:pt x="6485" y="32360"/>
                  </a:lnTo>
                  <a:cubicBezTo>
                    <a:pt x="6622" y="40194"/>
                    <a:pt x="6804" y="48732"/>
                    <a:pt x="6804" y="48732"/>
                  </a:cubicBezTo>
                  <a:cubicBezTo>
                    <a:pt x="6804" y="48732"/>
                    <a:pt x="4517" y="49090"/>
                    <a:pt x="4517" y="50622"/>
                  </a:cubicBezTo>
                  <a:lnTo>
                    <a:pt x="8936" y="50622"/>
                  </a:lnTo>
                  <a:lnTo>
                    <a:pt x="10630" y="33428"/>
                  </a:lnTo>
                  <a:lnTo>
                    <a:pt x="10669" y="33461"/>
                  </a:lnTo>
                  <a:lnTo>
                    <a:pt x="11034" y="33461"/>
                  </a:lnTo>
                  <a:lnTo>
                    <a:pt x="11041" y="33455"/>
                  </a:lnTo>
                  <a:lnTo>
                    <a:pt x="12892" y="50628"/>
                  </a:lnTo>
                  <a:lnTo>
                    <a:pt x="17311" y="50628"/>
                  </a:lnTo>
                  <a:cubicBezTo>
                    <a:pt x="17311" y="49097"/>
                    <a:pt x="15023" y="48738"/>
                    <a:pt x="15023" y="48738"/>
                  </a:cubicBezTo>
                  <a:cubicBezTo>
                    <a:pt x="15023" y="48738"/>
                    <a:pt x="15193" y="40102"/>
                    <a:pt x="15316" y="32216"/>
                  </a:cubicBezTo>
                  <a:cubicBezTo>
                    <a:pt x="15323" y="31897"/>
                    <a:pt x="15356" y="30574"/>
                    <a:pt x="15356" y="30574"/>
                  </a:cubicBezTo>
                  <a:lnTo>
                    <a:pt x="15343" y="30574"/>
                  </a:lnTo>
                  <a:cubicBezTo>
                    <a:pt x="15408" y="26481"/>
                    <a:pt x="15453" y="22779"/>
                    <a:pt x="15453" y="20863"/>
                  </a:cubicBezTo>
                  <a:lnTo>
                    <a:pt x="18510" y="31929"/>
                  </a:lnTo>
                  <a:cubicBezTo>
                    <a:pt x="18301" y="31995"/>
                    <a:pt x="18158" y="32334"/>
                    <a:pt x="18204" y="32542"/>
                  </a:cubicBezTo>
                  <a:lnTo>
                    <a:pt x="18562" y="34119"/>
                  </a:lnTo>
                  <a:cubicBezTo>
                    <a:pt x="18605" y="34315"/>
                    <a:pt x="18775" y="34433"/>
                    <a:pt x="18952" y="34433"/>
                  </a:cubicBezTo>
                  <a:cubicBezTo>
                    <a:pt x="19046" y="34433"/>
                    <a:pt x="19141" y="34400"/>
                    <a:pt x="19220" y="34328"/>
                  </a:cubicBezTo>
                  <a:cubicBezTo>
                    <a:pt x="19463" y="34748"/>
                    <a:pt x="19903" y="34984"/>
                    <a:pt x="20358" y="34984"/>
                  </a:cubicBezTo>
                  <a:cubicBezTo>
                    <a:pt x="20538" y="34984"/>
                    <a:pt x="20721" y="34947"/>
                    <a:pt x="20895" y="34869"/>
                  </a:cubicBezTo>
                  <a:cubicBezTo>
                    <a:pt x="21508" y="34589"/>
                    <a:pt x="21814" y="33891"/>
                    <a:pt x="21599" y="33252"/>
                  </a:cubicBezTo>
                  <a:lnTo>
                    <a:pt x="21599" y="33246"/>
                  </a:lnTo>
                  <a:lnTo>
                    <a:pt x="17291" y="17663"/>
                  </a:lnTo>
                  <a:cubicBezTo>
                    <a:pt x="17122" y="17141"/>
                    <a:pt x="16653" y="16744"/>
                    <a:pt x="16138" y="16705"/>
                  </a:cubicBezTo>
                  <a:cubicBezTo>
                    <a:pt x="16125" y="16691"/>
                    <a:pt x="16112" y="16626"/>
                    <a:pt x="16112" y="16626"/>
                  </a:cubicBezTo>
                  <a:lnTo>
                    <a:pt x="12631" y="16626"/>
                  </a:lnTo>
                  <a:lnTo>
                    <a:pt x="12631" y="14704"/>
                  </a:lnTo>
                  <a:lnTo>
                    <a:pt x="12664" y="14691"/>
                  </a:lnTo>
                  <a:lnTo>
                    <a:pt x="12703" y="14678"/>
                  </a:lnTo>
                  <a:cubicBezTo>
                    <a:pt x="14899" y="14013"/>
                    <a:pt x="16913" y="12194"/>
                    <a:pt x="17695" y="9887"/>
                  </a:cubicBezTo>
                  <a:cubicBezTo>
                    <a:pt x="17774" y="9907"/>
                    <a:pt x="17858" y="9920"/>
                    <a:pt x="17950" y="9920"/>
                  </a:cubicBezTo>
                  <a:cubicBezTo>
                    <a:pt x="17954" y="9920"/>
                    <a:pt x="17958" y="9920"/>
                    <a:pt x="17962" y="9920"/>
                  </a:cubicBezTo>
                  <a:cubicBezTo>
                    <a:pt x="18511" y="9920"/>
                    <a:pt x="18973" y="9492"/>
                    <a:pt x="19005" y="8936"/>
                  </a:cubicBezTo>
                  <a:cubicBezTo>
                    <a:pt x="19038" y="8375"/>
                    <a:pt x="18627" y="7893"/>
                    <a:pt x="18067" y="7834"/>
                  </a:cubicBezTo>
                  <a:lnTo>
                    <a:pt x="18067" y="7828"/>
                  </a:lnTo>
                  <a:cubicBezTo>
                    <a:pt x="18067" y="7815"/>
                    <a:pt x="18054" y="7802"/>
                    <a:pt x="18054" y="7789"/>
                  </a:cubicBezTo>
                  <a:cubicBezTo>
                    <a:pt x="18041" y="6061"/>
                    <a:pt x="17637" y="4295"/>
                    <a:pt x="16692" y="2992"/>
                  </a:cubicBezTo>
                  <a:cubicBezTo>
                    <a:pt x="17656" y="2464"/>
                    <a:pt x="17774" y="1786"/>
                    <a:pt x="18158" y="1147"/>
                  </a:cubicBezTo>
                  <a:lnTo>
                    <a:pt x="18158" y="1147"/>
                  </a:lnTo>
                  <a:cubicBezTo>
                    <a:pt x="17949" y="1170"/>
                    <a:pt x="17738" y="1181"/>
                    <a:pt x="17526" y="1181"/>
                  </a:cubicBezTo>
                  <a:cubicBezTo>
                    <a:pt x="15283" y="1181"/>
                    <a:pt x="12905" y="0"/>
                    <a:pt x="10695" y="0"/>
                  </a:cubicBezTo>
                  <a:close/>
                </a:path>
              </a:pathLst>
            </a:custGeom>
            <a:solidFill>
              <a:srgbClr val="F2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56" name="Google Shape;3256;p17"/>
            <p:cNvGrpSpPr/>
            <p:nvPr/>
          </p:nvGrpSpPr>
          <p:grpSpPr>
            <a:xfrm>
              <a:off x="1959824" y="3177406"/>
              <a:ext cx="474931" cy="1079811"/>
              <a:chOff x="1959824" y="3177406"/>
              <a:chExt cx="474931" cy="1079811"/>
            </a:xfrm>
          </p:grpSpPr>
          <p:sp>
            <p:nvSpPr>
              <p:cNvPr id="3257" name="Google Shape;3257;p17"/>
              <p:cNvSpPr/>
              <p:nvPr/>
            </p:nvSpPr>
            <p:spPr>
              <a:xfrm>
                <a:off x="2214193" y="3532512"/>
                <a:ext cx="208368" cy="330439"/>
              </a:xfrm>
              <a:custGeom>
                <a:rect b="b" l="l" r="r" t="t"/>
                <a:pathLst>
                  <a:path extrusionOk="0" h="13088" w="8253">
                    <a:moveTo>
                      <a:pt x="2439" y="0"/>
                    </a:moveTo>
                    <a:cubicBezTo>
                      <a:pt x="2335" y="0"/>
                      <a:pt x="2230" y="11"/>
                      <a:pt x="2126" y="33"/>
                    </a:cubicBezTo>
                    <a:cubicBezTo>
                      <a:pt x="1273" y="202"/>
                      <a:pt x="510" y="1030"/>
                      <a:pt x="86" y="1740"/>
                    </a:cubicBezTo>
                    <a:cubicBezTo>
                      <a:pt x="1" y="1898"/>
                      <a:pt x="130" y="2037"/>
                      <a:pt x="263" y="2037"/>
                    </a:cubicBezTo>
                    <a:cubicBezTo>
                      <a:pt x="323" y="2037"/>
                      <a:pt x="383" y="2009"/>
                      <a:pt x="425" y="1942"/>
                    </a:cubicBezTo>
                    <a:cubicBezTo>
                      <a:pt x="790" y="1329"/>
                      <a:pt x="1475" y="560"/>
                      <a:pt x="2205" y="417"/>
                    </a:cubicBezTo>
                    <a:cubicBezTo>
                      <a:pt x="2284" y="400"/>
                      <a:pt x="2364" y="391"/>
                      <a:pt x="2444" y="391"/>
                    </a:cubicBezTo>
                    <a:cubicBezTo>
                      <a:pt x="2693" y="391"/>
                      <a:pt x="2939" y="474"/>
                      <a:pt x="3137" y="632"/>
                    </a:cubicBezTo>
                    <a:cubicBezTo>
                      <a:pt x="4570" y="1688"/>
                      <a:pt x="5216" y="3598"/>
                      <a:pt x="5776" y="5273"/>
                    </a:cubicBezTo>
                    <a:lnTo>
                      <a:pt x="5854" y="5501"/>
                    </a:lnTo>
                    <a:cubicBezTo>
                      <a:pt x="6650" y="7867"/>
                      <a:pt x="7223" y="10265"/>
                      <a:pt x="7849" y="12937"/>
                    </a:cubicBezTo>
                    <a:cubicBezTo>
                      <a:pt x="7868" y="13022"/>
                      <a:pt x="7947" y="13087"/>
                      <a:pt x="8038" y="13087"/>
                    </a:cubicBezTo>
                    <a:cubicBezTo>
                      <a:pt x="8051" y="13087"/>
                      <a:pt x="8064" y="13087"/>
                      <a:pt x="8077" y="13081"/>
                    </a:cubicBezTo>
                    <a:cubicBezTo>
                      <a:pt x="8188" y="13061"/>
                      <a:pt x="8253" y="12950"/>
                      <a:pt x="8227" y="12846"/>
                    </a:cubicBezTo>
                    <a:cubicBezTo>
                      <a:pt x="7608" y="10167"/>
                      <a:pt x="7021" y="7756"/>
                      <a:pt x="6226" y="5377"/>
                    </a:cubicBezTo>
                    <a:lnTo>
                      <a:pt x="6148" y="5149"/>
                    </a:lnTo>
                    <a:cubicBezTo>
                      <a:pt x="5568" y="3409"/>
                      <a:pt x="4903" y="1447"/>
                      <a:pt x="3365" y="313"/>
                    </a:cubicBezTo>
                    <a:cubicBezTo>
                      <a:pt x="3097" y="109"/>
                      <a:pt x="2772" y="0"/>
                      <a:pt x="2439"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8" name="Google Shape;3258;p17"/>
              <p:cNvSpPr/>
              <p:nvPr/>
            </p:nvSpPr>
            <p:spPr>
              <a:xfrm>
                <a:off x="2369061" y="3697530"/>
                <a:ext cx="14517" cy="91850"/>
              </a:xfrm>
              <a:custGeom>
                <a:rect b="b" l="l" r="r" t="t"/>
                <a:pathLst>
                  <a:path extrusionOk="0" h="3638" w="575">
                    <a:moveTo>
                      <a:pt x="353" y="1"/>
                    </a:moveTo>
                    <a:cubicBezTo>
                      <a:pt x="242" y="8"/>
                      <a:pt x="157" y="99"/>
                      <a:pt x="164" y="210"/>
                    </a:cubicBezTo>
                    <a:cubicBezTo>
                      <a:pt x="170" y="607"/>
                      <a:pt x="157" y="1005"/>
                      <a:pt x="111" y="1402"/>
                    </a:cubicBezTo>
                    <a:cubicBezTo>
                      <a:pt x="59" y="2074"/>
                      <a:pt x="1" y="2771"/>
                      <a:pt x="170" y="3488"/>
                    </a:cubicBezTo>
                    <a:cubicBezTo>
                      <a:pt x="190" y="3573"/>
                      <a:pt x="268" y="3638"/>
                      <a:pt x="359" y="3638"/>
                    </a:cubicBezTo>
                    <a:cubicBezTo>
                      <a:pt x="372" y="3638"/>
                      <a:pt x="392" y="3638"/>
                      <a:pt x="405" y="3631"/>
                    </a:cubicBezTo>
                    <a:cubicBezTo>
                      <a:pt x="509" y="3605"/>
                      <a:pt x="574" y="3501"/>
                      <a:pt x="548" y="3397"/>
                    </a:cubicBezTo>
                    <a:cubicBezTo>
                      <a:pt x="398" y="2738"/>
                      <a:pt x="450" y="2080"/>
                      <a:pt x="509" y="1435"/>
                    </a:cubicBezTo>
                    <a:cubicBezTo>
                      <a:pt x="548" y="1024"/>
                      <a:pt x="568" y="607"/>
                      <a:pt x="555" y="190"/>
                    </a:cubicBezTo>
                    <a:cubicBezTo>
                      <a:pt x="548" y="86"/>
                      <a:pt x="457" y="1"/>
                      <a:pt x="353"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9" name="Google Shape;3259;p17"/>
              <p:cNvSpPr/>
              <p:nvPr/>
            </p:nvSpPr>
            <p:spPr>
              <a:xfrm>
                <a:off x="2392238" y="3774560"/>
                <a:ext cx="37745" cy="41658"/>
              </a:xfrm>
              <a:custGeom>
                <a:rect b="b" l="l" r="r" t="t"/>
                <a:pathLst>
                  <a:path extrusionOk="0" h="1650" w="1495">
                    <a:moveTo>
                      <a:pt x="264" y="1"/>
                    </a:moveTo>
                    <a:cubicBezTo>
                      <a:pt x="46" y="1"/>
                      <a:pt x="0" y="349"/>
                      <a:pt x="249" y="391"/>
                    </a:cubicBezTo>
                    <a:cubicBezTo>
                      <a:pt x="777" y="489"/>
                      <a:pt x="1090" y="887"/>
                      <a:pt x="1064" y="1441"/>
                    </a:cubicBezTo>
                    <a:cubicBezTo>
                      <a:pt x="1057" y="1545"/>
                      <a:pt x="1136" y="1643"/>
                      <a:pt x="1247" y="1649"/>
                    </a:cubicBezTo>
                    <a:lnTo>
                      <a:pt x="1260" y="1649"/>
                    </a:lnTo>
                    <a:cubicBezTo>
                      <a:pt x="1364" y="1649"/>
                      <a:pt x="1455" y="1564"/>
                      <a:pt x="1455" y="1460"/>
                    </a:cubicBezTo>
                    <a:cubicBezTo>
                      <a:pt x="1494" y="711"/>
                      <a:pt x="1051" y="137"/>
                      <a:pt x="314" y="7"/>
                    </a:cubicBezTo>
                    <a:cubicBezTo>
                      <a:pt x="297" y="3"/>
                      <a:pt x="280" y="1"/>
                      <a:pt x="264"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0" name="Google Shape;3260;p17"/>
              <p:cNvSpPr/>
              <p:nvPr/>
            </p:nvSpPr>
            <p:spPr>
              <a:xfrm>
                <a:off x="2342072" y="3613405"/>
                <a:ext cx="19415" cy="47137"/>
              </a:xfrm>
              <a:custGeom>
                <a:rect b="b" l="l" r="r" t="t"/>
                <a:pathLst>
                  <a:path extrusionOk="0" h="1867" w="769">
                    <a:moveTo>
                      <a:pt x="496" y="1"/>
                    </a:moveTo>
                    <a:cubicBezTo>
                      <a:pt x="438" y="1"/>
                      <a:pt x="380" y="28"/>
                      <a:pt x="340" y="94"/>
                    </a:cubicBezTo>
                    <a:cubicBezTo>
                      <a:pt x="1" y="628"/>
                      <a:pt x="1" y="1260"/>
                      <a:pt x="33" y="1684"/>
                    </a:cubicBezTo>
                    <a:cubicBezTo>
                      <a:pt x="40" y="1788"/>
                      <a:pt x="131" y="1867"/>
                      <a:pt x="229" y="1867"/>
                    </a:cubicBezTo>
                    <a:lnTo>
                      <a:pt x="242" y="1867"/>
                    </a:lnTo>
                    <a:cubicBezTo>
                      <a:pt x="353" y="1860"/>
                      <a:pt x="431" y="1762"/>
                      <a:pt x="424" y="1658"/>
                    </a:cubicBezTo>
                    <a:cubicBezTo>
                      <a:pt x="385" y="1058"/>
                      <a:pt x="457" y="641"/>
                      <a:pt x="672" y="309"/>
                    </a:cubicBezTo>
                    <a:cubicBezTo>
                      <a:pt x="768" y="153"/>
                      <a:pt x="633" y="1"/>
                      <a:pt x="496"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1" name="Google Shape;3261;p17"/>
              <p:cNvSpPr/>
              <p:nvPr/>
            </p:nvSpPr>
            <p:spPr>
              <a:xfrm>
                <a:off x="2199246" y="3657891"/>
                <a:ext cx="59104" cy="412393"/>
              </a:xfrm>
              <a:custGeom>
                <a:rect b="b" l="l" r="r" t="t"/>
                <a:pathLst>
                  <a:path extrusionOk="0" h="16334" w="2341">
                    <a:moveTo>
                      <a:pt x="196" y="0"/>
                    </a:moveTo>
                    <a:cubicBezTo>
                      <a:pt x="98" y="0"/>
                      <a:pt x="1" y="65"/>
                      <a:pt x="1" y="196"/>
                    </a:cubicBezTo>
                    <a:lnTo>
                      <a:pt x="1" y="352"/>
                    </a:lnTo>
                    <a:cubicBezTo>
                      <a:pt x="1" y="2451"/>
                      <a:pt x="1" y="4106"/>
                      <a:pt x="750" y="6075"/>
                    </a:cubicBezTo>
                    <a:cubicBezTo>
                      <a:pt x="1271" y="7430"/>
                      <a:pt x="1617" y="8942"/>
                      <a:pt x="1845" y="10845"/>
                    </a:cubicBezTo>
                    <a:cubicBezTo>
                      <a:pt x="1936" y="11582"/>
                      <a:pt x="1695" y="12286"/>
                      <a:pt x="1434" y="13022"/>
                    </a:cubicBezTo>
                    <a:cubicBezTo>
                      <a:pt x="1095" y="14000"/>
                      <a:pt x="737" y="15023"/>
                      <a:pt x="1154" y="16203"/>
                    </a:cubicBezTo>
                    <a:cubicBezTo>
                      <a:pt x="1180" y="16281"/>
                      <a:pt x="1252" y="16333"/>
                      <a:pt x="1337" y="16333"/>
                    </a:cubicBezTo>
                    <a:cubicBezTo>
                      <a:pt x="1363" y="16333"/>
                      <a:pt x="1382" y="16333"/>
                      <a:pt x="1402" y="16327"/>
                    </a:cubicBezTo>
                    <a:cubicBezTo>
                      <a:pt x="1506" y="16288"/>
                      <a:pt x="1558" y="16177"/>
                      <a:pt x="1526" y="16072"/>
                    </a:cubicBezTo>
                    <a:cubicBezTo>
                      <a:pt x="1154" y="15030"/>
                      <a:pt x="1474" y="14117"/>
                      <a:pt x="1806" y="13153"/>
                    </a:cubicBezTo>
                    <a:cubicBezTo>
                      <a:pt x="2067" y="12403"/>
                      <a:pt x="2340" y="11628"/>
                      <a:pt x="2236" y="10800"/>
                    </a:cubicBezTo>
                    <a:cubicBezTo>
                      <a:pt x="2008" y="8864"/>
                      <a:pt x="1649" y="7319"/>
                      <a:pt x="1122" y="5931"/>
                    </a:cubicBezTo>
                    <a:cubicBezTo>
                      <a:pt x="392" y="4035"/>
                      <a:pt x="392" y="2412"/>
                      <a:pt x="392" y="352"/>
                    </a:cubicBezTo>
                    <a:lnTo>
                      <a:pt x="392" y="196"/>
                    </a:lnTo>
                    <a:cubicBezTo>
                      <a:pt x="392" y="65"/>
                      <a:pt x="294" y="0"/>
                      <a:pt x="196"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2" name="Google Shape;3262;p17"/>
              <p:cNvSpPr/>
              <p:nvPr/>
            </p:nvSpPr>
            <p:spPr>
              <a:xfrm>
                <a:off x="2237092" y="3951444"/>
                <a:ext cx="41330" cy="305772"/>
              </a:xfrm>
              <a:custGeom>
                <a:rect b="b" l="l" r="r" t="t"/>
                <a:pathLst>
                  <a:path extrusionOk="0" h="12111" w="1637">
                    <a:moveTo>
                      <a:pt x="550" y="0"/>
                    </a:moveTo>
                    <a:cubicBezTo>
                      <a:pt x="420" y="0"/>
                      <a:pt x="287" y="125"/>
                      <a:pt x="366" y="287"/>
                    </a:cubicBezTo>
                    <a:cubicBezTo>
                      <a:pt x="1226" y="2379"/>
                      <a:pt x="900" y="4465"/>
                      <a:pt x="574" y="6479"/>
                    </a:cubicBezTo>
                    <a:cubicBezTo>
                      <a:pt x="294" y="8265"/>
                      <a:pt x="1" y="10109"/>
                      <a:pt x="522" y="11967"/>
                    </a:cubicBezTo>
                    <a:cubicBezTo>
                      <a:pt x="542" y="12045"/>
                      <a:pt x="620" y="12104"/>
                      <a:pt x="711" y="12110"/>
                    </a:cubicBezTo>
                    <a:cubicBezTo>
                      <a:pt x="731" y="12110"/>
                      <a:pt x="744" y="12104"/>
                      <a:pt x="763" y="12104"/>
                    </a:cubicBezTo>
                    <a:cubicBezTo>
                      <a:pt x="867" y="12071"/>
                      <a:pt x="933" y="11967"/>
                      <a:pt x="900" y="11856"/>
                    </a:cubicBezTo>
                    <a:cubicBezTo>
                      <a:pt x="398" y="10083"/>
                      <a:pt x="672" y="8363"/>
                      <a:pt x="965" y="6544"/>
                    </a:cubicBezTo>
                    <a:cubicBezTo>
                      <a:pt x="1298" y="4472"/>
                      <a:pt x="1636" y="2334"/>
                      <a:pt x="731" y="137"/>
                    </a:cubicBezTo>
                    <a:cubicBezTo>
                      <a:pt x="697" y="41"/>
                      <a:pt x="624" y="0"/>
                      <a:pt x="550"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3" name="Google Shape;3263;p17"/>
              <p:cNvSpPr/>
              <p:nvPr/>
            </p:nvSpPr>
            <p:spPr>
              <a:xfrm>
                <a:off x="2212097" y="3799176"/>
                <a:ext cx="72587" cy="157065"/>
              </a:xfrm>
              <a:custGeom>
                <a:rect b="b" l="l" r="r" t="t"/>
                <a:pathLst>
                  <a:path extrusionOk="0" h="6221" w="2875">
                    <a:moveTo>
                      <a:pt x="286" y="0"/>
                    </a:moveTo>
                    <a:cubicBezTo>
                      <a:pt x="119" y="0"/>
                      <a:pt x="1" y="239"/>
                      <a:pt x="176" y="361"/>
                    </a:cubicBezTo>
                    <a:cubicBezTo>
                      <a:pt x="1903" y="1600"/>
                      <a:pt x="2477" y="4096"/>
                      <a:pt x="2431" y="6018"/>
                    </a:cubicBezTo>
                    <a:cubicBezTo>
                      <a:pt x="2431" y="6129"/>
                      <a:pt x="2516" y="6221"/>
                      <a:pt x="2626" y="6221"/>
                    </a:cubicBezTo>
                    <a:cubicBezTo>
                      <a:pt x="2731" y="6221"/>
                      <a:pt x="2822" y="6136"/>
                      <a:pt x="2829" y="6025"/>
                    </a:cubicBezTo>
                    <a:cubicBezTo>
                      <a:pt x="2874" y="4005"/>
                      <a:pt x="2261" y="1372"/>
                      <a:pt x="404" y="42"/>
                    </a:cubicBezTo>
                    <a:cubicBezTo>
                      <a:pt x="364" y="13"/>
                      <a:pt x="324" y="0"/>
                      <a:pt x="286"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4" name="Google Shape;3264;p17"/>
              <p:cNvSpPr/>
              <p:nvPr/>
            </p:nvSpPr>
            <p:spPr>
              <a:xfrm>
                <a:off x="2210608" y="3495626"/>
                <a:ext cx="44284" cy="95158"/>
              </a:xfrm>
              <a:custGeom>
                <a:rect b="b" l="l" r="r" t="t"/>
                <a:pathLst>
                  <a:path extrusionOk="0" h="3769" w="1754">
                    <a:moveTo>
                      <a:pt x="1538" y="1"/>
                    </a:moveTo>
                    <a:cubicBezTo>
                      <a:pt x="1428" y="8"/>
                      <a:pt x="1343" y="92"/>
                      <a:pt x="1343" y="203"/>
                    </a:cubicBezTo>
                    <a:cubicBezTo>
                      <a:pt x="1356" y="809"/>
                      <a:pt x="1063" y="1220"/>
                      <a:pt x="756" y="1656"/>
                    </a:cubicBezTo>
                    <a:cubicBezTo>
                      <a:pt x="404" y="2152"/>
                      <a:pt x="0" y="2712"/>
                      <a:pt x="91" y="3592"/>
                    </a:cubicBezTo>
                    <a:cubicBezTo>
                      <a:pt x="105" y="3696"/>
                      <a:pt x="189" y="3768"/>
                      <a:pt x="287" y="3768"/>
                    </a:cubicBezTo>
                    <a:lnTo>
                      <a:pt x="313" y="3768"/>
                    </a:lnTo>
                    <a:cubicBezTo>
                      <a:pt x="417" y="3755"/>
                      <a:pt x="496" y="3657"/>
                      <a:pt x="489" y="3553"/>
                    </a:cubicBezTo>
                    <a:cubicBezTo>
                      <a:pt x="404" y="2823"/>
                      <a:pt x="730" y="2367"/>
                      <a:pt x="1076" y="1885"/>
                    </a:cubicBezTo>
                    <a:cubicBezTo>
                      <a:pt x="1415" y="1415"/>
                      <a:pt x="1753" y="926"/>
                      <a:pt x="1740" y="197"/>
                    </a:cubicBezTo>
                    <a:cubicBezTo>
                      <a:pt x="1734" y="86"/>
                      <a:pt x="1649" y="1"/>
                      <a:pt x="1538"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5" name="Google Shape;3265;p17"/>
              <p:cNvSpPr/>
              <p:nvPr/>
            </p:nvSpPr>
            <p:spPr>
              <a:xfrm>
                <a:off x="2276756" y="3501104"/>
                <a:ext cx="35145" cy="41608"/>
              </a:xfrm>
              <a:custGeom>
                <a:rect b="b" l="l" r="r" t="t"/>
                <a:pathLst>
                  <a:path extrusionOk="0" h="1648" w="1392">
                    <a:moveTo>
                      <a:pt x="1113" y="1"/>
                    </a:moveTo>
                    <a:cubicBezTo>
                      <a:pt x="1087" y="1"/>
                      <a:pt x="1059" y="6"/>
                      <a:pt x="1030" y="19"/>
                    </a:cubicBezTo>
                    <a:cubicBezTo>
                      <a:pt x="385" y="260"/>
                      <a:pt x="0" y="807"/>
                      <a:pt x="33" y="1459"/>
                    </a:cubicBezTo>
                    <a:cubicBezTo>
                      <a:pt x="33" y="1563"/>
                      <a:pt x="124" y="1648"/>
                      <a:pt x="228" y="1648"/>
                    </a:cubicBezTo>
                    <a:lnTo>
                      <a:pt x="235" y="1648"/>
                    </a:lnTo>
                    <a:cubicBezTo>
                      <a:pt x="346" y="1641"/>
                      <a:pt x="430" y="1550"/>
                      <a:pt x="424" y="1446"/>
                    </a:cubicBezTo>
                    <a:cubicBezTo>
                      <a:pt x="404" y="964"/>
                      <a:pt x="678" y="566"/>
                      <a:pt x="1167" y="384"/>
                    </a:cubicBezTo>
                    <a:cubicBezTo>
                      <a:pt x="1391" y="309"/>
                      <a:pt x="1306" y="1"/>
                      <a:pt x="1113"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6" name="Google Shape;3266;p17"/>
              <p:cNvSpPr/>
              <p:nvPr/>
            </p:nvSpPr>
            <p:spPr>
              <a:xfrm>
                <a:off x="2197959" y="3704574"/>
                <a:ext cx="63018" cy="88265"/>
              </a:xfrm>
              <a:custGeom>
                <a:rect b="b" l="l" r="r" t="t"/>
                <a:pathLst>
                  <a:path extrusionOk="0" h="3496" w="2496">
                    <a:moveTo>
                      <a:pt x="256" y="1"/>
                    </a:moveTo>
                    <a:cubicBezTo>
                      <a:pt x="127" y="1"/>
                      <a:pt x="1" y="128"/>
                      <a:pt x="71" y="282"/>
                    </a:cubicBezTo>
                    <a:cubicBezTo>
                      <a:pt x="228" y="576"/>
                      <a:pt x="514" y="915"/>
                      <a:pt x="821" y="1273"/>
                    </a:cubicBezTo>
                    <a:cubicBezTo>
                      <a:pt x="1368" y="1912"/>
                      <a:pt x="2046" y="2714"/>
                      <a:pt x="1857" y="3228"/>
                    </a:cubicBezTo>
                    <a:cubicBezTo>
                      <a:pt x="1818" y="3333"/>
                      <a:pt x="1870" y="3443"/>
                      <a:pt x="1974" y="3483"/>
                    </a:cubicBezTo>
                    <a:cubicBezTo>
                      <a:pt x="1994" y="3489"/>
                      <a:pt x="2020" y="3496"/>
                      <a:pt x="2039" y="3496"/>
                    </a:cubicBezTo>
                    <a:cubicBezTo>
                      <a:pt x="2124" y="3496"/>
                      <a:pt x="2196" y="3443"/>
                      <a:pt x="2228" y="3365"/>
                    </a:cubicBezTo>
                    <a:cubicBezTo>
                      <a:pt x="2496" y="2629"/>
                      <a:pt x="1766" y="1775"/>
                      <a:pt x="1120" y="1019"/>
                    </a:cubicBezTo>
                    <a:cubicBezTo>
                      <a:pt x="827" y="674"/>
                      <a:pt x="553" y="354"/>
                      <a:pt x="423" y="100"/>
                    </a:cubicBezTo>
                    <a:cubicBezTo>
                      <a:pt x="381" y="30"/>
                      <a:pt x="318" y="1"/>
                      <a:pt x="256"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7" name="Google Shape;3267;p17"/>
              <p:cNvSpPr/>
              <p:nvPr/>
            </p:nvSpPr>
            <p:spPr>
              <a:xfrm>
                <a:off x="2219646" y="3748252"/>
                <a:ext cx="22319" cy="27974"/>
              </a:xfrm>
              <a:custGeom>
                <a:rect b="b" l="l" r="r" t="t"/>
                <a:pathLst>
                  <a:path extrusionOk="0" h="1108" w="884">
                    <a:moveTo>
                      <a:pt x="590" y="1"/>
                    </a:moveTo>
                    <a:cubicBezTo>
                      <a:pt x="551" y="1"/>
                      <a:pt x="510" y="14"/>
                      <a:pt x="470" y="45"/>
                    </a:cubicBezTo>
                    <a:cubicBezTo>
                      <a:pt x="203" y="254"/>
                      <a:pt x="40" y="560"/>
                      <a:pt x="7" y="892"/>
                    </a:cubicBezTo>
                    <a:cubicBezTo>
                      <a:pt x="1" y="1003"/>
                      <a:pt x="79" y="1101"/>
                      <a:pt x="190" y="1107"/>
                    </a:cubicBezTo>
                    <a:lnTo>
                      <a:pt x="203" y="1107"/>
                    </a:lnTo>
                    <a:cubicBezTo>
                      <a:pt x="207" y="1108"/>
                      <a:pt x="211" y="1108"/>
                      <a:pt x="215" y="1108"/>
                    </a:cubicBezTo>
                    <a:cubicBezTo>
                      <a:pt x="314" y="1108"/>
                      <a:pt x="392" y="1032"/>
                      <a:pt x="405" y="931"/>
                    </a:cubicBezTo>
                    <a:cubicBezTo>
                      <a:pt x="418" y="710"/>
                      <a:pt x="529" y="508"/>
                      <a:pt x="705" y="364"/>
                    </a:cubicBezTo>
                    <a:cubicBezTo>
                      <a:pt x="884" y="238"/>
                      <a:pt x="756" y="1"/>
                      <a:pt x="590"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8" name="Google Shape;3268;p17"/>
              <p:cNvSpPr/>
              <p:nvPr/>
            </p:nvSpPr>
            <p:spPr>
              <a:xfrm>
                <a:off x="2208134" y="3883023"/>
                <a:ext cx="38906" cy="52641"/>
              </a:xfrm>
              <a:custGeom>
                <a:rect b="b" l="l" r="r" t="t"/>
                <a:pathLst>
                  <a:path extrusionOk="0" h="2085" w="1541">
                    <a:moveTo>
                      <a:pt x="1255" y="1"/>
                    </a:moveTo>
                    <a:cubicBezTo>
                      <a:pt x="1208" y="1"/>
                      <a:pt x="1158" y="20"/>
                      <a:pt x="1115" y="64"/>
                    </a:cubicBezTo>
                    <a:cubicBezTo>
                      <a:pt x="1050" y="136"/>
                      <a:pt x="978" y="208"/>
                      <a:pt x="906" y="273"/>
                    </a:cubicBezTo>
                    <a:cubicBezTo>
                      <a:pt x="463" y="716"/>
                      <a:pt x="0" y="1166"/>
                      <a:pt x="27" y="1896"/>
                    </a:cubicBezTo>
                    <a:cubicBezTo>
                      <a:pt x="33" y="2000"/>
                      <a:pt x="118" y="2085"/>
                      <a:pt x="222" y="2085"/>
                    </a:cubicBezTo>
                    <a:lnTo>
                      <a:pt x="235" y="2085"/>
                    </a:lnTo>
                    <a:cubicBezTo>
                      <a:pt x="339" y="2078"/>
                      <a:pt x="424" y="1987"/>
                      <a:pt x="424" y="1876"/>
                    </a:cubicBezTo>
                    <a:cubicBezTo>
                      <a:pt x="398" y="1329"/>
                      <a:pt x="783" y="951"/>
                      <a:pt x="1180" y="553"/>
                    </a:cubicBezTo>
                    <a:cubicBezTo>
                      <a:pt x="1258" y="482"/>
                      <a:pt x="1330" y="410"/>
                      <a:pt x="1402" y="338"/>
                    </a:cubicBezTo>
                    <a:cubicBezTo>
                      <a:pt x="1541" y="194"/>
                      <a:pt x="1407" y="1"/>
                      <a:pt x="1255"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9" name="Google Shape;3269;p17"/>
              <p:cNvSpPr/>
              <p:nvPr/>
            </p:nvSpPr>
            <p:spPr>
              <a:xfrm>
                <a:off x="2209573" y="3556194"/>
                <a:ext cx="225182" cy="286004"/>
              </a:xfrm>
              <a:custGeom>
                <a:rect b="b" l="l" r="r" t="t"/>
                <a:pathLst>
                  <a:path extrusionOk="0" h="11328" w="8919">
                    <a:moveTo>
                      <a:pt x="3483" y="1"/>
                    </a:moveTo>
                    <a:cubicBezTo>
                      <a:pt x="3312" y="1"/>
                      <a:pt x="3136" y="18"/>
                      <a:pt x="2955" y="53"/>
                    </a:cubicBezTo>
                    <a:cubicBezTo>
                      <a:pt x="2453" y="150"/>
                      <a:pt x="2088" y="431"/>
                      <a:pt x="1768" y="678"/>
                    </a:cubicBezTo>
                    <a:cubicBezTo>
                      <a:pt x="1424" y="948"/>
                      <a:pt x="1114" y="1188"/>
                      <a:pt x="661" y="1188"/>
                    </a:cubicBezTo>
                    <a:cubicBezTo>
                      <a:pt x="556" y="1188"/>
                      <a:pt x="444" y="1176"/>
                      <a:pt x="321" y="1148"/>
                    </a:cubicBezTo>
                    <a:cubicBezTo>
                      <a:pt x="303" y="1143"/>
                      <a:pt x="286" y="1141"/>
                      <a:pt x="270" y="1141"/>
                    </a:cubicBezTo>
                    <a:cubicBezTo>
                      <a:pt x="57" y="1141"/>
                      <a:pt x="0" y="1472"/>
                      <a:pt x="230" y="1532"/>
                    </a:cubicBezTo>
                    <a:cubicBezTo>
                      <a:pt x="386" y="1567"/>
                      <a:pt x="529" y="1583"/>
                      <a:pt x="662" y="1583"/>
                    </a:cubicBezTo>
                    <a:cubicBezTo>
                      <a:pt x="1244" y="1583"/>
                      <a:pt x="1633" y="1283"/>
                      <a:pt x="2010" y="991"/>
                    </a:cubicBezTo>
                    <a:cubicBezTo>
                      <a:pt x="2322" y="743"/>
                      <a:pt x="2622" y="522"/>
                      <a:pt x="3026" y="437"/>
                    </a:cubicBezTo>
                    <a:cubicBezTo>
                      <a:pt x="3181" y="409"/>
                      <a:pt x="3331" y="394"/>
                      <a:pt x="3476" y="394"/>
                    </a:cubicBezTo>
                    <a:cubicBezTo>
                      <a:pt x="3928" y="394"/>
                      <a:pt x="4331" y="534"/>
                      <a:pt x="4682" y="815"/>
                    </a:cubicBezTo>
                    <a:cubicBezTo>
                      <a:pt x="5718" y="1643"/>
                      <a:pt x="6148" y="3611"/>
                      <a:pt x="6200" y="5045"/>
                    </a:cubicBezTo>
                    <a:cubicBezTo>
                      <a:pt x="6285" y="7404"/>
                      <a:pt x="6709" y="9373"/>
                      <a:pt x="8514" y="11269"/>
                    </a:cubicBezTo>
                    <a:cubicBezTo>
                      <a:pt x="8547" y="11308"/>
                      <a:pt x="8599" y="11328"/>
                      <a:pt x="8657" y="11328"/>
                    </a:cubicBezTo>
                    <a:cubicBezTo>
                      <a:pt x="8827" y="11328"/>
                      <a:pt x="8918" y="11119"/>
                      <a:pt x="8801" y="10996"/>
                    </a:cubicBezTo>
                    <a:cubicBezTo>
                      <a:pt x="7080" y="9184"/>
                      <a:pt x="6676" y="7300"/>
                      <a:pt x="6591" y="5032"/>
                    </a:cubicBezTo>
                    <a:cubicBezTo>
                      <a:pt x="6533" y="3442"/>
                      <a:pt x="6063" y="1415"/>
                      <a:pt x="4923" y="509"/>
                    </a:cubicBezTo>
                    <a:cubicBezTo>
                      <a:pt x="4502" y="172"/>
                      <a:pt x="4021" y="1"/>
                      <a:pt x="348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0" name="Google Shape;3270;p17"/>
              <p:cNvSpPr/>
              <p:nvPr/>
            </p:nvSpPr>
            <p:spPr>
              <a:xfrm>
                <a:off x="2204675" y="3663471"/>
                <a:ext cx="77863" cy="446780"/>
              </a:xfrm>
              <a:custGeom>
                <a:rect b="b" l="l" r="r" t="t"/>
                <a:pathLst>
                  <a:path extrusionOk="0" h="17696" w="3084">
                    <a:moveTo>
                      <a:pt x="421" y="1"/>
                    </a:moveTo>
                    <a:cubicBezTo>
                      <a:pt x="311" y="1"/>
                      <a:pt x="200" y="83"/>
                      <a:pt x="222" y="229"/>
                    </a:cubicBezTo>
                    <a:cubicBezTo>
                      <a:pt x="385" y="1272"/>
                      <a:pt x="313" y="2406"/>
                      <a:pt x="235" y="3612"/>
                    </a:cubicBezTo>
                    <a:cubicBezTo>
                      <a:pt x="118" y="5443"/>
                      <a:pt x="1" y="7340"/>
                      <a:pt x="796" y="8904"/>
                    </a:cubicBezTo>
                    <a:lnTo>
                      <a:pt x="815" y="8949"/>
                    </a:lnTo>
                    <a:cubicBezTo>
                      <a:pt x="1773" y="10826"/>
                      <a:pt x="2673" y="12606"/>
                      <a:pt x="2269" y="14724"/>
                    </a:cubicBezTo>
                    <a:cubicBezTo>
                      <a:pt x="2191" y="15102"/>
                      <a:pt x="1949" y="15487"/>
                      <a:pt x="1702" y="15865"/>
                    </a:cubicBezTo>
                    <a:cubicBezTo>
                      <a:pt x="1369" y="16379"/>
                      <a:pt x="1017" y="16914"/>
                      <a:pt x="1089" y="17520"/>
                    </a:cubicBezTo>
                    <a:cubicBezTo>
                      <a:pt x="1102" y="17618"/>
                      <a:pt x="1187" y="17689"/>
                      <a:pt x="1285" y="17689"/>
                    </a:cubicBezTo>
                    <a:lnTo>
                      <a:pt x="1311" y="17696"/>
                    </a:lnTo>
                    <a:cubicBezTo>
                      <a:pt x="1415" y="17683"/>
                      <a:pt x="1493" y="17585"/>
                      <a:pt x="1480" y="17481"/>
                    </a:cubicBezTo>
                    <a:cubicBezTo>
                      <a:pt x="1428" y="17018"/>
                      <a:pt x="1721" y="16562"/>
                      <a:pt x="2034" y="16086"/>
                    </a:cubicBezTo>
                    <a:cubicBezTo>
                      <a:pt x="2295" y="15682"/>
                      <a:pt x="2569" y="15265"/>
                      <a:pt x="2660" y="14796"/>
                    </a:cubicBezTo>
                    <a:cubicBezTo>
                      <a:pt x="3083" y="12547"/>
                      <a:pt x="2112" y="10631"/>
                      <a:pt x="1167" y="8780"/>
                    </a:cubicBezTo>
                    <a:lnTo>
                      <a:pt x="1141" y="8728"/>
                    </a:lnTo>
                    <a:cubicBezTo>
                      <a:pt x="398" y="7261"/>
                      <a:pt x="515" y="5417"/>
                      <a:pt x="633" y="3631"/>
                    </a:cubicBezTo>
                    <a:cubicBezTo>
                      <a:pt x="705" y="2464"/>
                      <a:pt x="783" y="1252"/>
                      <a:pt x="613" y="164"/>
                    </a:cubicBezTo>
                    <a:cubicBezTo>
                      <a:pt x="593" y="52"/>
                      <a:pt x="507" y="1"/>
                      <a:pt x="421"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1" name="Google Shape;3271;p17"/>
              <p:cNvSpPr/>
              <p:nvPr/>
            </p:nvSpPr>
            <p:spPr>
              <a:xfrm>
                <a:off x="2190688" y="3807432"/>
                <a:ext cx="26257" cy="34766"/>
              </a:xfrm>
              <a:custGeom>
                <a:rect b="b" l="l" r="r" t="t"/>
                <a:pathLst>
                  <a:path extrusionOk="0" h="1377" w="1040">
                    <a:moveTo>
                      <a:pt x="750" y="0"/>
                    </a:moveTo>
                    <a:cubicBezTo>
                      <a:pt x="707" y="0"/>
                      <a:pt x="662" y="16"/>
                      <a:pt x="620" y="54"/>
                    </a:cubicBezTo>
                    <a:cubicBezTo>
                      <a:pt x="287" y="334"/>
                      <a:pt x="72" y="725"/>
                      <a:pt x="14" y="1155"/>
                    </a:cubicBezTo>
                    <a:cubicBezTo>
                      <a:pt x="1" y="1266"/>
                      <a:pt x="72" y="1364"/>
                      <a:pt x="183" y="1377"/>
                    </a:cubicBezTo>
                    <a:lnTo>
                      <a:pt x="209" y="1377"/>
                    </a:lnTo>
                    <a:cubicBezTo>
                      <a:pt x="307" y="1377"/>
                      <a:pt x="392" y="1305"/>
                      <a:pt x="405" y="1207"/>
                    </a:cubicBezTo>
                    <a:cubicBezTo>
                      <a:pt x="450" y="875"/>
                      <a:pt x="620" y="569"/>
                      <a:pt x="880" y="354"/>
                    </a:cubicBezTo>
                    <a:cubicBezTo>
                      <a:pt x="1039" y="215"/>
                      <a:pt x="908" y="0"/>
                      <a:pt x="750"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2" name="Google Shape;3272;p17"/>
              <p:cNvSpPr/>
              <p:nvPr/>
            </p:nvSpPr>
            <p:spPr>
              <a:xfrm>
                <a:off x="2263628" y="4021784"/>
                <a:ext cx="25980" cy="78772"/>
              </a:xfrm>
              <a:custGeom>
                <a:rect b="b" l="l" r="r" t="t"/>
                <a:pathLst>
                  <a:path extrusionOk="0" h="3120" w="1029">
                    <a:moveTo>
                      <a:pt x="262" y="1"/>
                    </a:moveTo>
                    <a:cubicBezTo>
                      <a:pt x="130" y="1"/>
                      <a:pt x="0" y="137"/>
                      <a:pt x="84" y="291"/>
                    </a:cubicBezTo>
                    <a:cubicBezTo>
                      <a:pt x="455" y="988"/>
                      <a:pt x="631" y="1894"/>
                      <a:pt x="605" y="2917"/>
                    </a:cubicBezTo>
                    <a:cubicBezTo>
                      <a:pt x="599" y="3022"/>
                      <a:pt x="690" y="3113"/>
                      <a:pt x="794" y="3119"/>
                    </a:cubicBezTo>
                    <a:lnTo>
                      <a:pt x="801" y="3119"/>
                    </a:lnTo>
                    <a:cubicBezTo>
                      <a:pt x="911" y="3119"/>
                      <a:pt x="996" y="3035"/>
                      <a:pt x="1003" y="2924"/>
                    </a:cubicBezTo>
                    <a:cubicBezTo>
                      <a:pt x="1029" y="1816"/>
                      <a:pt x="840" y="877"/>
                      <a:pt x="429" y="108"/>
                    </a:cubicBezTo>
                    <a:cubicBezTo>
                      <a:pt x="389" y="32"/>
                      <a:pt x="325" y="1"/>
                      <a:pt x="262"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3" name="Google Shape;3273;p17"/>
              <p:cNvSpPr/>
              <p:nvPr/>
            </p:nvSpPr>
            <p:spPr>
              <a:xfrm>
                <a:off x="2217021" y="3921475"/>
                <a:ext cx="34438" cy="45799"/>
              </a:xfrm>
              <a:custGeom>
                <a:rect b="b" l="l" r="r" t="t"/>
                <a:pathLst>
                  <a:path extrusionOk="0" h="1814" w="1364">
                    <a:moveTo>
                      <a:pt x="1080" y="0"/>
                    </a:moveTo>
                    <a:cubicBezTo>
                      <a:pt x="1052" y="0"/>
                      <a:pt x="1022" y="7"/>
                      <a:pt x="991" y="21"/>
                    </a:cubicBezTo>
                    <a:cubicBezTo>
                      <a:pt x="424" y="275"/>
                      <a:pt x="20" y="927"/>
                      <a:pt x="0" y="1611"/>
                    </a:cubicBezTo>
                    <a:cubicBezTo>
                      <a:pt x="0" y="1722"/>
                      <a:pt x="85" y="1807"/>
                      <a:pt x="196" y="1813"/>
                    </a:cubicBezTo>
                    <a:lnTo>
                      <a:pt x="202" y="1813"/>
                    </a:lnTo>
                    <a:cubicBezTo>
                      <a:pt x="307" y="1813"/>
                      <a:pt x="398" y="1728"/>
                      <a:pt x="398" y="1618"/>
                    </a:cubicBezTo>
                    <a:cubicBezTo>
                      <a:pt x="411" y="1090"/>
                      <a:pt x="730" y="568"/>
                      <a:pt x="1154" y="379"/>
                    </a:cubicBezTo>
                    <a:cubicBezTo>
                      <a:pt x="1364" y="289"/>
                      <a:pt x="1268" y="0"/>
                      <a:pt x="1080"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4" name="Google Shape;3274;p17"/>
              <p:cNvSpPr/>
              <p:nvPr/>
            </p:nvSpPr>
            <p:spPr>
              <a:xfrm>
                <a:off x="1971994" y="3532411"/>
                <a:ext cx="208393" cy="330540"/>
              </a:xfrm>
              <a:custGeom>
                <a:rect b="b" l="l" r="r" t="t"/>
                <a:pathLst>
                  <a:path extrusionOk="0" h="13092" w="8254">
                    <a:moveTo>
                      <a:pt x="5803" y="1"/>
                    </a:moveTo>
                    <a:cubicBezTo>
                      <a:pt x="5475" y="1"/>
                      <a:pt x="5154" y="111"/>
                      <a:pt x="4889" y="317"/>
                    </a:cubicBezTo>
                    <a:cubicBezTo>
                      <a:pt x="3351" y="1451"/>
                      <a:pt x="2686" y="3419"/>
                      <a:pt x="2106" y="5153"/>
                    </a:cubicBezTo>
                    <a:lnTo>
                      <a:pt x="2028" y="5381"/>
                    </a:lnTo>
                    <a:cubicBezTo>
                      <a:pt x="1226" y="7760"/>
                      <a:pt x="646" y="10171"/>
                      <a:pt x="27" y="12850"/>
                    </a:cubicBezTo>
                    <a:cubicBezTo>
                      <a:pt x="1" y="12954"/>
                      <a:pt x="66" y="13059"/>
                      <a:pt x="177" y="13085"/>
                    </a:cubicBezTo>
                    <a:cubicBezTo>
                      <a:pt x="190" y="13091"/>
                      <a:pt x="203" y="13091"/>
                      <a:pt x="222" y="13091"/>
                    </a:cubicBezTo>
                    <a:cubicBezTo>
                      <a:pt x="314" y="13091"/>
                      <a:pt x="392" y="13026"/>
                      <a:pt x="411" y="12935"/>
                    </a:cubicBezTo>
                    <a:cubicBezTo>
                      <a:pt x="1031" y="10269"/>
                      <a:pt x="1611" y="7871"/>
                      <a:pt x="2406" y="5505"/>
                    </a:cubicBezTo>
                    <a:lnTo>
                      <a:pt x="2484" y="5277"/>
                    </a:lnTo>
                    <a:cubicBezTo>
                      <a:pt x="3044" y="3595"/>
                      <a:pt x="3683" y="1692"/>
                      <a:pt x="5117" y="636"/>
                    </a:cubicBezTo>
                    <a:cubicBezTo>
                      <a:pt x="5319" y="478"/>
                      <a:pt x="5563" y="395"/>
                      <a:pt x="5810" y="395"/>
                    </a:cubicBezTo>
                    <a:cubicBezTo>
                      <a:pt x="5890" y="395"/>
                      <a:pt x="5970" y="404"/>
                      <a:pt x="6049" y="421"/>
                    </a:cubicBezTo>
                    <a:cubicBezTo>
                      <a:pt x="6779" y="564"/>
                      <a:pt x="7463" y="1333"/>
                      <a:pt x="7828" y="1946"/>
                    </a:cubicBezTo>
                    <a:cubicBezTo>
                      <a:pt x="7870" y="2012"/>
                      <a:pt x="7930" y="2039"/>
                      <a:pt x="7989" y="2039"/>
                    </a:cubicBezTo>
                    <a:cubicBezTo>
                      <a:pt x="8122" y="2039"/>
                      <a:pt x="8253" y="1898"/>
                      <a:pt x="8167" y="1744"/>
                    </a:cubicBezTo>
                    <a:cubicBezTo>
                      <a:pt x="7744" y="1034"/>
                      <a:pt x="6988" y="206"/>
                      <a:pt x="6127" y="37"/>
                    </a:cubicBezTo>
                    <a:cubicBezTo>
                      <a:pt x="6019" y="12"/>
                      <a:pt x="5911" y="1"/>
                      <a:pt x="5803"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5" name="Google Shape;3275;p17"/>
              <p:cNvSpPr/>
              <p:nvPr/>
            </p:nvSpPr>
            <p:spPr>
              <a:xfrm>
                <a:off x="2011481" y="3703135"/>
                <a:ext cx="16815" cy="95133"/>
              </a:xfrm>
              <a:custGeom>
                <a:rect b="b" l="l" r="r" t="t"/>
                <a:pathLst>
                  <a:path extrusionOk="0" h="3768" w="666">
                    <a:moveTo>
                      <a:pt x="230" y="0"/>
                    </a:moveTo>
                    <a:cubicBezTo>
                      <a:pt x="131" y="0"/>
                      <a:pt x="46" y="77"/>
                      <a:pt x="34" y="183"/>
                    </a:cubicBezTo>
                    <a:cubicBezTo>
                      <a:pt x="21" y="620"/>
                      <a:pt x="47" y="1056"/>
                      <a:pt x="112" y="1487"/>
                    </a:cubicBezTo>
                    <a:cubicBezTo>
                      <a:pt x="183" y="2151"/>
                      <a:pt x="262" y="2836"/>
                      <a:pt x="47" y="3507"/>
                    </a:cubicBezTo>
                    <a:cubicBezTo>
                      <a:pt x="1" y="3637"/>
                      <a:pt x="99" y="3768"/>
                      <a:pt x="236" y="3768"/>
                    </a:cubicBezTo>
                    <a:cubicBezTo>
                      <a:pt x="320" y="3768"/>
                      <a:pt x="392" y="3709"/>
                      <a:pt x="418" y="3631"/>
                    </a:cubicBezTo>
                    <a:cubicBezTo>
                      <a:pt x="666" y="2875"/>
                      <a:pt x="581" y="2145"/>
                      <a:pt x="503" y="1441"/>
                    </a:cubicBezTo>
                    <a:cubicBezTo>
                      <a:pt x="438" y="1030"/>
                      <a:pt x="418" y="620"/>
                      <a:pt x="431" y="209"/>
                    </a:cubicBezTo>
                    <a:cubicBezTo>
                      <a:pt x="438" y="98"/>
                      <a:pt x="353" y="7"/>
                      <a:pt x="242" y="1"/>
                    </a:cubicBezTo>
                    <a:cubicBezTo>
                      <a:pt x="238" y="0"/>
                      <a:pt x="234" y="0"/>
                      <a:pt x="230"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6" name="Google Shape;3276;p17"/>
              <p:cNvSpPr/>
              <p:nvPr/>
            </p:nvSpPr>
            <p:spPr>
              <a:xfrm>
                <a:off x="1964748" y="3774560"/>
                <a:ext cx="37770" cy="41658"/>
              </a:xfrm>
              <a:custGeom>
                <a:rect b="b" l="l" r="r" t="t"/>
                <a:pathLst>
                  <a:path extrusionOk="0" h="1650" w="1496">
                    <a:moveTo>
                      <a:pt x="1226" y="1"/>
                    </a:moveTo>
                    <a:cubicBezTo>
                      <a:pt x="1209" y="1"/>
                      <a:pt x="1192" y="3"/>
                      <a:pt x="1174" y="7"/>
                    </a:cubicBezTo>
                    <a:cubicBezTo>
                      <a:pt x="444" y="137"/>
                      <a:pt x="1" y="711"/>
                      <a:pt x="34" y="1460"/>
                    </a:cubicBezTo>
                    <a:cubicBezTo>
                      <a:pt x="40" y="1564"/>
                      <a:pt x="125" y="1649"/>
                      <a:pt x="236" y="1649"/>
                    </a:cubicBezTo>
                    <a:lnTo>
                      <a:pt x="242" y="1649"/>
                    </a:lnTo>
                    <a:cubicBezTo>
                      <a:pt x="353" y="1643"/>
                      <a:pt x="438" y="1545"/>
                      <a:pt x="431" y="1441"/>
                    </a:cubicBezTo>
                    <a:cubicBezTo>
                      <a:pt x="399" y="887"/>
                      <a:pt x="718" y="489"/>
                      <a:pt x="1246" y="391"/>
                    </a:cubicBezTo>
                    <a:cubicBezTo>
                      <a:pt x="1495" y="355"/>
                      <a:pt x="1449" y="1"/>
                      <a:pt x="1226"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7" name="Google Shape;3277;p17"/>
              <p:cNvSpPr/>
              <p:nvPr/>
            </p:nvSpPr>
            <p:spPr>
              <a:xfrm>
                <a:off x="2036602" y="3620651"/>
                <a:ext cx="19516" cy="47137"/>
              </a:xfrm>
              <a:custGeom>
                <a:rect b="b" l="l" r="r" t="t"/>
                <a:pathLst>
                  <a:path extrusionOk="0" h="1867" w="773">
                    <a:moveTo>
                      <a:pt x="273" y="0"/>
                    </a:moveTo>
                    <a:cubicBezTo>
                      <a:pt x="134" y="0"/>
                      <a:pt x="0" y="153"/>
                      <a:pt x="101" y="309"/>
                    </a:cubicBezTo>
                    <a:cubicBezTo>
                      <a:pt x="316" y="641"/>
                      <a:pt x="394" y="1058"/>
                      <a:pt x="349" y="1651"/>
                    </a:cubicBezTo>
                    <a:cubicBezTo>
                      <a:pt x="336" y="1762"/>
                      <a:pt x="420" y="1860"/>
                      <a:pt x="531" y="1866"/>
                    </a:cubicBezTo>
                    <a:lnTo>
                      <a:pt x="544" y="1866"/>
                    </a:lnTo>
                    <a:cubicBezTo>
                      <a:pt x="642" y="1866"/>
                      <a:pt x="727" y="1788"/>
                      <a:pt x="740" y="1684"/>
                    </a:cubicBezTo>
                    <a:cubicBezTo>
                      <a:pt x="772" y="1254"/>
                      <a:pt x="772" y="628"/>
                      <a:pt x="433" y="94"/>
                    </a:cubicBezTo>
                    <a:cubicBezTo>
                      <a:pt x="391" y="28"/>
                      <a:pt x="331" y="0"/>
                      <a:pt x="273"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8" name="Google Shape;3278;p17"/>
              <p:cNvSpPr/>
              <p:nvPr/>
            </p:nvSpPr>
            <p:spPr>
              <a:xfrm>
                <a:off x="2136380" y="3657715"/>
                <a:ext cx="59104" cy="412569"/>
              </a:xfrm>
              <a:custGeom>
                <a:rect b="b" l="l" r="r" t="t"/>
                <a:pathLst>
                  <a:path extrusionOk="0" h="16341" w="2341">
                    <a:moveTo>
                      <a:pt x="2139" y="1"/>
                    </a:moveTo>
                    <a:cubicBezTo>
                      <a:pt x="2034" y="1"/>
                      <a:pt x="1943" y="85"/>
                      <a:pt x="1943" y="196"/>
                    </a:cubicBezTo>
                    <a:lnTo>
                      <a:pt x="1943" y="359"/>
                    </a:lnTo>
                    <a:cubicBezTo>
                      <a:pt x="1943" y="2419"/>
                      <a:pt x="1943" y="4042"/>
                      <a:pt x="1220" y="5938"/>
                    </a:cubicBezTo>
                    <a:cubicBezTo>
                      <a:pt x="685" y="7320"/>
                      <a:pt x="333" y="8871"/>
                      <a:pt x="99" y="10800"/>
                    </a:cubicBezTo>
                    <a:cubicBezTo>
                      <a:pt x="1" y="11635"/>
                      <a:pt x="268" y="12410"/>
                      <a:pt x="529" y="13160"/>
                    </a:cubicBezTo>
                    <a:cubicBezTo>
                      <a:pt x="868" y="14118"/>
                      <a:pt x="1180" y="15024"/>
                      <a:pt x="816" y="16079"/>
                    </a:cubicBezTo>
                    <a:cubicBezTo>
                      <a:pt x="776" y="16184"/>
                      <a:pt x="829" y="16295"/>
                      <a:pt x="933" y="16327"/>
                    </a:cubicBezTo>
                    <a:cubicBezTo>
                      <a:pt x="952" y="16340"/>
                      <a:pt x="978" y="16340"/>
                      <a:pt x="998" y="16340"/>
                    </a:cubicBezTo>
                    <a:cubicBezTo>
                      <a:pt x="1083" y="16340"/>
                      <a:pt x="1161" y="16288"/>
                      <a:pt x="1187" y="16203"/>
                    </a:cubicBezTo>
                    <a:cubicBezTo>
                      <a:pt x="1598" y="15030"/>
                      <a:pt x="1246" y="14013"/>
                      <a:pt x="900" y="13029"/>
                    </a:cubicBezTo>
                    <a:cubicBezTo>
                      <a:pt x="646" y="12286"/>
                      <a:pt x="405" y="11589"/>
                      <a:pt x="490" y="10846"/>
                    </a:cubicBezTo>
                    <a:cubicBezTo>
                      <a:pt x="718" y="8949"/>
                      <a:pt x="1063" y="7431"/>
                      <a:pt x="1585" y="6075"/>
                    </a:cubicBezTo>
                    <a:cubicBezTo>
                      <a:pt x="2341" y="4113"/>
                      <a:pt x="2341" y="2458"/>
                      <a:pt x="2341" y="359"/>
                    </a:cubicBezTo>
                    <a:lnTo>
                      <a:pt x="2341" y="196"/>
                    </a:lnTo>
                    <a:cubicBezTo>
                      <a:pt x="2341" y="85"/>
                      <a:pt x="2249" y="1"/>
                      <a:pt x="2139"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9" name="Google Shape;3279;p17"/>
              <p:cNvSpPr/>
              <p:nvPr/>
            </p:nvSpPr>
            <p:spPr>
              <a:xfrm>
                <a:off x="2116157" y="3951747"/>
                <a:ext cx="41482" cy="305470"/>
              </a:xfrm>
              <a:custGeom>
                <a:rect b="b" l="l" r="r" t="t"/>
                <a:pathLst>
                  <a:path extrusionOk="0" h="12099" w="1643">
                    <a:moveTo>
                      <a:pt x="1086" y="0"/>
                    </a:moveTo>
                    <a:cubicBezTo>
                      <a:pt x="1016" y="0"/>
                      <a:pt x="947" y="37"/>
                      <a:pt x="913" y="125"/>
                    </a:cubicBezTo>
                    <a:cubicBezTo>
                      <a:pt x="0" y="2322"/>
                      <a:pt x="339" y="4460"/>
                      <a:pt x="671" y="6532"/>
                    </a:cubicBezTo>
                    <a:cubicBezTo>
                      <a:pt x="965" y="8351"/>
                      <a:pt x="1238" y="10071"/>
                      <a:pt x="737" y="11844"/>
                    </a:cubicBezTo>
                    <a:cubicBezTo>
                      <a:pt x="704" y="11968"/>
                      <a:pt x="795" y="12092"/>
                      <a:pt x="926" y="12098"/>
                    </a:cubicBezTo>
                    <a:cubicBezTo>
                      <a:pt x="1017" y="12092"/>
                      <a:pt x="1095" y="12033"/>
                      <a:pt x="1121" y="11948"/>
                    </a:cubicBezTo>
                    <a:cubicBezTo>
                      <a:pt x="1643" y="10091"/>
                      <a:pt x="1349" y="8246"/>
                      <a:pt x="1063" y="6467"/>
                    </a:cubicBezTo>
                    <a:cubicBezTo>
                      <a:pt x="737" y="4453"/>
                      <a:pt x="404" y="2367"/>
                      <a:pt x="1271" y="275"/>
                    </a:cubicBezTo>
                    <a:cubicBezTo>
                      <a:pt x="1338" y="120"/>
                      <a:pt x="1211" y="0"/>
                      <a:pt x="1086"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0" name="Google Shape;3280;p17"/>
              <p:cNvSpPr/>
              <p:nvPr/>
            </p:nvSpPr>
            <p:spPr>
              <a:xfrm>
                <a:off x="2110072" y="3799227"/>
                <a:ext cx="72435" cy="157014"/>
              </a:xfrm>
              <a:custGeom>
                <a:rect b="b" l="l" r="r" t="t"/>
                <a:pathLst>
                  <a:path extrusionOk="0" h="6219" w="2869">
                    <a:moveTo>
                      <a:pt x="2583" y="1"/>
                    </a:moveTo>
                    <a:cubicBezTo>
                      <a:pt x="2547" y="1"/>
                      <a:pt x="2508" y="13"/>
                      <a:pt x="2470" y="40"/>
                    </a:cubicBezTo>
                    <a:cubicBezTo>
                      <a:pt x="613" y="1370"/>
                      <a:pt x="0" y="4003"/>
                      <a:pt x="46" y="6030"/>
                    </a:cubicBezTo>
                    <a:cubicBezTo>
                      <a:pt x="46" y="6134"/>
                      <a:pt x="137" y="6219"/>
                      <a:pt x="248" y="6219"/>
                    </a:cubicBezTo>
                    <a:cubicBezTo>
                      <a:pt x="358" y="6219"/>
                      <a:pt x="443" y="6127"/>
                      <a:pt x="437" y="6016"/>
                    </a:cubicBezTo>
                    <a:cubicBezTo>
                      <a:pt x="398" y="4094"/>
                      <a:pt x="965" y="1598"/>
                      <a:pt x="2698" y="359"/>
                    </a:cubicBezTo>
                    <a:cubicBezTo>
                      <a:pt x="2869" y="237"/>
                      <a:pt x="2747" y="1"/>
                      <a:pt x="2583"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1" name="Google Shape;3281;p17"/>
              <p:cNvSpPr/>
              <p:nvPr/>
            </p:nvSpPr>
            <p:spPr>
              <a:xfrm>
                <a:off x="2139688" y="3495626"/>
                <a:ext cx="44284" cy="95158"/>
              </a:xfrm>
              <a:custGeom>
                <a:rect b="b" l="l" r="r" t="t"/>
                <a:pathLst>
                  <a:path extrusionOk="0" h="3769" w="1754">
                    <a:moveTo>
                      <a:pt x="215" y="1"/>
                    </a:moveTo>
                    <a:cubicBezTo>
                      <a:pt x="104" y="1"/>
                      <a:pt x="20" y="86"/>
                      <a:pt x="20" y="197"/>
                    </a:cubicBezTo>
                    <a:cubicBezTo>
                      <a:pt x="0" y="933"/>
                      <a:pt x="346" y="1415"/>
                      <a:pt x="678" y="1885"/>
                    </a:cubicBezTo>
                    <a:cubicBezTo>
                      <a:pt x="1023" y="2367"/>
                      <a:pt x="1349" y="2823"/>
                      <a:pt x="1271" y="3553"/>
                    </a:cubicBezTo>
                    <a:cubicBezTo>
                      <a:pt x="1258" y="3664"/>
                      <a:pt x="1336" y="3755"/>
                      <a:pt x="1447" y="3768"/>
                    </a:cubicBezTo>
                    <a:lnTo>
                      <a:pt x="1467" y="3768"/>
                    </a:lnTo>
                    <a:cubicBezTo>
                      <a:pt x="1564" y="3768"/>
                      <a:pt x="1649" y="3696"/>
                      <a:pt x="1662" y="3592"/>
                    </a:cubicBezTo>
                    <a:cubicBezTo>
                      <a:pt x="1753" y="2712"/>
                      <a:pt x="1356" y="2152"/>
                      <a:pt x="1004" y="1656"/>
                    </a:cubicBezTo>
                    <a:cubicBezTo>
                      <a:pt x="691" y="1220"/>
                      <a:pt x="398" y="809"/>
                      <a:pt x="411" y="203"/>
                    </a:cubicBezTo>
                    <a:cubicBezTo>
                      <a:pt x="417" y="99"/>
                      <a:pt x="326" y="8"/>
                      <a:pt x="222"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2" name="Google Shape;3282;p17"/>
              <p:cNvSpPr/>
              <p:nvPr/>
            </p:nvSpPr>
            <p:spPr>
              <a:xfrm>
                <a:off x="2082956" y="3501155"/>
                <a:ext cx="34867" cy="41557"/>
              </a:xfrm>
              <a:custGeom>
                <a:rect b="b" l="l" r="r" t="t"/>
                <a:pathLst>
                  <a:path extrusionOk="0" h="1646" w="1381">
                    <a:moveTo>
                      <a:pt x="277" y="0"/>
                    </a:moveTo>
                    <a:cubicBezTo>
                      <a:pt x="83" y="0"/>
                      <a:pt x="0" y="301"/>
                      <a:pt x="214" y="382"/>
                    </a:cubicBezTo>
                    <a:cubicBezTo>
                      <a:pt x="703" y="564"/>
                      <a:pt x="976" y="962"/>
                      <a:pt x="957" y="1444"/>
                    </a:cubicBezTo>
                    <a:cubicBezTo>
                      <a:pt x="957" y="1548"/>
                      <a:pt x="1041" y="1639"/>
                      <a:pt x="1146" y="1646"/>
                    </a:cubicBezTo>
                    <a:lnTo>
                      <a:pt x="1159" y="1646"/>
                    </a:lnTo>
                    <a:cubicBezTo>
                      <a:pt x="1263" y="1646"/>
                      <a:pt x="1348" y="1561"/>
                      <a:pt x="1354" y="1457"/>
                    </a:cubicBezTo>
                    <a:cubicBezTo>
                      <a:pt x="1380" y="812"/>
                      <a:pt x="996" y="258"/>
                      <a:pt x="357" y="17"/>
                    </a:cubicBezTo>
                    <a:cubicBezTo>
                      <a:pt x="329" y="5"/>
                      <a:pt x="302" y="0"/>
                      <a:pt x="277"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3" name="Google Shape;3283;p17"/>
              <p:cNvSpPr/>
              <p:nvPr/>
            </p:nvSpPr>
            <p:spPr>
              <a:xfrm>
                <a:off x="2133603" y="3704624"/>
                <a:ext cx="63119" cy="88215"/>
              </a:xfrm>
              <a:custGeom>
                <a:rect b="b" l="l" r="r" t="t"/>
                <a:pathLst>
                  <a:path extrusionOk="0" h="3494" w="2500">
                    <a:moveTo>
                      <a:pt x="2240" y="1"/>
                    </a:moveTo>
                    <a:cubicBezTo>
                      <a:pt x="2179" y="1"/>
                      <a:pt x="2119" y="29"/>
                      <a:pt x="2079" y="98"/>
                    </a:cubicBezTo>
                    <a:cubicBezTo>
                      <a:pt x="1942" y="352"/>
                      <a:pt x="1669" y="678"/>
                      <a:pt x="1382" y="1017"/>
                    </a:cubicBezTo>
                    <a:cubicBezTo>
                      <a:pt x="730" y="1773"/>
                      <a:pt x="0" y="2627"/>
                      <a:pt x="274" y="3363"/>
                    </a:cubicBezTo>
                    <a:cubicBezTo>
                      <a:pt x="300" y="3441"/>
                      <a:pt x="372" y="3494"/>
                      <a:pt x="456" y="3494"/>
                    </a:cubicBezTo>
                    <a:cubicBezTo>
                      <a:pt x="476" y="3494"/>
                      <a:pt x="502" y="3487"/>
                      <a:pt x="521" y="3481"/>
                    </a:cubicBezTo>
                    <a:cubicBezTo>
                      <a:pt x="626" y="3441"/>
                      <a:pt x="678" y="3331"/>
                      <a:pt x="639" y="3226"/>
                    </a:cubicBezTo>
                    <a:cubicBezTo>
                      <a:pt x="450" y="2712"/>
                      <a:pt x="1134" y="1910"/>
                      <a:pt x="1682" y="1271"/>
                    </a:cubicBezTo>
                    <a:cubicBezTo>
                      <a:pt x="1981" y="913"/>
                      <a:pt x="2275" y="580"/>
                      <a:pt x="2425" y="287"/>
                    </a:cubicBezTo>
                    <a:cubicBezTo>
                      <a:pt x="2500" y="132"/>
                      <a:pt x="2370" y="1"/>
                      <a:pt x="2240"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4" name="Google Shape;3284;p17"/>
              <p:cNvSpPr/>
              <p:nvPr/>
            </p:nvSpPr>
            <p:spPr>
              <a:xfrm>
                <a:off x="2153372" y="3748479"/>
                <a:ext cx="21713" cy="27747"/>
              </a:xfrm>
              <a:custGeom>
                <a:rect b="b" l="l" r="r" t="t"/>
                <a:pathLst>
                  <a:path extrusionOk="0" h="1099" w="860">
                    <a:moveTo>
                      <a:pt x="279" y="1"/>
                    </a:moveTo>
                    <a:cubicBezTo>
                      <a:pt x="117" y="1"/>
                      <a:pt x="1" y="222"/>
                      <a:pt x="156" y="355"/>
                    </a:cubicBezTo>
                    <a:cubicBezTo>
                      <a:pt x="325" y="492"/>
                      <a:pt x="436" y="701"/>
                      <a:pt x="455" y="922"/>
                    </a:cubicBezTo>
                    <a:cubicBezTo>
                      <a:pt x="468" y="1027"/>
                      <a:pt x="553" y="1098"/>
                      <a:pt x="651" y="1098"/>
                    </a:cubicBezTo>
                    <a:lnTo>
                      <a:pt x="670" y="1098"/>
                    </a:lnTo>
                    <a:cubicBezTo>
                      <a:pt x="781" y="1085"/>
                      <a:pt x="859" y="994"/>
                      <a:pt x="846" y="883"/>
                    </a:cubicBezTo>
                    <a:cubicBezTo>
                      <a:pt x="820" y="551"/>
                      <a:pt x="651" y="245"/>
                      <a:pt x="390" y="36"/>
                    </a:cubicBezTo>
                    <a:cubicBezTo>
                      <a:pt x="353" y="11"/>
                      <a:pt x="315" y="1"/>
                      <a:pt x="279"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5" name="Google Shape;3285;p17"/>
              <p:cNvSpPr/>
              <p:nvPr/>
            </p:nvSpPr>
            <p:spPr>
              <a:xfrm>
                <a:off x="2147691" y="3883023"/>
                <a:ext cx="38755" cy="52641"/>
              </a:xfrm>
              <a:custGeom>
                <a:rect b="b" l="l" r="r" t="t"/>
                <a:pathLst>
                  <a:path extrusionOk="0" h="2085" w="1535">
                    <a:moveTo>
                      <a:pt x="281" y="1"/>
                    </a:moveTo>
                    <a:cubicBezTo>
                      <a:pt x="130" y="1"/>
                      <a:pt x="0" y="194"/>
                      <a:pt x="139" y="338"/>
                    </a:cubicBezTo>
                    <a:cubicBezTo>
                      <a:pt x="211" y="410"/>
                      <a:pt x="283" y="482"/>
                      <a:pt x="354" y="553"/>
                    </a:cubicBezTo>
                    <a:cubicBezTo>
                      <a:pt x="759" y="951"/>
                      <a:pt x="1137" y="1329"/>
                      <a:pt x="1117" y="1876"/>
                    </a:cubicBezTo>
                    <a:cubicBezTo>
                      <a:pt x="1111" y="1987"/>
                      <a:pt x="1195" y="2078"/>
                      <a:pt x="1306" y="2085"/>
                    </a:cubicBezTo>
                    <a:lnTo>
                      <a:pt x="1313" y="2085"/>
                    </a:lnTo>
                    <a:cubicBezTo>
                      <a:pt x="1417" y="2085"/>
                      <a:pt x="1508" y="2000"/>
                      <a:pt x="1508" y="1896"/>
                    </a:cubicBezTo>
                    <a:cubicBezTo>
                      <a:pt x="1534" y="1166"/>
                      <a:pt x="1078" y="716"/>
                      <a:pt x="635" y="273"/>
                    </a:cubicBezTo>
                    <a:cubicBezTo>
                      <a:pt x="563" y="208"/>
                      <a:pt x="491" y="136"/>
                      <a:pt x="420" y="64"/>
                    </a:cubicBezTo>
                    <a:cubicBezTo>
                      <a:pt x="376" y="20"/>
                      <a:pt x="327" y="1"/>
                      <a:pt x="281"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6" name="Google Shape;3286;p17"/>
              <p:cNvSpPr/>
              <p:nvPr/>
            </p:nvSpPr>
            <p:spPr>
              <a:xfrm>
                <a:off x="1959824" y="3556194"/>
                <a:ext cx="225561" cy="286004"/>
              </a:xfrm>
              <a:custGeom>
                <a:rect b="b" l="l" r="r" t="t"/>
                <a:pathLst>
                  <a:path extrusionOk="0" h="11328" w="8934">
                    <a:moveTo>
                      <a:pt x="5434" y="0"/>
                    </a:moveTo>
                    <a:cubicBezTo>
                      <a:pt x="4897" y="0"/>
                      <a:pt x="4415" y="169"/>
                      <a:pt x="3996" y="509"/>
                    </a:cubicBezTo>
                    <a:cubicBezTo>
                      <a:pt x="2855" y="1415"/>
                      <a:pt x="2386" y="3442"/>
                      <a:pt x="2334" y="5032"/>
                    </a:cubicBezTo>
                    <a:cubicBezTo>
                      <a:pt x="2249" y="7300"/>
                      <a:pt x="1845" y="9190"/>
                      <a:pt x="124" y="10996"/>
                    </a:cubicBezTo>
                    <a:cubicBezTo>
                      <a:pt x="0" y="11119"/>
                      <a:pt x="92" y="11328"/>
                      <a:pt x="268" y="11328"/>
                    </a:cubicBezTo>
                    <a:cubicBezTo>
                      <a:pt x="320" y="11328"/>
                      <a:pt x="372" y="11308"/>
                      <a:pt x="411" y="11269"/>
                    </a:cubicBezTo>
                    <a:cubicBezTo>
                      <a:pt x="2210" y="9366"/>
                      <a:pt x="2640" y="7404"/>
                      <a:pt x="2725" y="5045"/>
                    </a:cubicBezTo>
                    <a:cubicBezTo>
                      <a:pt x="2777" y="3611"/>
                      <a:pt x="3207" y="1643"/>
                      <a:pt x="4243" y="815"/>
                    </a:cubicBezTo>
                    <a:cubicBezTo>
                      <a:pt x="4594" y="534"/>
                      <a:pt x="4997" y="394"/>
                      <a:pt x="5449" y="394"/>
                    </a:cubicBezTo>
                    <a:cubicBezTo>
                      <a:pt x="5594" y="394"/>
                      <a:pt x="5744" y="409"/>
                      <a:pt x="5899" y="437"/>
                    </a:cubicBezTo>
                    <a:cubicBezTo>
                      <a:pt x="6303" y="515"/>
                      <a:pt x="6603" y="743"/>
                      <a:pt x="6909" y="991"/>
                    </a:cubicBezTo>
                    <a:cubicBezTo>
                      <a:pt x="7290" y="1282"/>
                      <a:pt x="7679" y="1585"/>
                      <a:pt x="8254" y="1585"/>
                    </a:cubicBezTo>
                    <a:cubicBezTo>
                      <a:pt x="8388" y="1585"/>
                      <a:pt x="8532" y="1569"/>
                      <a:pt x="8688" y="1532"/>
                    </a:cubicBezTo>
                    <a:cubicBezTo>
                      <a:pt x="8934" y="1478"/>
                      <a:pt x="8877" y="1139"/>
                      <a:pt x="8664" y="1139"/>
                    </a:cubicBezTo>
                    <a:cubicBezTo>
                      <a:pt x="8645" y="1139"/>
                      <a:pt x="8625" y="1142"/>
                      <a:pt x="8604" y="1148"/>
                    </a:cubicBezTo>
                    <a:cubicBezTo>
                      <a:pt x="8482" y="1176"/>
                      <a:pt x="8369" y="1188"/>
                      <a:pt x="8265" y="1188"/>
                    </a:cubicBezTo>
                    <a:cubicBezTo>
                      <a:pt x="7811" y="1188"/>
                      <a:pt x="7500" y="948"/>
                      <a:pt x="7150" y="678"/>
                    </a:cubicBezTo>
                    <a:cubicBezTo>
                      <a:pt x="6837" y="431"/>
                      <a:pt x="6472" y="150"/>
                      <a:pt x="5971" y="53"/>
                    </a:cubicBezTo>
                    <a:cubicBezTo>
                      <a:pt x="5786" y="18"/>
                      <a:pt x="5607" y="0"/>
                      <a:pt x="5434"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7" name="Google Shape;3287;p17"/>
              <p:cNvSpPr/>
              <p:nvPr/>
            </p:nvSpPr>
            <p:spPr>
              <a:xfrm>
                <a:off x="2112042" y="3663320"/>
                <a:ext cx="78015" cy="446780"/>
              </a:xfrm>
              <a:custGeom>
                <a:rect b="b" l="l" r="r" t="t"/>
                <a:pathLst>
                  <a:path extrusionOk="0" h="17696" w="3090">
                    <a:moveTo>
                      <a:pt x="2666" y="0"/>
                    </a:moveTo>
                    <a:cubicBezTo>
                      <a:pt x="2580" y="0"/>
                      <a:pt x="2494" y="51"/>
                      <a:pt x="2477" y="163"/>
                    </a:cubicBezTo>
                    <a:cubicBezTo>
                      <a:pt x="2301" y="1252"/>
                      <a:pt x="2379" y="2464"/>
                      <a:pt x="2457" y="3631"/>
                    </a:cubicBezTo>
                    <a:cubicBezTo>
                      <a:pt x="2568" y="5416"/>
                      <a:pt x="2685" y="7261"/>
                      <a:pt x="1942" y="8727"/>
                    </a:cubicBezTo>
                    <a:lnTo>
                      <a:pt x="1916" y="8779"/>
                    </a:lnTo>
                    <a:cubicBezTo>
                      <a:pt x="978" y="10630"/>
                      <a:pt x="0" y="12547"/>
                      <a:pt x="430" y="14795"/>
                    </a:cubicBezTo>
                    <a:cubicBezTo>
                      <a:pt x="515" y="15264"/>
                      <a:pt x="789" y="15675"/>
                      <a:pt x="1050" y="16086"/>
                    </a:cubicBezTo>
                    <a:cubicBezTo>
                      <a:pt x="1362" y="16561"/>
                      <a:pt x="1656" y="17018"/>
                      <a:pt x="1604" y="17480"/>
                    </a:cubicBezTo>
                    <a:cubicBezTo>
                      <a:pt x="1591" y="17585"/>
                      <a:pt x="1669" y="17682"/>
                      <a:pt x="1780" y="17695"/>
                    </a:cubicBezTo>
                    <a:lnTo>
                      <a:pt x="1799" y="17695"/>
                    </a:lnTo>
                    <a:cubicBezTo>
                      <a:pt x="1903" y="17695"/>
                      <a:pt x="1988" y="17617"/>
                      <a:pt x="1995" y="17519"/>
                    </a:cubicBezTo>
                    <a:cubicBezTo>
                      <a:pt x="2066" y="16913"/>
                      <a:pt x="1721" y="16379"/>
                      <a:pt x="1382" y="15864"/>
                    </a:cubicBezTo>
                    <a:cubicBezTo>
                      <a:pt x="1141" y="15493"/>
                      <a:pt x="887" y="15108"/>
                      <a:pt x="815" y="14723"/>
                    </a:cubicBezTo>
                    <a:cubicBezTo>
                      <a:pt x="417" y="12605"/>
                      <a:pt x="1317" y="10826"/>
                      <a:pt x="2268" y="8949"/>
                    </a:cubicBezTo>
                    <a:lnTo>
                      <a:pt x="2294" y="8903"/>
                    </a:lnTo>
                    <a:cubicBezTo>
                      <a:pt x="3090" y="7346"/>
                      <a:pt x="2966" y="5442"/>
                      <a:pt x="2848" y="3611"/>
                    </a:cubicBezTo>
                    <a:cubicBezTo>
                      <a:pt x="2770" y="2405"/>
                      <a:pt x="2698" y="1271"/>
                      <a:pt x="2861" y="228"/>
                    </a:cubicBezTo>
                    <a:cubicBezTo>
                      <a:pt x="2887" y="83"/>
                      <a:pt x="2776" y="0"/>
                      <a:pt x="2666"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8" name="Google Shape;3288;p17"/>
              <p:cNvSpPr/>
              <p:nvPr/>
            </p:nvSpPr>
            <p:spPr>
              <a:xfrm>
                <a:off x="2177786" y="3807407"/>
                <a:ext cx="26257" cy="34791"/>
              </a:xfrm>
              <a:custGeom>
                <a:rect b="b" l="l" r="r" t="t"/>
                <a:pathLst>
                  <a:path extrusionOk="0" h="1378" w="1040">
                    <a:moveTo>
                      <a:pt x="283" y="1"/>
                    </a:moveTo>
                    <a:cubicBezTo>
                      <a:pt x="127" y="1"/>
                      <a:pt x="0" y="210"/>
                      <a:pt x="153" y="348"/>
                    </a:cubicBezTo>
                    <a:cubicBezTo>
                      <a:pt x="414" y="563"/>
                      <a:pt x="583" y="870"/>
                      <a:pt x="635" y="1208"/>
                    </a:cubicBezTo>
                    <a:cubicBezTo>
                      <a:pt x="648" y="1306"/>
                      <a:pt x="727" y="1378"/>
                      <a:pt x="831" y="1378"/>
                    </a:cubicBezTo>
                    <a:lnTo>
                      <a:pt x="857" y="1378"/>
                    </a:lnTo>
                    <a:cubicBezTo>
                      <a:pt x="961" y="1358"/>
                      <a:pt x="1040" y="1261"/>
                      <a:pt x="1027" y="1156"/>
                    </a:cubicBezTo>
                    <a:cubicBezTo>
                      <a:pt x="961" y="726"/>
                      <a:pt x="746" y="335"/>
                      <a:pt x="414" y="55"/>
                    </a:cubicBezTo>
                    <a:cubicBezTo>
                      <a:pt x="371" y="17"/>
                      <a:pt x="326" y="1"/>
                      <a:pt x="283"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9" name="Google Shape;3289;p17"/>
              <p:cNvSpPr/>
              <p:nvPr/>
            </p:nvSpPr>
            <p:spPr>
              <a:xfrm>
                <a:off x="2104947" y="4021784"/>
                <a:ext cx="26005" cy="78772"/>
              </a:xfrm>
              <a:custGeom>
                <a:rect b="b" l="l" r="r" t="t"/>
                <a:pathLst>
                  <a:path extrusionOk="0" h="3120" w="1030">
                    <a:moveTo>
                      <a:pt x="768" y="1"/>
                    </a:moveTo>
                    <a:cubicBezTo>
                      <a:pt x="704" y="1"/>
                      <a:pt x="641" y="32"/>
                      <a:pt x="601" y="108"/>
                    </a:cubicBezTo>
                    <a:cubicBezTo>
                      <a:pt x="196" y="877"/>
                      <a:pt x="1" y="1822"/>
                      <a:pt x="34" y="2924"/>
                    </a:cubicBezTo>
                    <a:cubicBezTo>
                      <a:pt x="34" y="3035"/>
                      <a:pt x="125" y="3119"/>
                      <a:pt x="229" y="3119"/>
                    </a:cubicBezTo>
                    <a:lnTo>
                      <a:pt x="236" y="3119"/>
                    </a:lnTo>
                    <a:cubicBezTo>
                      <a:pt x="346" y="3113"/>
                      <a:pt x="431" y="3022"/>
                      <a:pt x="425" y="2917"/>
                    </a:cubicBezTo>
                    <a:cubicBezTo>
                      <a:pt x="399" y="1894"/>
                      <a:pt x="581" y="988"/>
                      <a:pt x="946" y="291"/>
                    </a:cubicBezTo>
                    <a:cubicBezTo>
                      <a:pt x="1030" y="137"/>
                      <a:pt x="899" y="1"/>
                      <a:pt x="768" y="1"/>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0" name="Google Shape;3290;p17"/>
              <p:cNvSpPr/>
              <p:nvPr/>
            </p:nvSpPr>
            <p:spPr>
              <a:xfrm>
                <a:off x="2143273" y="3921475"/>
                <a:ext cx="34438" cy="45799"/>
              </a:xfrm>
              <a:custGeom>
                <a:rect b="b" l="l" r="r" t="t"/>
                <a:pathLst>
                  <a:path extrusionOk="0" h="1814" w="1364">
                    <a:moveTo>
                      <a:pt x="284" y="0"/>
                    </a:moveTo>
                    <a:cubicBezTo>
                      <a:pt x="97" y="0"/>
                      <a:pt x="0" y="289"/>
                      <a:pt x="210" y="379"/>
                    </a:cubicBezTo>
                    <a:cubicBezTo>
                      <a:pt x="640" y="568"/>
                      <a:pt x="953" y="1090"/>
                      <a:pt x="966" y="1618"/>
                    </a:cubicBezTo>
                    <a:cubicBezTo>
                      <a:pt x="966" y="1728"/>
                      <a:pt x="1051" y="1813"/>
                      <a:pt x="1162" y="1813"/>
                    </a:cubicBezTo>
                    <a:lnTo>
                      <a:pt x="1168" y="1813"/>
                    </a:lnTo>
                    <a:cubicBezTo>
                      <a:pt x="1279" y="1807"/>
                      <a:pt x="1364" y="1722"/>
                      <a:pt x="1364" y="1611"/>
                    </a:cubicBezTo>
                    <a:cubicBezTo>
                      <a:pt x="1344" y="927"/>
                      <a:pt x="947" y="275"/>
                      <a:pt x="373" y="21"/>
                    </a:cubicBezTo>
                    <a:cubicBezTo>
                      <a:pt x="342" y="7"/>
                      <a:pt x="312" y="0"/>
                      <a:pt x="284" y="0"/>
                    </a:cubicBezTo>
                    <a:close/>
                  </a:path>
                </a:pathLst>
              </a:custGeom>
              <a:solidFill>
                <a:srgbClr val="869FB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1" name="Google Shape;3291;p17"/>
              <p:cNvSpPr/>
              <p:nvPr/>
            </p:nvSpPr>
            <p:spPr>
              <a:xfrm>
                <a:off x="2065965" y="3199069"/>
                <a:ext cx="117350" cy="370154"/>
              </a:xfrm>
              <a:custGeom>
                <a:rect b="b" l="l" r="r" t="t"/>
                <a:pathLst>
                  <a:path extrusionOk="0" h="14661" w="4648">
                    <a:moveTo>
                      <a:pt x="787" y="1"/>
                    </a:moveTo>
                    <a:cubicBezTo>
                      <a:pt x="713" y="1"/>
                      <a:pt x="640" y="41"/>
                      <a:pt x="606" y="133"/>
                    </a:cubicBezTo>
                    <a:cubicBezTo>
                      <a:pt x="580" y="224"/>
                      <a:pt x="0" y="2310"/>
                      <a:pt x="2099" y="4330"/>
                    </a:cubicBezTo>
                    <a:cubicBezTo>
                      <a:pt x="4061" y="6207"/>
                      <a:pt x="4250" y="8847"/>
                      <a:pt x="4250" y="8860"/>
                    </a:cubicBezTo>
                    <a:lnTo>
                      <a:pt x="4250" y="14465"/>
                    </a:lnTo>
                    <a:cubicBezTo>
                      <a:pt x="4250" y="14576"/>
                      <a:pt x="4341" y="14660"/>
                      <a:pt x="4452" y="14660"/>
                    </a:cubicBezTo>
                    <a:cubicBezTo>
                      <a:pt x="4556" y="14660"/>
                      <a:pt x="4641" y="14576"/>
                      <a:pt x="4647" y="14471"/>
                    </a:cubicBezTo>
                    <a:lnTo>
                      <a:pt x="4647" y="8847"/>
                    </a:lnTo>
                    <a:cubicBezTo>
                      <a:pt x="4641" y="8729"/>
                      <a:pt x="4445" y="6025"/>
                      <a:pt x="2373" y="4043"/>
                    </a:cubicBezTo>
                    <a:cubicBezTo>
                      <a:pt x="457" y="2199"/>
                      <a:pt x="958" y="328"/>
                      <a:pt x="984" y="244"/>
                    </a:cubicBezTo>
                    <a:cubicBezTo>
                      <a:pt x="1016" y="97"/>
                      <a:pt x="901" y="1"/>
                      <a:pt x="787"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2" name="Google Shape;3292;p17"/>
              <p:cNvSpPr/>
              <p:nvPr/>
            </p:nvSpPr>
            <p:spPr>
              <a:xfrm>
                <a:off x="2083234" y="3194499"/>
                <a:ext cx="117350" cy="370431"/>
              </a:xfrm>
              <a:custGeom>
                <a:rect b="b" l="l" r="r" t="t"/>
                <a:pathLst>
                  <a:path extrusionOk="0" h="14672" w="4648">
                    <a:moveTo>
                      <a:pt x="789" y="0"/>
                    </a:moveTo>
                    <a:cubicBezTo>
                      <a:pt x="711" y="0"/>
                      <a:pt x="635" y="44"/>
                      <a:pt x="607" y="144"/>
                    </a:cubicBezTo>
                    <a:cubicBezTo>
                      <a:pt x="581" y="236"/>
                      <a:pt x="1" y="2321"/>
                      <a:pt x="2099" y="4335"/>
                    </a:cubicBezTo>
                    <a:cubicBezTo>
                      <a:pt x="4061" y="6212"/>
                      <a:pt x="4250" y="8852"/>
                      <a:pt x="4250" y="8865"/>
                    </a:cubicBezTo>
                    <a:lnTo>
                      <a:pt x="4250" y="14476"/>
                    </a:lnTo>
                    <a:cubicBezTo>
                      <a:pt x="4250" y="14587"/>
                      <a:pt x="4341" y="14672"/>
                      <a:pt x="4452" y="14672"/>
                    </a:cubicBezTo>
                    <a:cubicBezTo>
                      <a:pt x="4556" y="14672"/>
                      <a:pt x="4641" y="14587"/>
                      <a:pt x="4648" y="14483"/>
                    </a:cubicBezTo>
                    <a:lnTo>
                      <a:pt x="4648" y="8858"/>
                    </a:lnTo>
                    <a:cubicBezTo>
                      <a:pt x="4641" y="8741"/>
                      <a:pt x="4446" y="6036"/>
                      <a:pt x="2373" y="4055"/>
                    </a:cubicBezTo>
                    <a:cubicBezTo>
                      <a:pt x="457" y="2210"/>
                      <a:pt x="959" y="340"/>
                      <a:pt x="985" y="255"/>
                    </a:cubicBezTo>
                    <a:cubicBezTo>
                      <a:pt x="1028" y="102"/>
                      <a:pt x="907" y="0"/>
                      <a:pt x="789" y="0"/>
                    </a:cubicBezTo>
                    <a:close/>
                  </a:path>
                </a:pathLst>
              </a:custGeom>
              <a:solidFill>
                <a:srgbClr val="829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3" name="Google Shape;3293;p17"/>
              <p:cNvSpPr/>
              <p:nvPr/>
            </p:nvSpPr>
            <p:spPr>
              <a:xfrm>
                <a:off x="2104796" y="3190257"/>
                <a:ext cx="49359" cy="67966"/>
              </a:xfrm>
              <a:custGeom>
                <a:rect b="b" l="l" r="r" t="t"/>
                <a:pathLst>
                  <a:path extrusionOk="0" h="2692" w="1955">
                    <a:moveTo>
                      <a:pt x="1720" y="0"/>
                    </a:moveTo>
                    <a:cubicBezTo>
                      <a:pt x="1638" y="0"/>
                      <a:pt x="1556" y="48"/>
                      <a:pt x="1532" y="156"/>
                    </a:cubicBezTo>
                    <a:cubicBezTo>
                      <a:pt x="1141" y="1811"/>
                      <a:pt x="202" y="2313"/>
                      <a:pt x="189" y="2320"/>
                    </a:cubicBezTo>
                    <a:cubicBezTo>
                      <a:pt x="0" y="2411"/>
                      <a:pt x="72" y="2691"/>
                      <a:pt x="274" y="2691"/>
                    </a:cubicBezTo>
                    <a:cubicBezTo>
                      <a:pt x="307" y="2691"/>
                      <a:pt x="339" y="2685"/>
                      <a:pt x="365" y="2672"/>
                    </a:cubicBezTo>
                    <a:cubicBezTo>
                      <a:pt x="411" y="2646"/>
                      <a:pt x="1473" y="2098"/>
                      <a:pt x="1917" y="247"/>
                    </a:cubicBezTo>
                    <a:cubicBezTo>
                      <a:pt x="1955" y="95"/>
                      <a:pt x="1837" y="0"/>
                      <a:pt x="1720" y="0"/>
                    </a:cubicBezTo>
                    <a:close/>
                  </a:path>
                </a:pathLst>
              </a:custGeom>
              <a:solidFill>
                <a:srgbClr val="829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4" name="Google Shape;3294;p17"/>
              <p:cNvSpPr/>
              <p:nvPr/>
            </p:nvSpPr>
            <p:spPr>
              <a:xfrm>
                <a:off x="2024483" y="3177406"/>
                <a:ext cx="70617" cy="87558"/>
              </a:xfrm>
              <a:custGeom>
                <a:rect b="b" l="l" r="r" t="t"/>
                <a:pathLst>
                  <a:path extrusionOk="0" h="3468" w="2797">
                    <a:moveTo>
                      <a:pt x="828" y="0"/>
                    </a:moveTo>
                    <a:cubicBezTo>
                      <a:pt x="738" y="0"/>
                      <a:pt x="660" y="56"/>
                      <a:pt x="633" y="143"/>
                    </a:cubicBezTo>
                    <a:cubicBezTo>
                      <a:pt x="1" y="2412"/>
                      <a:pt x="2425" y="3441"/>
                      <a:pt x="2445" y="3448"/>
                    </a:cubicBezTo>
                    <a:cubicBezTo>
                      <a:pt x="2471" y="3461"/>
                      <a:pt x="2497" y="3461"/>
                      <a:pt x="2523" y="3461"/>
                    </a:cubicBezTo>
                    <a:lnTo>
                      <a:pt x="2523" y="3467"/>
                    </a:lnTo>
                    <a:cubicBezTo>
                      <a:pt x="2738" y="3467"/>
                      <a:pt x="2797" y="3168"/>
                      <a:pt x="2601" y="3083"/>
                    </a:cubicBezTo>
                    <a:cubicBezTo>
                      <a:pt x="2510" y="3050"/>
                      <a:pt x="477" y="2177"/>
                      <a:pt x="1011" y="254"/>
                    </a:cubicBezTo>
                    <a:cubicBezTo>
                      <a:pt x="1044" y="143"/>
                      <a:pt x="985" y="39"/>
                      <a:pt x="881" y="7"/>
                    </a:cubicBezTo>
                    <a:cubicBezTo>
                      <a:pt x="863" y="2"/>
                      <a:pt x="846" y="0"/>
                      <a:pt x="828" y="0"/>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5" name="Google Shape;3295;p17"/>
              <p:cNvSpPr/>
              <p:nvPr/>
            </p:nvSpPr>
            <p:spPr>
              <a:xfrm>
                <a:off x="2211921" y="3198816"/>
                <a:ext cx="117174" cy="370406"/>
              </a:xfrm>
              <a:custGeom>
                <a:rect b="b" l="l" r="r" t="t"/>
                <a:pathLst>
                  <a:path extrusionOk="0" h="14671" w="4641">
                    <a:moveTo>
                      <a:pt x="3854" y="1"/>
                    </a:moveTo>
                    <a:cubicBezTo>
                      <a:pt x="3734" y="1"/>
                      <a:pt x="3612" y="103"/>
                      <a:pt x="3663" y="260"/>
                    </a:cubicBezTo>
                    <a:cubicBezTo>
                      <a:pt x="3663" y="280"/>
                      <a:pt x="4198" y="2202"/>
                      <a:pt x="2262" y="4053"/>
                    </a:cubicBezTo>
                    <a:cubicBezTo>
                      <a:pt x="196" y="6041"/>
                      <a:pt x="13" y="8746"/>
                      <a:pt x="7" y="8870"/>
                    </a:cubicBezTo>
                    <a:lnTo>
                      <a:pt x="7" y="14475"/>
                    </a:lnTo>
                    <a:cubicBezTo>
                      <a:pt x="0" y="14586"/>
                      <a:pt x="92" y="14670"/>
                      <a:pt x="196" y="14670"/>
                    </a:cubicBezTo>
                    <a:cubicBezTo>
                      <a:pt x="307" y="14670"/>
                      <a:pt x="398" y="14586"/>
                      <a:pt x="398" y="14475"/>
                    </a:cubicBezTo>
                    <a:lnTo>
                      <a:pt x="398" y="8883"/>
                    </a:lnTo>
                    <a:cubicBezTo>
                      <a:pt x="398" y="8857"/>
                      <a:pt x="580" y="6211"/>
                      <a:pt x="2536" y="4340"/>
                    </a:cubicBezTo>
                    <a:cubicBezTo>
                      <a:pt x="4641" y="2326"/>
                      <a:pt x="4061" y="234"/>
                      <a:pt x="4041" y="149"/>
                    </a:cubicBezTo>
                    <a:cubicBezTo>
                      <a:pt x="4013" y="45"/>
                      <a:pt x="3934" y="1"/>
                      <a:pt x="3854"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6" name="Google Shape;3296;p17"/>
              <p:cNvSpPr/>
              <p:nvPr/>
            </p:nvSpPr>
            <p:spPr>
              <a:xfrm>
                <a:off x="2194651" y="3194600"/>
                <a:ext cx="117022" cy="370330"/>
              </a:xfrm>
              <a:custGeom>
                <a:rect b="b" l="l" r="r" t="t"/>
                <a:pathLst>
                  <a:path extrusionOk="0" h="14668" w="4635">
                    <a:moveTo>
                      <a:pt x="3857" y="1"/>
                    </a:moveTo>
                    <a:cubicBezTo>
                      <a:pt x="3738" y="1"/>
                      <a:pt x="3617" y="101"/>
                      <a:pt x="3656" y="251"/>
                    </a:cubicBezTo>
                    <a:cubicBezTo>
                      <a:pt x="3682" y="329"/>
                      <a:pt x="4184" y="2206"/>
                      <a:pt x="2262" y="4051"/>
                    </a:cubicBezTo>
                    <a:cubicBezTo>
                      <a:pt x="196" y="6032"/>
                      <a:pt x="7" y="8737"/>
                      <a:pt x="0" y="8861"/>
                    </a:cubicBezTo>
                    <a:lnTo>
                      <a:pt x="0" y="14472"/>
                    </a:lnTo>
                    <a:cubicBezTo>
                      <a:pt x="0" y="14583"/>
                      <a:pt x="91" y="14668"/>
                      <a:pt x="202" y="14668"/>
                    </a:cubicBezTo>
                    <a:cubicBezTo>
                      <a:pt x="306" y="14668"/>
                      <a:pt x="398" y="14583"/>
                      <a:pt x="398" y="14472"/>
                    </a:cubicBezTo>
                    <a:lnTo>
                      <a:pt x="398" y="8874"/>
                    </a:lnTo>
                    <a:cubicBezTo>
                      <a:pt x="398" y="8848"/>
                      <a:pt x="580" y="6208"/>
                      <a:pt x="2535" y="4331"/>
                    </a:cubicBezTo>
                    <a:cubicBezTo>
                      <a:pt x="4634" y="2317"/>
                      <a:pt x="4060" y="232"/>
                      <a:pt x="4041" y="140"/>
                    </a:cubicBezTo>
                    <a:cubicBezTo>
                      <a:pt x="4010" y="43"/>
                      <a:pt x="3934" y="1"/>
                      <a:pt x="3857" y="1"/>
                    </a:cubicBezTo>
                    <a:close/>
                  </a:path>
                </a:pathLst>
              </a:custGeom>
              <a:solidFill>
                <a:srgbClr val="829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7" name="Google Shape;3297;p17"/>
              <p:cNvSpPr/>
              <p:nvPr/>
            </p:nvSpPr>
            <p:spPr>
              <a:xfrm>
                <a:off x="2240753" y="3190358"/>
                <a:ext cx="49182" cy="67865"/>
              </a:xfrm>
              <a:custGeom>
                <a:rect b="b" l="l" r="r" t="t"/>
                <a:pathLst>
                  <a:path extrusionOk="0" h="2688" w="1948">
                    <a:moveTo>
                      <a:pt x="230" y="1"/>
                    </a:moveTo>
                    <a:cubicBezTo>
                      <a:pt x="116" y="1"/>
                      <a:pt x="1" y="94"/>
                      <a:pt x="32" y="243"/>
                    </a:cubicBezTo>
                    <a:cubicBezTo>
                      <a:pt x="468" y="2094"/>
                      <a:pt x="1537" y="2642"/>
                      <a:pt x="1583" y="2668"/>
                    </a:cubicBezTo>
                    <a:cubicBezTo>
                      <a:pt x="1609" y="2681"/>
                      <a:pt x="1641" y="2687"/>
                      <a:pt x="1667" y="2687"/>
                    </a:cubicBezTo>
                    <a:lnTo>
                      <a:pt x="1674" y="2687"/>
                    </a:lnTo>
                    <a:cubicBezTo>
                      <a:pt x="1883" y="2687"/>
                      <a:pt x="1948" y="2407"/>
                      <a:pt x="1765" y="2316"/>
                    </a:cubicBezTo>
                    <a:cubicBezTo>
                      <a:pt x="1752" y="2309"/>
                      <a:pt x="814" y="1814"/>
                      <a:pt x="416" y="152"/>
                    </a:cubicBezTo>
                    <a:cubicBezTo>
                      <a:pt x="389" y="47"/>
                      <a:pt x="310" y="1"/>
                      <a:pt x="230" y="1"/>
                    </a:cubicBezTo>
                    <a:close/>
                  </a:path>
                </a:pathLst>
              </a:custGeom>
              <a:solidFill>
                <a:srgbClr val="8292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8" name="Google Shape;3298;p17"/>
              <p:cNvSpPr/>
              <p:nvPr/>
            </p:nvSpPr>
            <p:spPr>
              <a:xfrm>
                <a:off x="2299504" y="3177507"/>
                <a:ext cx="70743" cy="87281"/>
              </a:xfrm>
              <a:custGeom>
                <a:rect b="b" l="l" r="r" t="t"/>
                <a:pathLst>
                  <a:path extrusionOk="0" h="3457" w="2802">
                    <a:moveTo>
                      <a:pt x="1983" y="1"/>
                    </a:moveTo>
                    <a:cubicBezTo>
                      <a:pt x="1866" y="1"/>
                      <a:pt x="1749" y="95"/>
                      <a:pt x="1785" y="244"/>
                    </a:cubicBezTo>
                    <a:cubicBezTo>
                      <a:pt x="2326" y="2173"/>
                      <a:pt x="292" y="3046"/>
                      <a:pt x="201" y="3079"/>
                    </a:cubicBezTo>
                    <a:cubicBezTo>
                      <a:pt x="1" y="3163"/>
                      <a:pt x="56" y="3457"/>
                      <a:pt x="272" y="3457"/>
                    </a:cubicBezTo>
                    <a:cubicBezTo>
                      <a:pt x="274" y="3457"/>
                      <a:pt x="277" y="3457"/>
                      <a:pt x="279" y="3457"/>
                    </a:cubicBezTo>
                    <a:cubicBezTo>
                      <a:pt x="305" y="3457"/>
                      <a:pt x="331" y="3457"/>
                      <a:pt x="351" y="3444"/>
                    </a:cubicBezTo>
                    <a:cubicBezTo>
                      <a:pt x="377" y="3437"/>
                      <a:pt x="2801" y="2408"/>
                      <a:pt x="2169" y="139"/>
                    </a:cubicBezTo>
                    <a:cubicBezTo>
                      <a:pt x="2138" y="43"/>
                      <a:pt x="2060" y="1"/>
                      <a:pt x="1983"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9" name="Google Shape;3299;p17"/>
              <p:cNvSpPr/>
              <p:nvPr/>
            </p:nvSpPr>
            <p:spPr>
              <a:xfrm>
                <a:off x="2158118" y="3552180"/>
                <a:ext cx="33099" cy="33983"/>
              </a:xfrm>
              <a:custGeom>
                <a:rect b="b" l="l" r="r" t="t"/>
                <a:pathLst>
                  <a:path extrusionOk="0" h="1346" w="1311">
                    <a:moveTo>
                      <a:pt x="856" y="1"/>
                    </a:moveTo>
                    <a:cubicBezTo>
                      <a:pt x="825" y="1"/>
                      <a:pt x="792" y="8"/>
                      <a:pt x="763" y="23"/>
                    </a:cubicBezTo>
                    <a:lnTo>
                      <a:pt x="756" y="23"/>
                    </a:lnTo>
                    <a:lnTo>
                      <a:pt x="737" y="10"/>
                    </a:lnTo>
                    <a:lnTo>
                      <a:pt x="717" y="10"/>
                    </a:lnTo>
                    <a:cubicBezTo>
                      <a:pt x="639" y="10"/>
                      <a:pt x="209" y="335"/>
                      <a:pt x="209" y="335"/>
                    </a:cubicBezTo>
                    <a:cubicBezTo>
                      <a:pt x="117" y="440"/>
                      <a:pt x="52" y="550"/>
                      <a:pt x="7" y="674"/>
                    </a:cubicBezTo>
                    <a:lnTo>
                      <a:pt x="0" y="700"/>
                    </a:lnTo>
                    <a:lnTo>
                      <a:pt x="0" y="720"/>
                    </a:lnTo>
                    <a:cubicBezTo>
                      <a:pt x="46" y="922"/>
                      <a:pt x="98" y="1111"/>
                      <a:pt x="150" y="1274"/>
                    </a:cubicBezTo>
                    <a:lnTo>
                      <a:pt x="170" y="1320"/>
                    </a:lnTo>
                    <a:lnTo>
                      <a:pt x="222" y="1326"/>
                    </a:lnTo>
                    <a:lnTo>
                      <a:pt x="287" y="1339"/>
                    </a:lnTo>
                    <a:lnTo>
                      <a:pt x="326" y="1346"/>
                    </a:lnTo>
                    <a:lnTo>
                      <a:pt x="359" y="1326"/>
                    </a:lnTo>
                    <a:lnTo>
                      <a:pt x="398" y="1293"/>
                    </a:lnTo>
                    <a:lnTo>
                      <a:pt x="398" y="1254"/>
                    </a:lnTo>
                    <a:cubicBezTo>
                      <a:pt x="424" y="792"/>
                      <a:pt x="678" y="440"/>
                      <a:pt x="1154" y="212"/>
                    </a:cubicBezTo>
                    <a:lnTo>
                      <a:pt x="1310" y="140"/>
                    </a:lnTo>
                    <a:lnTo>
                      <a:pt x="1154" y="62"/>
                    </a:lnTo>
                    <a:cubicBezTo>
                      <a:pt x="1069" y="23"/>
                      <a:pt x="978" y="3"/>
                      <a:pt x="887" y="3"/>
                    </a:cubicBezTo>
                    <a:cubicBezTo>
                      <a:pt x="877" y="1"/>
                      <a:pt x="867" y="1"/>
                      <a:pt x="856" y="1"/>
                    </a:cubicBez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0" name="Google Shape;3300;p17"/>
              <p:cNvSpPr/>
              <p:nvPr/>
            </p:nvSpPr>
            <p:spPr>
              <a:xfrm>
                <a:off x="2155796" y="3550110"/>
                <a:ext cx="40194" cy="38351"/>
              </a:xfrm>
              <a:custGeom>
                <a:rect b="b" l="l" r="r" t="t"/>
                <a:pathLst>
                  <a:path extrusionOk="0" h="1519" w="1592">
                    <a:moveTo>
                      <a:pt x="979" y="163"/>
                    </a:moveTo>
                    <a:cubicBezTo>
                      <a:pt x="1063" y="163"/>
                      <a:pt x="1141" y="183"/>
                      <a:pt x="1213" y="222"/>
                    </a:cubicBezTo>
                    <a:cubicBezTo>
                      <a:pt x="594" y="515"/>
                      <a:pt x="425" y="971"/>
                      <a:pt x="411" y="1330"/>
                    </a:cubicBezTo>
                    <a:lnTo>
                      <a:pt x="398" y="1343"/>
                    </a:lnTo>
                    <a:lnTo>
                      <a:pt x="320" y="1330"/>
                    </a:lnTo>
                    <a:cubicBezTo>
                      <a:pt x="262" y="1154"/>
                      <a:pt x="216" y="971"/>
                      <a:pt x="177" y="789"/>
                    </a:cubicBezTo>
                    <a:cubicBezTo>
                      <a:pt x="216" y="672"/>
                      <a:pt x="281" y="567"/>
                      <a:pt x="359" y="476"/>
                    </a:cubicBezTo>
                    <a:cubicBezTo>
                      <a:pt x="503" y="365"/>
                      <a:pt x="653" y="268"/>
                      <a:pt x="809" y="176"/>
                    </a:cubicBezTo>
                    <a:cubicBezTo>
                      <a:pt x="822" y="183"/>
                      <a:pt x="835" y="183"/>
                      <a:pt x="842" y="183"/>
                    </a:cubicBezTo>
                    <a:cubicBezTo>
                      <a:pt x="855" y="183"/>
                      <a:pt x="868" y="183"/>
                      <a:pt x="881" y="176"/>
                    </a:cubicBezTo>
                    <a:cubicBezTo>
                      <a:pt x="913" y="170"/>
                      <a:pt x="946" y="163"/>
                      <a:pt x="979" y="163"/>
                    </a:cubicBezTo>
                    <a:close/>
                    <a:moveTo>
                      <a:pt x="979" y="0"/>
                    </a:moveTo>
                    <a:cubicBezTo>
                      <a:pt x="939" y="0"/>
                      <a:pt x="894" y="7"/>
                      <a:pt x="855" y="13"/>
                    </a:cubicBezTo>
                    <a:lnTo>
                      <a:pt x="809" y="13"/>
                    </a:lnTo>
                    <a:cubicBezTo>
                      <a:pt x="757" y="13"/>
                      <a:pt x="731" y="26"/>
                      <a:pt x="483" y="183"/>
                    </a:cubicBezTo>
                    <a:cubicBezTo>
                      <a:pt x="398" y="235"/>
                      <a:pt x="314" y="300"/>
                      <a:pt x="236" y="365"/>
                    </a:cubicBezTo>
                    <a:cubicBezTo>
                      <a:pt x="138" y="476"/>
                      <a:pt x="66" y="593"/>
                      <a:pt x="20" y="730"/>
                    </a:cubicBezTo>
                    <a:lnTo>
                      <a:pt x="1" y="776"/>
                    </a:lnTo>
                    <a:lnTo>
                      <a:pt x="7" y="821"/>
                    </a:lnTo>
                    <a:cubicBezTo>
                      <a:pt x="53" y="1030"/>
                      <a:pt x="105" y="1213"/>
                      <a:pt x="164" y="1382"/>
                    </a:cubicBezTo>
                    <a:lnTo>
                      <a:pt x="196" y="1480"/>
                    </a:lnTo>
                    <a:lnTo>
                      <a:pt x="294" y="1493"/>
                    </a:lnTo>
                    <a:lnTo>
                      <a:pt x="359" y="1506"/>
                    </a:lnTo>
                    <a:lnTo>
                      <a:pt x="431" y="1519"/>
                    </a:lnTo>
                    <a:lnTo>
                      <a:pt x="490" y="1473"/>
                    </a:lnTo>
                    <a:lnTo>
                      <a:pt x="496" y="1467"/>
                    </a:lnTo>
                    <a:lnTo>
                      <a:pt x="561" y="1421"/>
                    </a:lnTo>
                    <a:lnTo>
                      <a:pt x="568" y="1336"/>
                    </a:lnTo>
                    <a:cubicBezTo>
                      <a:pt x="587" y="906"/>
                      <a:pt x="829" y="580"/>
                      <a:pt x="1278" y="365"/>
                    </a:cubicBezTo>
                    <a:lnTo>
                      <a:pt x="1591" y="215"/>
                    </a:lnTo>
                    <a:lnTo>
                      <a:pt x="1278" y="72"/>
                    </a:lnTo>
                    <a:cubicBezTo>
                      <a:pt x="1181" y="26"/>
                      <a:pt x="1083" y="0"/>
                      <a:pt x="979" y="0"/>
                    </a:cubicBezTo>
                    <a:close/>
                  </a:path>
                </a:pathLst>
              </a:custGeom>
              <a:solidFill>
                <a:srgbClr val="F2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1" name="Google Shape;3301;p17"/>
              <p:cNvSpPr/>
              <p:nvPr/>
            </p:nvSpPr>
            <p:spPr>
              <a:xfrm>
                <a:off x="2202529" y="3560310"/>
                <a:ext cx="27520" cy="26182"/>
              </a:xfrm>
              <a:custGeom>
                <a:rect b="b" l="l" r="r" t="t"/>
                <a:pathLst>
                  <a:path extrusionOk="0" h="1037" w="1090">
                    <a:moveTo>
                      <a:pt x="620" y="0"/>
                    </a:moveTo>
                    <a:lnTo>
                      <a:pt x="379" y="157"/>
                    </a:lnTo>
                    <a:lnTo>
                      <a:pt x="438" y="235"/>
                    </a:lnTo>
                    <a:cubicBezTo>
                      <a:pt x="340" y="274"/>
                      <a:pt x="33" y="424"/>
                      <a:pt x="20" y="633"/>
                    </a:cubicBezTo>
                    <a:cubicBezTo>
                      <a:pt x="1" y="848"/>
                      <a:pt x="196" y="952"/>
                      <a:pt x="366" y="985"/>
                    </a:cubicBezTo>
                    <a:lnTo>
                      <a:pt x="385" y="985"/>
                    </a:lnTo>
                    <a:cubicBezTo>
                      <a:pt x="438" y="978"/>
                      <a:pt x="483" y="978"/>
                      <a:pt x="529" y="978"/>
                    </a:cubicBezTo>
                    <a:cubicBezTo>
                      <a:pt x="627" y="978"/>
                      <a:pt x="724" y="991"/>
                      <a:pt x="822" y="1011"/>
                    </a:cubicBezTo>
                    <a:lnTo>
                      <a:pt x="926" y="1037"/>
                    </a:lnTo>
                    <a:lnTo>
                      <a:pt x="926" y="926"/>
                    </a:lnTo>
                    <a:cubicBezTo>
                      <a:pt x="920" y="782"/>
                      <a:pt x="926" y="587"/>
                      <a:pt x="1031" y="502"/>
                    </a:cubicBezTo>
                    <a:lnTo>
                      <a:pt x="1089" y="450"/>
                    </a:lnTo>
                    <a:lnTo>
                      <a:pt x="939" y="255"/>
                    </a:lnTo>
                    <a:lnTo>
                      <a:pt x="881" y="287"/>
                    </a:lnTo>
                    <a:cubicBezTo>
                      <a:pt x="816" y="320"/>
                      <a:pt x="750" y="359"/>
                      <a:pt x="698" y="404"/>
                    </a:cubicBezTo>
                    <a:cubicBezTo>
                      <a:pt x="698" y="339"/>
                      <a:pt x="718" y="281"/>
                      <a:pt x="744" y="228"/>
                    </a:cubicBezTo>
                    <a:lnTo>
                      <a:pt x="783" y="176"/>
                    </a:lnTo>
                    <a:lnTo>
                      <a:pt x="620"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2" name="Google Shape;3302;p17"/>
              <p:cNvSpPr/>
              <p:nvPr/>
            </p:nvSpPr>
            <p:spPr>
              <a:xfrm>
                <a:off x="2200408" y="3557507"/>
                <a:ext cx="32443" cy="31458"/>
              </a:xfrm>
              <a:custGeom>
                <a:rect b="b" l="l" r="r" t="t"/>
                <a:pathLst>
                  <a:path extrusionOk="0" h="1246" w="1285">
                    <a:moveTo>
                      <a:pt x="691" y="209"/>
                    </a:moveTo>
                    <a:lnTo>
                      <a:pt x="691" y="216"/>
                    </a:lnTo>
                    <a:lnTo>
                      <a:pt x="763" y="287"/>
                    </a:lnTo>
                    <a:cubicBezTo>
                      <a:pt x="711" y="379"/>
                      <a:pt x="691" y="476"/>
                      <a:pt x="698" y="581"/>
                    </a:cubicBezTo>
                    <a:cubicBezTo>
                      <a:pt x="698" y="607"/>
                      <a:pt x="711" y="626"/>
                      <a:pt x="737" y="633"/>
                    </a:cubicBezTo>
                    <a:lnTo>
                      <a:pt x="750" y="633"/>
                    </a:lnTo>
                    <a:cubicBezTo>
                      <a:pt x="769" y="633"/>
                      <a:pt x="789" y="620"/>
                      <a:pt x="795" y="607"/>
                    </a:cubicBezTo>
                    <a:cubicBezTo>
                      <a:pt x="854" y="548"/>
                      <a:pt x="919" y="502"/>
                      <a:pt x="997" y="463"/>
                    </a:cubicBezTo>
                    <a:lnTo>
                      <a:pt x="1063" y="548"/>
                    </a:lnTo>
                    <a:cubicBezTo>
                      <a:pt x="932" y="659"/>
                      <a:pt x="919" y="874"/>
                      <a:pt x="926" y="1043"/>
                    </a:cubicBezTo>
                    <a:cubicBezTo>
                      <a:pt x="821" y="1017"/>
                      <a:pt x="717" y="1004"/>
                      <a:pt x="613" y="1004"/>
                    </a:cubicBezTo>
                    <a:cubicBezTo>
                      <a:pt x="567" y="1004"/>
                      <a:pt x="515" y="1004"/>
                      <a:pt x="463" y="1011"/>
                    </a:cubicBezTo>
                    <a:cubicBezTo>
                      <a:pt x="461" y="1011"/>
                      <a:pt x="458" y="1011"/>
                      <a:pt x="456" y="1011"/>
                    </a:cubicBezTo>
                    <a:cubicBezTo>
                      <a:pt x="396" y="1011"/>
                      <a:pt x="170" y="943"/>
                      <a:pt x="183" y="750"/>
                    </a:cubicBezTo>
                    <a:cubicBezTo>
                      <a:pt x="196" y="581"/>
                      <a:pt x="476" y="444"/>
                      <a:pt x="587" y="411"/>
                    </a:cubicBezTo>
                    <a:cubicBezTo>
                      <a:pt x="600" y="405"/>
                      <a:pt x="613" y="392"/>
                      <a:pt x="619" y="372"/>
                    </a:cubicBezTo>
                    <a:cubicBezTo>
                      <a:pt x="626" y="353"/>
                      <a:pt x="619" y="339"/>
                      <a:pt x="613" y="326"/>
                    </a:cubicBezTo>
                    <a:lnTo>
                      <a:pt x="580" y="281"/>
                    </a:lnTo>
                    <a:lnTo>
                      <a:pt x="691" y="209"/>
                    </a:lnTo>
                    <a:close/>
                    <a:moveTo>
                      <a:pt x="717" y="1"/>
                    </a:moveTo>
                    <a:lnTo>
                      <a:pt x="606" y="72"/>
                    </a:lnTo>
                    <a:lnTo>
                      <a:pt x="495" y="144"/>
                    </a:lnTo>
                    <a:lnTo>
                      <a:pt x="352" y="235"/>
                    </a:lnTo>
                    <a:lnTo>
                      <a:pt x="404" y="307"/>
                    </a:lnTo>
                    <a:cubicBezTo>
                      <a:pt x="254" y="385"/>
                      <a:pt x="39" y="522"/>
                      <a:pt x="20" y="737"/>
                    </a:cubicBezTo>
                    <a:cubicBezTo>
                      <a:pt x="0" y="998"/>
                      <a:pt x="235" y="1135"/>
                      <a:pt x="437" y="1174"/>
                    </a:cubicBezTo>
                    <a:lnTo>
                      <a:pt x="476" y="1174"/>
                    </a:lnTo>
                    <a:cubicBezTo>
                      <a:pt x="522" y="1174"/>
                      <a:pt x="567" y="1167"/>
                      <a:pt x="613" y="1167"/>
                    </a:cubicBezTo>
                    <a:cubicBezTo>
                      <a:pt x="704" y="1167"/>
                      <a:pt x="795" y="1180"/>
                      <a:pt x="887" y="1200"/>
                    </a:cubicBezTo>
                    <a:lnTo>
                      <a:pt x="1095" y="1245"/>
                    </a:lnTo>
                    <a:lnTo>
                      <a:pt x="1089" y="1037"/>
                    </a:lnTo>
                    <a:cubicBezTo>
                      <a:pt x="1089" y="965"/>
                      <a:pt x="1082" y="744"/>
                      <a:pt x="1167" y="672"/>
                    </a:cubicBezTo>
                    <a:lnTo>
                      <a:pt x="1284" y="574"/>
                    </a:lnTo>
                    <a:lnTo>
                      <a:pt x="1186" y="450"/>
                    </a:lnTo>
                    <a:lnTo>
                      <a:pt x="1121" y="366"/>
                    </a:lnTo>
                    <a:lnTo>
                      <a:pt x="1043" y="261"/>
                    </a:lnTo>
                    <a:lnTo>
                      <a:pt x="945" y="313"/>
                    </a:lnTo>
                    <a:lnTo>
                      <a:pt x="971" y="274"/>
                    </a:lnTo>
                    <a:lnTo>
                      <a:pt x="880" y="177"/>
                    </a:lnTo>
                    <a:lnTo>
                      <a:pt x="815" y="105"/>
                    </a:lnTo>
                    <a:lnTo>
                      <a:pt x="724" y="1"/>
                    </a:lnTo>
                    <a:close/>
                  </a:path>
                </a:pathLst>
              </a:custGeom>
              <a:solidFill>
                <a:srgbClr val="F2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3" name="Google Shape;3303;p17"/>
              <p:cNvSpPr/>
              <p:nvPr/>
            </p:nvSpPr>
            <p:spPr>
              <a:xfrm>
                <a:off x="2137037" y="3585330"/>
                <a:ext cx="29338" cy="46077"/>
              </a:xfrm>
              <a:custGeom>
                <a:rect b="b" l="l" r="r" t="t"/>
                <a:pathLst>
                  <a:path extrusionOk="0" h="1825" w="1162">
                    <a:moveTo>
                      <a:pt x="900" y="0"/>
                    </a:moveTo>
                    <a:cubicBezTo>
                      <a:pt x="796" y="0"/>
                      <a:pt x="692" y="13"/>
                      <a:pt x="594" y="46"/>
                    </a:cubicBezTo>
                    <a:cubicBezTo>
                      <a:pt x="392" y="111"/>
                      <a:pt x="222" y="261"/>
                      <a:pt x="125" y="450"/>
                    </a:cubicBezTo>
                    <a:cubicBezTo>
                      <a:pt x="1" y="710"/>
                      <a:pt x="7" y="1375"/>
                      <a:pt x="183" y="1662"/>
                    </a:cubicBezTo>
                    <a:cubicBezTo>
                      <a:pt x="229" y="1753"/>
                      <a:pt x="320" y="1818"/>
                      <a:pt x="425" y="1825"/>
                    </a:cubicBezTo>
                    <a:lnTo>
                      <a:pt x="431" y="1818"/>
                    </a:lnTo>
                    <a:cubicBezTo>
                      <a:pt x="457" y="1818"/>
                      <a:pt x="483" y="1818"/>
                      <a:pt x="509" y="1812"/>
                    </a:cubicBezTo>
                    <a:cubicBezTo>
                      <a:pt x="542" y="1799"/>
                      <a:pt x="568" y="1773"/>
                      <a:pt x="587" y="1740"/>
                    </a:cubicBezTo>
                    <a:cubicBezTo>
                      <a:pt x="614" y="1669"/>
                      <a:pt x="614" y="1584"/>
                      <a:pt x="574" y="1512"/>
                    </a:cubicBezTo>
                    <a:cubicBezTo>
                      <a:pt x="568" y="1480"/>
                      <a:pt x="555" y="1440"/>
                      <a:pt x="555" y="1408"/>
                    </a:cubicBezTo>
                    <a:cubicBezTo>
                      <a:pt x="561" y="763"/>
                      <a:pt x="822" y="359"/>
                      <a:pt x="1044" y="143"/>
                    </a:cubicBezTo>
                    <a:lnTo>
                      <a:pt x="1161" y="13"/>
                    </a:lnTo>
                    <a:lnTo>
                      <a:pt x="992"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4" name="Google Shape;3304;p17"/>
              <p:cNvSpPr/>
              <p:nvPr/>
            </p:nvSpPr>
            <p:spPr>
              <a:xfrm>
                <a:off x="2134916" y="3583184"/>
                <a:ext cx="36053" cy="50217"/>
              </a:xfrm>
              <a:custGeom>
                <a:rect b="b" l="l" r="r" t="t"/>
                <a:pathLst>
                  <a:path extrusionOk="0" h="1989" w="1428">
                    <a:moveTo>
                      <a:pt x="978" y="0"/>
                    </a:moveTo>
                    <a:cubicBezTo>
                      <a:pt x="978" y="0"/>
                      <a:pt x="979" y="0"/>
                      <a:pt x="980" y="0"/>
                    </a:cubicBezTo>
                    <a:lnTo>
                      <a:pt x="980" y="0"/>
                    </a:lnTo>
                    <a:cubicBezTo>
                      <a:pt x="981" y="0"/>
                      <a:pt x="983" y="0"/>
                      <a:pt x="984" y="0"/>
                    </a:cubicBezTo>
                    <a:close/>
                    <a:moveTo>
                      <a:pt x="984" y="163"/>
                    </a:moveTo>
                    <a:cubicBezTo>
                      <a:pt x="1010" y="163"/>
                      <a:pt x="1036" y="163"/>
                      <a:pt x="1063" y="170"/>
                    </a:cubicBezTo>
                    <a:cubicBezTo>
                      <a:pt x="854" y="378"/>
                      <a:pt x="561" y="795"/>
                      <a:pt x="554" y="1486"/>
                    </a:cubicBezTo>
                    <a:cubicBezTo>
                      <a:pt x="554" y="1597"/>
                      <a:pt x="671" y="1786"/>
                      <a:pt x="567" y="1812"/>
                    </a:cubicBezTo>
                    <a:cubicBezTo>
                      <a:pt x="548" y="1819"/>
                      <a:pt x="528" y="1819"/>
                      <a:pt x="509" y="1825"/>
                    </a:cubicBezTo>
                    <a:cubicBezTo>
                      <a:pt x="176" y="1825"/>
                      <a:pt x="137" y="854"/>
                      <a:pt x="280" y="574"/>
                    </a:cubicBezTo>
                    <a:cubicBezTo>
                      <a:pt x="365" y="398"/>
                      <a:pt x="522" y="268"/>
                      <a:pt x="704" y="202"/>
                    </a:cubicBezTo>
                    <a:cubicBezTo>
                      <a:pt x="795" y="176"/>
                      <a:pt x="887" y="163"/>
                      <a:pt x="984" y="163"/>
                    </a:cubicBezTo>
                    <a:close/>
                    <a:moveTo>
                      <a:pt x="980" y="0"/>
                    </a:moveTo>
                    <a:lnTo>
                      <a:pt x="980" y="0"/>
                    </a:lnTo>
                    <a:cubicBezTo>
                      <a:pt x="864" y="1"/>
                      <a:pt x="755" y="14"/>
                      <a:pt x="652" y="52"/>
                    </a:cubicBezTo>
                    <a:cubicBezTo>
                      <a:pt x="424" y="124"/>
                      <a:pt x="241" y="287"/>
                      <a:pt x="137" y="496"/>
                    </a:cubicBezTo>
                    <a:cubicBezTo>
                      <a:pt x="0" y="776"/>
                      <a:pt x="0" y="1473"/>
                      <a:pt x="196" y="1786"/>
                    </a:cubicBezTo>
                    <a:cubicBezTo>
                      <a:pt x="254" y="1903"/>
                      <a:pt x="378" y="1982"/>
                      <a:pt x="509" y="1988"/>
                    </a:cubicBezTo>
                    <a:cubicBezTo>
                      <a:pt x="541" y="1982"/>
                      <a:pt x="580" y="1982"/>
                      <a:pt x="613" y="1969"/>
                    </a:cubicBezTo>
                    <a:cubicBezTo>
                      <a:pt x="665" y="1956"/>
                      <a:pt x="717" y="1916"/>
                      <a:pt x="743" y="1864"/>
                    </a:cubicBezTo>
                    <a:cubicBezTo>
                      <a:pt x="782" y="1767"/>
                      <a:pt x="782" y="1662"/>
                      <a:pt x="737" y="1571"/>
                    </a:cubicBezTo>
                    <a:cubicBezTo>
                      <a:pt x="730" y="1545"/>
                      <a:pt x="724" y="1519"/>
                      <a:pt x="717" y="1486"/>
                    </a:cubicBezTo>
                    <a:cubicBezTo>
                      <a:pt x="724" y="874"/>
                      <a:pt x="971" y="489"/>
                      <a:pt x="1180" y="281"/>
                    </a:cubicBezTo>
                    <a:lnTo>
                      <a:pt x="1428" y="33"/>
                    </a:lnTo>
                    <a:lnTo>
                      <a:pt x="1076" y="7"/>
                    </a:lnTo>
                    <a:cubicBezTo>
                      <a:pt x="1044" y="7"/>
                      <a:pt x="1012" y="1"/>
                      <a:pt x="980" y="0"/>
                    </a:cubicBezTo>
                    <a:close/>
                  </a:path>
                </a:pathLst>
              </a:custGeom>
              <a:solidFill>
                <a:srgbClr val="F2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5" name="Google Shape;3305;p17"/>
              <p:cNvSpPr/>
              <p:nvPr/>
            </p:nvSpPr>
            <p:spPr>
              <a:xfrm>
                <a:off x="2154811" y="3552584"/>
                <a:ext cx="99576" cy="131666"/>
              </a:xfrm>
              <a:custGeom>
                <a:rect b="b" l="l" r="r" t="t"/>
                <a:pathLst>
                  <a:path extrusionOk="0" h="5215" w="3944">
                    <a:moveTo>
                      <a:pt x="2041" y="0"/>
                    </a:moveTo>
                    <a:lnTo>
                      <a:pt x="1989" y="13"/>
                    </a:lnTo>
                    <a:cubicBezTo>
                      <a:pt x="1897" y="33"/>
                      <a:pt x="1813" y="59"/>
                      <a:pt x="1721" y="85"/>
                    </a:cubicBezTo>
                    <a:cubicBezTo>
                      <a:pt x="1259" y="235"/>
                      <a:pt x="705" y="567"/>
                      <a:pt x="692" y="1277"/>
                    </a:cubicBezTo>
                    <a:cubicBezTo>
                      <a:pt x="672" y="1291"/>
                      <a:pt x="27" y="1701"/>
                      <a:pt x="20" y="2711"/>
                    </a:cubicBezTo>
                    <a:cubicBezTo>
                      <a:pt x="14" y="3226"/>
                      <a:pt x="1" y="4438"/>
                      <a:pt x="1747" y="5012"/>
                    </a:cubicBezTo>
                    <a:cubicBezTo>
                      <a:pt x="1956" y="5084"/>
                      <a:pt x="2510" y="5214"/>
                      <a:pt x="2725" y="5214"/>
                    </a:cubicBezTo>
                    <a:cubicBezTo>
                      <a:pt x="2751" y="5214"/>
                      <a:pt x="2777" y="5214"/>
                      <a:pt x="2797" y="5208"/>
                    </a:cubicBezTo>
                    <a:cubicBezTo>
                      <a:pt x="2816" y="5208"/>
                      <a:pt x="2835" y="5209"/>
                      <a:pt x="2854" y="5209"/>
                    </a:cubicBezTo>
                    <a:cubicBezTo>
                      <a:pt x="2990" y="5209"/>
                      <a:pt x="3121" y="5188"/>
                      <a:pt x="3247" y="5142"/>
                    </a:cubicBezTo>
                    <a:cubicBezTo>
                      <a:pt x="3540" y="5058"/>
                      <a:pt x="3892" y="4803"/>
                      <a:pt x="3911" y="4093"/>
                    </a:cubicBezTo>
                    <a:cubicBezTo>
                      <a:pt x="3918" y="3865"/>
                      <a:pt x="3924" y="3565"/>
                      <a:pt x="3911" y="3285"/>
                    </a:cubicBezTo>
                    <a:cubicBezTo>
                      <a:pt x="3944" y="2992"/>
                      <a:pt x="3774" y="2359"/>
                      <a:pt x="3709" y="2229"/>
                    </a:cubicBezTo>
                    <a:cubicBezTo>
                      <a:pt x="3644" y="2060"/>
                      <a:pt x="3540" y="1903"/>
                      <a:pt x="3409" y="1779"/>
                    </a:cubicBezTo>
                    <a:cubicBezTo>
                      <a:pt x="3168" y="1551"/>
                      <a:pt x="2849" y="1440"/>
                      <a:pt x="2425" y="1440"/>
                    </a:cubicBezTo>
                    <a:lnTo>
                      <a:pt x="2282" y="1440"/>
                    </a:lnTo>
                    <a:cubicBezTo>
                      <a:pt x="2256" y="1434"/>
                      <a:pt x="2223" y="1434"/>
                      <a:pt x="2197" y="1434"/>
                    </a:cubicBezTo>
                    <a:lnTo>
                      <a:pt x="2139" y="1434"/>
                    </a:lnTo>
                    <a:cubicBezTo>
                      <a:pt x="2041" y="1408"/>
                      <a:pt x="1702" y="1304"/>
                      <a:pt x="1728" y="991"/>
                    </a:cubicBezTo>
                    <a:cubicBezTo>
                      <a:pt x="1747" y="730"/>
                      <a:pt x="2106" y="548"/>
                      <a:pt x="2256" y="476"/>
                    </a:cubicBezTo>
                    <a:lnTo>
                      <a:pt x="2347" y="437"/>
                    </a:lnTo>
                    <a:lnTo>
                      <a:pt x="2041" y="0"/>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6" name="Google Shape;3306;p17"/>
              <p:cNvSpPr/>
              <p:nvPr/>
            </p:nvSpPr>
            <p:spPr>
              <a:xfrm>
                <a:off x="2152842" y="3550110"/>
                <a:ext cx="103540" cy="136109"/>
              </a:xfrm>
              <a:custGeom>
                <a:rect b="b" l="l" r="r" t="t"/>
                <a:pathLst>
                  <a:path extrusionOk="0" h="5391" w="4101">
                    <a:moveTo>
                      <a:pt x="2086" y="189"/>
                    </a:moveTo>
                    <a:lnTo>
                      <a:pt x="2301" y="502"/>
                    </a:lnTo>
                    <a:cubicBezTo>
                      <a:pt x="2125" y="580"/>
                      <a:pt x="1754" y="782"/>
                      <a:pt x="1728" y="1082"/>
                    </a:cubicBezTo>
                    <a:cubicBezTo>
                      <a:pt x="1702" y="1415"/>
                      <a:pt x="2008" y="1571"/>
                      <a:pt x="2217" y="1617"/>
                    </a:cubicBezTo>
                    <a:cubicBezTo>
                      <a:pt x="2236" y="1610"/>
                      <a:pt x="2256" y="1610"/>
                      <a:pt x="2275" y="1610"/>
                    </a:cubicBezTo>
                    <a:cubicBezTo>
                      <a:pt x="2314" y="1610"/>
                      <a:pt x="2347" y="1617"/>
                      <a:pt x="2379" y="1623"/>
                    </a:cubicBezTo>
                    <a:cubicBezTo>
                      <a:pt x="2406" y="1630"/>
                      <a:pt x="2438" y="1636"/>
                      <a:pt x="2464" y="1649"/>
                    </a:cubicBezTo>
                    <a:cubicBezTo>
                      <a:pt x="2458" y="1636"/>
                      <a:pt x="2451" y="1623"/>
                      <a:pt x="2445" y="1617"/>
                    </a:cubicBezTo>
                    <a:lnTo>
                      <a:pt x="2503" y="1617"/>
                    </a:lnTo>
                    <a:cubicBezTo>
                      <a:pt x="2901" y="1617"/>
                      <a:pt x="3207" y="1721"/>
                      <a:pt x="3429" y="1929"/>
                    </a:cubicBezTo>
                    <a:cubicBezTo>
                      <a:pt x="3553" y="2047"/>
                      <a:pt x="3650" y="2190"/>
                      <a:pt x="3716" y="2353"/>
                    </a:cubicBezTo>
                    <a:cubicBezTo>
                      <a:pt x="3748" y="2392"/>
                      <a:pt x="3944" y="3083"/>
                      <a:pt x="3905" y="3376"/>
                    </a:cubicBezTo>
                    <a:cubicBezTo>
                      <a:pt x="3918" y="3637"/>
                      <a:pt x="3918" y="3911"/>
                      <a:pt x="3905" y="4185"/>
                    </a:cubicBezTo>
                    <a:cubicBezTo>
                      <a:pt x="3892" y="4706"/>
                      <a:pt x="3690" y="5045"/>
                      <a:pt x="3298" y="5162"/>
                    </a:cubicBezTo>
                    <a:cubicBezTo>
                      <a:pt x="3176" y="5203"/>
                      <a:pt x="3042" y="5228"/>
                      <a:pt x="2912" y="5228"/>
                    </a:cubicBezTo>
                    <a:cubicBezTo>
                      <a:pt x="2898" y="5228"/>
                      <a:pt x="2883" y="5228"/>
                      <a:pt x="2868" y="5227"/>
                    </a:cubicBezTo>
                    <a:cubicBezTo>
                      <a:pt x="2849" y="5227"/>
                      <a:pt x="2829" y="5234"/>
                      <a:pt x="2803" y="5234"/>
                    </a:cubicBezTo>
                    <a:cubicBezTo>
                      <a:pt x="2601" y="5234"/>
                      <a:pt x="2067" y="5110"/>
                      <a:pt x="1858" y="5038"/>
                    </a:cubicBezTo>
                    <a:cubicBezTo>
                      <a:pt x="164" y="4478"/>
                      <a:pt x="177" y="3311"/>
                      <a:pt x="183" y="2809"/>
                    </a:cubicBezTo>
                    <a:cubicBezTo>
                      <a:pt x="190" y="1845"/>
                      <a:pt x="796" y="1460"/>
                      <a:pt x="822" y="1447"/>
                    </a:cubicBezTo>
                    <a:cubicBezTo>
                      <a:pt x="841" y="1434"/>
                      <a:pt x="854" y="1408"/>
                      <a:pt x="861" y="1382"/>
                    </a:cubicBezTo>
                    <a:cubicBezTo>
                      <a:pt x="874" y="717"/>
                      <a:pt x="1395" y="404"/>
                      <a:pt x="1832" y="261"/>
                    </a:cubicBezTo>
                    <a:cubicBezTo>
                      <a:pt x="1917" y="235"/>
                      <a:pt x="2001" y="209"/>
                      <a:pt x="2086" y="189"/>
                    </a:cubicBezTo>
                    <a:close/>
                    <a:moveTo>
                      <a:pt x="2158" y="0"/>
                    </a:moveTo>
                    <a:lnTo>
                      <a:pt x="2158" y="7"/>
                    </a:lnTo>
                    <a:lnTo>
                      <a:pt x="2054" y="33"/>
                    </a:lnTo>
                    <a:cubicBezTo>
                      <a:pt x="1962" y="52"/>
                      <a:pt x="1871" y="79"/>
                      <a:pt x="1780" y="105"/>
                    </a:cubicBezTo>
                    <a:cubicBezTo>
                      <a:pt x="1109" y="326"/>
                      <a:pt x="724" y="756"/>
                      <a:pt x="698" y="1330"/>
                    </a:cubicBezTo>
                    <a:cubicBezTo>
                      <a:pt x="548" y="1441"/>
                      <a:pt x="27" y="1884"/>
                      <a:pt x="20" y="2803"/>
                    </a:cubicBezTo>
                    <a:cubicBezTo>
                      <a:pt x="14" y="3292"/>
                      <a:pt x="1" y="4595"/>
                      <a:pt x="1806" y="5188"/>
                    </a:cubicBezTo>
                    <a:cubicBezTo>
                      <a:pt x="2021" y="5260"/>
                      <a:pt x="2575" y="5390"/>
                      <a:pt x="2803" y="5390"/>
                    </a:cubicBezTo>
                    <a:cubicBezTo>
                      <a:pt x="2836" y="5390"/>
                      <a:pt x="2862" y="5390"/>
                      <a:pt x="2888" y="5384"/>
                    </a:cubicBezTo>
                    <a:cubicBezTo>
                      <a:pt x="2904" y="5384"/>
                      <a:pt x="2919" y="5385"/>
                      <a:pt x="2935" y="5385"/>
                    </a:cubicBezTo>
                    <a:cubicBezTo>
                      <a:pt x="3076" y="5385"/>
                      <a:pt x="3216" y="5359"/>
                      <a:pt x="3351" y="5312"/>
                    </a:cubicBezTo>
                    <a:cubicBezTo>
                      <a:pt x="3670" y="5214"/>
                      <a:pt x="4055" y="4941"/>
                      <a:pt x="4074" y="4185"/>
                    </a:cubicBezTo>
                    <a:cubicBezTo>
                      <a:pt x="4081" y="3963"/>
                      <a:pt x="4081" y="3663"/>
                      <a:pt x="4074" y="3383"/>
                    </a:cubicBezTo>
                    <a:cubicBezTo>
                      <a:pt x="4100" y="3090"/>
                      <a:pt x="3950" y="2464"/>
                      <a:pt x="3865" y="2288"/>
                    </a:cubicBezTo>
                    <a:cubicBezTo>
                      <a:pt x="3794" y="2105"/>
                      <a:pt x="3676" y="1943"/>
                      <a:pt x="3540" y="1806"/>
                    </a:cubicBezTo>
                    <a:cubicBezTo>
                      <a:pt x="3285" y="1564"/>
                      <a:pt x="2947" y="1447"/>
                      <a:pt x="2503" y="1447"/>
                    </a:cubicBezTo>
                    <a:lnTo>
                      <a:pt x="2366" y="1447"/>
                    </a:lnTo>
                    <a:cubicBezTo>
                      <a:pt x="2340" y="1447"/>
                      <a:pt x="2308" y="1441"/>
                      <a:pt x="2275" y="1441"/>
                    </a:cubicBezTo>
                    <a:lnTo>
                      <a:pt x="2230" y="1441"/>
                    </a:lnTo>
                    <a:cubicBezTo>
                      <a:pt x="2132" y="1421"/>
                      <a:pt x="1871" y="1330"/>
                      <a:pt x="1891" y="1089"/>
                    </a:cubicBezTo>
                    <a:cubicBezTo>
                      <a:pt x="1910" y="867"/>
                      <a:pt x="2262" y="691"/>
                      <a:pt x="2373" y="646"/>
                    </a:cubicBezTo>
                    <a:lnTo>
                      <a:pt x="2549" y="561"/>
                    </a:lnTo>
                    <a:lnTo>
                      <a:pt x="2438" y="398"/>
                    </a:lnTo>
                    <a:lnTo>
                      <a:pt x="2217" y="92"/>
                    </a:lnTo>
                    <a:lnTo>
                      <a:pt x="2158" y="0"/>
                    </a:lnTo>
                    <a:close/>
                  </a:path>
                </a:pathLst>
              </a:custGeom>
              <a:solidFill>
                <a:srgbClr val="F2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307" name="Google Shape;3307;p17"/>
          <p:cNvGrpSpPr/>
          <p:nvPr/>
        </p:nvGrpSpPr>
        <p:grpSpPr>
          <a:xfrm>
            <a:off x="1544239" y="3171185"/>
            <a:ext cx="2055022" cy="913274"/>
            <a:chOff x="238125" y="1188750"/>
            <a:chExt cx="7140450" cy="3335550"/>
          </a:xfrm>
        </p:grpSpPr>
        <p:sp>
          <p:nvSpPr>
            <p:cNvPr id="3308" name="Google Shape;3308;p17"/>
            <p:cNvSpPr/>
            <p:nvPr/>
          </p:nvSpPr>
          <p:spPr>
            <a:xfrm>
              <a:off x="238125" y="1188750"/>
              <a:ext cx="3507025" cy="1584000"/>
            </a:xfrm>
            <a:custGeom>
              <a:rect b="b" l="l" r="r" t="t"/>
              <a:pathLst>
                <a:path extrusionOk="0" h="63360" w="140281">
                  <a:moveTo>
                    <a:pt x="4021" y="0"/>
                  </a:moveTo>
                  <a:cubicBezTo>
                    <a:pt x="1801" y="6"/>
                    <a:pt x="6" y="1801"/>
                    <a:pt x="0" y="4021"/>
                  </a:cubicBezTo>
                  <a:lnTo>
                    <a:pt x="0" y="59338"/>
                  </a:lnTo>
                  <a:cubicBezTo>
                    <a:pt x="6" y="61552"/>
                    <a:pt x="1801" y="63354"/>
                    <a:pt x="4021" y="63359"/>
                  </a:cubicBezTo>
                  <a:lnTo>
                    <a:pt x="98272" y="63359"/>
                  </a:lnTo>
                  <a:cubicBezTo>
                    <a:pt x="99963" y="41512"/>
                    <a:pt x="118098" y="24204"/>
                    <a:pt x="140280" y="23813"/>
                  </a:cubicBezTo>
                  <a:lnTo>
                    <a:pt x="140280" y="4021"/>
                  </a:lnTo>
                  <a:cubicBezTo>
                    <a:pt x="140275" y="1801"/>
                    <a:pt x="138474" y="6"/>
                    <a:pt x="136259" y="0"/>
                  </a:cubicBez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9" name="Google Shape;3309;p17"/>
            <p:cNvSpPr/>
            <p:nvPr/>
          </p:nvSpPr>
          <p:spPr>
            <a:xfrm>
              <a:off x="238125" y="2940300"/>
              <a:ext cx="3507025" cy="1584000"/>
            </a:xfrm>
            <a:custGeom>
              <a:rect b="b" l="l" r="r" t="t"/>
              <a:pathLst>
                <a:path extrusionOk="0" h="63360" w="140281">
                  <a:moveTo>
                    <a:pt x="4021" y="1"/>
                  </a:moveTo>
                  <a:cubicBezTo>
                    <a:pt x="1801" y="6"/>
                    <a:pt x="6" y="1808"/>
                    <a:pt x="0" y="4022"/>
                  </a:cubicBezTo>
                  <a:lnTo>
                    <a:pt x="0" y="59339"/>
                  </a:lnTo>
                  <a:cubicBezTo>
                    <a:pt x="6" y="61559"/>
                    <a:pt x="1801" y="63354"/>
                    <a:pt x="4021" y="63360"/>
                  </a:cubicBezTo>
                  <a:lnTo>
                    <a:pt x="136259" y="63360"/>
                  </a:lnTo>
                  <a:cubicBezTo>
                    <a:pt x="138474" y="63354"/>
                    <a:pt x="140275" y="61559"/>
                    <a:pt x="140280" y="59339"/>
                  </a:cubicBezTo>
                  <a:lnTo>
                    <a:pt x="140280" y="39547"/>
                  </a:lnTo>
                  <a:cubicBezTo>
                    <a:pt x="118098" y="39155"/>
                    <a:pt x="99963" y="21848"/>
                    <a:pt x="98272" y="1"/>
                  </a:cubicBez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0" name="Google Shape;3310;p17"/>
            <p:cNvSpPr/>
            <p:nvPr/>
          </p:nvSpPr>
          <p:spPr>
            <a:xfrm>
              <a:off x="3871550" y="1188750"/>
              <a:ext cx="3507025" cy="1584000"/>
            </a:xfrm>
            <a:custGeom>
              <a:rect b="b" l="l" r="r" t="t"/>
              <a:pathLst>
                <a:path extrusionOk="0" h="63360" w="140281">
                  <a:moveTo>
                    <a:pt x="4022" y="0"/>
                  </a:moveTo>
                  <a:cubicBezTo>
                    <a:pt x="1807" y="6"/>
                    <a:pt x="6" y="1801"/>
                    <a:pt x="0" y="4021"/>
                  </a:cubicBezTo>
                  <a:lnTo>
                    <a:pt x="0" y="24017"/>
                  </a:lnTo>
                  <a:cubicBezTo>
                    <a:pt x="20553" y="26066"/>
                    <a:pt x="36886" y="42675"/>
                    <a:pt x="38494" y="63359"/>
                  </a:cubicBezTo>
                  <a:lnTo>
                    <a:pt x="136260" y="63359"/>
                  </a:lnTo>
                  <a:cubicBezTo>
                    <a:pt x="138480" y="63354"/>
                    <a:pt x="140275" y="61552"/>
                    <a:pt x="140281" y="59338"/>
                  </a:cubicBezTo>
                  <a:lnTo>
                    <a:pt x="140281" y="4021"/>
                  </a:lnTo>
                  <a:cubicBezTo>
                    <a:pt x="140275" y="1801"/>
                    <a:pt x="138480" y="6"/>
                    <a:pt x="136260" y="0"/>
                  </a:cubicBez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1" name="Google Shape;3311;p17"/>
            <p:cNvSpPr/>
            <p:nvPr/>
          </p:nvSpPr>
          <p:spPr>
            <a:xfrm>
              <a:off x="3871550" y="2940300"/>
              <a:ext cx="3507025" cy="1584000"/>
            </a:xfrm>
            <a:custGeom>
              <a:rect b="b" l="l" r="r" t="t"/>
              <a:pathLst>
                <a:path extrusionOk="0" h="63360" w="140281">
                  <a:moveTo>
                    <a:pt x="38494" y="1"/>
                  </a:moveTo>
                  <a:cubicBezTo>
                    <a:pt x="36886" y="20680"/>
                    <a:pt x="20553" y="37294"/>
                    <a:pt x="0" y="39343"/>
                  </a:cubicBezTo>
                  <a:lnTo>
                    <a:pt x="0" y="59339"/>
                  </a:lnTo>
                  <a:cubicBezTo>
                    <a:pt x="6" y="61559"/>
                    <a:pt x="1807" y="63354"/>
                    <a:pt x="4022" y="63360"/>
                  </a:cubicBezTo>
                  <a:lnTo>
                    <a:pt x="136260" y="63360"/>
                  </a:lnTo>
                  <a:cubicBezTo>
                    <a:pt x="138480" y="63354"/>
                    <a:pt x="140275" y="61559"/>
                    <a:pt x="140281" y="59339"/>
                  </a:cubicBezTo>
                  <a:lnTo>
                    <a:pt x="140281" y="4022"/>
                  </a:lnTo>
                  <a:cubicBezTo>
                    <a:pt x="140275" y="1808"/>
                    <a:pt x="138480" y="6"/>
                    <a:pt x="136260" y="1"/>
                  </a:cubicBez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2" name="Google Shape;3312;p17"/>
            <p:cNvSpPr/>
            <p:nvPr/>
          </p:nvSpPr>
          <p:spPr>
            <a:xfrm>
              <a:off x="2842425" y="1934600"/>
              <a:ext cx="1843850" cy="1843850"/>
            </a:xfrm>
            <a:custGeom>
              <a:rect b="b" l="l" r="r" t="t"/>
              <a:pathLst>
                <a:path extrusionOk="0" h="73754" w="73754">
                  <a:moveTo>
                    <a:pt x="36880" y="0"/>
                  </a:moveTo>
                  <a:cubicBezTo>
                    <a:pt x="36621" y="0"/>
                    <a:pt x="36362" y="6"/>
                    <a:pt x="36108" y="11"/>
                  </a:cubicBezTo>
                  <a:cubicBezTo>
                    <a:pt x="17253" y="397"/>
                    <a:pt x="1834" y="15011"/>
                    <a:pt x="154" y="33525"/>
                  </a:cubicBezTo>
                  <a:cubicBezTo>
                    <a:pt x="55" y="34627"/>
                    <a:pt x="0" y="35745"/>
                    <a:pt x="0" y="36874"/>
                  </a:cubicBezTo>
                  <a:cubicBezTo>
                    <a:pt x="0" y="38009"/>
                    <a:pt x="55" y="39122"/>
                    <a:pt x="154" y="40229"/>
                  </a:cubicBezTo>
                  <a:cubicBezTo>
                    <a:pt x="1834" y="58749"/>
                    <a:pt x="17253" y="73357"/>
                    <a:pt x="36108" y="73743"/>
                  </a:cubicBezTo>
                  <a:cubicBezTo>
                    <a:pt x="36362" y="73748"/>
                    <a:pt x="36621" y="73754"/>
                    <a:pt x="36880" y="73754"/>
                  </a:cubicBezTo>
                  <a:cubicBezTo>
                    <a:pt x="38312" y="73754"/>
                    <a:pt x="39744" y="73666"/>
                    <a:pt x="41165" y="73500"/>
                  </a:cubicBezTo>
                  <a:cubicBezTo>
                    <a:pt x="58391" y="71495"/>
                    <a:pt x="72030" y="57581"/>
                    <a:pt x="73600" y="40229"/>
                  </a:cubicBezTo>
                  <a:cubicBezTo>
                    <a:pt x="73699" y="39127"/>
                    <a:pt x="73754" y="38009"/>
                    <a:pt x="73754" y="36874"/>
                  </a:cubicBezTo>
                  <a:cubicBezTo>
                    <a:pt x="73754" y="35745"/>
                    <a:pt x="73699" y="34632"/>
                    <a:pt x="73600" y="33525"/>
                  </a:cubicBezTo>
                  <a:cubicBezTo>
                    <a:pt x="72024" y="16173"/>
                    <a:pt x="58391" y="2259"/>
                    <a:pt x="41165" y="254"/>
                  </a:cubicBezTo>
                  <a:cubicBezTo>
                    <a:pt x="39744" y="88"/>
                    <a:pt x="38312" y="0"/>
                    <a:pt x="36880" y="0"/>
                  </a:cubicBezTo>
                  <a:close/>
                </a:path>
              </a:pathLst>
            </a:cu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13" name="Google Shape;3313;p17"/>
          <p:cNvSpPr txBox="1"/>
          <p:nvPr/>
        </p:nvSpPr>
        <p:spPr>
          <a:xfrm>
            <a:off x="1747800" y="3249250"/>
            <a:ext cx="508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lt2"/>
                </a:solidFill>
                <a:latin typeface="Nunito"/>
                <a:ea typeface="Nunito"/>
                <a:cs typeface="Nunito"/>
                <a:sym typeface="Nunito"/>
              </a:rPr>
              <a:t>11 (TP)</a:t>
            </a:r>
            <a:endParaRPr sz="700">
              <a:solidFill>
                <a:schemeClr val="lt2"/>
              </a:solidFill>
              <a:latin typeface="Nunito"/>
              <a:ea typeface="Nunito"/>
              <a:cs typeface="Nunito"/>
              <a:sym typeface="Nunito"/>
            </a:endParaRPr>
          </a:p>
        </p:txBody>
      </p:sp>
      <p:sp>
        <p:nvSpPr>
          <p:cNvPr id="3314" name="Google Shape;3314;p17"/>
          <p:cNvSpPr txBox="1"/>
          <p:nvPr/>
        </p:nvSpPr>
        <p:spPr>
          <a:xfrm>
            <a:off x="1747800" y="3687150"/>
            <a:ext cx="508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lt2"/>
                </a:solidFill>
                <a:latin typeface="Nunito"/>
                <a:ea typeface="Nunito"/>
                <a:cs typeface="Nunito"/>
                <a:sym typeface="Nunito"/>
              </a:rPr>
              <a:t>2 (FP)</a:t>
            </a:r>
            <a:endParaRPr sz="700">
              <a:solidFill>
                <a:schemeClr val="lt2"/>
              </a:solidFill>
              <a:latin typeface="Nunito"/>
              <a:ea typeface="Nunito"/>
              <a:cs typeface="Nunito"/>
              <a:sym typeface="Nunito"/>
            </a:endParaRPr>
          </a:p>
        </p:txBody>
      </p:sp>
      <p:sp>
        <p:nvSpPr>
          <p:cNvPr id="3315" name="Google Shape;3315;p17"/>
          <p:cNvSpPr txBox="1"/>
          <p:nvPr/>
        </p:nvSpPr>
        <p:spPr>
          <a:xfrm>
            <a:off x="2937400" y="3249250"/>
            <a:ext cx="477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lt2"/>
                </a:solidFill>
                <a:latin typeface="Nunito"/>
                <a:ea typeface="Nunito"/>
                <a:cs typeface="Nunito"/>
                <a:sym typeface="Nunito"/>
              </a:rPr>
              <a:t>0 (FN)</a:t>
            </a:r>
            <a:endParaRPr sz="700">
              <a:solidFill>
                <a:schemeClr val="lt2"/>
              </a:solidFill>
              <a:latin typeface="Nunito"/>
              <a:ea typeface="Nunito"/>
              <a:cs typeface="Nunito"/>
              <a:sym typeface="Nunito"/>
            </a:endParaRPr>
          </a:p>
        </p:txBody>
      </p:sp>
      <p:sp>
        <p:nvSpPr>
          <p:cNvPr id="3316" name="Google Shape;3316;p17"/>
          <p:cNvSpPr txBox="1"/>
          <p:nvPr/>
        </p:nvSpPr>
        <p:spPr>
          <a:xfrm>
            <a:off x="2937400" y="3687150"/>
            <a:ext cx="508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lt2"/>
                </a:solidFill>
                <a:latin typeface="Nunito"/>
                <a:ea typeface="Nunito"/>
                <a:cs typeface="Nunito"/>
                <a:sym typeface="Nunito"/>
              </a:rPr>
              <a:t>4 (TN)</a:t>
            </a:r>
            <a:endParaRPr sz="700">
              <a:solidFill>
                <a:schemeClr val="lt2"/>
              </a:solidFill>
              <a:latin typeface="Nunito"/>
              <a:ea typeface="Nunito"/>
              <a:cs typeface="Nunito"/>
              <a:sym typeface="Nunito"/>
            </a:endParaRPr>
          </a:p>
        </p:txBody>
      </p:sp>
      <p:grpSp>
        <p:nvGrpSpPr>
          <p:cNvPr id="3317" name="Google Shape;3317;p17"/>
          <p:cNvGrpSpPr/>
          <p:nvPr/>
        </p:nvGrpSpPr>
        <p:grpSpPr>
          <a:xfrm>
            <a:off x="5406739" y="3171185"/>
            <a:ext cx="2055022" cy="913274"/>
            <a:chOff x="238125" y="1188750"/>
            <a:chExt cx="7140450" cy="3335550"/>
          </a:xfrm>
        </p:grpSpPr>
        <p:sp>
          <p:nvSpPr>
            <p:cNvPr id="3318" name="Google Shape;3318;p17"/>
            <p:cNvSpPr/>
            <p:nvPr/>
          </p:nvSpPr>
          <p:spPr>
            <a:xfrm>
              <a:off x="238125" y="1188750"/>
              <a:ext cx="3507025" cy="1584000"/>
            </a:xfrm>
            <a:custGeom>
              <a:rect b="b" l="l" r="r" t="t"/>
              <a:pathLst>
                <a:path extrusionOk="0" h="63360" w="140281">
                  <a:moveTo>
                    <a:pt x="4021" y="0"/>
                  </a:moveTo>
                  <a:cubicBezTo>
                    <a:pt x="1801" y="6"/>
                    <a:pt x="6" y="1801"/>
                    <a:pt x="0" y="4021"/>
                  </a:cubicBezTo>
                  <a:lnTo>
                    <a:pt x="0" y="59338"/>
                  </a:lnTo>
                  <a:cubicBezTo>
                    <a:pt x="6" y="61552"/>
                    <a:pt x="1801" y="63354"/>
                    <a:pt x="4021" y="63359"/>
                  </a:cubicBezTo>
                  <a:lnTo>
                    <a:pt x="98272" y="63359"/>
                  </a:lnTo>
                  <a:cubicBezTo>
                    <a:pt x="99963" y="41512"/>
                    <a:pt x="118098" y="24204"/>
                    <a:pt x="140280" y="23813"/>
                  </a:cubicBezTo>
                  <a:lnTo>
                    <a:pt x="140280" y="4021"/>
                  </a:lnTo>
                  <a:cubicBezTo>
                    <a:pt x="140275" y="1801"/>
                    <a:pt x="138474" y="6"/>
                    <a:pt x="136259" y="0"/>
                  </a:cubicBez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9" name="Google Shape;3319;p17"/>
            <p:cNvSpPr/>
            <p:nvPr/>
          </p:nvSpPr>
          <p:spPr>
            <a:xfrm>
              <a:off x="238125" y="2940300"/>
              <a:ext cx="3507025" cy="1584000"/>
            </a:xfrm>
            <a:custGeom>
              <a:rect b="b" l="l" r="r" t="t"/>
              <a:pathLst>
                <a:path extrusionOk="0" h="63360" w="140281">
                  <a:moveTo>
                    <a:pt x="4021" y="1"/>
                  </a:moveTo>
                  <a:cubicBezTo>
                    <a:pt x="1801" y="6"/>
                    <a:pt x="6" y="1808"/>
                    <a:pt x="0" y="4022"/>
                  </a:cubicBezTo>
                  <a:lnTo>
                    <a:pt x="0" y="59339"/>
                  </a:lnTo>
                  <a:cubicBezTo>
                    <a:pt x="6" y="61559"/>
                    <a:pt x="1801" y="63354"/>
                    <a:pt x="4021" y="63360"/>
                  </a:cubicBezTo>
                  <a:lnTo>
                    <a:pt x="136259" y="63360"/>
                  </a:lnTo>
                  <a:cubicBezTo>
                    <a:pt x="138474" y="63354"/>
                    <a:pt x="140275" y="61559"/>
                    <a:pt x="140280" y="59339"/>
                  </a:cubicBezTo>
                  <a:lnTo>
                    <a:pt x="140280" y="39547"/>
                  </a:lnTo>
                  <a:cubicBezTo>
                    <a:pt x="118098" y="39155"/>
                    <a:pt x="99963" y="21848"/>
                    <a:pt x="98272" y="1"/>
                  </a:cubicBez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0" name="Google Shape;3320;p17"/>
            <p:cNvSpPr/>
            <p:nvPr/>
          </p:nvSpPr>
          <p:spPr>
            <a:xfrm>
              <a:off x="3871550" y="1188750"/>
              <a:ext cx="3507025" cy="1584000"/>
            </a:xfrm>
            <a:custGeom>
              <a:rect b="b" l="l" r="r" t="t"/>
              <a:pathLst>
                <a:path extrusionOk="0" h="63360" w="140281">
                  <a:moveTo>
                    <a:pt x="4022" y="0"/>
                  </a:moveTo>
                  <a:cubicBezTo>
                    <a:pt x="1807" y="6"/>
                    <a:pt x="6" y="1801"/>
                    <a:pt x="0" y="4021"/>
                  </a:cubicBezTo>
                  <a:lnTo>
                    <a:pt x="0" y="24017"/>
                  </a:lnTo>
                  <a:cubicBezTo>
                    <a:pt x="20553" y="26066"/>
                    <a:pt x="36886" y="42675"/>
                    <a:pt x="38494" y="63359"/>
                  </a:cubicBezTo>
                  <a:lnTo>
                    <a:pt x="136260" y="63359"/>
                  </a:lnTo>
                  <a:cubicBezTo>
                    <a:pt x="138480" y="63354"/>
                    <a:pt x="140275" y="61552"/>
                    <a:pt x="140281" y="59338"/>
                  </a:cubicBezTo>
                  <a:lnTo>
                    <a:pt x="140281" y="4021"/>
                  </a:lnTo>
                  <a:cubicBezTo>
                    <a:pt x="140275" y="1801"/>
                    <a:pt x="138480" y="6"/>
                    <a:pt x="136260" y="0"/>
                  </a:cubicBez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1" name="Google Shape;3321;p17"/>
            <p:cNvSpPr/>
            <p:nvPr/>
          </p:nvSpPr>
          <p:spPr>
            <a:xfrm>
              <a:off x="3871550" y="2940300"/>
              <a:ext cx="3507025" cy="1584000"/>
            </a:xfrm>
            <a:custGeom>
              <a:rect b="b" l="l" r="r" t="t"/>
              <a:pathLst>
                <a:path extrusionOk="0" h="63360" w="140281">
                  <a:moveTo>
                    <a:pt x="38494" y="1"/>
                  </a:moveTo>
                  <a:cubicBezTo>
                    <a:pt x="36886" y="20680"/>
                    <a:pt x="20553" y="37294"/>
                    <a:pt x="0" y="39343"/>
                  </a:cubicBezTo>
                  <a:lnTo>
                    <a:pt x="0" y="59339"/>
                  </a:lnTo>
                  <a:cubicBezTo>
                    <a:pt x="6" y="61559"/>
                    <a:pt x="1807" y="63354"/>
                    <a:pt x="4022" y="63360"/>
                  </a:cubicBezTo>
                  <a:lnTo>
                    <a:pt x="136260" y="63360"/>
                  </a:lnTo>
                  <a:cubicBezTo>
                    <a:pt x="138480" y="63354"/>
                    <a:pt x="140275" y="61559"/>
                    <a:pt x="140281" y="59339"/>
                  </a:cubicBezTo>
                  <a:lnTo>
                    <a:pt x="140281" y="4022"/>
                  </a:lnTo>
                  <a:cubicBezTo>
                    <a:pt x="140275" y="1808"/>
                    <a:pt x="138480" y="6"/>
                    <a:pt x="136260" y="1"/>
                  </a:cubicBez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2" name="Google Shape;3322;p17"/>
            <p:cNvSpPr/>
            <p:nvPr/>
          </p:nvSpPr>
          <p:spPr>
            <a:xfrm>
              <a:off x="2842425" y="1934600"/>
              <a:ext cx="1843850" cy="1843850"/>
            </a:xfrm>
            <a:custGeom>
              <a:rect b="b" l="l" r="r" t="t"/>
              <a:pathLst>
                <a:path extrusionOk="0" h="73754" w="73754">
                  <a:moveTo>
                    <a:pt x="36880" y="0"/>
                  </a:moveTo>
                  <a:cubicBezTo>
                    <a:pt x="36621" y="0"/>
                    <a:pt x="36362" y="6"/>
                    <a:pt x="36108" y="11"/>
                  </a:cubicBezTo>
                  <a:cubicBezTo>
                    <a:pt x="17253" y="397"/>
                    <a:pt x="1834" y="15011"/>
                    <a:pt x="154" y="33525"/>
                  </a:cubicBezTo>
                  <a:cubicBezTo>
                    <a:pt x="55" y="34627"/>
                    <a:pt x="0" y="35745"/>
                    <a:pt x="0" y="36874"/>
                  </a:cubicBezTo>
                  <a:cubicBezTo>
                    <a:pt x="0" y="38009"/>
                    <a:pt x="55" y="39122"/>
                    <a:pt x="154" y="40229"/>
                  </a:cubicBezTo>
                  <a:cubicBezTo>
                    <a:pt x="1834" y="58749"/>
                    <a:pt x="17253" y="73357"/>
                    <a:pt x="36108" y="73743"/>
                  </a:cubicBezTo>
                  <a:cubicBezTo>
                    <a:pt x="36362" y="73748"/>
                    <a:pt x="36621" y="73754"/>
                    <a:pt x="36880" y="73754"/>
                  </a:cubicBezTo>
                  <a:cubicBezTo>
                    <a:pt x="38312" y="73754"/>
                    <a:pt x="39744" y="73666"/>
                    <a:pt x="41165" y="73500"/>
                  </a:cubicBezTo>
                  <a:cubicBezTo>
                    <a:pt x="58391" y="71495"/>
                    <a:pt x="72030" y="57581"/>
                    <a:pt x="73600" y="40229"/>
                  </a:cubicBezTo>
                  <a:cubicBezTo>
                    <a:pt x="73699" y="39127"/>
                    <a:pt x="73754" y="38009"/>
                    <a:pt x="73754" y="36874"/>
                  </a:cubicBezTo>
                  <a:cubicBezTo>
                    <a:pt x="73754" y="35745"/>
                    <a:pt x="73699" y="34632"/>
                    <a:pt x="73600" y="33525"/>
                  </a:cubicBezTo>
                  <a:cubicBezTo>
                    <a:pt x="72024" y="16173"/>
                    <a:pt x="58391" y="2259"/>
                    <a:pt x="41165" y="254"/>
                  </a:cubicBezTo>
                  <a:cubicBezTo>
                    <a:pt x="39744" y="88"/>
                    <a:pt x="38312" y="0"/>
                    <a:pt x="36880" y="0"/>
                  </a:cubicBezTo>
                  <a:close/>
                </a:path>
              </a:pathLst>
            </a:cu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23" name="Google Shape;3323;p17"/>
          <p:cNvSpPr txBox="1"/>
          <p:nvPr/>
        </p:nvSpPr>
        <p:spPr>
          <a:xfrm>
            <a:off x="0" y="4789500"/>
            <a:ext cx="36009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2"/>
                </a:solidFill>
                <a:latin typeface="Nunito"/>
                <a:ea typeface="Nunito"/>
                <a:cs typeface="Nunito"/>
                <a:sym typeface="Nunito"/>
              </a:rPr>
              <a:t>source : RDS </a:t>
            </a:r>
            <a:r>
              <a:rPr lang="en" sz="500">
                <a:solidFill>
                  <a:schemeClr val="lt2"/>
                </a:solidFill>
                <a:latin typeface="Nunito"/>
                <a:ea typeface="Nunito"/>
                <a:cs typeface="Nunito"/>
                <a:sym typeface="Nunito"/>
              </a:rPr>
              <a:t>Lab 1: ProPublica's Analysis of the COMPAS Tool, RDS Lab 4 &amp; 5: Predict early readmission for diabetes patients based on their laboratory and medications record</a:t>
            </a:r>
            <a:endParaRPr sz="600">
              <a:solidFill>
                <a:schemeClr val="lt2"/>
              </a:solidFill>
              <a:latin typeface="Nunito"/>
              <a:ea typeface="Nunito"/>
              <a:cs typeface="Nunito"/>
              <a:sym typeface="Nunito"/>
            </a:endParaRPr>
          </a:p>
        </p:txBody>
      </p:sp>
      <p:sp>
        <p:nvSpPr>
          <p:cNvPr id="3324" name="Google Shape;3324;p17"/>
          <p:cNvSpPr txBox="1"/>
          <p:nvPr/>
        </p:nvSpPr>
        <p:spPr>
          <a:xfrm>
            <a:off x="2211450" y="3427713"/>
            <a:ext cx="72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lt2"/>
                </a:solidFill>
                <a:latin typeface="Nunito"/>
                <a:ea typeface="Nunito"/>
                <a:cs typeface="Nunito"/>
                <a:sym typeface="Nunito"/>
              </a:rPr>
              <a:t>confussion </a:t>
            </a:r>
            <a:endParaRPr sz="700">
              <a:solidFill>
                <a:schemeClr val="lt2"/>
              </a:solidFill>
              <a:latin typeface="Nunito"/>
              <a:ea typeface="Nunito"/>
              <a:cs typeface="Nunito"/>
              <a:sym typeface="Nunito"/>
            </a:endParaRPr>
          </a:p>
          <a:p>
            <a:pPr indent="0" lvl="0" marL="0" rtl="0" algn="ctr">
              <a:spcBef>
                <a:spcPts val="0"/>
              </a:spcBef>
              <a:spcAft>
                <a:spcPts val="0"/>
              </a:spcAft>
              <a:buNone/>
            </a:pPr>
            <a:r>
              <a:rPr lang="en" sz="700">
                <a:solidFill>
                  <a:schemeClr val="lt2"/>
                </a:solidFill>
                <a:latin typeface="Nunito"/>
                <a:ea typeface="Nunito"/>
                <a:cs typeface="Nunito"/>
                <a:sym typeface="Nunito"/>
              </a:rPr>
              <a:t>matrix</a:t>
            </a:r>
            <a:endParaRPr sz="700">
              <a:solidFill>
                <a:schemeClr val="lt2"/>
              </a:solidFill>
              <a:latin typeface="Nunito"/>
              <a:ea typeface="Nunito"/>
              <a:cs typeface="Nunito"/>
              <a:sym typeface="Nunito"/>
            </a:endParaRPr>
          </a:p>
        </p:txBody>
      </p:sp>
      <p:sp>
        <p:nvSpPr>
          <p:cNvPr id="3325" name="Google Shape;3325;p17"/>
          <p:cNvSpPr txBox="1"/>
          <p:nvPr/>
        </p:nvSpPr>
        <p:spPr>
          <a:xfrm>
            <a:off x="5624400" y="3249250"/>
            <a:ext cx="508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lt2"/>
                </a:solidFill>
                <a:latin typeface="Nunito"/>
                <a:ea typeface="Nunito"/>
                <a:cs typeface="Nunito"/>
                <a:sym typeface="Nunito"/>
              </a:rPr>
              <a:t>20</a:t>
            </a:r>
            <a:r>
              <a:rPr lang="en" sz="700">
                <a:solidFill>
                  <a:schemeClr val="lt2"/>
                </a:solidFill>
                <a:latin typeface="Nunito"/>
                <a:ea typeface="Nunito"/>
                <a:cs typeface="Nunito"/>
                <a:sym typeface="Nunito"/>
              </a:rPr>
              <a:t> (TP)</a:t>
            </a:r>
            <a:endParaRPr sz="700">
              <a:solidFill>
                <a:schemeClr val="lt2"/>
              </a:solidFill>
              <a:latin typeface="Nunito"/>
              <a:ea typeface="Nunito"/>
              <a:cs typeface="Nunito"/>
              <a:sym typeface="Nunito"/>
            </a:endParaRPr>
          </a:p>
        </p:txBody>
      </p:sp>
      <p:sp>
        <p:nvSpPr>
          <p:cNvPr id="3326" name="Google Shape;3326;p17"/>
          <p:cNvSpPr txBox="1"/>
          <p:nvPr/>
        </p:nvSpPr>
        <p:spPr>
          <a:xfrm>
            <a:off x="6825425" y="3249250"/>
            <a:ext cx="4770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lt2"/>
                </a:solidFill>
                <a:latin typeface="Nunito"/>
                <a:ea typeface="Nunito"/>
                <a:cs typeface="Nunito"/>
                <a:sym typeface="Nunito"/>
              </a:rPr>
              <a:t>3</a:t>
            </a:r>
            <a:r>
              <a:rPr lang="en" sz="700">
                <a:solidFill>
                  <a:schemeClr val="lt2"/>
                </a:solidFill>
                <a:latin typeface="Nunito"/>
                <a:ea typeface="Nunito"/>
                <a:cs typeface="Nunito"/>
                <a:sym typeface="Nunito"/>
              </a:rPr>
              <a:t> (FN)</a:t>
            </a:r>
            <a:endParaRPr sz="700">
              <a:solidFill>
                <a:schemeClr val="lt2"/>
              </a:solidFill>
              <a:latin typeface="Nunito"/>
              <a:ea typeface="Nunito"/>
              <a:cs typeface="Nunito"/>
              <a:sym typeface="Nunito"/>
            </a:endParaRPr>
          </a:p>
        </p:txBody>
      </p:sp>
      <p:sp>
        <p:nvSpPr>
          <p:cNvPr id="3327" name="Google Shape;3327;p17"/>
          <p:cNvSpPr txBox="1"/>
          <p:nvPr/>
        </p:nvSpPr>
        <p:spPr>
          <a:xfrm>
            <a:off x="5661600" y="3680900"/>
            <a:ext cx="508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lt2"/>
                </a:solidFill>
                <a:latin typeface="Nunito"/>
                <a:ea typeface="Nunito"/>
                <a:cs typeface="Nunito"/>
                <a:sym typeface="Nunito"/>
              </a:rPr>
              <a:t>1</a:t>
            </a:r>
            <a:r>
              <a:rPr lang="en" sz="700">
                <a:solidFill>
                  <a:schemeClr val="lt2"/>
                </a:solidFill>
                <a:latin typeface="Nunito"/>
                <a:ea typeface="Nunito"/>
                <a:cs typeface="Nunito"/>
                <a:sym typeface="Nunito"/>
              </a:rPr>
              <a:t> (FP) </a:t>
            </a:r>
            <a:endParaRPr sz="700">
              <a:solidFill>
                <a:schemeClr val="lt2"/>
              </a:solidFill>
              <a:latin typeface="Nunito"/>
              <a:ea typeface="Nunito"/>
              <a:cs typeface="Nunito"/>
              <a:sym typeface="Nunito"/>
            </a:endParaRPr>
          </a:p>
        </p:txBody>
      </p:sp>
      <p:sp>
        <p:nvSpPr>
          <p:cNvPr id="3328" name="Google Shape;3328;p17"/>
          <p:cNvSpPr txBox="1"/>
          <p:nvPr/>
        </p:nvSpPr>
        <p:spPr>
          <a:xfrm>
            <a:off x="6809525" y="3687150"/>
            <a:ext cx="508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lt2"/>
                </a:solidFill>
                <a:latin typeface="Nunito"/>
                <a:ea typeface="Nunito"/>
                <a:cs typeface="Nunito"/>
                <a:sym typeface="Nunito"/>
              </a:rPr>
              <a:t>20</a:t>
            </a:r>
            <a:r>
              <a:rPr lang="en" sz="700">
                <a:solidFill>
                  <a:schemeClr val="lt2"/>
                </a:solidFill>
                <a:latin typeface="Nunito"/>
                <a:ea typeface="Nunito"/>
                <a:cs typeface="Nunito"/>
                <a:sym typeface="Nunito"/>
              </a:rPr>
              <a:t> (TN)</a:t>
            </a:r>
            <a:endParaRPr sz="700">
              <a:solidFill>
                <a:schemeClr val="lt2"/>
              </a:solidFill>
              <a:latin typeface="Nunito"/>
              <a:ea typeface="Nunito"/>
              <a:cs typeface="Nunito"/>
              <a:sym typeface="Nunito"/>
            </a:endParaRPr>
          </a:p>
        </p:txBody>
      </p:sp>
      <p:sp>
        <p:nvSpPr>
          <p:cNvPr id="3329" name="Google Shape;3329;p17"/>
          <p:cNvSpPr txBox="1"/>
          <p:nvPr/>
        </p:nvSpPr>
        <p:spPr>
          <a:xfrm>
            <a:off x="514500" y="4047825"/>
            <a:ext cx="8115000" cy="36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lang="en" sz="1000">
                <a:solidFill>
                  <a:schemeClr val="lt2"/>
                </a:solidFill>
                <a:latin typeface="Nunito"/>
                <a:ea typeface="Nunito"/>
                <a:cs typeface="Nunito"/>
                <a:sym typeface="Nunito"/>
              </a:rPr>
              <a:t>Observation: </a:t>
            </a:r>
            <a:endParaRPr sz="1000">
              <a:solidFill>
                <a:schemeClr val="lt2"/>
              </a:solidFill>
              <a:latin typeface="Nunito"/>
              <a:ea typeface="Nunito"/>
              <a:cs typeface="Nunito"/>
              <a:sym typeface="Nunito"/>
            </a:endParaRPr>
          </a:p>
          <a:p>
            <a:pPr indent="-292100" lvl="0" marL="457200" marR="0" rtl="0" algn="l">
              <a:lnSpc>
                <a:spcPct val="100000"/>
              </a:lnSpc>
              <a:spcBef>
                <a:spcPts val="0"/>
              </a:spcBef>
              <a:spcAft>
                <a:spcPts val="0"/>
              </a:spcAft>
              <a:buClr>
                <a:schemeClr val="lt2"/>
              </a:buClr>
              <a:buSzPts val="1000"/>
              <a:buFont typeface="Nunito"/>
              <a:buAutoNum type="arabicPeriod"/>
            </a:pPr>
            <a:r>
              <a:rPr lang="en" sz="1000">
                <a:solidFill>
                  <a:schemeClr val="lt2"/>
                </a:solidFill>
                <a:latin typeface="Nunito"/>
                <a:ea typeface="Nunito"/>
                <a:cs typeface="Nunito"/>
                <a:sym typeface="Nunito"/>
              </a:rPr>
              <a:t>The difference in accuracy between the genders is </a:t>
            </a:r>
            <a:r>
              <a:rPr b="1" lang="en" sz="1000">
                <a:solidFill>
                  <a:schemeClr val="lt2"/>
                </a:solidFill>
                <a:latin typeface="Nunito"/>
                <a:ea typeface="Nunito"/>
                <a:cs typeface="Nunito"/>
                <a:sym typeface="Nunito"/>
              </a:rPr>
              <a:t>2.7%</a:t>
            </a:r>
            <a:r>
              <a:rPr lang="en" sz="1000">
                <a:solidFill>
                  <a:schemeClr val="lt2"/>
                </a:solidFill>
                <a:latin typeface="Nunito"/>
                <a:ea typeface="Nunito"/>
                <a:cs typeface="Nunito"/>
                <a:sym typeface="Nunito"/>
              </a:rPr>
              <a:t>.</a:t>
            </a:r>
            <a:endParaRPr sz="1000">
              <a:solidFill>
                <a:schemeClr val="lt2"/>
              </a:solidFill>
              <a:latin typeface="Nunito"/>
              <a:ea typeface="Nunito"/>
              <a:cs typeface="Nunito"/>
              <a:sym typeface="Nunito"/>
            </a:endParaRPr>
          </a:p>
          <a:p>
            <a:pPr indent="-292100" lvl="0" marL="457200" marR="0" rtl="0" algn="l">
              <a:lnSpc>
                <a:spcPct val="100000"/>
              </a:lnSpc>
              <a:spcBef>
                <a:spcPts val="0"/>
              </a:spcBef>
              <a:spcAft>
                <a:spcPts val="0"/>
              </a:spcAft>
              <a:buClr>
                <a:schemeClr val="lt2"/>
              </a:buClr>
              <a:buSzPts val="1000"/>
              <a:buFont typeface="Nunito"/>
              <a:buAutoNum type="arabicPeriod"/>
            </a:pPr>
            <a:r>
              <a:rPr lang="en" sz="1000">
                <a:solidFill>
                  <a:schemeClr val="lt2"/>
                </a:solidFill>
                <a:latin typeface="Nunito"/>
                <a:ea typeface="Nunito"/>
                <a:cs typeface="Nunito"/>
                <a:sym typeface="Nunito"/>
              </a:rPr>
              <a:t>The False positive rate (FPR) for male patients is </a:t>
            </a:r>
            <a:r>
              <a:rPr b="1" lang="en" sz="1000">
                <a:solidFill>
                  <a:schemeClr val="lt2"/>
                </a:solidFill>
                <a:latin typeface="Nunito"/>
                <a:ea typeface="Nunito"/>
                <a:cs typeface="Nunito"/>
                <a:sym typeface="Nunito"/>
              </a:rPr>
              <a:t>much lower</a:t>
            </a:r>
            <a:r>
              <a:rPr lang="en" sz="1000">
                <a:solidFill>
                  <a:schemeClr val="lt2"/>
                </a:solidFill>
                <a:latin typeface="Nunito"/>
                <a:ea typeface="Nunito"/>
                <a:cs typeface="Nunito"/>
                <a:sym typeface="Nunito"/>
              </a:rPr>
              <a:t> than the FPR for female patients (4.7% versus 33.3% respectively).</a:t>
            </a:r>
            <a:endParaRPr sz="1000">
              <a:solidFill>
                <a:schemeClr val="lt2"/>
              </a:solidFill>
              <a:latin typeface="Nunito"/>
              <a:ea typeface="Nunito"/>
              <a:cs typeface="Nunito"/>
              <a:sym typeface="Nunito"/>
            </a:endParaRPr>
          </a:p>
          <a:p>
            <a:pPr indent="-292100" lvl="0" marL="457200" rtl="0" algn="l">
              <a:spcBef>
                <a:spcPts val="0"/>
              </a:spcBef>
              <a:spcAft>
                <a:spcPts val="0"/>
              </a:spcAft>
              <a:buClr>
                <a:schemeClr val="lt2"/>
              </a:buClr>
              <a:buSzPts val="1000"/>
              <a:buFont typeface="Nunito"/>
              <a:buAutoNum type="arabicPeriod"/>
            </a:pPr>
            <a:r>
              <a:rPr lang="en" sz="1000">
                <a:solidFill>
                  <a:schemeClr val="lt2"/>
                </a:solidFill>
                <a:latin typeface="Nunito"/>
                <a:ea typeface="Nunito"/>
                <a:cs typeface="Nunito"/>
                <a:sym typeface="Nunito"/>
              </a:rPr>
              <a:t>The False negative rate (FNR) for male patients is </a:t>
            </a:r>
            <a:r>
              <a:rPr b="1" lang="en" sz="1000">
                <a:solidFill>
                  <a:schemeClr val="lt2"/>
                </a:solidFill>
                <a:latin typeface="Nunito"/>
                <a:ea typeface="Nunito"/>
                <a:cs typeface="Nunito"/>
                <a:sym typeface="Nunito"/>
              </a:rPr>
              <a:t>higher </a:t>
            </a:r>
            <a:r>
              <a:rPr lang="en" sz="1000">
                <a:solidFill>
                  <a:schemeClr val="lt2"/>
                </a:solidFill>
                <a:latin typeface="Nunito"/>
                <a:ea typeface="Nunito"/>
                <a:cs typeface="Nunito"/>
                <a:sym typeface="Nunito"/>
              </a:rPr>
              <a:t>than the FNR for female patients (13% versus 0% respectively).</a:t>
            </a:r>
            <a:endParaRPr sz="1000">
              <a:solidFill>
                <a:schemeClr val="lt2"/>
              </a:solidFill>
              <a:latin typeface="Nunito"/>
              <a:ea typeface="Nunito"/>
              <a:cs typeface="Nunito"/>
              <a:sym typeface="Nunito"/>
            </a:endParaRPr>
          </a:p>
          <a:p>
            <a:pPr indent="0" lvl="0" marL="457200" marR="0" rtl="0" algn="l">
              <a:lnSpc>
                <a:spcPct val="100000"/>
              </a:lnSpc>
              <a:spcBef>
                <a:spcPts val="0"/>
              </a:spcBef>
              <a:spcAft>
                <a:spcPts val="0"/>
              </a:spcAft>
              <a:buNone/>
            </a:pPr>
            <a:r>
              <a:t/>
            </a:r>
            <a:endParaRPr sz="1200">
              <a:solidFill>
                <a:schemeClr val="lt2"/>
              </a:solidFill>
              <a:latin typeface="Nunito"/>
              <a:ea typeface="Nunito"/>
              <a:cs typeface="Nunito"/>
              <a:sym typeface="Nunito"/>
            </a:endParaRPr>
          </a:p>
          <a:p>
            <a:pPr indent="0" lvl="0" marL="0" marR="0" rtl="0" algn="ctr">
              <a:lnSpc>
                <a:spcPct val="100000"/>
              </a:lnSpc>
              <a:spcBef>
                <a:spcPts val="0"/>
              </a:spcBef>
              <a:spcAft>
                <a:spcPts val="0"/>
              </a:spcAft>
              <a:buClr>
                <a:srgbClr val="000000"/>
              </a:buClr>
              <a:buSzPts val="1200"/>
              <a:buFont typeface="Arial"/>
              <a:buNone/>
            </a:pPr>
            <a:r>
              <a:t/>
            </a:r>
            <a:endParaRPr sz="1200">
              <a:solidFill>
                <a:schemeClr val="lt2"/>
              </a:solidFill>
              <a:latin typeface="Nunito"/>
              <a:ea typeface="Nunito"/>
              <a:cs typeface="Nunito"/>
              <a:sym typeface="Nunito"/>
            </a:endParaRPr>
          </a:p>
        </p:txBody>
      </p:sp>
      <p:sp>
        <p:nvSpPr>
          <p:cNvPr id="3330" name="Google Shape;3330;p17"/>
          <p:cNvSpPr txBox="1"/>
          <p:nvPr/>
        </p:nvSpPr>
        <p:spPr>
          <a:xfrm>
            <a:off x="6073950" y="3427713"/>
            <a:ext cx="72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lt2"/>
                </a:solidFill>
                <a:latin typeface="Nunito"/>
                <a:ea typeface="Nunito"/>
                <a:cs typeface="Nunito"/>
                <a:sym typeface="Nunito"/>
              </a:rPr>
              <a:t>confussion </a:t>
            </a:r>
            <a:endParaRPr sz="700">
              <a:solidFill>
                <a:schemeClr val="lt2"/>
              </a:solidFill>
              <a:latin typeface="Nunito"/>
              <a:ea typeface="Nunito"/>
              <a:cs typeface="Nunito"/>
              <a:sym typeface="Nunito"/>
            </a:endParaRPr>
          </a:p>
          <a:p>
            <a:pPr indent="0" lvl="0" marL="0" rtl="0" algn="ctr">
              <a:spcBef>
                <a:spcPts val="0"/>
              </a:spcBef>
              <a:spcAft>
                <a:spcPts val="0"/>
              </a:spcAft>
              <a:buNone/>
            </a:pPr>
            <a:r>
              <a:rPr lang="en" sz="700">
                <a:solidFill>
                  <a:schemeClr val="lt2"/>
                </a:solidFill>
                <a:latin typeface="Nunito"/>
                <a:ea typeface="Nunito"/>
                <a:cs typeface="Nunito"/>
                <a:sym typeface="Nunito"/>
              </a:rPr>
              <a:t>matrix</a:t>
            </a:r>
            <a:endParaRPr sz="700">
              <a:solidFill>
                <a:schemeClr val="lt2"/>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4" name="Shape 3334"/>
        <p:cNvGrpSpPr/>
        <p:nvPr/>
      </p:nvGrpSpPr>
      <p:grpSpPr>
        <a:xfrm>
          <a:off x="0" y="0"/>
          <a:ext cx="0" cy="0"/>
          <a:chOff x="0" y="0"/>
          <a:chExt cx="0" cy="0"/>
        </a:xfrm>
      </p:grpSpPr>
      <p:sp>
        <p:nvSpPr>
          <p:cNvPr id="3335" name="Google Shape;3335;p7"/>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Interpretability</a:t>
            </a:r>
            <a:endParaRPr/>
          </a:p>
        </p:txBody>
      </p:sp>
      <p:sp>
        <p:nvSpPr>
          <p:cNvPr id="3336" name="Google Shape;3336;p7"/>
          <p:cNvSpPr/>
          <p:nvPr/>
        </p:nvSpPr>
        <p:spPr>
          <a:xfrm>
            <a:off x="4243612" y="1403441"/>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37" name="Google Shape;3337;p7"/>
          <p:cNvGrpSpPr/>
          <p:nvPr/>
        </p:nvGrpSpPr>
        <p:grpSpPr>
          <a:xfrm>
            <a:off x="2193250" y="1405024"/>
            <a:ext cx="4808427" cy="613777"/>
            <a:chOff x="-219369" y="1436264"/>
            <a:chExt cx="14914477" cy="2853451"/>
          </a:xfrm>
        </p:grpSpPr>
        <p:sp>
          <p:nvSpPr>
            <p:cNvPr id="3338" name="Google Shape;3338;p7"/>
            <p:cNvSpPr/>
            <p:nvPr/>
          </p:nvSpPr>
          <p:spPr>
            <a:xfrm>
              <a:off x="-178667" y="1648015"/>
              <a:ext cx="5816061" cy="2641700"/>
            </a:xfrm>
            <a:custGeom>
              <a:rect b="b" l="l" r="r" t="t"/>
              <a:pathLst>
                <a:path extrusionOk="0" h="105668" w="103798">
                  <a:moveTo>
                    <a:pt x="53871" y="1"/>
                  </a:moveTo>
                  <a:cubicBezTo>
                    <a:pt x="52851" y="1"/>
                    <a:pt x="52035" y="749"/>
                    <a:pt x="51934" y="1769"/>
                  </a:cubicBezTo>
                  <a:lnTo>
                    <a:pt x="43873" y="92915"/>
                  </a:lnTo>
                  <a:lnTo>
                    <a:pt x="39147" y="48431"/>
                  </a:lnTo>
                  <a:lnTo>
                    <a:pt x="39147" y="48395"/>
                  </a:lnTo>
                  <a:cubicBezTo>
                    <a:pt x="39011" y="47478"/>
                    <a:pt x="38295" y="46763"/>
                    <a:pt x="37343" y="46695"/>
                  </a:cubicBezTo>
                  <a:cubicBezTo>
                    <a:pt x="37294" y="46691"/>
                    <a:pt x="37246" y="46690"/>
                    <a:pt x="37199" y="46690"/>
                  </a:cubicBezTo>
                  <a:cubicBezTo>
                    <a:pt x="36306" y="46690"/>
                    <a:pt x="35529" y="47286"/>
                    <a:pt x="35302" y="48159"/>
                  </a:cubicBezTo>
                  <a:lnTo>
                    <a:pt x="29657" y="69721"/>
                  </a:lnTo>
                  <a:lnTo>
                    <a:pt x="25915" y="62443"/>
                  </a:lnTo>
                  <a:cubicBezTo>
                    <a:pt x="25575" y="61795"/>
                    <a:pt x="24963" y="61387"/>
                    <a:pt x="24250" y="61354"/>
                  </a:cubicBezTo>
                  <a:cubicBezTo>
                    <a:pt x="23535" y="61354"/>
                    <a:pt x="22855" y="61694"/>
                    <a:pt x="22514" y="62307"/>
                  </a:cubicBezTo>
                  <a:lnTo>
                    <a:pt x="20338" y="65844"/>
                  </a:lnTo>
                  <a:lnTo>
                    <a:pt x="0" y="65844"/>
                  </a:lnTo>
                  <a:lnTo>
                    <a:pt x="0" y="68837"/>
                  </a:lnTo>
                  <a:lnTo>
                    <a:pt x="20950" y="68837"/>
                  </a:lnTo>
                  <a:cubicBezTo>
                    <a:pt x="21598" y="68837"/>
                    <a:pt x="22242" y="68461"/>
                    <a:pt x="22618" y="67884"/>
                  </a:cubicBezTo>
                  <a:lnTo>
                    <a:pt x="24079" y="65468"/>
                  </a:lnTo>
                  <a:lnTo>
                    <a:pt x="28228" y="73530"/>
                  </a:lnTo>
                  <a:cubicBezTo>
                    <a:pt x="28565" y="74201"/>
                    <a:pt x="29202" y="74599"/>
                    <a:pt x="29919" y="74599"/>
                  </a:cubicBezTo>
                  <a:cubicBezTo>
                    <a:pt x="30001" y="74599"/>
                    <a:pt x="30084" y="74593"/>
                    <a:pt x="30168" y="74583"/>
                  </a:cubicBezTo>
                  <a:cubicBezTo>
                    <a:pt x="30984" y="74482"/>
                    <a:pt x="31629" y="73938"/>
                    <a:pt x="31869" y="73122"/>
                  </a:cubicBezTo>
                  <a:lnTo>
                    <a:pt x="36766" y="54449"/>
                  </a:lnTo>
                  <a:lnTo>
                    <a:pt x="42036" y="103934"/>
                  </a:lnTo>
                  <a:cubicBezTo>
                    <a:pt x="42139" y="104955"/>
                    <a:pt x="42956" y="105668"/>
                    <a:pt x="43976" y="105668"/>
                  </a:cubicBezTo>
                  <a:cubicBezTo>
                    <a:pt x="44996" y="105635"/>
                    <a:pt x="45813" y="104919"/>
                    <a:pt x="45913" y="103866"/>
                  </a:cubicBezTo>
                  <a:lnTo>
                    <a:pt x="53907" y="13673"/>
                  </a:lnTo>
                  <a:lnTo>
                    <a:pt x="60537" y="86658"/>
                  </a:lnTo>
                  <a:cubicBezTo>
                    <a:pt x="60605" y="87610"/>
                    <a:pt x="61354" y="88323"/>
                    <a:pt x="62306" y="88426"/>
                  </a:cubicBezTo>
                  <a:cubicBezTo>
                    <a:pt x="62375" y="88433"/>
                    <a:pt x="62443" y="88437"/>
                    <a:pt x="62510" y="88437"/>
                  </a:cubicBezTo>
                  <a:cubicBezTo>
                    <a:pt x="63378" y="88437"/>
                    <a:pt x="64127" y="87848"/>
                    <a:pt x="64346" y="86998"/>
                  </a:cubicBezTo>
                  <a:lnTo>
                    <a:pt x="71012" y="63191"/>
                  </a:lnTo>
                  <a:lnTo>
                    <a:pt x="75162" y="73971"/>
                  </a:lnTo>
                  <a:cubicBezTo>
                    <a:pt x="75434" y="74686"/>
                    <a:pt x="76081" y="75162"/>
                    <a:pt x="76829" y="75230"/>
                  </a:cubicBezTo>
                  <a:cubicBezTo>
                    <a:pt x="76864" y="75232"/>
                    <a:pt x="76898" y="75232"/>
                    <a:pt x="76932" y="75232"/>
                  </a:cubicBezTo>
                  <a:cubicBezTo>
                    <a:pt x="77672" y="75232"/>
                    <a:pt x="78342" y="74893"/>
                    <a:pt x="78699" y="74243"/>
                  </a:cubicBezTo>
                  <a:lnTo>
                    <a:pt x="81827" y="68837"/>
                  </a:lnTo>
                  <a:lnTo>
                    <a:pt x="103798" y="68837"/>
                  </a:lnTo>
                  <a:lnTo>
                    <a:pt x="103798" y="65844"/>
                  </a:lnTo>
                  <a:lnTo>
                    <a:pt x="81251" y="65844"/>
                  </a:lnTo>
                  <a:cubicBezTo>
                    <a:pt x="80535" y="65844"/>
                    <a:pt x="79890" y="66216"/>
                    <a:pt x="79550" y="66796"/>
                  </a:cubicBezTo>
                  <a:lnTo>
                    <a:pt x="77202" y="70842"/>
                  </a:lnTo>
                  <a:lnTo>
                    <a:pt x="72713" y="59178"/>
                  </a:lnTo>
                  <a:cubicBezTo>
                    <a:pt x="72418" y="58388"/>
                    <a:pt x="71675" y="57916"/>
                    <a:pt x="70858" y="57916"/>
                  </a:cubicBezTo>
                  <a:cubicBezTo>
                    <a:pt x="70830" y="57916"/>
                    <a:pt x="70803" y="57917"/>
                    <a:pt x="70776" y="57918"/>
                  </a:cubicBezTo>
                  <a:cubicBezTo>
                    <a:pt x="69924" y="57953"/>
                    <a:pt x="69211" y="58530"/>
                    <a:pt x="68972" y="59346"/>
                  </a:cubicBezTo>
                  <a:lnTo>
                    <a:pt x="63021" y="80705"/>
                  </a:lnTo>
                  <a:lnTo>
                    <a:pt x="55844" y="1769"/>
                  </a:lnTo>
                  <a:cubicBezTo>
                    <a:pt x="55743" y="749"/>
                    <a:pt x="54892" y="1"/>
                    <a:pt x="53871" y="1"/>
                  </a:cubicBezTo>
                  <a:close/>
                </a:path>
              </a:pathLst>
            </a:custGeom>
            <a:solidFill>
              <a:srgbClr val="C975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9" name="Google Shape;3339;p7"/>
            <p:cNvSpPr/>
            <p:nvPr/>
          </p:nvSpPr>
          <p:spPr>
            <a:xfrm>
              <a:off x="8635084" y="1647988"/>
              <a:ext cx="6060024" cy="2641700"/>
            </a:xfrm>
            <a:custGeom>
              <a:rect b="b" l="l" r="r" t="t"/>
              <a:pathLst>
                <a:path extrusionOk="0" h="105668" w="103290">
                  <a:moveTo>
                    <a:pt x="54995" y="1"/>
                  </a:moveTo>
                  <a:cubicBezTo>
                    <a:pt x="53975" y="1"/>
                    <a:pt x="53159" y="749"/>
                    <a:pt x="53056" y="1769"/>
                  </a:cubicBezTo>
                  <a:lnTo>
                    <a:pt x="44997" y="92915"/>
                  </a:lnTo>
                  <a:lnTo>
                    <a:pt x="40268" y="48431"/>
                  </a:lnTo>
                  <a:lnTo>
                    <a:pt x="40268" y="48395"/>
                  </a:lnTo>
                  <a:cubicBezTo>
                    <a:pt x="40132" y="47478"/>
                    <a:pt x="39384" y="46763"/>
                    <a:pt x="38431" y="46695"/>
                  </a:cubicBezTo>
                  <a:cubicBezTo>
                    <a:pt x="38383" y="46691"/>
                    <a:pt x="38335" y="46690"/>
                    <a:pt x="38288" y="46690"/>
                  </a:cubicBezTo>
                  <a:cubicBezTo>
                    <a:pt x="37398" y="46690"/>
                    <a:pt x="36651" y="47286"/>
                    <a:pt x="36426" y="48159"/>
                  </a:cubicBezTo>
                  <a:lnTo>
                    <a:pt x="30745" y="69721"/>
                  </a:lnTo>
                  <a:lnTo>
                    <a:pt x="27039" y="62443"/>
                  </a:lnTo>
                  <a:cubicBezTo>
                    <a:pt x="26699" y="61795"/>
                    <a:pt x="26052" y="61387"/>
                    <a:pt x="25372" y="61354"/>
                  </a:cubicBezTo>
                  <a:cubicBezTo>
                    <a:pt x="24659" y="61354"/>
                    <a:pt x="23979" y="61694"/>
                    <a:pt x="23603" y="62307"/>
                  </a:cubicBezTo>
                  <a:lnTo>
                    <a:pt x="21462" y="65844"/>
                  </a:lnTo>
                  <a:lnTo>
                    <a:pt x="0" y="65844"/>
                  </a:lnTo>
                  <a:lnTo>
                    <a:pt x="0" y="68837"/>
                  </a:lnTo>
                  <a:lnTo>
                    <a:pt x="22039" y="68837"/>
                  </a:lnTo>
                  <a:cubicBezTo>
                    <a:pt x="22719" y="68837"/>
                    <a:pt x="23366" y="68461"/>
                    <a:pt x="23707" y="67884"/>
                  </a:cubicBezTo>
                  <a:lnTo>
                    <a:pt x="25203" y="65468"/>
                  </a:lnTo>
                  <a:lnTo>
                    <a:pt x="29317" y="73530"/>
                  </a:lnTo>
                  <a:cubicBezTo>
                    <a:pt x="29654" y="74201"/>
                    <a:pt x="30317" y="74599"/>
                    <a:pt x="31039" y="74599"/>
                  </a:cubicBezTo>
                  <a:cubicBezTo>
                    <a:pt x="31122" y="74599"/>
                    <a:pt x="31205" y="74593"/>
                    <a:pt x="31289" y="74583"/>
                  </a:cubicBezTo>
                  <a:cubicBezTo>
                    <a:pt x="32106" y="74482"/>
                    <a:pt x="32753" y="73938"/>
                    <a:pt x="32957" y="73122"/>
                  </a:cubicBezTo>
                  <a:lnTo>
                    <a:pt x="37887" y="54449"/>
                  </a:lnTo>
                  <a:lnTo>
                    <a:pt x="43125" y="103934"/>
                  </a:lnTo>
                  <a:cubicBezTo>
                    <a:pt x="43261" y="104955"/>
                    <a:pt x="44077" y="105668"/>
                    <a:pt x="45065" y="105668"/>
                  </a:cubicBezTo>
                  <a:lnTo>
                    <a:pt x="45097" y="105668"/>
                  </a:lnTo>
                  <a:cubicBezTo>
                    <a:pt x="46118" y="105635"/>
                    <a:pt x="46934" y="104919"/>
                    <a:pt x="47037" y="103866"/>
                  </a:cubicBezTo>
                  <a:lnTo>
                    <a:pt x="54995" y="13673"/>
                  </a:lnTo>
                  <a:lnTo>
                    <a:pt x="61661" y="86658"/>
                  </a:lnTo>
                  <a:cubicBezTo>
                    <a:pt x="61729" y="87610"/>
                    <a:pt x="62442" y="88323"/>
                    <a:pt x="63430" y="88426"/>
                  </a:cubicBezTo>
                  <a:cubicBezTo>
                    <a:pt x="63499" y="88433"/>
                    <a:pt x="63567" y="88437"/>
                    <a:pt x="63634" y="88437"/>
                  </a:cubicBezTo>
                  <a:cubicBezTo>
                    <a:pt x="64501" y="88437"/>
                    <a:pt x="65248" y="87848"/>
                    <a:pt x="65470" y="86998"/>
                  </a:cubicBezTo>
                  <a:lnTo>
                    <a:pt x="72136" y="63191"/>
                  </a:lnTo>
                  <a:lnTo>
                    <a:pt x="76286" y="73971"/>
                  </a:lnTo>
                  <a:cubicBezTo>
                    <a:pt x="76558" y="74686"/>
                    <a:pt x="77203" y="75162"/>
                    <a:pt x="77951" y="75230"/>
                  </a:cubicBezTo>
                  <a:cubicBezTo>
                    <a:pt x="77985" y="75232"/>
                    <a:pt x="78019" y="75232"/>
                    <a:pt x="78053" y="75232"/>
                  </a:cubicBezTo>
                  <a:cubicBezTo>
                    <a:pt x="78793" y="75232"/>
                    <a:pt x="79432" y="74893"/>
                    <a:pt x="79823" y="74243"/>
                  </a:cubicBezTo>
                  <a:lnTo>
                    <a:pt x="82952" y="68837"/>
                  </a:lnTo>
                  <a:lnTo>
                    <a:pt x="103289" y="68837"/>
                  </a:lnTo>
                  <a:lnTo>
                    <a:pt x="103289" y="65844"/>
                  </a:lnTo>
                  <a:lnTo>
                    <a:pt x="82339" y="65844"/>
                  </a:lnTo>
                  <a:cubicBezTo>
                    <a:pt x="81659" y="65844"/>
                    <a:pt x="81012" y="66216"/>
                    <a:pt x="80671" y="66796"/>
                  </a:cubicBezTo>
                  <a:lnTo>
                    <a:pt x="78291" y="70842"/>
                  </a:lnTo>
                  <a:lnTo>
                    <a:pt x="73802" y="59178"/>
                  </a:lnTo>
                  <a:cubicBezTo>
                    <a:pt x="73507" y="58388"/>
                    <a:pt x="72796" y="57916"/>
                    <a:pt x="71979" y="57916"/>
                  </a:cubicBezTo>
                  <a:cubicBezTo>
                    <a:pt x="71952" y="57916"/>
                    <a:pt x="71924" y="57917"/>
                    <a:pt x="71897" y="57918"/>
                  </a:cubicBezTo>
                  <a:cubicBezTo>
                    <a:pt x="71048" y="57953"/>
                    <a:pt x="70333" y="58530"/>
                    <a:pt x="70096" y="59346"/>
                  </a:cubicBezTo>
                  <a:lnTo>
                    <a:pt x="64110" y="80705"/>
                  </a:lnTo>
                  <a:lnTo>
                    <a:pt x="56933" y="1769"/>
                  </a:lnTo>
                  <a:cubicBezTo>
                    <a:pt x="56865" y="749"/>
                    <a:pt x="56016" y="1"/>
                    <a:pt x="54995" y="1"/>
                  </a:cubicBezTo>
                  <a:close/>
                </a:path>
              </a:pathLst>
            </a:custGeom>
            <a:solidFill>
              <a:srgbClr val="C975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0" name="Google Shape;3340;p7"/>
            <p:cNvSpPr/>
            <p:nvPr/>
          </p:nvSpPr>
          <p:spPr>
            <a:xfrm>
              <a:off x="-219369" y="1436268"/>
              <a:ext cx="6362039" cy="2574550"/>
            </a:xfrm>
            <a:custGeom>
              <a:rect b="b" l="l" r="r" t="t"/>
              <a:pathLst>
                <a:path extrusionOk="0" fill="none" h="102982" w="103798">
                  <a:moveTo>
                    <a:pt x="0" y="65979"/>
                  </a:moveTo>
                  <a:lnTo>
                    <a:pt x="20950" y="65979"/>
                  </a:lnTo>
                  <a:cubicBezTo>
                    <a:pt x="21086" y="65979"/>
                    <a:pt x="21257" y="65911"/>
                    <a:pt x="21325" y="65775"/>
                  </a:cubicBezTo>
                  <a:lnTo>
                    <a:pt x="23774" y="61762"/>
                  </a:lnTo>
                  <a:cubicBezTo>
                    <a:pt x="23978" y="61457"/>
                    <a:pt x="24419" y="61457"/>
                    <a:pt x="24590" y="61797"/>
                  </a:cubicBezTo>
                  <a:lnTo>
                    <a:pt x="29556" y="71524"/>
                  </a:lnTo>
                  <a:cubicBezTo>
                    <a:pt x="29760" y="71897"/>
                    <a:pt x="30304" y="71829"/>
                    <a:pt x="30405" y="71420"/>
                  </a:cubicBezTo>
                  <a:lnTo>
                    <a:pt x="36766" y="47206"/>
                  </a:lnTo>
                  <a:cubicBezTo>
                    <a:pt x="36902" y="46697"/>
                    <a:pt x="37582" y="46765"/>
                    <a:pt x="37650" y="47241"/>
                  </a:cubicBezTo>
                  <a:lnTo>
                    <a:pt x="43500" y="102437"/>
                  </a:lnTo>
                  <a:cubicBezTo>
                    <a:pt x="43568" y="102981"/>
                    <a:pt x="44384" y="102949"/>
                    <a:pt x="44417" y="102405"/>
                  </a:cubicBezTo>
                  <a:lnTo>
                    <a:pt x="53431" y="580"/>
                  </a:lnTo>
                  <a:cubicBezTo>
                    <a:pt x="53463" y="0"/>
                    <a:pt x="54280" y="0"/>
                    <a:pt x="54348" y="580"/>
                  </a:cubicBezTo>
                  <a:lnTo>
                    <a:pt x="62034" y="85196"/>
                  </a:lnTo>
                  <a:cubicBezTo>
                    <a:pt x="62069" y="85672"/>
                    <a:pt x="62782" y="85740"/>
                    <a:pt x="62918" y="85264"/>
                  </a:cubicBezTo>
                  <a:lnTo>
                    <a:pt x="70436" y="58396"/>
                  </a:lnTo>
                  <a:cubicBezTo>
                    <a:pt x="70536" y="57988"/>
                    <a:pt x="71148" y="57953"/>
                    <a:pt x="71284" y="58361"/>
                  </a:cubicBezTo>
                  <a:lnTo>
                    <a:pt x="76590" y="72101"/>
                  </a:lnTo>
                  <a:cubicBezTo>
                    <a:pt x="76726" y="72441"/>
                    <a:pt x="77202" y="72476"/>
                    <a:pt x="77406" y="72169"/>
                  </a:cubicBezTo>
                  <a:lnTo>
                    <a:pt x="80843" y="66218"/>
                  </a:lnTo>
                  <a:cubicBezTo>
                    <a:pt x="80911" y="66082"/>
                    <a:pt x="81079" y="65979"/>
                    <a:pt x="81251" y="65979"/>
                  </a:cubicBezTo>
                  <a:lnTo>
                    <a:pt x="103798" y="65979"/>
                  </a:lnTo>
                </a:path>
              </a:pathLst>
            </a:custGeom>
            <a:noFill/>
            <a:ln cap="flat" cmpd="sng" w="34000">
              <a:solidFill>
                <a:srgbClr val="FFFFFF"/>
              </a:solidFill>
              <a:prstDash val="solid"/>
              <a:miter lim="272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1" name="Google Shape;3341;p7"/>
            <p:cNvSpPr/>
            <p:nvPr/>
          </p:nvSpPr>
          <p:spPr>
            <a:xfrm>
              <a:off x="8635084" y="1436264"/>
              <a:ext cx="6060024" cy="2574550"/>
            </a:xfrm>
            <a:custGeom>
              <a:rect b="b" l="l" r="r" t="t"/>
              <a:pathLst>
                <a:path extrusionOk="0" fill="none" h="102982" w="103290">
                  <a:moveTo>
                    <a:pt x="0" y="65979"/>
                  </a:moveTo>
                  <a:lnTo>
                    <a:pt x="22039" y="65979"/>
                  </a:lnTo>
                  <a:cubicBezTo>
                    <a:pt x="22210" y="65979"/>
                    <a:pt x="22346" y="65911"/>
                    <a:pt x="22447" y="65775"/>
                  </a:cubicBezTo>
                  <a:lnTo>
                    <a:pt x="24895" y="61762"/>
                  </a:lnTo>
                  <a:cubicBezTo>
                    <a:pt x="25067" y="61457"/>
                    <a:pt x="25543" y="61457"/>
                    <a:pt x="25679" y="61797"/>
                  </a:cubicBezTo>
                  <a:lnTo>
                    <a:pt x="30677" y="71524"/>
                  </a:lnTo>
                  <a:cubicBezTo>
                    <a:pt x="30849" y="71897"/>
                    <a:pt x="31425" y="71829"/>
                    <a:pt x="31529" y="71420"/>
                  </a:cubicBezTo>
                  <a:lnTo>
                    <a:pt x="37887" y="47206"/>
                  </a:lnTo>
                  <a:cubicBezTo>
                    <a:pt x="37991" y="46697"/>
                    <a:pt x="38703" y="46765"/>
                    <a:pt x="38771" y="47241"/>
                  </a:cubicBezTo>
                  <a:lnTo>
                    <a:pt x="44621" y="102437"/>
                  </a:lnTo>
                  <a:cubicBezTo>
                    <a:pt x="44689" y="102981"/>
                    <a:pt x="45473" y="102949"/>
                    <a:pt x="45541" y="102405"/>
                  </a:cubicBezTo>
                  <a:lnTo>
                    <a:pt x="54552" y="580"/>
                  </a:lnTo>
                  <a:cubicBezTo>
                    <a:pt x="54587" y="0"/>
                    <a:pt x="55404" y="0"/>
                    <a:pt x="55436" y="580"/>
                  </a:cubicBezTo>
                  <a:lnTo>
                    <a:pt x="63158" y="85196"/>
                  </a:lnTo>
                  <a:cubicBezTo>
                    <a:pt x="63190" y="85672"/>
                    <a:pt x="63906" y="85740"/>
                    <a:pt x="64042" y="85264"/>
                  </a:cubicBezTo>
                  <a:lnTo>
                    <a:pt x="71557" y="58396"/>
                  </a:lnTo>
                  <a:cubicBezTo>
                    <a:pt x="71660" y="57988"/>
                    <a:pt x="72237" y="57953"/>
                    <a:pt x="72408" y="58361"/>
                  </a:cubicBezTo>
                  <a:lnTo>
                    <a:pt x="77679" y="72101"/>
                  </a:lnTo>
                  <a:cubicBezTo>
                    <a:pt x="77815" y="72441"/>
                    <a:pt x="78326" y="72476"/>
                    <a:pt x="78495" y="72169"/>
                  </a:cubicBezTo>
                  <a:lnTo>
                    <a:pt x="81964" y="66218"/>
                  </a:lnTo>
                  <a:cubicBezTo>
                    <a:pt x="82032" y="66082"/>
                    <a:pt x="82203" y="65979"/>
                    <a:pt x="82339" y="65979"/>
                  </a:cubicBezTo>
                  <a:lnTo>
                    <a:pt x="103289" y="65979"/>
                  </a:lnTo>
                </a:path>
              </a:pathLst>
            </a:custGeom>
            <a:noFill/>
            <a:ln cap="flat" cmpd="sng" w="34000">
              <a:solidFill>
                <a:srgbClr val="FFFFFF"/>
              </a:solidFill>
              <a:prstDash val="solid"/>
              <a:miter lim="272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42" name="Google Shape;3342;p7"/>
          <p:cNvSpPr txBox="1"/>
          <p:nvPr>
            <p:ph idx="3" type="subTitle"/>
          </p:nvPr>
        </p:nvSpPr>
        <p:spPr>
          <a:xfrm>
            <a:off x="4062009" y="2133588"/>
            <a:ext cx="1228800" cy="34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SzPts val="1800"/>
              <a:buNone/>
            </a:pPr>
            <a:r>
              <a:rPr lang="en"/>
              <a:t>SHAP</a:t>
            </a:r>
            <a:endParaRPr/>
          </a:p>
        </p:txBody>
      </p:sp>
      <p:sp>
        <p:nvSpPr>
          <p:cNvPr id="3343" name="Google Shape;3343;p7"/>
          <p:cNvSpPr/>
          <p:nvPr/>
        </p:nvSpPr>
        <p:spPr>
          <a:xfrm>
            <a:off x="6815554" y="1403441"/>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4" name="Google Shape;3344;p7"/>
          <p:cNvSpPr txBox="1"/>
          <p:nvPr>
            <p:ph idx="5" type="subTitle"/>
          </p:nvPr>
        </p:nvSpPr>
        <p:spPr>
          <a:xfrm>
            <a:off x="6307925" y="2138588"/>
            <a:ext cx="1829700" cy="34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800"/>
              <a:buNone/>
            </a:pPr>
            <a:r>
              <a:rPr lang="en"/>
              <a:t>Synthetic Data</a:t>
            </a:r>
            <a:endParaRPr/>
          </a:p>
        </p:txBody>
      </p:sp>
      <p:sp>
        <p:nvSpPr>
          <p:cNvPr id="3345" name="Google Shape;3345;p7"/>
          <p:cNvSpPr/>
          <p:nvPr/>
        </p:nvSpPr>
        <p:spPr>
          <a:xfrm>
            <a:off x="1673416" y="1403441"/>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6" name="Google Shape;3346;p7"/>
          <p:cNvSpPr txBox="1"/>
          <p:nvPr>
            <p:ph idx="1" type="subTitle"/>
          </p:nvPr>
        </p:nvSpPr>
        <p:spPr>
          <a:xfrm>
            <a:off x="1466238" y="2133600"/>
            <a:ext cx="1228800" cy="34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800"/>
              <a:buNone/>
            </a:pPr>
            <a:r>
              <a:rPr lang="en"/>
              <a:t>LIME</a:t>
            </a:r>
            <a:endParaRPr/>
          </a:p>
        </p:txBody>
      </p:sp>
      <p:pic>
        <p:nvPicPr>
          <p:cNvPr id="3347" name="Google Shape;3347;p7"/>
          <p:cNvPicPr preferRelativeResize="0"/>
          <p:nvPr/>
        </p:nvPicPr>
        <p:blipFill>
          <a:blip r:embed="rId3">
            <a:alphaModFix/>
          </a:blip>
          <a:stretch>
            <a:fillRect/>
          </a:stretch>
        </p:blipFill>
        <p:spPr>
          <a:xfrm>
            <a:off x="3604400" y="2572275"/>
            <a:ext cx="2132925" cy="1407675"/>
          </a:xfrm>
          <a:prstGeom prst="rect">
            <a:avLst/>
          </a:prstGeom>
          <a:noFill/>
          <a:ln>
            <a:noFill/>
          </a:ln>
        </p:spPr>
      </p:pic>
      <p:pic>
        <p:nvPicPr>
          <p:cNvPr id="3348" name="Google Shape;3348;p7"/>
          <p:cNvPicPr preferRelativeResize="0"/>
          <p:nvPr/>
        </p:nvPicPr>
        <p:blipFill>
          <a:blip r:embed="rId4">
            <a:alphaModFix/>
          </a:blip>
          <a:stretch>
            <a:fillRect/>
          </a:stretch>
        </p:blipFill>
        <p:spPr>
          <a:xfrm>
            <a:off x="4367676" y="1340962"/>
            <a:ext cx="617450" cy="759338"/>
          </a:xfrm>
          <a:prstGeom prst="rect">
            <a:avLst/>
          </a:prstGeom>
          <a:noFill/>
          <a:ln>
            <a:noFill/>
          </a:ln>
        </p:spPr>
      </p:pic>
      <p:pic>
        <p:nvPicPr>
          <p:cNvPr id="3349" name="Google Shape;3349;p7"/>
          <p:cNvPicPr preferRelativeResize="0"/>
          <p:nvPr/>
        </p:nvPicPr>
        <p:blipFill>
          <a:blip r:embed="rId5">
            <a:alphaModFix/>
          </a:blip>
          <a:stretch>
            <a:fillRect/>
          </a:stretch>
        </p:blipFill>
        <p:spPr>
          <a:xfrm>
            <a:off x="1821300" y="1383495"/>
            <a:ext cx="617451" cy="674280"/>
          </a:xfrm>
          <a:prstGeom prst="rect">
            <a:avLst/>
          </a:prstGeom>
          <a:noFill/>
          <a:ln>
            <a:noFill/>
          </a:ln>
        </p:spPr>
      </p:pic>
      <p:pic>
        <p:nvPicPr>
          <p:cNvPr id="3350" name="Google Shape;3350;p7"/>
          <p:cNvPicPr preferRelativeResize="0"/>
          <p:nvPr/>
        </p:nvPicPr>
        <p:blipFill>
          <a:blip r:embed="rId6">
            <a:alphaModFix/>
          </a:blip>
          <a:stretch>
            <a:fillRect/>
          </a:stretch>
        </p:blipFill>
        <p:spPr>
          <a:xfrm>
            <a:off x="6265175" y="2582275"/>
            <a:ext cx="1915175" cy="1407675"/>
          </a:xfrm>
          <a:prstGeom prst="rect">
            <a:avLst/>
          </a:prstGeom>
          <a:noFill/>
          <a:ln>
            <a:noFill/>
          </a:ln>
        </p:spPr>
      </p:pic>
      <p:pic>
        <p:nvPicPr>
          <p:cNvPr id="3351" name="Google Shape;3351;p7"/>
          <p:cNvPicPr preferRelativeResize="0"/>
          <p:nvPr/>
        </p:nvPicPr>
        <p:blipFill>
          <a:blip r:embed="rId7">
            <a:alphaModFix/>
          </a:blip>
          <a:stretch>
            <a:fillRect/>
          </a:stretch>
        </p:blipFill>
        <p:spPr>
          <a:xfrm>
            <a:off x="964588" y="2572275"/>
            <a:ext cx="2330866" cy="1407675"/>
          </a:xfrm>
          <a:prstGeom prst="rect">
            <a:avLst/>
          </a:prstGeom>
          <a:noFill/>
          <a:ln>
            <a:noFill/>
          </a:ln>
        </p:spPr>
      </p:pic>
      <p:sp>
        <p:nvSpPr>
          <p:cNvPr id="3352" name="Google Shape;3352;p7"/>
          <p:cNvSpPr txBox="1"/>
          <p:nvPr>
            <p:ph idx="2" type="subTitle"/>
          </p:nvPr>
        </p:nvSpPr>
        <p:spPr>
          <a:xfrm>
            <a:off x="713225" y="4001875"/>
            <a:ext cx="2742900" cy="56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1600"/>
              </a:spcAft>
              <a:buSzPts val="1800"/>
              <a:buNone/>
            </a:pPr>
            <a:r>
              <a:rPr lang="en" sz="900"/>
              <a:t>R</a:t>
            </a:r>
            <a:r>
              <a:rPr lang="en" sz="900"/>
              <a:t>esult:</a:t>
            </a:r>
            <a:r>
              <a:rPr lang="en" sz="900"/>
              <a:t> Share some of the top features </a:t>
            </a:r>
            <a:r>
              <a:rPr lang="en" sz="900"/>
              <a:t>comparing</a:t>
            </a:r>
            <a:r>
              <a:rPr lang="en" sz="900"/>
              <a:t> with XGboost feature importance, but sometimes </a:t>
            </a:r>
            <a:r>
              <a:rPr lang="en" sz="900"/>
              <a:t>the prediction is </a:t>
            </a:r>
            <a:r>
              <a:rPr lang="en" sz="900"/>
              <a:t>completely </a:t>
            </a:r>
            <a:r>
              <a:rPr lang="en" sz="900"/>
              <a:t>opposite</a:t>
            </a:r>
            <a:r>
              <a:rPr lang="en" sz="900"/>
              <a:t>.</a:t>
            </a:r>
            <a:endParaRPr sz="800"/>
          </a:p>
        </p:txBody>
      </p:sp>
      <p:sp>
        <p:nvSpPr>
          <p:cNvPr id="3353" name="Google Shape;3353;p7"/>
          <p:cNvSpPr txBox="1"/>
          <p:nvPr>
            <p:ph idx="2" type="subTitle"/>
          </p:nvPr>
        </p:nvSpPr>
        <p:spPr>
          <a:xfrm>
            <a:off x="3358625" y="4001875"/>
            <a:ext cx="2635800" cy="56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sz="900"/>
              <a:t>Result: S</a:t>
            </a:r>
            <a:r>
              <a:rPr lang="en" sz="900"/>
              <a:t>ummary plot is explainable and replaces the typical bar chart of feature importance.</a:t>
            </a:r>
            <a:endParaRPr sz="900"/>
          </a:p>
          <a:p>
            <a:pPr indent="0" lvl="0" marL="0" rtl="0" algn="ctr">
              <a:lnSpc>
                <a:spcPct val="100000"/>
              </a:lnSpc>
              <a:spcBef>
                <a:spcPts val="1600"/>
              </a:spcBef>
              <a:spcAft>
                <a:spcPts val="0"/>
              </a:spcAft>
              <a:buSzPts val="1800"/>
              <a:buNone/>
            </a:pPr>
            <a:r>
              <a:t/>
            </a:r>
            <a:endParaRPr sz="900"/>
          </a:p>
          <a:p>
            <a:pPr indent="0" lvl="0" marL="0" rtl="0" algn="ctr">
              <a:lnSpc>
                <a:spcPct val="100000"/>
              </a:lnSpc>
              <a:spcBef>
                <a:spcPts val="1600"/>
              </a:spcBef>
              <a:spcAft>
                <a:spcPts val="1600"/>
              </a:spcAft>
              <a:buSzPts val="1800"/>
              <a:buNone/>
            </a:pPr>
            <a:r>
              <a:t/>
            </a:r>
            <a:endParaRPr sz="900"/>
          </a:p>
        </p:txBody>
      </p:sp>
      <p:sp>
        <p:nvSpPr>
          <p:cNvPr id="3354" name="Google Shape;3354;p7"/>
          <p:cNvSpPr txBox="1"/>
          <p:nvPr>
            <p:ph idx="2" type="subTitle"/>
          </p:nvPr>
        </p:nvSpPr>
        <p:spPr>
          <a:xfrm>
            <a:off x="5933225" y="4001875"/>
            <a:ext cx="2579100" cy="564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800"/>
              <a:buNone/>
            </a:pPr>
            <a:r>
              <a:rPr lang="en" sz="900"/>
              <a:t>Result: The </a:t>
            </a:r>
            <a:r>
              <a:rPr lang="en" sz="900"/>
              <a:t>synthetic</a:t>
            </a:r>
            <a:r>
              <a:rPr lang="en" sz="900"/>
              <a:t> data model shows improvements in 4 out of 6 classification.</a:t>
            </a:r>
            <a:endParaRPr sz="900"/>
          </a:p>
          <a:p>
            <a:pPr indent="0" lvl="0" marL="0" rtl="0" algn="ctr">
              <a:lnSpc>
                <a:spcPct val="100000"/>
              </a:lnSpc>
              <a:spcBef>
                <a:spcPts val="1600"/>
              </a:spcBef>
              <a:spcAft>
                <a:spcPts val="0"/>
              </a:spcAft>
              <a:buSzPts val="1800"/>
              <a:buNone/>
            </a:pPr>
            <a:r>
              <a:t/>
            </a:r>
            <a:endParaRPr sz="900"/>
          </a:p>
          <a:p>
            <a:pPr indent="0" lvl="0" marL="0" rtl="0" algn="ctr">
              <a:lnSpc>
                <a:spcPct val="100000"/>
              </a:lnSpc>
              <a:spcBef>
                <a:spcPts val="1600"/>
              </a:spcBef>
              <a:spcAft>
                <a:spcPts val="1600"/>
              </a:spcAft>
              <a:buSzPts val="1800"/>
              <a:buNone/>
            </a:pPr>
            <a:r>
              <a:t/>
            </a:r>
            <a:endParaRPr sz="900"/>
          </a:p>
        </p:txBody>
      </p:sp>
      <p:sp>
        <p:nvSpPr>
          <p:cNvPr id="3355" name="Google Shape;3355;p7"/>
          <p:cNvSpPr txBox="1"/>
          <p:nvPr/>
        </p:nvSpPr>
        <p:spPr>
          <a:xfrm>
            <a:off x="0" y="478950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2"/>
                </a:solidFill>
                <a:latin typeface="Nunito"/>
                <a:ea typeface="Nunito"/>
                <a:cs typeface="Nunito"/>
                <a:sym typeface="Nunito"/>
              </a:rPr>
              <a:t>source : RDS </a:t>
            </a:r>
            <a:r>
              <a:rPr lang="en" sz="500">
                <a:solidFill>
                  <a:schemeClr val="lt2"/>
                </a:solidFill>
                <a:latin typeface="Nunito"/>
                <a:ea typeface="Nunito"/>
                <a:cs typeface="Nunito"/>
                <a:sym typeface="Nunito"/>
              </a:rPr>
              <a:t>Lab 1: ProPublica's Analysis of the COMPAS Tool, RDS Lab 4 &amp; 5: Predict early readmission for diabetes patients based on their laboratory and medications record</a:t>
            </a:r>
            <a:endParaRPr/>
          </a:p>
        </p:txBody>
      </p:sp>
      <p:grpSp>
        <p:nvGrpSpPr>
          <p:cNvPr id="3356" name="Google Shape;3356;p7"/>
          <p:cNvGrpSpPr/>
          <p:nvPr/>
        </p:nvGrpSpPr>
        <p:grpSpPr>
          <a:xfrm>
            <a:off x="272686" y="3153694"/>
            <a:ext cx="713174" cy="911559"/>
            <a:chOff x="11393043" y="2103646"/>
            <a:chExt cx="1064122" cy="1275978"/>
          </a:xfrm>
        </p:grpSpPr>
        <p:sp>
          <p:nvSpPr>
            <p:cNvPr id="3357" name="Google Shape;3357;p7"/>
            <p:cNvSpPr/>
            <p:nvPr/>
          </p:nvSpPr>
          <p:spPr>
            <a:xfrm>
              <a:off x="11393043" y="2180693"/>
              <a:ext cx="1064122" cy="1198931"/>
            </a:xfrm>
            <a:custGeom>
              <a:rect b="b" l="l" r="r" t="t"/>
              <a:pathLst>
                <a:path extrusionOk="0" h="76280" w="67703">
                  <a:moveTo>
                    <a:pt x="3223" y="0"/>
                  </a:moveTo>
                  <a:cubicBezTo>
                    <a:pt x="1532" y="0"/>
                    <a:pt x="1" y="1691"/>
                    <a:pt x="1" y="3676"/>
                  </a:cubicBezTo>
                  <a:lnTo>
                    <a:pt x="1" y="72762"/>
                  </a:lnTo>
                  <a:cubicBezTo>
                    <a:pt x="1" y="74748"/>
                    <a:pt x="1532" y="76279"/>
                    <a:pt x="3223" y="76279"/>
                  </a:cubicBezTo>
                  <a:lnTo>
                    <a:pt x="64492" y="76279"/>
                  </a:lnTo>
                  <a:cubicBezTo>
                    <a:pt x="66330" y="76279"/>
                    <a:pt x="67702" y="74748"/>
                    <a:pt x="67702" y="72762"/>
                  </a:cubicBezTo>
                  <a:lnTo>
                    <a:pt x="67702" y="3676"/>
                  </a:lnTo>
                  <a:cubicBezTo>
                    <a:pt x="67702" y="1691"/>
                    <a:pt x="66330" y="0"/>
                    <a:pt x="644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8" name="Google Shape;3358;p7"/>
            <p:cNvSpPr/>
            <p:nvPr/>
          </p:nvSpPr>
          <p:spPr>
            <a:xfrm>
              <a:off x="11460455" y="2257725"/>
              <a:ext cx="929297" cy="1054487"/>
            </a:xfrm>
            <a:custGeom>
              <a:rect b="b" l="l" r="r" t="t"/>
              <a:pathLst>
                <a:path extrusionOk="0" h="67090" w="59125">
                  <a:moveTo>
                    <a:pt x="0" y="1"/>
                  </a:moveTo>
                  <a:lnTo>
                    <a:pt x="0" y="67089"/>
                  </a:lnTo>
                  <a:lnTo>
                    <a:pt x="59124" y="67089"/>
                  </a:lnTo>
                  <a:lnTo>
                    <a:pt x="5912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9" name="Google Shape;3359;p7"/>
            <p:cNvSpPr/>
            <p:nvPr/>
          </p:nvSpPr>
          <p:spPr>
            <a:xfrm>
              <a:off x="11703699" y="2151804"/>
              <a:ext cx="454927" cy="154094"/>
            </a:xfrm>
            <a:custGeom>
              <a:rect b="b" l="l" r="r" t="t"/>
              <a:pathLst>
                <a:path extrusionOk="0" h="9804" w="28944">
                  <a:moveTo>
                    <a:pt x="3211" y="0"/>
                  </a:moveTo>
                  <a:cubicBezTo>
                    <a:pt x="1532" y="0"/>
                    <a:pt x="1" y="1691"/>
                    <a:pt x="1" y="3676"/>
                  </a:cubicBezTo>
                  <a:lnTo>
                    <a:pt x="1" y="5821"/>
                  </a:lnTo>
                  <a:cubicBezTo>
                    <a:pt x="1" y="7818"/>
                    <a:pt x="1532" y="9803"/>
                    <a:pt x="3211" y="9803"/>
                  </a:cubicBezTo>
                  <a:lnTo>
                    <a:pt x="25427" y="9803"/>
                  </a:lnTo>
                  <a:cubicBezTo>
                    <a:pt x="27265" y="9803"/>
                    <a:pt x="28944" y="7818"/>
                    <a:pt x="28944" y="5821"/>
                  </a:cubicBezTo>
                  <a:lnTo>
                    <a:pt x="28944" y="3676"/>
                  </a:lnTo>
                  <a:cubicBezTo>
                    <a:pt x="28944" y="1691"/>
                    <a:pt x="27265" y="0"/>
                    <a:pt x="2542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0" name="Google Shape;3360;p7"/>
            <p:cNvSpPr/>
            <p:nvPr/>
          </p:nvSpPr>
          <p:spPr>
            <a:xfrm>
              <a:off x="11761477" y="2103646"/>
              <a:ext cx="337062" cy="144460"/>
            </a:xfrm>
            <a:custGeom>
              <a:rect b="b" l="l" r="r" t="t"/>
              <a:pathLst>
                <a:path extrusionOk="0" h="9191" w="21445">
                  <a:moveTo>
                    <a:pt x="2599" y="1"/>
                  </a:moveTo>
                  <a:cubicBezTo>
                    <a:pt x="1226" y="1"/>
                    <a:pt x="1" y="1692"/>
                    <a:pt x="1" y="3677"/>
                  </a:cubicBezTo>
                  <a:lnTo>
                    <a:pt x="1" y="5821"/>
                  </a:lnTo>
                  <a:cubicBezTo>
                    <a:pt x="1" y="7819"/>
                    <a:pt x="1226" y="9191"/>
                    <a:pt x="2599" y="9191"/>
                  </a:cubicBezTo>
                  <a:lnTo>
                    <a:pt x="18994" y="9191"/>
                  </a:lnTo>
                  <a:cubicBezTo>
                    <a:pt x="20366" y="9191"/>
                    <a:pt x="21445" y="7819"/>
                    <a:pt x="21445" y="5821"/>
                  </a:cubicBezTo>
                  <a:lnTo>
                    <a:pt x="21445" y="3677"/>
                  </a:lnTo>
                  <a:cubicBezTo>
                    <a:pt x="21445" y="1692"/>
                    <a:pt x="20366" y="1"/>
                    <a:pt x="18994"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1" name="Google Shape;3361;p7"/>
            <p:cNvSpPr/>
            <p:nvPr/>
          </p:nvSpPr>
          <p:spPr>
            <a:xfrm>
              <a:off x="11761477" y="2199947"/>
              <a:ext cx="337062" cy="48158"/>
            </a:xfrm>
            <a:custGeom>
              <a:rect b="b" l="l" r="r" t="t"/>
              <a:pathLst>
                <a:path extrusionOk="0" h="3064" w="21445">
                  <a:moveTo>
                    <a:pt x="1373" y="1"/>
                  </a:moveTo>
                  <a:cubicBezTo>
                    <a:pt x="761" y="1"/>
                    <a:pt x="1" y="773"/>
                    <a:pt x="1" y="1385"/>
                  </a:cubicBezTo>
                  <a:lnTo>
                    <a:pt x="1" y="1998"/>
                  </a:lnTo>
                  <a:cubicBezTo>
                    <a:pt x="1" y="2758"/>
                    <a:pt x="761" y="3064"/>
                    <a:pt x="1373" y="3064"/>
                  </a:cubicBezTo>
                  <a:lnTo>
                    <a:pt x="20526" y="3064"/>
                  </a:lnTo>
                  <a:cubicBezTo>
                    <a:pt x="21138" y="3064"/>
                    <a:pt x="21445" y="2758"/>
                    <a:pt x="21445" y="1998"/>
                  </a:cubicBezTo>
                  <a:lnTo>
                    <a:pt x="21445" y="1385"/>
                  </a:lnTo>
                  <a:cubicBezTo>
                    <a:pt x="21445" y="773"/>
                    <a:pt x="21138" y="1"/>
                    <a:pt x="2052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2" name="Google Shape;3362;p7"/>
            <p:cNvSpPr/>
            <p:nvPr/>
          </p:nvSpPr>
          <p:spPr>
            <a:xfrm>
              <a:off x="12187500" y="2382914"/>
              <a:ext cx="16" cy="813742"/>
            </a:xfrm>
            <a:custGeom>
              <a:rect b="b" l="l" r="r" t="t"/>
              <a:pathLst>
                <a:path extrusionOk="0" h="51773" w="1">
                  <a:moveTo>
                    <a:pt x="1" y="1"/>
                  </a:moveTo>
                  <a:lnTo>
                    <a:pt x="1" y="51772"/>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3" name="Google Shape;3363;p7"/>
            <p:cNvSpPr/>
            <p:nvPr/>
          </p:nvSpPr>
          <p:spPr>
            <a:xfrm>
              <a:off x="12182690" y="2380604"/>
              <a:ext cx="7340" cy="818552"/>
            </a:xfrm>
            <a:custGeom>
              <a:rect b="b" l="l" r="r" t="t"/>
              <a:pathLst>
                <a:path extrusionOk="0" h="52079" w="467">
                  <a:moveTo>
                    <a:pt x="307" y="0"/>
                  </a:moveTo>
                  <a:cubicBezTo>
                    <a:pt x="160" y="0"/>
                    <a:pt x="1" y="148"/>
                    <a:pt x="1" y="148"/>
                  </a:cubicBezTo>
                  <a:lnTo>
                    <a:pt x="1" y="51919"/>
                  </a:lnTo>
                  <a:cubicBezTo>
                    <a:pt x="1" y="51919"/>
                    <a:pt x="160" y="52079"/>
                    <a:pt x="307" y="52079"/>
                  </a:cubicBezTo>
                  <a:lnTo>
                    <a:pt x="466" y="51919"/>
                  </a:lnTo>
                  <a:lnTo>
                    <a:pt x="466" y="148"/>
                  </a:lnTo>
                  <a:lnTo>
                    <a:pt x="307"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4" name="Google Shape;3364;p7"/>
            <p:cNvSpPr/>
            <p:nvPr/>
          </p:nvSpPr>
          <p:spPr>
            <a:xfrm>
              <a:off x="12002222" y="2382914"/>
              <a:ext cx="16" cy="813742"/>
            </a:xfrm>
            <a:custGeom>
              <a:rect b="b" l="l" r="r" t="t"/>
              <a:pathLst>
                <a:path extrusionOk="0" h="51773" w="1">
                  <a:moveTo>
                    <a:pt x="1" y="1"/>
                  </a:moveTo>
                  <a:lnTo>
                    <a:pt x="1" y="51772"/>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5" name="Google Shape;3365;p7"/>
            <p:cNvSpPr/>
            <p:nvPr/>
          </p:nvSpPr>
          <p:spPr>
            <a:xfrm>
              <a:off x="11999723" y="2380604"/>
              <a:ext cx="7340" cy="818552"/>
            </a:xfrm>
            <a:custGeom>
              <a:rect b="b" l="l" r="r" t="t"/>
              <a:pathLst>
                <a:path extrusionOk="0" h="52079" w="467">
                  <a:moveTo>
                    <a:pt x="160" y="0"/>
                  </a:moveTo>
                  <a:lnTo>
                    <a:pt x="1" y="148"/>
                  </a:lnTo>
                  <a:lnTo>
                    <a:pt x="1" y="51919"/>
                  </a:lnTo>
                  <a:lnTo>
                    <a:pt x="160" y="52079"/>
                  </a:lnTo>
                  <a:cubicBezTo>
                    <a:pt x="307" y="52079"/>
                    <a:pt x="466" y="51919"/>
                    <a:pt x="466" y="51919"/>
                  </a:cubicBezTo>
                  <a:lnTo>
                    <a:pt x="466" y="148"/>
                  </a:lnTo>
                  <a:cubicBezTo>
                    <a:pt x="466" y="148"/>
                    <a:pt x="307" y="0"/>
                    <a:pt x="160"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6" name="Google Shape;3366;p7"/>
            <p:cNvSpPr/>
            <p:nvPr/>
          </p:nvSpPr>
          <p:spPr>
            <a:xfrm>
              <a:off x="11559255" y="2382914"/>
              <a:ext cx="16" cy="813742"/>
            </a:xfrm>
            <a:custGeom>
              <a:rect b="b" l="l" r="r" t="t"/>
              <a:pathLst>
                <a:path extrusionOk="0" h="51773" w="1">
                  <a:moveTo>
                    <a:pt x="1" y="1"/>
                  </a:moveTo>
                  <a:lnTo>
                    <a:pt x="1" y="51772"/>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7" name="Google Shape;3367;p7"/>
            <p:cNvSpPr/>
            <p:nvPr/>
          </p:nvSpPr>
          <p:spPr>
            <a:xfrm>
              <a:off x="11554446" y="2380604"/>
              <a:ext cx="7136" cy="818552"/>
            </a:xfrm>
            <a:custGeom>
              <a:rect b="b" l="l" r="r" t="t"/>
              <a:pathLst>
                <a:path extrusionOk="0" h="52079" w="454">
                  <a:moveTo>
                    <a:pt x="307" y="0"/>
                  </a:moveTo>
                  <a:cubicBezTo>
                    <a:pt x="147" y="0"/>
                    <a:pt x="0" y="148"/>
                    <a:pt x="0" y="148"/>
                  </a:cubicBezTo>
                  <a:lnTo>
                    <a:pt x="0" y="51919"/>
                  </a:lnTo>
                  <a:cubicBezTo>
                    <a:pt x="0" y="51919"/>
                    <a:pt x="147" y="52079"/>
                    <a:pt x="307" y="52079"/>
                  </a:cubicBezTo>
                  <a:lnTo>
                    <a:pt x="454" y="51919"/>
                  </a:lnTo>
                  <a:lnTo>
                    <a:pt x="454" y="148"/>
                  </a:lnTo>
                  <a:lnTo>
                    <a:pt x="307"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8" name="Google Shape;3368;p7"/>
            <p:cNvSpPr/>
            <p:nvPr/>
          </p:nvSpPr>
          <p:spPr>
            <a:xfrm>
              <a:off x="11645922" y="2382914"/>
              <a:ext cx="16" cy="813742"/>
            </a:xfrm>
            <a:custGeom>
              <a:rect b="b" l="l" r="r" t="t"/>
              <a:pathLst>
                <a:path extrusionOk="0" h="51773" w="1">
                  <a:moveTo>
                    <a:pt x="1" y="1"/>
                  </a:moveTo>
                  <a:lnTo>
                    <a:pt x="1" y="51772"/>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9" name="Google Shape;3369;p7"/>
            <p:cNvSpPr/>
            <p:nvPr/>
          </p:nvSpPr>
          <p:spPr>
            <a:xfrm>
              <a:off x="11641112" y="2380604"/>
              <a:ext cx="7136" cy="818552"/>
            </a:xfrm>
            <a:custGeom>
              <a:rect b="b" l="l" r="r" t="t"/>
              <a:pathLst>
                <a:path extrusionOk="0" h="52079" w="454">
                  <a:moveTo>
                    <a:pt x="307" y="0"/>
                  </a:moveTo>
                  <a:cubicBezTo>
                    <a:pt x="147" y="0"/>
                    <a:pt x="0" y="148"/>
                    <a:pt x="0" y="148"/>
                  </a:cubicBezTo>
                  <a:lnTo>
                    <a:pt x="0" y="51919"/>
                  </a:lnTo>
                  <a:cubicBezTo>
                    <a:pt x="0" y="51919"/>
                    <a:pt x="147" y="52079"/>
                    <a:pt x="307" y="52079"/>
                  </a:cubicBezTo>
                  <a:cubicBezTo>
                    <a:pt x="454" y="52079"/>
                    <a:pt x="454" y="51919"/>
                    <a:pt x="454" y="51919"/>
                  </a:cubicBezTo>
                  <a:lnTo>
                    <a:pt x="454" y="148"/>
                  </a:lnTo>
                  <a:cubicBezTo>
                    <a:pt x="454" y="148"/>
                    <a:pt x="454" y="0"/>
                    <a:pt x="307"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0" name="Google Shape;3370;p7"/>
            <p:cNvSpPr/>
            <p:nvPr/>
          </p:nvSpPr>
          <p:spPr>
            <a:xfrm>
              <a:off x="11732588" y="2382914"/>
              <a:ext cx="16" cy="813742"/>
            </a:xfrm>
            <a:custGeom>
              <a:rect b="b" l="l" r="r" t="t"/>
              <a:pathLst>
                <a:path extrusionOk="0" h="51773" w="1">
                  <a:moveTo>
                    <a:pt x="1" y="1"/>
                  </a:moveTo>
                  <a:lnTo>
                    <a:pt x="1" y="51772"/>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1" name="Google Shape;3371;p7"/>
            <p:cNvSpPr/>
            <p:nvPr/>
          </p:nvSpPr>
          <p:spPr>
            <a:xfrm>
              <a:off x="11730089" y="2380604"/>
              <a:ext cx="4825" cy="818552"/>
            </a:xfrm>
            <a:custGeom>
              <a:rect b="b" l="l" r="r" t="t"/>
              <a:pathLst>
                <a:path extrusionOk="0" h="52079" w="307">
                  <a:moveTo>
                    <a:pt x="160" y="0"/>
                  </a:moveTo>
                  <a:cubicBezTo>
                    <a:pt x="1" y="0"/>
                    <a:pt x="1" y="148"/>
                    <a:pt x="1" y="148"/>
                  </a:cubicBezTo>
                  <a:lnTo>
                    <a:pt x="1" y="51919"/>
                  </a:lnTo>
                  <a:cubicBezTo>
                    <a:pt x="1" y="51919"/>
                    <a:pt x="1" y="52079"/>
                    <a:pt x="160" y="52079"/>
                  </a:cubicBezTo>
                  <a:cubicBezTo>
                    <a:pt x="307" y="52079"/>
                    <a:pt x="307" y="51919"/>
                    <a:pt x="307" y="51919"/>
                  </a:cubicBezTo>
                  <a:lnTo>
                    <a:pt x="307" y="148"/>
                  </a:lnTo>
                  <a:cubicBezTo>
                    <a:pt x="307" y="148"/>
                    <a:pt x="307" y="0"/>
                    <a:pt x="160"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2" name="Google Shape;3372;p7"/>
            <p:cNvSpPr/>
            <p:nvPr/>
          </p:nvSpPr>
          <p:spPr>
            <a:xfrm>
              <a:off x="11828889" y="2382914"/>
              <a:ext cx="16" cy="813742"/>
            </a:xfrm>
            <a:custGeom>
              <a:rect b="b" l="l" r="r" t="t"/>
              <a:pathLst>
                <a:path extrusionOk="0" h="51773" w="1">
                  <a:moveTo>
                    <a:pt x="1" y="1"/>
                  </a:moveTo>
                  <a:lnTo>
                    <a:pt x="1" y="51772"/>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3" name="Google Shape;3373;p7"/>
            <p:cNvSpPr/>
            <p:nvPr/>
          </p:nvSpPr>
          <p:spPr>
            <a:xfrm>
              <a:off x="11826390" y="2380604"/>
              <a:ext cx="4825" cy="818552"/>
            </a:xfrm>
            <a:custGeom>
              <a:rect b="b" l="l" r="r" t="t"/>
              <a:pathLst>
                <a:path extrusionOk="0" h="52079" w="307">
                  <a:moveTo>
                    <a:pt x="160" y="0"/>
                  </a:moveTo>
                  <a:cubicBezTo>
                    <a:pt x="0" y="0"/>
                    <a:pt x="0" y="148"/>
                    <a:pt x="0" y="148"/>
                  </a:cubicBezTo>
                  <a:lnTo>
                    <a:pt x="0" y="51919"/>
                  </a:lnTo>
                  <a:cubicBezTo>
                    <a:pt x="0" y="51919"/>
                    <a:pt x="0" y="52079"/>
                    <a:pt x="160" y="52079"/>
                  </a:cubicBezTo>
                  <a:cubicBezTo>
                    <a:pt x="307" y="52079"/>
                    <a:pt x="307" y="51919"/>
                    <a:pt x="307" y="51919"/>
                  </a:cubicBezTo>
                  <a:lnTo>
                    <a:pt x="307" y="148"/>
                  </a:lnTo>
                  <a:cubicBezTo>
                    <a:pt x="307" y="148"/>
                    <a:pt x="307" y="0"/>
                    <a:pt x="160"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4" name="Google Shape;3374;p7"/>
            <p:cNvSpPr/>
            <p:nvPr/>
          </p:nvSpPr>
          <p:spPr>
            <a:xfrm>
              <a:off x="11915555" y="2382914"/>
              <a:ext cx="16" cy="813742"/>
            </a:xfrm>
            <a:custGeom>
              <a:rect b="b" l="l" r="r" t="t"/>
              <a:pathLst>
                <a:path extrusionOk="0" h="51773" w="1">
                  <a:moveTo>
                    <a:pt x="1" y="1"/>
                  </a:moveTo>
                  <a:lnTo>
                    <a:pt x="1" y="51772"/>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5" name="Google Shape;3375;p7"/>
            <p:cNvSpPr/>
            <p:nvPr/>
          </p:nvSpPr>
          <p:spPr>
            <a:xfrm>
              <a:off x="11913056" y="2380604"/>
              <a:ext cx="7340" cy="818552"/>
            </a:xfrm>
            <a:custGeom>
              <a:rect b="b" l="l" r="r" t="t"/>
              <a:pathLst>
                <a:path extrusionOk="0" h="52079" w="467">
                  <a:moveTo>
                    <a:pt x="160" y="0"/>
                  </a:moveTo>
                  <a:cubicBezTo>
                    <a:pt x="1" y="0"/>
                    <a:pt x="1" y="148"/>
                    <a:pt x="1" y="148"/>
                  </a:cubicBezTo>
                  <a:lnTo>
                    <a:pt x="1" y="51919"/>
                  </a:lnTo>
                  <a:cubicBezTo>
                    <a:pt x="1" y="51919"/>
                    <a:pt x="1" y="52079"/>
                    <a:pt x="160" y="52079"/>
                  </a:cubicBezTo>
                  <a:cubicBezTo>
                    <a:pt x="307" y="52079"/>
                    <a:pt x="466" y="51919"/>
                    <a:pt x="466" y="51919"/>
                  </a:cubicBezTo>
                  <a:lnTo>
                    <a:pt x="466" y="148"/>
                  </a:lnTo>
                  <a:cubicBezTo>
                    <a:pt x="466" y="148"/>
                    <a:pt x="307" y="0"/>
                    <a:pt x="160"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6" name="Google Shape;3376;p7"/>
            <p:cNvSpPr/>
            <p:nvPr/>
          </p:nvSpPr>
          <p:spPr>
            <a:xfrm>
              <a:off x="12274182" y="2382914"/>
              <a:ext cx="16" cy="813742"/>
            </a:xfrm>
            <a:custGeom>
              <a:rect b="b" l="l" r="r" t="t"/>
              <a:pathLst>
                <a:path extrusionOk="0" h="51773" w="1">
                  <a:moveTo>
                    <a:pt x="0" y="1"/>
                  </a:moveTo>
                  <a:lnTo>
                    <a:pt x="0" y="51772"/>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7" name="Google Shape;3377;p7"/>
            <p:cNvSpPr/>
            <p:nvPr/>
          </p:nvSpPr>
          <p:spPr>
            <a:xfrm>
              <a:off x="12269356" y="2380604"/>
              <a:ext cx="7340" cy="818552"/>
            </a:xfrm>
            <a:custGeom>
              <a:rect b="b" l="l" r="r" t="t"/>
              <a:pathLst>
                <a:path extrusionOk="0" h="52079" w="467">
                  <a:moveTo>
                    <a:pt x="307" y="0"/>
                  </a:moveTo>
                  <a:cubicBezTo>
                    <a:pt x="160" y="0"/>
                    <a:pt x="1" y="148"/>
                    <a:pt x="1" y="148"/>
                  </a:cubicBezTo>
                  <a:lnTo>
                    <a:pt x="1" y="51919"/>
                  </a:lnTo>
                  <a:cubicBezTo>
                    <a:pt x="1" y="51919"/>
                    <a:pt x="160" y="52079"/>
                    <a:pt x="307" y="52079"/>
                  </a:cubicBezTo>
                  <a:lnTo>
                    <a:pt x="466" y="51919"/>
                  </a:lnTo>
                  <a:lnTo>
                    <a:pt x="466" y="148"/>
                  </a:lnTo>
                  <a:lnTo>
                    <a:pt x="307"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8" name="Google Shape;3378;p7"/>
            <p:cNvSpPr/>
            <p:nvPr/>
          </p:nvSpPr>
          <p:spPr>
            <a:xfrm>
              <a:off x="12098523" y="2382914"/>
              <a:ext cx="16" cy="813742"/>
            </a:xfrm>
            <a:custGeom>
              <a:rect b="b" l="l" r="r" t="t"/>
              <a:pathLst>
                <a:path extrusionOk="0" h="51773" w="1">
                  <a:moveTo>
                    <a:pt x="1" y="1"/>
                  </a:moveTo>
                  <a:lnTo>
                    <a:pt x="1" y="51772"/>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9" name="Google Shape;3379;p7"/>
            <p:cNvSpPr/>
            <p:nvPr/>
          </p:nvSpPr>
          <p:spPr>
            <a:xfrm>
              <a:off x="12096024" y="2380604"/>
              <a:ext cx="7340" cy="818552"/>
            </a:xfrm>
            <a:custGeom>
              <a:rect b="b" l="l" r="r" t="t"/>
              <a:pathLst>
                <a:path extrusionOk="0" h="52079" w="467">
                  <a:moveTo>
                    <a:pt x="160" y="0"/>
                  </a:moveTo>
                  <a:lnTo>
                    <a:pt x="0" y="148"/>
                  </a:lnTo>
                  <a:lnTo>
                    <a:pt x="0" y="51919"/>
                  </a:lnTo>
                  <a:lnTo>
                    <a:pt x="160" y="52079"/>
                  </a:lnTo>
                  <a:cubicBezTo>
                    <a:pt x="307" y="52079"/>
                    <a:pt x="466" y="51919"/>
                    <a:pt x="466" y="51919"/>
                  </a:cubicBezTo>
                  <a:lnTo>
                    <a:pt x="466" y="148"/>
                  </a:lnTo>
                  <a:cubicBezTo>
                    <a:pt x="466" y="148"/>
                    <a:pt x="307" y="0"/>
                    <a:pt x="160"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0" name="Google Shape;3380;p7"/>
            <p:cNvSpPr/>
            <p:nvPr/>
          </p:nvSpPr>
          <p:spPr>
            <a:xfrm>
              <a:off x="11645922" y="2382914"/>
              <a:ext cx="16" cy="813742"/>
            </a:xfrm>
            <a:custGeom>
              <a:rect b="b" l="l" r="r" t="t"/>
              <a:pathLst>
                <a:path extrusionOk="0" h="51773" w="1">
                  <a:moveTo>
                    <a:pt x="1" y="1"/>
                  </a:moveTo>
                  <a:lnTo>
                    <a:pt x="1" y="51772"/>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1" name="Google Shape;3381;p7"/>
            <p:cNvSpPr/>
            <p:nvPr/>
          </p:nvSpPr>
          <p:spPr>
            <a:xfrm>
              <a:off x="11641112" y="2380604"/>
              <a:ext cx="7136" cy="818552"/>
            </a:xfrm>
            <a:custGeom>
              <a:rect b="b" l="l" r="r" t="t"/>
              <a:pathLst>
                <a:path extrusionOk="0" h="52079" w="454">
                  <a:moveTo>
                    <a:pt x="307" y="0"/>
                  </a:moveTo>
                  <a:cubicBezTo>
                    <a:pt x="147" y="0"/>
                    <a:pt x="0" y="148"/>
                    <a:pt x="0" y="148"/>
                  </a:cubicBezTo>
                  <a:lnTo>
                    <a:pt x="0" y="51919"/>
                  </a:lnTo>
                  <a:cubicBezTo>
                    <a:pt x="0" y="51919"/>
                    <a:pt x="147" y="52079"/>
                    <a:pt x="307" y="52079"/>
                  </a:cubicBezTo>
                  <a:cubicBezTo>
                    <a:pt x="454" y="52079"/>
                    <a:pt x="454" y="51919"/>
                    <a:pt x="454" y="51919"/>
                  </a:cubicBezTo>
                  <a:lnTo>
                    <a:pt x="454" y="148"/>
                  </a:lnTo>
                  <a:cubicBezTo>
                    <a:pt x="454" y="148"/>
                    <a:pt x="454" y="0"/>
                    <a:pt x="307"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2" name="Google Shape;3382;p7"/>
            <p:cNvSpPr/>
            <p:nvPr/>
          </p:nvSpPr>
          <p:spPr>
            <a:xfrm>
              <a:off x="11511113" y="2886173"/>
              <a:ext cx="811227" cy="16"/>
            </a:xfrm>
            <a:custGeom>
              <a:rect b="b" l="l" r="r" t="t"/>
              <a:pathLst>
                <a:path extrusionOk="0" h="1" w="51613">
                  <a:moveTo>
                    <a:pt x="51613" y="0"/>
                  </a:moveTo>
                  <a:lnTo>
                    <a:pt x="0"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3" name="Google Shape;3383;p7"/>
            <p:cNvSpPr/>
            <p:nvPr/>
          </p:nvSpPr>
          <p:spPr>
            <a:xfrm>
              <a:off x="11506287" y="2883674"/>
              <a:ext cx="818552" cy="7324"/>
            </a:xfrm>
            <a:custGeom>
              <a:rect b="b" l="l" r="r" t="t"/>
              <a:pathLst>
                <a:path extrusionOk="0" h="466" w="52079">
                  <a:moveTo>
                    <a:pt x="307" y="0"/>
                  </a:moveTo>
                  <a:cubicBezTo>
                    <a:pt x="148" y="0"/>
                    <a:pt x="1" y="0"/>
                    <a:pt x="1" y="159"/>
                  </a:cubicBezTo>
                  <a:cubicBezTo>
                    <a:pt x="1" y="306"/>
                    <a:pt x="148" y="466"/>
                    <a:pt x="307" y="466"/>
                  </a:cubicBezTo>
                  <a:lnTo>
                    <a:pt x="51920" y="466"/>
                  </a:lnTo>
                  <a:cubicBezTo>
                    <a:pt x="52079" y="466"/>
                    <a:pt x="52079" y="306"/>
                    <a:pt x="52079" y="159"/>
                  </a:cubicBezTo>
                  <a:cubicBezTo>
                    <a:pt x="52079" y="0"/>
                    <a:pt x="52079" y="0"/>
                    <a:pt x="51920"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4" name="Google Shape;3384;p7"/>
            <p:cNvSpPr/>
            <p:nvPr/>
          </p:nvSpPr>
          <p:spPr>
            <a:xfrm>
              <a:off x="11511113" y="2443191"/>
              <a:ext cx="811227" cy="16"/>
            </a:xfrm>
            <a:custGeom>
              <a:rect b="b" l="l" r="r" t="t"/>
              <a:pathLst>
                <a:path extrusionOk="0" h="1" w="51613">
                  <a:moveTo>
                    <a:pt x="51613" y="1"/>
                  </a:moveTo>
                  <a:lnTo>
                    <a:pt x="0" y="1"/>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5" name="Google Shape;3385;p7"/>
            <p:cNvSpPr/>
            <p:nvPr/>
          </p:nvSpPr>
          <p:spPr>
            <a:xfrm>
              <a:off x="11506287" y="2438381"/>
              <a:ext cx="818552" cy="7136"/>
            </a:xfrm>
            <a:custGeom>
              <a:rect b="b" l="l" r="r" t="t"/>
              <a:pathLst>
                <a:path extrusionOk="0" h="454" w="52079">
                  <a:moveTo>
                    <a:pt x="307" y="1"/>
                  </a:moveTo>
                  <a:cubicBezTo>
                    <a:pt x="148" y="1"/>
                    <a:pt x="1" y="148"/>
                    <a:pt x="1" y="307"/>
                  </a:cubicBezTo>
                  <a:cubicBezTo>
                    <a:pt x="1" y="307"/>
                    <a:pt x="148" y="454"/>
                    <a:pt x="307" y="454"/>
                  </a:cubicBezTo>
                  <a:lnTo>
                    <a:pt x="51920" y="454"/>
                  </a:lnTo>
                  <a:cubicBezTo>
                    <a:pt x="52079" y="454"/>
                    <a:pt x="52079" y="307"/>
                    <a:pt x="52079" y="307"/>
                  </a:cubicBezTo>
                  <a:cubicBezTo>
                    <a:pt x="52079" y="148"/>
                    <a:pt x="52079" y="1"/>
                    <a:pt x="51920" y="1"/>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6" name="Google Shape;3386;p7"/>
            <p:cNvSpPr/>
            <p:nvPr/>
          </p:nvSpPr>
          <p:spPr>
            <a:xfrm>
              <a:off x="11511113" y="2616539"/>
              <a:ext cx="811227" cy="16"/>
            </a:xfrm>
            <a:custGeom>
              <a:rect b="b" l="l" r="r" t="t"/>
              <a:pathLst>
                <a:path extrusionOk="0" h="1" w="51613">
                  <a:moveTo>
                    <a:pt x="51613" y="0"/>
                  </a:moveTo>
                  <a:lnTo>
                    <a:pt x="0"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7" name="Google Shape;3387;p7"/>
            <p:cNvSpPr/>
            <p:nvPr/>
          </p:nvSpPr>
          <p:spPr>
            <a:xfrm>
              <a:off x="11506287" y="2611714"/>
              <a:ext cx="818552" cy="7151"/>
            </a:xfrm>
            <a:custGeom>
              <a:rect b="b" l="l" r="r" t="t"/>
              <a:pathLst>
                <a:path extrusionOk="0" h="455" w="52079">
                  <a:moveTo>
                    <a:pt x="307" y="1"/>
                  </a:moveTo>
                  <a:cubicBezTo>
                    <a:pt x="148" y="1"/>
                    <a:pt x="1" y="148"/>
                    <a:pt x="1" y="307"/>
                  </a:cubicBezTo>
                  <a:cubicBezTo>
                    <a:pt x="1" y="454"/>
                    <a:pt x="148" y="454"/>
                    <a:pt x="307" y="454"/>
                  </a:cubicBezTo>
                  <a:lnTo>
                    <a:pt x="51920" y="454"/>
                  </a:lnTo>
                  <a:cubicBezTo>
                    <a:pt x="52079" y="454"/>
                    <a:pt x="52079" y="454"/>
                    <a:pt x="52079" y="307"/>
                  </a:cubicBezTo>
                  <a:cubicBezTo>
                    <a:pt x="52079" y="148"/>
                    <a:pt x="52079" y="1"/>
                    <a:pt x="51920" y="1"/>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8" name="Google Shape;3388;p7"/>
            <p:cNvSpPr/>
            <p:nvPr/>
          </p:nvSpPr>
          <p:spPr>
            <a:xfrm>
              <a:off x="11511113" y="2712840"/>
              <a:ext cx="811227" cy="16"/>
            </a:xfrm>
            <a:custGeom>
              <a:rect b="b" l="l" r="r" t="t"/>
              <a:pathLst>
                <a:path extrusionOk="0" h="1" w="51613">
                  <a:moveTo>
                    <a:pt x="51613" y="0"/>
                  </a:moveTo>
                  <a:lnTo>
                    <a:pt x="0"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9" name="Google Shape;3389;p7"/>
            <p:cNvSpPr/>
            <p:nvPr/>
          </p:nvSpPr>
          <p:spPr>
            <a:xfrm>
              <a:off x="11506287" y="2710326"/>
              <a:ext cx="818552" cy="4841"/>
            </a:xfrm>
            <a:custGeom>
              <a:rect b="b" l="l" r="r" t="t"/>
              <a:pathLst>
                <a:path extrusionOk="0" h="308" w="52079">
                  <a:moveTo>
                    <a:pt x="307" y="1"/>
                  </a:moveTo>
                  <a:cubicBezTo>
                    <a:pt x="148" y="1"/>
                    <a:pt x="1" y="1"/>
                    <a:pt x="1" y="160"/>
                  </a:cubicBezTo>
                  <a:cubicBezTo>
                    <a:pt x="1" y="307"/>
                    <a:pt x="148" y="307"/>
                    <a:pt x="307" y="307"/>
                  </a:cubicBezTo>
                  <a:lnTo>
                    <a:pt x="51920" y="307"/>
                  </a:lnTo>
                  <a:cubicBezTo>
                    <a:pt x="52079" y="307"/>
                    <a:pt x="52079" y="307"/>
                    <a:pt x="52079" y="160"/>
                  </a:cubicBezTo>
                  <a:cubicBezTo>
                    <a:pt x="52079" y="1"/>
                    <a:pt x="52079" y="1"/>
                    <a:pt x="51920" y="1"/>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0" name="Google Shape;3390;p7"/>
            <p:cNvSpPr/>
            <p:nvPr/>
          </p:nvSpPr>
          <p:spPr>
            <a:xfrm>
              <a:off x="11511113" y="2799507"/>
              <a:ext cx="811227" cy="16"/>
            </a:xfrm>
            <a:custGeom>
              <a:rect b="b" l="l" r="r" t="t"/>
              <a:pathLst>
                <a:path extrusionOk="0" h="1" w="51613">
                  <a:moveTo>
                    <a:pt x="51613" y="0"/>
                  </a:moveTo>
                  <a:lnTo>
                    <a:pt x="0"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1" name="Google Shape;3391;p7"/>
            <p:cNvSpPr/>
            <p:nvPr/>
          </p:nvSpPr>
          <p:spPr>
            <a:xfrm>
              <a:off x="11506287" y="2796992"/>
              <a:ext cx="818552" cy="4841"/>
            </a:xfrm>
            <a:custGeom>
              <a:rect b="b" l="l" r="r" t="t"/>
              <a:pathLst>
                <a:path extrusionOk="0" h="308" w="52079">
                  <a:moveTo>
                    <a:pt x="307" y="1"/>
                  </a:moveTo>
                  <a:cubicBezTo>
                    <a:pt x="148" y="1"/>
                    <a:pt x="1" y="1"/>
                    <a:pt x="1" y="160"/>
                  </a:cubicBezTo>
                  <a:cubicBezTo>
                    <a:pt x="1" y="307"/>
                    <a:pt x="148" y="307"/>
                    <a:pt x="307" y="307"/>
                  </a:cubicBezTo>
                  <a:lnTo>
                    <a:pt x="51920" y="307"/>
                  </a:lnTo>
                  <a:cubicBezTo>
                    <a:pt x="52079" y="307"/>
                    <a:pt x="52079" y="307"/>
                    <a:pt x="52079" y="160"/>
                  </a:cubicBezTo>
                  <a:cubicBezTo>
                    <a:pt x="52079" y="1"/>
                    <a:pt x="52079" y="1"/>
                    <a:pt x="51920" y="1"/>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2" name="Google Shape;3392;p7"/>
            <p:cNvSpPr/>
            <p:nvPr/>
          </p:nvSpPr>
          <p:spPr>
            <a:xfrm>
              <a:off x="11511113" y="3158117"/>
              <a:ext cx="811227" cy="16"/>
            </a:xfrm>
            <a:custGeom>
              <a:rect b="b" l="l" r="r" t="t"/>
              <a:pathLst>
                <a:path extrusionOk="0" h="1" w="51613">
                  <a:moveTo>
                    <a:pt x="51613" y="1"/>
                  </a:moveTo>
                  <a:lnTo>
                    <a:pt x="0" y="1"/>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3" name="Google Shape;3393;p7"/>
            <p:cNvSpPr/>
            <p:nvPr/>
          </p:nvSpPr>
          <p:spPr>
            <a:xfrm>
              <a:off x="11506287" y="3153308"/>
              <a:ext cx="818552" cy="7324"/>
            </a:xfrm>
            <a:custGeom>
              <a:rect b="b" l="l" r="r" t="t"/>
              <a:pathLst>
                <a:path extrusionOk="0" h="466" w="52079">
                  <a:moveTo>
                    <a:pt x="307" y="0"/>
                  </a:moveTo>
                  <a:cubicBezTo>
                    <a:pt x="148" y="0"/>
                    <a:pt x="1" y="159"/>
                    <a:pt x="1" y="307"/>
                  </a:cubicBezTo>
                  <a:cubicBezTo>
                    <a:pt x="1" y="307"/>
                    <a:pt x="148" y="466"/>
                    <a:pt x="307" y="466"/>
                  </a:cubicBezTo>
                  <a:lnTo>
                    <a:pt x="51920" y="466"/>
                  </a:lnTo>
                  <a:cubicBezTo>
                    <a:pt x="52079" y="466"/>
                    <a:pt x="52079" y="307"/>
                    <a:pt x="52079" y="307"/>
                  </a:cubicBezTo>
                  <a:cubicBezTo>
                    <a:pt x="52079" y="159"/>
                    <a:pt x="52079" y="0"/>
                    <a:pt x="51920"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4" name="Google Shape;3394;p7"/>
            <p:cNvSpPr/>
            <p:nvPr/>
          </p:nvSpPr>
          <p:spPr>
            <a:xfrm>
              <a:off x="11511113" y="2982474"/>
              <a:ext cx="811227" cy="16"/>
            </a:xfrm>
            <a:custGeom>
              <a:rect b="b" l="l" r="r" t="t"/>
              <a:pathLst>
                <a:path extrusionOk="0" h="1" w="51613">
                  <a:moveTo>
                    <a:pt x="51613" y="0"/>
                  </a:moveTo>
                  <a:lnTo>
                    <a:pt x="0"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5" name="Google Shape;3395;p7"/>
            <p:cNvSpPr/>
            <p:nvPr/>
          </p:nvSpPr>
          <p:spPr>
            <a:xfrm>
              <a:off x="11506287" y="2979959"/>
              <a:ext cx="818552" cy="7340"/>
            </a:xfrm>
            <a:custGeom>
              <a:rect b="b" l="l" r="r" t="t"/>
              <a:pathLst>
                <a:path extrusionOk="0" h="467" w="52079">
                  <a:moveTo>
                    <a:pt x="307" y="1"/>
                  </a:moveTo>
                  <a:cubicBezTo>
                    <a:pt x="148" y="1"/>
                    <a:pt x="1" y="160"/>
                    <a:pt x="1" y="160"/>
                  </a:cubicBezTo>
                  <a:cubicBezTo>
                    <a:pt x="1" y="307"/>
                    <a:pt x="148" y="467"/>
                    <a:pt x="307" y="467"/>
                  </a:cubicBezTo>
                  <a:lnTo>
                    <a:pt x="51920" y="467"/>
                  </a:lnTo>
                  <a:cubicBezTo>
                    <a:pt x="52079" y="467"/>
                    <a:pt x="52079" y="307"/>
                    <a:pt x="52079" y="160"/>
                  </a:cubicBezTo>
                  <a:cubicBezTo>
                    <a:pt x="52079" y="160"/>
                    <a:pt x="52079" y="1"/>
                    <a:pt x="51920" y="1"/>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6" name="Google Shape;3396;p7"/>
            <p:cNvSpPr/>
            <p:nvPr/>
          </p:nvSpPr>
          <p:spPr>
            <a:xfrm>
              <a:off x="11511113" y="3069140"/>
              <a:ext cx="811227" cy="16"/>
            </a:xfrm>
            <a:custGeom>
              <a:rect b="b" l="l" r="r" t="t"/>
              <a:pathLst>
                <a:path extrusionOk="0" h="1" w="51613">
                  <a:moveTo>
                    <a:pt x="51613" y="0"/>
                  </a:moveTo>
                  <a:lnTo>
                    <a:pt x="0"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7" name="Google Shape;3397;p7"/>
            <p:cNvSpPr/>
            <p:nvPr/>
          </p:nvSpPr>
          <p:spPr>
            <a:xfrm>
              <a:off x="11506287" y="3066641"/>
              <a:ext cx="818552" cy="7324"/>
            </a:xfrm>
            <a:custGeom>
              <a:rect b="b" l="l" r="r" t="t"/>
              <a:pathLst>
                <a:path extrusionOk="0" h="466" w="52079">
                  <a:moveTo>
                    <a:pt x="307" y="0"/>
                  </a:moveTo>
                  <a:cubicBezTo>
                    <a:pt x="148" y="0"/>
                    <a:pt x="1" y="159"/>
                    <a:pt x="1" y="159"/>
                  </a:cubicBezTo>
                  <a:cubicBezTo>
                    <a:pt x="1" y="306"/>
                    <a:pt x="148" y="466"/>
                    <a:pt x="307" y="466"/>
                  </a:cubicBezTo>
                  <a:lnTo>
                    <a:pt x="51920" y="466"/>
                  </a:lnTo>
                  <a:cubicBezTo>
                    <a:pt x="52079" y="466"/>
                    <a:pt x="52079" y="306"/>
                    <a:pt x="52079" y="159"/>
                  </a:cubicBezTo>
                  <a:cubicBezTo>
                    <a:pt x="52079" y="159"/>
                    <a:pt x="52079" y="0"/>
                    <a:pt x="51920" y="0"/>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8" name="Google Shape;3398;p7"/>
            <p:cNvSpPr/>
            <p:nvPr/>
          </p:nvSpPr>
          <p:spPr>
            <a:xfrm>
              <a:off x="11511113" y="2529873"/>
              <a:ext cx="811227" cy="16"/>
            </a:xfrm>
            <a:custGeom>
              <a:rect b="b" l="l" r="r" t="t"/>
              <a:pathLst>
                <a:path extrusionOk="0" h="1" w="51613">
                  <a:moveTo>
                    <a:pt x="51613" y="0"/>
                  </a:moveTo>
                  <a:lnTo>
                    <a:pt x="0" y="0"/>
                  </a:ln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9" name="Google Shape;3399;p7"/>
            <p:cNvSpPr/>
            <p:nvPr/>
          </p:nvSpPr>
          <p:spPr>
            <a:xfrm>
              <a:off x="11506287" y="2525048"/>
              <a:ext cx="818552" cy="7151"/>
            </a:xfrm>
            <a:custGeom>
              <a:rect b="b" l="l" r="r" t="t"/>
              <a:pathLst>
                <a:path extrusionOk="0" h="455" w="52079">
                  <a:moveTo>
                    <a:pt x="307" y="1"/>
                  </a:moveTo>
                  <a:cubicBezTo>
                    <a:pt x="148" y="1"/>
                    <a:pt x="1" y="148"/>
                    <a:pt x="1" y="307"/>
                  </a:cubicBezTo>
                  <a:cubicBezTo>
                    <a:pt x="1" y="307"/>
                    <a:pt x="148" y="454"/>
                    <a:pt x="307" y="454"/>
                  </a:cubicBezTo>
                  <a:lnTo>
                    <a:pt x="51920" y="454"/>
                  </a:lnTo>
                  <a:cubicBezTo>
                    <a:pt x="52079" y="454"/>
                    <a:pt x="52079" y="307"/>
                    <a:pt x="52079" y="307"/>
                  </a:cubicBezTo>
                  <a:cubicBezTo>
                    <a:pt x="52079" y="148"/>
                    <a:pt x="52079" y="1"/>
                    <a:pt x="51920" y="1"/>
                  </a:cubicBezTo>
                  <a:close/>
                </a:path>
              </a:pathLst>
            </a:custGeom>
            <a:solidFill>
              <a:srgbClr val="CC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0" name="Google Shape;3400;p7"/>
            <p:cNvSpPr/>
            <p:nvPr/>
          </p:nvSpPr>
          <p:spPr>
            <a:xfrm>
              <a:off x="11518233" y="2382914"/>
              <a:ext cx="832996" cy="823361"/>
            </a:xfrm>
            <a:custGeom>
              <a:rect b="b" l="l" r="r" t="t"/>
              <a:pathLst>
                <a:path extrusionOk="0" h="52385" w="52998">
                  <a:moveTo>
                    <a:pt x="20072" y="1"/>
                  </a:moveTo>
                  <a:lnTo>
                    <a:pt x="17009" y="32326"/>
                  </a:lnTo>
                  <a:lnTo>
                    <a:pt x="14558" y="27424"/>
                  </a:lnTo>
                  <a:lnTo>
                    <a:pt x="10416" y="43195"/>
                  </a:lnTo>
                  <a:lnTo>
                    <a:pt x="7046" y="23135"/>
                  </a:lnTo>
                  <a:lnTo>
                    <a:pt x="1" y="36002"/>
                  </a:lnTo>
                  <a:lnTo>
                    <a:pt x="1079" y="36762"/>
                  </a:lnTo>
                  <a:lnTo>
                    <a:pt x="6434" y="27265"/>
                  </a:lnTo>
                  <a:lnTo>
                    <a:pt x="10269" y="49481"/>
                  </a:lnTo>
                  <a:lnTo>
                    <a:pt x="15011" y="31407"/>
                  </a:lnTo>
                  <a:lnTo>
                    <a:pt x="17768" y="37374"/>
                  </a:lnTo>
                  <a:lnTo>
                    <a:pt x="19913" y="14705"/>
                  </a:lnTo>
                  <a:lnTo>
                    <a:pt x="22523" y="43195"/>
                  </a:lnTo>
                  <a:lnTo>
                    <a:pt x="24054" y="32166"/>
                  </a:lnTo>
                  <a:lnTo>
                    <a:pt x="26040" y="42582"/>
                  </a:lnTo>
                  <a:lnTo>
                    <a:pt x="27265" y="22216"/>
                  </a:lnTo>
                  <a:lnTo>
                    <a:pt x="28650" y="52385"/>
                  </a:lnTo>
                  <a:lnTo>
                    <a:pt x="31554" y="32473"/>
                  </a:lnTo>
                  <a:lnTo>
                    <a:pt x="33698" y="39212"/>
                  </a:lnTo>
                  <a:lnTo>
                    <a:pt x="34470" y="28184"/>
                  </a:lnTo>
                  <a:lnTo>
                    <a:pt x="38146" y="37681"/>
                  </a:lnTo>
                  <a:lnTo>
                    <a:pt x="41822" y="30941"/>
                  </a:lnTo>
                  <a:lnTo>
                    <a:pt x="52238" y="38906"/>
                  </a:lnTo>
                  <a:lnTo>
                    <a:pt x="52998" y="37533"/>
                  </a:lnTo>
                  <a:lnTo>
                    <a:pt x="41516" y="28797"/>
                  </a:lnTo>
                  <a:lnTo>
                    <a:pt x="38293" y="34470"/>
                  </a:lnTo>
                  <a:lnTo>
                    <a:pt x="33698" y="22216"/>
                  </a:lnTo>
                  <a:lnTo>
                    <a:pt x="32938" y="32019"/>
                  </a:lnTo>
                  <a:lnTo>
                    <a:pt x="31100" y="26505"/>
                  </a:lnTo>
                  <a:lnTo>
                    <a:pt x="29262" y="38600"/>
                  </a:lnTo>
                  <a:lnTo>
                    <a:pt x="28037" y="9191"/>
                  </a:lnTo>
                  <a:lnTo>
                    <a:pt x="26652" y="9044"/>
                  </a:lnTo>
                  <a:lnTo>
                    <a:pt x="25280" y="32019"/>
                  </a:lnTo>
                  <a:lnTo>
                    <a:pt x="23748" y="24202"/>
                  </a:lnTo>
                  <a:lnTo>
                    <a:pt x="22829" y="31554"/>
                  </a:lnTo>
                  <a:lnTo>
                    <a:pt x="2007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01" name="Google Shape;3401;p7"/>
          <p:cNvGrpSpPr/>
          <p:nvPr/>
        </p:nvGrpSpPr>
        <p:grpSpPr>
          <a:xfrm>
            <a:off x="6914051" y="1472094"/>
            <a:ext cx="617450" cy="497075"/>
            <a:chOff x="3987475" y="250450"/>
            <a:chExt cx="617450" cy="497075"/>
          </a:xfrm>
        </p:grpSpPr>
        <p:sp>
          <p:nvSpPr>
            <p:cNvPr id="3402" name="Google Shape;3402;p7"/>
            <p:cNvSpPr/>
            <p:nvPr/>
          </p:nvSpPr>
          <p:spPr>
            <a:xfrm>
              <a:off x="4189750" y="684275"/>
              <a:ext cx="213050" cy="63250"/>
            </a:xfrm>
            <a:custGeom>
              <a:rect b="b" l="l" r="r" t="t"/>
              <a:pathLst>
                <a:path extrusionOk="0" h="2530" w="8522">
                  <a:moveTo>
                    <a:pt x="801" y="0"/>
                  </a:moveTo>
                  <a:cubicBezTo>
                    <a:pt x="371" y="0"/>
                    <a:pt x="1" y="371"/>
                    <a:pt x="1" y="800"/>
                  </a:cubicBezTo>
                  <a:lnTo>
                    <a:pt x="1" y="1729"/>
                  </a:lnTo>
                  <a:cubicBezTo>
                    <a:pt x="1" y="2159"/>
                    <a:pt x="371" y="2529"/>
                    <a:pt x="801" y="2529"/>
                  </a:cubicBezTo>
                  <a:lnTo>
                    <a:pt x="7716" y="2529"/>
                  </a:lnTo>
                  <a:cubicBezTo>
                    <a:pt x="8151" y="2529"/>
                    <a:pt x="8521" y="2159"/>
                    <a:pt x="8521" y="1729"/>
                  </a:cubicBezTo>
                  <a:lnTo>
                    <a:pt x="8521" y="800"/>
                  </a:lnTo>
                  <a:cubicBezTo>
                    <a:pt x="8521" y="371"/>
                    <a:pt x="8151" y="0"/>
                    <a:pt x="771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3" name="Google Shape;3403;p7"/>
            <p:cNvSpPr/>
            <p:nvPr/>
          </p:nvSpPr>
          <p:spPr>
            <a:xfrm>
              <a:off x="3987475" y="276775"/>
              <a:ext cx="617450" cy="432225"/>
            </a:xfrm>
            <a:custGeom>
              <a:rect b="b" l="l" r="r" t="t"/>
              <a:pathLst>
                <a:path extrusionOk="0" h="17289" w="24698">
                  <a:moveTo>
                    <a:pt x="742" y="0"/>
                  </a:moveTo>
                  <a:cubicBezTo>
                    <a:pt x="312" y="0"/>
                    <a:pt x="1" y="306"/>
                    <a:pt x="1" y="741"/>
                  </a:cubicBezTo>
                  <a:lnTo>
                    <a:pt x="1" y="16547"/>
                  </a:lnTo>
                  <a:cubicBezTo>
                    <a:pt x="1" y="16977"/>
                    <a:pt x="312" y="17288"/>
                    <a:pt x="742" y="17288"/>
                  </a:cubicBezTo>
                  <a:lnTo>
                    <a:pt x="23957" y="17288"/>
                  </a:lnTo>
                  <a:cubicBezTo>
                    <a:pt x="24392" y="17288"/>
                    <a:pt x="24698" y="16977"/>
                    <a:pt x="24698" y="16547"/>
                  </a:cubicBezTo>
                  <a:lnTo>
                    <a:pt x="24698" y="741"/>
                  </a:lnTo>
                  <a:cubicBezTo>
                    <a:pt x="24698" y="306"/>
                    <a:pt x="24392" y="0"/>
                    <a:pt x="2395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4" name="Google Shape;3404;p7"/>
            <p:cNvSpPr/>
            <p:nvPr/>
          </p:nvSpPr>
          <p:spPr>
            <a:xfrm>
              <a:off x="4058500" y="326150"/>
              <a:ext cx="475425" cy="279350"/>
            </a:xfrm>
            <a:custGeom>
              <a:rect b="b" l="l" r="r" t="t"/>
              <a:pathLst>
                <a:path extrusionOk="0" h="11174" w="19017">
                  <a:moveTo>
                    <a:pt x="805" y="1"/>
                  </a:moveTo>
                  <a:cubicBezTo>
                    <a:pt x="370" y="1"/>
                    <a:pt x="0" y="371"/>
                    <a:pt x="0" y="801"/>
                  </a:cubicBezTo>
                  <a:lnTo>
                    <a:pt x="0" y="10433"/>
                  </a:lnTo>
                  <a:cubicBezTo>
                    <a:pt x="0" y="10868"/>
                    <a:pt x="370" y="11174"/>
                    <a:pt x="805" y="11174"/>
                  </a:cubicBezTo>
                  <a:lnTo>
                    <a:pt x="18217" y="11174"/>
                  </a:lnTo>
                  <a:cubicBezTo>
                    <a:pt x="18646" y="11174"/>
                    <a:pt x="19017" y="10868"/>
                    <a:pt x="19017" y="10433"/>
                  </a:cubicBezTo>
                  <a:lnTo>
                    <a:pt x="19017" y="801"/>
                  </a:lnTo>
                  <a:cubicBezTo>
                    <a:pt x="19017" y="371"/>
                    <a:pt x="18646" y="1"/>
                    <a:pt x="18217" y="1"/>
                  </a:cubicBezTo>
                  <a:close/>
                </a:path>
              </a:pathLst>
            </a:custGeom>
            <a:solidFill>
              <a:srgbClr val="C6C6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5" name="Google Shape;3405;p7"/>
            <p:cNvSpPr/>
            <p:nvPr/>
          </p:nvSpPr>
          <p:spPr>
            <a:xfrm>
              <a:off x="4067750" y="333825"/>
              <a:ext cx="456925" cy="264025"/>
            </a:xfrm>
            <a:custGeom>
              <a:rect b="b" l="l" r="r" t="t"/>
              <a:pathLst>
                <a:path extrusionOk="0" h="10561" w="18277">
                  <a:moveTo>
                    <a:pt x="741" y="0"/>
                  </a:moveTo>
                  <a:cubicBezTo>
                    <a:pt x="312" y="0"/>
                    <a:pt x="0" y="371"/>
                    <a:pt x="0" y="741"/>
                  </a:cubicBezTo>
                  <a:lnTo>
                    <a:pt x="0" y="9820"/>
                  </a:lnTo>
                  <a:cubicBezTo>
                    <a:pt x="0" y="10249"/>
                    <a:pt x="312" y="10561"/>
                    <a:pt x="741" y="10561"/>
                  </a:cubicBezTo>
                  <a:lnTo>
                    <a:pt x="17535" y="10561"/>
                  </a:lnTo>
                  <a:cubicBezTo>
                    <a:pt x="17970" y="10561"/>
                    <a:pt x="18276" y="10249"/>
                    <a:pt x="18276" y="9820"/>
                  </a:cubicBezTo>
                  <a:lnTo>
                    <a:pt x="18276" y="741"/>
                  </a:lnTo>
                  <a:cubicBezTo>
                    <a:pt x="18276" y="371"/>
                    <a:pt x="17970" y="0"/>
                    <a:pt x="1753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6" name="Google Shape;3406;p7"/>
            <p:cNvSpPr/>
            <p:nvPr/>
          </p:nvSpPr>
          <p:spPr>
            <a:xfrm>
              <a:off x="4462900" y="637950"/>
              <a:ext cx="47950" cy="47825"/>
            </a:xfrm>
            <a:custGeom>
              <a:rect b="b" l="l" r="r" t="t"/>
              <a:pathLst>
                <a:path extrusionOk="0" h="1913" w="1918">
                  <a:moveTo>
                    <a:pt x="988" y="1"/>
                  </a:moveTo>
                  <a:cubicBezTo>
                    <a:pt x="435" y="1"/>
                    <a:pt x="1" y="431"/>
                    <a:pt x="1" y="989"/>
                  </a:cubicBezTo>
                  <a:cubicBezTo>
                    <a:pt x="1" y="1483"/>
                    <a:pt x="435" y="1912"/>
                    <a:pt x="988" y="1912"/>
                  </a:cubicBezTo>
                  <a:cubicBezTo>
                    <a:pt x="1482" y="1912"/>
                    <a:pt x="1917" y="1483"/>
                    <a:pt x="1917" y="989"/>
                  </a:cubicBezTo>
                  <a:cubicBezTo>
                    <a:pt x="1917" y="431"/>
                    <a:pt x="1482" y="1"/>
                    <a:pt x="98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7" name="Google Shape;3407;p7"/>
            <p:cNvSpPr/>
            <p:nvPr/>
          </p:nvSpPr>
          <p:spPr>
            <a:xfrm>
              <a:off x="4385725" y="642525"/>
              <a:ext cx="37075" cy="38675"/>
            </a:xfrm>
            <a:custGeom>
              <a:rect b="b" l="l" r="r" t="t"/>
              <a:pathLst>
                <a:path extrusionOk="0" h="1547" w="1483">
                  <a:moveTo>
                    <a:pt x="741" y="1"/>
                  </a:moveTo>
                  <a:cubicBezTo>
                    <a:pt x="312" y="1"/>
                    <a:pt x="0" y="371"/>
                    <a:pt x="0" y="806"/>
                  </a:cubicBezTo>
                  <a:cubicBezTo>
                    <a:pt x="0" y="1235"/>
                    <a:pt x="312" y="1547"/>
                    <a:pt x="741" y="1547"/>
                  </a:cubicBezTo>
                  <a:cubicBezTo>
                    <a:pt x="1176" y="1547"/>
                    <a:pt x="1482" y="1235"/>
                    <a:pt x="1482" y="806"/>
                  </a:cubicBezTo>
                  <a:cubicBezTo>
                    <a:pt x="1482" y="371"/>
                    <a:pt x="1176" y="1"/>
                    <a:pt x="74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8" name="Google Shape;3408;p7"/>
            <p:cNvSpPr/>
            <p:nvPr/>
          </p:nvSpPr>
          <p:spPr>
            <a:xfrm>
              <a:off x="4311625" y="642525"/>
              <a:ext cx="38675" cy="38675"/>
            </a:xfrm>
            <a:custGeom>
              <a:rect b="b" l="l" r="r" t="t"/>
              <a:pathLst>
                <a:path extrusionOk="0" h="1547" w="1547">
                  <a:moveTo>
                    <a:pt x="806" y="1"/>
                  </a:moveTo>
                  <a:cubicBezTo>
                    <a:pt x="371" y="1"/>
                    <a:pt x="1" y="371"/>
                    <a:pt x="1" y="806"/>
                  </a:cubicBezTo>
                  <a:cubicBezTo>
                    <a:pt x="1" y="1235"/>
                    <a:pt x="371" y="1547"/>
                    <a:pt x="806" y="1547"/>
                  </a:cubicBezTo>
                  <a:cubicBezTo>
                    <a:pt x="1236" y="1547"/>
                    <a:pt x="1547" y="1235"/>
                    <a:pt x="1547" y="806"/>
                  </a:cubicBezTo>
                  <a:cubicBezTo>
                    <a:pt x="1547" y="371"/>
                    <a:pt x="1236" y="1"/>
                    <a:pt x="80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9" name="Google Shape;3409;p7"/>
            <p:cNvSpPr/>
            <p:nvPr/>
          </p:nvSpPr>
          <p:spPr>
            <a:xfrm>
              <a:off x="4239150" y="642525"/>
              <a:ext cx="38550" cy="38675"/>
            </a:xfrm>
            <a:custGeom>
              <a:rect b="b" l="l" r="r" t="t"/>
              <a:pathLst>
                <a:path extrusionOk="0" h="1547" w="1542">
                  <a:moveTo>
                    <a:pt x="741" y="1"/>
                  </a:moveTo>
                  <a:cubicBezTo>
                    <a:pt x="307" y="1"/>
                    <a:pt x="0" y="371"/>
                    <a:pt x="0" y="806"/>
                  </a:cubicBezTo>
                  <a:cubicBezTo>
                    <a:pt x="0" y="1235"/>
                    <a:pt x="307" y="1547"/>
                    <a:pt x="741" y="1547"/>
                  </a:cubicBezTo>
                  <a:cubicBezTo>
                    <a:pt x="1171" y="1547"/>
                    <a:pt x="1541" y="1235"/>
                    <a:pt x="1541" y="806"/>
                  </a:cubicBezTo>
                  <a:cubicBezTo>
                    <a:pt x="1541" y="371"/>
                    <a:pt x="1171" y="1"/>
                    <a:pt x="741"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0" name="Google Shape;3410;p7"/>
            <p:cNvSpPr/>
            <p:nvPr/>
          </p:nvSpPr>
          <p:spPr>
            <a:xfrm>
              <a:off x="4087875" y="542250"/>
              <a:ext cx="41650" cy="40175"/>
            </a:xfrm>
            <a:custGeom>
              <a:rect b="b" l="l" r="r" t="t"/>
              <a:pathLst>
                <a:path extrusionOk="0" h="1607" w="1666">
                  <a:moveTo>
                    <a:pt x="801" y="1"/>
                  </a:moveTo>
                  <a:cubicBezTo>
                    <a:pt x="371" y="1"/>
                    <a:pt x="1" y="371"/>
                    <a:pt x="1" y="801"/>
                  </a:cubicBezTo>
                  <a:cubicBezTo>
                    <a:pt x="1" y="1236"/>
                    <a:pt x="371" y="1606"/>
                    <a:pt x="801" y="1606"/>
                  </a:cubicBezTo>
                  <a:cubicBezTo>
                    <a:pt x="1295" y="1606"/>
                    <a:pt x="1665" y="1236"/>
                    <a:pt x="1665" y="801"/>
                  </a:cubicBezTo>
                  <a:cubicBezTo>
                    <a:pt x="1665" y="371"/>
                    <a:pt x="1295" y="1"/>
                    <a:pt x="80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1" name="Google Shape;3411;p7"/>
            <p:cNvSpPr/>
            <p:nvPr/>
          </p:nvSpPr>
          <p:spPr>
            <a:xfrm>
              <a:off x="4387325" y="545350"/>
              <a:ext cx="117350" cy="9275"/>
            </a:xfrm>
            <a:custGeom>
              <a:rect b="b" l="l" r="r" t="t"/>
              <a:pathLst>
                <a:path extrusionOk="0" h="371" w="4694">
                  <a:moveTo>
                    <a:pt x="1" y="0"/>
                  </a:moveTo>
                  <a:lnTo>
                    <a:pt x="1" y="371"/>
                  </a:lnTo>
                  <a:lnTo>
                    <a:pt x="4693" y="371"/>
                  </a:lnTo>
                  <a:lnTo>
                    <a:pt x="4693" y="0"/>
                  </a:lnTo>
                  <a:close/>
                </a:path>
              </a:pathLst>
            </a:custGeom>
            <a:solidFill>
              <a:srgbClr val="DADA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2" name="Google Shape;3412;p7"/>
            <p:cNvSpPr/>
            <p:nvPr/>
          </p:nvSpPr>
          <p:spPr>
            <a:xfrm>
              <a:off x="4387325" y="568425"/>
              <a:ext cx="117350" cy="10900"/>
            </a:xfrm>
            <a:custGeom>
              <a:rect b="b" l="l" r="r" t="t"/>
              <a:pathLst>
                <a:path extrusionOk="0" h="436" w="4694">
                  <a:moveTo>
                    <a:pt x="1" y="1"/>
                  </a:moveTo>
                  <a:lnTo>
                    <a:pt x="1" y="436"/>
                  </a:lnTo>
                  <a:lnTo>
                    <a:pt x="4693" y="436"/>
                  </a:lnTo>
                  <a:lnTo>
                    <a:pt x="4693" y="1"/>
                  </a:lnTo>
                  <a:close/>
                </a:path>
              </a:pathLst>
            </a:custGeom>
            <a:solidFill>
              <a:srgbClr val="DADAD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3" name="Google Shape;3413;p7"/>
            <p:cNvSpPr/>
            <p:nvPr/>
          </p:nvSpPr>
          <p:spPr>
            <a:xfrm>
              <a:off x="4077000" y="465075"/>
              <a:ext cx="40175" cy="3125"/>
            </a:xfrm>
            <a:custGeom>
              <a:rect b="b" l="l" r="r" t="t"/>
              <a:pathLst>
                <a:path extrusionOk="0" h="125" w="1607">
                  <a:moveTo>
                    <a:pt x="65" y="1"/>
                  </a:moveTo>
                  <a:cubicBezTo>
                    <a:pt x="1" y="1"/>
                    <a:pt x="1" y="60"/>
                    <a:pt x="1" y="60"/>
                  </a:cubicBezTo>
                  <a:cubicBezTo>
                    <a:pt x="1" y="124"/>
                    <a:pt x="1" y="124"/>
                    <a:pt x="65" y="124"/>
                  </a:cubicBezTo>
                  <a:lnTo>
                    <a:pt x="1547" y="124"/>
                  </a:lnTo>
                  <a:cubicBezTo>
                    <a:pt x="1547" y="124"/>
                    <a:pt x="1606" y="124"/>
                    <a:pt x="1606" y="60"/>
                  </a:cubicBezTo>
                  <a:lnTo>
                    <a:pt x="1547" y="1"/>
                  </a:lnTo>
                  <a:close/>
                </a:path>
              </a:pathLst>
            </a:custGeom>
            <a:solidFill>
              <a:srgbClr val="706F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4" name="Google Shape;3414;p7"/>
            <p:cNvSpPr/>
            <p:nvPr/>
          </p:nvSpPr>
          <p:spPr>
            <a:xfrm>
              <a:off x="4206675" y="465075"/>
              <a:ext cx="64850" cy="3125"/>
            </a:xfrm>
            <a:custGeom>
              <a:rect b="b" l="l" r="r" t="t"/>
              <a:pathLst>
                <a:path extrusionOk="0" h="125" w="2594">
                  <a:moveTo>
                    <a:pt x="65" y="1"/>
                  </a:moveTo>
                  <a:lnTo>
                    <a:pt x="0" y="60"/>
                  </a:lnTo>
                  <a:cubicBezTo>
                    <a:pt x="0" y="124"/>
                    <a:pt x="65" y="124"/>
                    <a:pt x="65" y="124"/>
                  </a:cubicBezTo>
                  <a:lnTo>
                    <a:pt x="2534" y="124"/>
                  </a:lnTo>
                  <a:cubicBezTo>
                    <a:pt x="2534" y="124"/>
                    <a:pt x="2593" y="124"/>
                    <a:pt x="2593" y="60"/>
                  </a:cubicBezTo>
                  <a:lnTo>
                    <a:pt x="2534" y="1"/>
                  </a:lnTo>
                  <a:close/>
                </a:path>
              </a:pathLst>
            </a:custGeom>
            <a:solidFill>
              <a:srgbClr val="706F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5" name="Google Shape;3415;p7"/>
            <p:cNvSpPr/>
            <p:nvPr/>
          </p:nvSpPr>
          <p:spPr>
            <a:xfrm>
              <a:off x="4337925" y="465075"/>
              <a:ext cx="67950" cy="3125"/>
            </a:xfrm>
            <a:custGeom>
              <a:rect b="b" l="l" r="r" t="t"/>
              <a:pathLst>
                <a:path extrusionOk="0" h="125" w="2718">
                  <a:moveTo>
                    <a:pt x="60" y="1"/>
                  </a:moveTo>
                  <a:cubicBezTo>
                    <a:pt x="1" y="1"/>
                    <a:pt x="1" y="60"/>
                    <a:pt x="1" y="60"/>
                  </a:cubicBezTo>
                  <a:cubicBezTo>
                    <a:pt x="1" y="124"/>
                    <a:pt x="1" y="124"/>
                    <a:pt x="60" y="124"/>
                  </a:cubicBezTo>
                  <a:lnTo>
                    <a:pt x="2718" y="124"/>
                  </a:lnTo>
                  <a:lnTo>
                    <a:pt x="2718" y="60"/>
                  </a:lnTo>
                  <a:lnTo>
                    <a:pt x="2718" y="1"/>
                  </a:lnTo>
                  <a:close/>
                </a:path>
              </a:pathLst>
            </a:custGeom>
            <a:solidFill>
              <a:srgbClr val="706F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6" name="Google Shape;3416;p7"/>
            <p:cNvSpPr/>
            <p:nvPr/>
          </p:nvSpPr>
          <p:spPr>
            <a:xfrm>
              <a:off x="4114050" y="443475"/>
              <a:ext cx="21650" cy="24725"/>
            </a:xfrm>
            <a:custGeom>
              <a:rect b="b" l="l" r="r" t="t"/>
              <a:pathLst>
                <a:path extrusionOk="0" h="989" w="866">
                  <a:moveTo>
                    <a:pt x="742" y="0"/>
                  </a:moveTo>
                  <a:lnTo>
                    <a:pt x="1" y="924"/>
                  </a:lnTo>
                  <a:lnTo>
                    <a:pt x="1" y="988"/>
                  </a:lnTo>
                  <a:lnTo>
                    <a:pt x="65" y="988"/>
                  </a:lnTo>
                  <a:lnTo>
                    <a:pt x="865" y="124"/>
                  </a:lnTo>
                  <a:cubicBezTo>
                    <a:pt x="865" y="60"/>
                    <a:pt x="865" y="60"/>
                    <a:pt x="806" y="0"/>
                  </a:cubicBezTo>
                  <a:close/>
                </a:path>
              </a:pathLst>
            </a:custGeom>
            <a:solidFill>
              <a:srgbClr val="706F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7" name="Google Shape;3417;p7"/>
            <p:cNvSpPr/>
            <p:nvPr/>
          </p:nvSpPr>
          <p:spPr>
            <a:xfrm>
              <a:off x="4132575" y="443475"/>
              <a:ext cx="18550" cy="44725"/>
            </a:xfrm>
            <a:custGeom>
              <a:rect b="b" l="l" r="r" t="t"/>
              <a:pathLst>
                <a:path extrusionOk="0" h="1789" w="742">
                  <a:moveTo>
                    <a:pt x="65" y="0"/>
                  </a:moveTo>
                  <a:cubicBezTo>
                    <a:pt x="1" y="0"/>
                    <a:pt x="1" y="60"/>
                    <a:pt x="1" y="60"/>
                  </a:cubicBezTo>
                  <a:lnTo>
                    <a:pt x="618" y="1788"/>
                  </a:lnTo>
                  <a:lnTo>
                    <a:pt x="682" y="1788"/>
                  </a:lnTo>
                  <a:cubicBezTo>
                    <a:pt x="742" y="1788"/>
                    <a:pt x="742" y="1788"/>
                    <a:pt x="742" y="1729"/>
                  </a:cubicBezTo>
                  <a:lnTo>
                    <a:pt x="124" y="60"/>
                  </a:lnTo>
                  <a:cubicBezTo>
                    <a:pt x="124" y="0"/>
                    <a:pt x="65" y="0"/>
                    <a:pt x="65" y="0"/>
                  </a:cubicBezTo>
                  <a:close/>
                </a:path>
              </a:pathLst>
            </a:custGeom>
            <a:solidFill>
              <a:srgbClr val="706F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8" name="Google Shape;3418;p7"/>
            <p:cNvSpPr/>
            <p:nvPr/>
          </p:nvSpPr>
          <p:spPr>
            <a:xfrm>
              <a:off x="4148025" y="389375"/>
              <a:ext cx="23225" cy="98825"/>
            </a:xfrm>
            <a:custGeom>
              <a:rect b="b" l="l" r="r" t="t"/>
              <a:pathLst>
                <a:path extrusionOk="0" h="3953" w="929">
                  <a:moveTo>
                    <a:pt x="929" y="1"/>
                  </a:moveTo>
                  <a:cubicBezTo>
                    <a:pt x="864" y="1"/>
                    <a:pt x="864" y="1"/>
                    <a:pt x="864" y="65"/>
                  </a:cubicBezTo>
                  <a:lnTo>
                    <a:pt x="0" y="3893"/>
                  </a:lnTo>
                  <a:cubicBezTo>
                    <a:pt x="0" y="3952"/>
                    <a:pt x="0" y="3952"/>
                    <a:pt x="64" y="3952"/>
                  </a:cubicBezTo>
                  <a:lnTo>
                    <a:pt x="124" y="3952"/>
                  </a:lnTo>
                  <a:lnTo>
                    <a:pt x="929" y="65"/>
                  </a:lnTo>
                  <a:lnTo>
                    <a:pt x="929" y="1"/>
                  </a:lnTo>
                  <a:close/>
                </a:path>
              </a:pathLst>
            </a:custGeom>
            <a:solidFill>
              <a:srgbClr val="706F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9" name="Google Shape;3419;p7"/>
            <p:cNvSpPr/>
            <p:nvPr/>
          </p:nvSpPr>
          <p:spPr>
            <a:xfrm>
              <a:off x="4169625" y="389375"/>
              <a:ext cx="20150" cy="148225"/>
            </a:xfrm>
            <a:custGeom>
              <a:rect b="b" l="l" r="r" t="t"/>
              <a:pathLst>
                <a:path extrusionOk="0" h="5929" w="806">
                  <a:moveTo>
                    <a:pt x="0" y="1"/>
                  </a:moveTo>
                  <a:lnTo>
                    <a:pt x="0" y="65"/>
                  </a:lnTo>
                  <a:lnTo>
                    <a:pt x="682" y="5928"/>
                  </a:lnTo>
                  <a:lnTo>
                    <a:pt x="741" y="5928"/>
                  </a:lnTo>
                  <a:cubicBezTo>
                    <a:pt x="806" y="5928"/>
                    <a:pt x="806" y="5928"/>
                    <a:pt x="806" y="5869"/>
                  </a:cubicBezTo>
                  <a:lnTo>
                    <a:pt x="65" y="65"/>
                  </a:lnTo>
                  <a:cubicBezTo>
                    <a:pt x="65" y="1"/>
                    <a:pt x="65" y="1"/>
                    <a:pt x="0" y="1"/>
                  </a:cubicBezTo>
                  <a:close/>
                </a:path>
              </a:pathLst>
            </a:custGeom>
            <a:solidFill>
              <a:srgbClr val="706F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0" name="Google Shape;3420;p7"/>
            <p:cNvSpPr/>
            <p:nvPr/>
          </p:nvSpPr>
          <p:spPr>
            <a:xfrm>
              <a:off x="4186675" y="465075"/>
              <a:ext cx="23100" cy="72525"/>
            </a:xfrm>
            <a:custGeom>
              <a:rect b="b" l="l" r="r" t="t"/>
              <a:pathLst>
                <a:path extrusionOk="0" h="2901" w="924">
                  <a:moveTo>
                    <a:pt x="865" y="1"/>
                  </a:moveTo>
                  <a:cubicBezTo>
                    <a:pt x="865" y="1"/>
                    <a:pt x="800" y="1"/>
                    <a:pt x="800" y="60"/>
                  </a:cubicBezTo>
                  <a:lnTo>
                    <a:pt x="0" y="2841"/>
                  </a:lnTo>
                  <a:cubicBezTo>
                    <a:pt x="0" y="2900"/>
                    <a:pt x="0" y="2900"/>
                    <a:pt x="59" y="2900"/>
                  </a:cubicBezTo>
                  <a:lnTo>
                    <a:pt x="124" y="2900"/>
                  </a:lnTo>
                  <a:lnTo>
                    <a:pt x="924" y="60"/>
                  </a:lnTo>
                  <a:cubicBezTo>
                    <a:pt x="924" y="60"/>
                    <a:pt x="924" y="1"/>
                    <a:pt x="865" y="1"/>
                  </a:cubicBezTo>
                  <a:close/>
                </a:path>
              </a:pathLst>
            </a:custGeom>
            <a:solidFill>
              <a:srgbClr val="706F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1" name="Google Shape;3421;p7"/>
            <p:cNvSpPr/>
            <p:nvPr/>
          </p:nvSpPr>
          <p:spPr>
            <a:xfrm>
              <a:off x="4268425" y="465075"/>
              <a:ext cx="15450" cy="29300"/>
            </a:xfrm>
            <a:custGeom>
              <a:rect b="b" l="l" r="r" t="t"/>
              <a:pathLst>
                <a:path extrusionOk="0" h="1172" w="618">
                  <a:moveTo>
                    <a:pt x="0" y="1"/>
                  </a:moveTo>
                  <a:lnTo>
                    <a:pt x="0" y="124"/>
                  </a:lnTo>
                  <a:lnTo>
                    <a:pt x="494" y="1112"/>
                  </a:lnTo>
                  <a:lnTo>
                    <a:pt x="558" y="1171"/>
                  </a:lnTo>
                  <a:cubicBezTo>
                    <a:pt x="617" y="1171"/>
                    <a:pt x="617" y="1112"/>
                    <a:pt x="617" y="1112"/>
                  </a:cubicBezTo>
                  <a:lnTo>
                    <a:pt x="64" y="60"/>
                  </a:lnTo>
                  <a:cubicBezTo>
                    <a:pt x="64" y="1"/>
                    <a:pt x="64" y="1"/>
                    <a:pt x="0" y="1"/>
                  </a:cubicBezTo>
                  <a:close/>
                </a:path>
              </a:pathLst>
            </a:custGeom>
            <a:solidFill>
              <a:srgbClr val="706F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2" name="Google Shape;3422;p7"/>
            <p:cNvSpPr/>
            <p:nvPr/>
          </p:nvSpPr>
          <p:spPr>
            <a:xfrm>
              <a:off x="4280750" y="381725"/>
              <a:ext cx="26350" cy="112650"/>
            </a:xfrm>
            <a:custGeom>
              <a:rect b="b" l="l" r="r" t="t"/>
              <a:pathLst>
                <a:path extrusionOk="0" h="4506" w="1054">
                  <a:moveTo>
                    <a:pt x="1053" y="1"/>
                  </a:moveTo>
                  <a:cubicBezTo>
                    <a:pt x="989" y="1"/>
                    <a:pt x="989" y="1"/>
                    <a:pt x="930" y="60"/>
                  </a:cubicBezTo>
                  <a:lnTo>
                    <a:pt x="1" y="4446"/>
                  </a:lnTo>
                  <a:cubicBezTo>
                    <a:pt x="1" y="4446"/>
                    <a:pt x="1" y="4505"/>
                    <a:pt x="65" y="4505"/>
                  </a:cubicBezTo>
                  <a:cubicBezTo>
                    <a:pt x="65" y="4505"/>
                    <a:pt x="124" y="4505"/>
                    <a:pt x="124" y="4446"/>
                  </a:cubicBezTo>
                  <a:lnTo>
                    <a:pt x="1053" y="60"/>
                  </a:lnTo>
                  <a:lnTo>
                    <a:pt x="1053" y="1"/>
                  </a:lnTo>
                  <a:close/>
                </a:path>
              </a:pathLst>
            </a:custGeom>
            <a:solidFill>
              <a:srgbClr val="706F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3" name="Google Shape;3423;p7"/>
            <p:cNvSpPr/>
            <p:nvPr/>
          </p:nvSpPr>
          <p:spPr>
            <a:xfrm>
              <a:off x="4303975" y="381725"/>
              <a:ext cx="12375" cy="148200"/>
            </a:xfrm>
            <a:custGeom>
              <a:rect b="b" l="l" r="r" t="t"/>
              <a:pathLst>
                <a:path extrusionOk="0" h="5928" w="495">
                  <a:moveTo>
                    <a:pt x="60" y="1"/>
                  </a:moveTo>
                  <a:lnTo>
                    <a:pt x="1" y="60"/>
                  </a:lnTo>
                  <a:lnTo>
                    <a:pt x="371" y="5864"/>
                  </a:lnTo>
                  <a:cubicBezTo>
                    <a:pt x="371" y="5928"/>
                    <a:pt x="430" y="5928"/>
                    <a:pt x="430" y="5928"/>
                  </a:cubicBezTo>
                  <a:cubicBezTo>
                    <a:pt x="494" y="5928"/>
                    <a:pt x="494" y="5928"/>
                    <a:pt x="494" y="5864"/>
                  </a:cubicBezTo>
                  <a:lnTo>
                    <a:pt x="124" y="60"/>
                  </a:lnTo>
                  <a:cubicBezTo>
                    <a:pt x="124" y="1"/>
                    <a:pt x="124" y="1"/>
                    <a:pt x="60" y="1"/>
                  </a:cubicBezTo>
                  <a:close/>
                </a:path>
              </a:pathLst>
            </a:custGeom>
            <a:solidFill>
              <a:srgbClr val="706F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4" name="Google Shape;3424;p7"/>
            <p:cNvSpPr/>
            <p:nvPr/>
          </p:nvSpPr>
          <p:spPr>
            <a:xfrm>
              <a:off x="4313225" y="465075"/>
              <a:ext cx="27825" cy="64850"/>
            </a:xfrm>
            <a:custGeom>
              <a:rect b="b" l="l" r="r" t="t"/>
              <a:pathLst>
                <a:path extrusionOk="0" h="2594" w="1113">
                  <a:moveTo>
                    <a:pt x="1048" y="1"/>
                  </a:moveTo>
                  <a:cubicBezTo>
                    <a:pt x="989" y="1"/>
                    <a:pt x="989" y="1"/>
                    <a:pt x="989" y="60"/>
                  </a:cubicBezTo>
                  <a:lnTo>
                    <a:pt x="1" y="2530"/>
                  </a:lnTo>
                  <a:cubicBezTo>
                    <a:pt x="1" y="2530"/>
                    <a:pt x="1" y="2594"/>
                    <a:pt x="60" y="2594"/>
                  </a:cubicBezTo>
                  <a:lnTo>
                    <a:pt x="124" y="2594"/>
                  </a:lnTo>
                  <a:lnTo>
                    <a:pt x="1048" y="124"/>
                  </a:lnTo>
                  <a:cubicBezTo>
                    <a:pt x="1112" y="60"/>
                    <a:pt x="1048" y="60"/>
                    <a:pt x="1048" y="1"/>
                  </a:cubicBezTo>
                  <a:close/>
                </a:path>
              </a:pathLst>
            </a:custGeom>
            <a:solidFill>
              <a:srgbClr val="706F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5" name="Google Shape;3425;p7"/>
            <p:cNvSpPr/>
            <p:nvPr/>
          </p:nvSpPr>
          <p:spPr>
            <a:xfrm>
              <a:off x="4404250" y="450025"/>
              <a:ext cx="15450" cy="18175"/>
            </a:xfrm>
            <a:custGeom>
              <a:rect b="b" l="l" r="r" t="t"/>
              <a:pathLst>
                <a:path extrusionOk="0" h="727" w="618">
                  <a:moveTo>
                    <a:pt x="558" y="0"/>
                  </a:moveTo>
                  <a:cubicBezTo>
                    <a:pt x="542" y="0"/>
                    <a:pt x="526" y="15"/>
                    <a:pt x="494" y="45"/>
                  </a:cubicBezTo>
                  <a:lnTo>
                    <a:pt x="0" y="662"/>
                  </a:lnTo>
                  <a:lnTo>
                    <a:pt x="0" y="726"/>
                  </a:lnTo>
                  <a:lnTo>
                    <a:pt x="65" y="726"/>
                  </a:lnTo>
                  <a:lnTo>
                    <a:pt x="618" y="109"/>
                  </a:lnTo>
                  <a:lnTo>
                    <a:pt x="618" y="45"/>
                  </a:lnTo>
                  <a:cubicBezTo>
                    <a:pt x="588" y="15"/>
                    <a:pt x="573" y="0"/>
                    <a:pt x="558" y="0"/>
                  </a:cubicBezTo>
                  <a:close/>
                </a:path>
              </a:pathLst>
            </a:custGeom>
            <a:solidFill>
              <a:srgbClr val="706F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6" name="Google Shape;3426;p7"/>
            <p:cNvSpPr/>
            <p:nvPr/>
          </p:nvSpPr>
          <p:spPr>
            <a:xfrm>
              <a:off x="4416600" y="449650"/>
              <a:ext cx="17050" cy="58675"/>
            </a:xfrm>
            <a:custGeom>
              <a:rect b="b" l="l" r="r" t="t"/>
              <a:pathLst>
                <a:path extrusionOk="0" h="2347" w="682">
                  <a:moveTo>
                    <a:pt x="64" y="0"/>
                  </a:moveTo>
                  <a:cubicBezTo>
                    <a:pt x="0" y="0"/>
                    <a:pt x="0" y="60"/>
                    <a:pt x="0" y="60"/>
                  </a:cubicBezTo>
                  <a:lnTo>
                    <a:pt x="618" y="2282"/>
                  </a:lnTo>
                  <a:cubicBezTo>
                    <a:pt x="618" y="2346"/>
                    <a:pt x="618" y="2346"/>
                    <a:pt x="682" y="2346"/>
                  </a:cubicBezTo>
                  <a:lnTo>
                    <a:pt x="682" y="2282"/>
                  </a:lnTo>
                  <a:lnTo>
                    <a:pt x="124" y="60"/>
                  </a:lnTo>
                  <a:cubicBezTo>
                    <a:pt x="124" y="0"/>
                    <a:pt x="64" y="0"/>
                    <a:pt x="64" y="0"/>
                  </a:cubicBezTo>
                  <a:close/>
                </a:path>
              </a:pathLst>
            </a:custGeom>
            <a:solidFill>
              <a:srgbClr val="706F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7" name="Google Shape;3427;p7"/>
            <p:cNvSpPr/>
            <p:nvPr/>
          </p:nvSpPr>
          <p:spPr>
            <a:xfrm>
              <a:off x="4430550" y="381725"/>
              <a:ext cx="18550" cy="126600"/>
            </a:xfrm>
            <a:custGeom>
              <a:rect b="b" l="l" r="r" t="t"/>
              <a:pathLst>
                <a:path extrusionOk="0" h="5064" w="742">
                  <a:moveTo>
                    <a:pt x="741" y="1"/>
                  </a:moveTo>
                  <a:cubicBezTo>
                    <a:pt x="677" y="1"/>
                    <a:pt x="677" y="1"/>
                    <a:pt x="677" y="60"/>
                  </a:cubicBezTo>
                  <a:lnTo>
                    <a:pt x="60" y="4999"/>
                  </a:lnTo>
                  <a:cubicBezTo>
                    <a:pt x="0" y="4999"/>
                    <a:pt x="60" y="5063"/>
                    <a:pt x="60" y="5063"/>
                  </a:cubicBezTo>
                  <a:cubicBezTo>
                    <a:pt x="124" y="5063"/>
                    <a:pt x="124" y="5063"/>
                    <a:pt x="124" y="4999"/>
                  </a:cubicBezTo>
                  <a:lnTo>
                    <a:pt x="741" y="60"/>
                  </a:lnTo>
                  <a:lnTo>
                    <a:pt x="741" y="1"/>
                  </a:lnTo>
                  <a:close/>
                </a:path>
              </a:pathLst>
            </a:custGeom>
            <a:solidFill>
              <a:srgbClr val="706F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8" name="Google Shape;3428;p7"/>
            <p:cNvSpPr/>
            <p:nvPr/>
          </p:nvSpPr>
          <p:spPr>
            <a:xfrm>
              <a:off x="4445975" y="381725"/>
              <a:ext cx="15475" cy="138950"/>
            </a:xfrm>
            <a:custGeom>
              <a:rect b="b" l="l" r="r" t="t"/>
              <a:pathLst>
                <a:path extrusionOk="0" h="5558" w="619">
                  <a:moveTo>
                    <a:pt x="60" y="1"/>
                  </a:moveTo>
                  <a:cubicBezTo>
                    <a:pt x="60" y="1"/>
                    <a:pt x="1" y="60"/>
                    <a:pt x="60" y="60"/>
                  </a:cubicBezTo>
                  <a:lnTo>
                    <a:pt x="495" y="5493"/>
                  </a:lnTo>
                  <a:cubicBezTo>
                    <a:pt x="495" y="5493"/>
                    <a:pt x="495" y="5557"/>
                    <a:pt x="554" y="5557"/>
                  </a:cubicBezTo>
                  <a:lnTo>
                    <a:pt x="618" y="5493"/>
                  </a:lnTo>
                  <a:lnTo>
                    <a:pt x="124" y="60"/>
                  </a:lnTo>
                  <a:cubicBezTo>
                    <a:pt x="124" y="1"/>
                    <a:pt x="124" y="1"/>
                    <a:pt x="60" y="1"/>
                  </a:cubicBezTo>
                  <a:close/>
                </a:path>
              </a:pathLst>
            </a:custGeom>
            <a:solidFill>
              <a:srgbClr val="706F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9" name="Google Shape;3429;p7"/>
            <p:cNvSpPr/>
            <p:nvPr/>
          </p:nvSpPr>
          <p:spPr>
            <a:xfrm>
              <a:off x="4458325" y="465075"/>
              <a:ext cx="20025" cy="55600"/>
            </a:xfrm>
            <a:custGeom>
              <a:rect b="b" l="l" r="r" t="t"/>
              <a:pathLst>
                <a:path extrusionOk="0" h="2224" w="801">
                  <a:moveTo>
                    <a:pt x="742" y="1"/>
                  </a:moveTo>
                  <a:cubicBezTo>
                    <a:pt x="742" y="1"/>
                    <a:pt x="677" y="1"/>
                    <a:pt x="677" y="60"/>
                  </a:cubicBezTo>
                  <a:lnTo>
                    <a:pt x="1" y="2159"/>
                  </a:lnTo>
                  <a:cubicBezTo>
                    <a:pt x="1" y="2159"/>
                    <a:pt x="1" y="2223"/>
                    <a:pt x="60" y="2223"/>
                  </a:cubicBezTo>
                  <a:lnTo>
                    <a:pt x="124" y="2159"/>
                  </a:lnTo>
                  <a:lnTo>
                    <a:pt x="801" y="60"/>
                  </a:lnTo>
                  <a:cubicBezTo>
                    <a:pt x="801" y="60"/>
                    <a:pt x="801" y="1"/>
                    <a:pt x="742" y="1"/>
                  </a:cubicBezTo>
                  <a:close/>
                </a:path>
              </a:pathLst>
            </a:custGeom>
            <a:solidFill>
              <a:srgbClr val="706F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0" name="Google Shape;3430;p7"/>
            <p:cNvSpPr/>
            <p:nvPr/>
          </p:nvSpPr>
          <p:spPr>
            <a:xfrm>
              <a:off x="4475250" y="465075"/>
              <a:ext cx="40150" cy="3125"/>
            </a:xfrm>
            <a:custGeom>
              <a:rect b="b" l="l" r="r" t="t"/>
              <a:pathLst>
                <a:path extrusionOk="0" h="125" w="1606">
                  <a:moveTo>
                    <a:pt x="65" y="1"/>
                  </a:moveTo>
                  <a:lnTo>
                    <a:pt x="0" y="60"/>
                  </a:lnTo>
                  <a:cubicBezTo>
                    <a:pt x="0" y="124"/>
                    <a:pt x="65" y="124"/>
                    <a:pt x="65" y="124"/>
                  </a:cubicBezTo>
                  <a:lnTo>
                    <a:pt x="1606" y="124"/>
                  </a:lnTo>
                  <a:lnTo>
                    <a:pt x="1606" y="60"/>
                  </a:lnTo>
                  <a:lnTo>
                    <a:pt x="1606" y="1"/>
                  </a:lnTo>
                  <a:close/>
                </a:path>
              </a:pathLst>
            </a:custGeom>
            <a:solidFill>
              <a:srgbClr val="706F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1" name="Google Shape;3431;p7"/>
            <p:cNvSpPr/>
            <p:nvPr/>
          </p:nvSpPr>
          <p:spPr>
            <a:xfrm>
              <a:off x="4549350" y="424950"/>
              <a:ext cx="33975" cy="33975"/>
            </a:xfrm>
            <a:custGeom>
              <a:rect b="b" l="l" r="r" t="t"/>
              <a:pathLst>
                <a:path extrusionOk="0" h="1359" w="1359">
                  <a:moveTo>
                    <a:pt x="682" y="0"/>
                  </a:moveTo>
                  <a:cubicBezTo>
                    <a:pt x="311" y="0"/>
                    <a:pt x="0" y="307"/>
                    <a:pt x="0" y="677"/>
                  </a:cubicBezTo>
                  <a:cubicBezTo>
                    <a:pt x="0" y="1048"/>
                    <a:pt x="311" y="1359"/>
                    <a:pt x="682" y="1359"/>
                  </a:cubicBezTo>
                  <a:cubicBezTo>
                    <a:pt x="1052" y="1359"/>
                    <a:pt x="1358" y="1048"/>
                    <a:pt x="1358" y="677"/>
                  </a:cubicBezTo>
                  <a:cubicBezTo>
                    <a:pt x="1358" y="307"/>
                    <a:pt x="1052" y="0"/>
                    <a:pt x="68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2" name="Google Shape;3432;p7"/>
            <p:cNvSpPr/>
            <p:nvPr/>
          </p:nvSpPr>
          <p:spPr>
            <a:xfrm>
              <a:off x="4552425" y="475825"/>
              <a:ext cx="29425" cy="29400"/>
            </a:xfrm>
            <a:custGeom>
              <a:rect b="b" l="l" r="r" t="t"/>
              <a:pathLst>
                <a:path extrusionOk="0" h="1176" w="1177">
                  <a:moveTo>
                    <a:pt x="559" y="0"/>
                  </a:moveTo>
                  <a:cubicBezTo>
                    <a:pt x="248" y="0"/>
                    <a:pt x="1" y="247"/>
                    <a:pt x="1" y="559"/>
                  </a:cubicBezTo>
                  <a:cubicBezTo>
                    <a:pt x="1" y="929"/>
                    <a:pt x="248" y="1176"/>
                    <a:pt x="559" y="1176"/>
                  </a:cubicBezTo>
                  <a:cubicBezTo>
                    <a:pt x="865" y="1176"/>
                    <a:pt x="1176" y="929"/>
                    <a:pt x="1176" y="559"/>
                  </a:cubicBezTo>
                  <a:cubicBezTo>
                    <a:pt x="1176" y="247"/>
                    <a:pt x="865" y="0"/>
                    <a:pt x="5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3" name="Google Shape;3433;p7"/>
            <p:cNvSpPr/>
            <p:nvPr/>
          </p:nvSpPr>
          <p:spPr>
            <a:xfrm>
              <a:off x="4029225" y="250450"/>
              <a:ext cx="72500" cy="41775"/>
            </a:xfrm>
            <a:custGeom>
              <a:rect b="b" l="l" r="r" t="t"/>
              <a:pathLst>
                <a:path extrusionOk="0" h="1671" w="2900">
                  <a:moveTo>
                    <a:pt x="801" y="1"/>
                  </a:moveTo>
                  <a:cubicBezTo>
                    <a:pt x="371" y="1"/>
                    <a:pt x="0" y="371"/>
                    <a:pt x="0" y="806"/>
                  </a:cubicBezTo>
                  <a:lnTo>
                    <a:pt x="0" y="865"/>
                  </a:lnTo>
                  <a:cubicBezTo>
                    <a:pt x="0" y="1300"/>
                    <a:pt x="371" y="1670"/>
                    <a:pt x="801" y="1670"/>
                  </a:cubicBezTo>
                  <a:lnTo>
                    <a:pt x="2159" y="1670"/>
                  </a:lnTo>
                  <a:cubicBezTo>
                    <a:pt x="2594" y="1670"/>
                    <a:pt x="2900" y="1300"/>
                    <a:pt x="2900" y="865"/>
                  </a:cubicBezTo>
                  <a:lnTo>
                    <a:pt x="2900" y="806"/>
                  </a:lnTo>
                  <a:cubicBezTo>
                    <a:pt x="2900" y="371"/>
                    <a:pt x="2594" y="1"/>
                    <a:pt x="21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4" name="Google Shape;3434;p7"/>
            <p:cNvSpPr/>
            <p:nvPr/>
          </p:nvSpPr>
          <p:spPr>
            <a:xfrm>
              <a:off x="4126400" y="255150"/>
              <a:ext cx="43250" cy="32375"/>
            </a:xfrm>
            <a:custGeom>
              <a:rect b="b" l="l" r="r" t="t"/>
              <a:pathLst>
                <a:path extrusionOk="0" h="1295" w="1730">
                  <a:moveTo>
                    <a:pt x="618" y="1"/>
                  </a:moveTo>
                  <a:cubicBezTo>
                    <a:pt x="248" y="1"/>
                    <a:pt x="1" y="307"/>
                    <a:pt x="1" y="618"/>
                  </a:cubicBezTo>
                  <a:cubicBezTo>
                    <a:pt x="1" y="989"/>
                    <a:pt x="248" y="1295"/>
                    <a:pt x="618" y="1295"/>
                  </a:cubicBezTo>
                  <a:lnTo>
                    <a:pt x="1053" y="1295"/>
                  </a:lnTo>
                  <a:cubicBezTo>
                    <a:pt x="1423" y="1295"/>
                    <a:pt x="1729" y="989"/>
                    <a:pt x="1729" y="618"/>
                  </a:cubicBezTo>
                  <a:cubicBezTo>
                    <a:pt x="1729" y="307"/>
                    <a:pt x="1423" y="1"/>
                    <a:pt x="10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435" name="Google Shape;3435;p7"/>
          <p:cNvCxnSpPr/>
          <p:nvPr/>
        </p:nvCxnSpPr>
        <p:spPr>
          <a:xfrm flipH="1">
            <a:off x="3443025" y="1969175"/>
            <a:ext cx="13800" cy="2827500"/>
          </a:xfrm>
          <a:prstGeom prst="straightConnector1">
            <a:avLst/>
          </a:prstGeom>
          <a:noFill/>
          <a:ln cap="flat" cmpd="sng" w="9525">
            <a:solidFill>
              <a:schemeClr val="lt2"/>
            </a:solidFill>
            <a:prstDash val="dot"/>
            <a:round/>
            <a:headEnd len="med" w="med" type="none"/>
            <a:tailEnd len="med" w="med" type="none"/>
          </a:ln>
        </p:spPr>
      </p:cxnSp>
      <p:cxnSp>
        <p:nvCxnSpPr>
          <p:cNvPr id="3436" name="Google Shape;3436;p7"/>
          <p:cNvCxnSpPr/>
          <p:nvPr/>
        </p:nvCxnSpPr>
        <p:spPr>
          <a:xfrm flipH="1">
            <a:off x="5994350" y="1969175"/>
            <a:ext cx="13800" cy="2827500"/>
          </a:xfrm>
          <a:prstGeom prst="straightConnector1">
            <a:avLst/>
          </a:prstGeom>
          <a:noFill/>
          <a:ln cap="flat" cmpd="sng" w="9525">
            <a:solidFill>
              <a:schemeClr val="lt2"/>
            </a:solidFill>
            <a:prstDash val="dot"/>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0" name="Shape 3440"/>
        <p:cNvGrpSpPr/>
        <p:nvPr/>
      </p:nvGrpSpPr>
      <p:grpSpPr>
        <a:xfrm>
          <a:off x="0" y="0"/>
          <a:ext cx="0" cy="0"/>
          <a:chOff x="0" y="0"/>
          <a:chExt cx="0" cy="0"/>
        </a:xfrm>
      </p:grpSpPr>
      <p:sp>
        <p:nvSpPr>
          <p:cNvPr id="3441" name="Google Shape;3441;p20"/>
          <p:cNvSpPr/>
          <p:nvPr/>
        </p:nvSpPr>
        <p:spPr>
          <a:xfrm>
            <a:off x="4636228" y="3780500"/>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42" name="Google Shape;3442;p20"/>
          <p:cNvGrpSpPr/>
          <p:nvPr/>
        </p:nvGrpSpPr>
        <p:grpSpPr>
          <a:xfrm>
            <a:off x="1026219" y="1758476"/>
            <a:ext cx="2850710" cy="2543098"/>
            <a:chOff x="873825" y="238125"/>
            <a:chExt cx="5871700" cy="5238100"/>
          </a:xfrm>
        </p:grpSpPr>
        <p:sp>
          <p:nvSpPr>
            <p:cNvPr id="3443" name="Google Shape;3443;p20"/>
            <p:cNvSpPr/>
            <p:nvPr/>
          </p:nvSpPr>
          <p:spPr>
            <a:xfrm>
              <a:off x="922875" y="1616250"/>
              <a:ext cx="8200" cy="20300"/>
            </a:xfrm>
            <a:custGeom>
              <a:rect b="b" l="l" r="r" t="t"/>
              <a:pathLst>
                <a:path extrusionOk="0" h="812" w="328">
                  <a:moveTo>
                    <a:pt x="1" y="812"/>
                  </a:moveTo>
                  <a:cubicBezTo>
                    <a:pt x="171" y="485"/>
                    <a:pt x="171" y="328"/>
                    <a:pt x="328" y="0"/>
                  </a:cubicBezTo>
                  <a:cubicBezTo>
                    <a:pt x="171" y="328"/>
                    <a:pt x="171" y="485"/>
                    <a:pt x="1" y="812"/>
                  </a:cubicBezTo>
                  <a:close/>
                </a:path>
              </a:pathLst>
            </a:custGeom>
            <a:solidFill>
              <a:srgbClr val="E94F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4" name="Google Shape;3444;p20"/>
            <p:cNvSpPr/>
            <p:nvPr/>
          </p:nvSpPr>
          <p:spPr>
            <a:xfrm>
              <a:off x="931050" y="1591725"/>
              <a:ext cx="4275" cy="20300"/>
            </a:xfrm>
            <a:custGeom>
              <a:rect b="b" l="l" r="r" t="t"/>
              <a:pathLst>
                <a:path extrusionOk="0" h="812" w="171">
                  <a:moveTo>
                    <a:pt x="1" y="811"/>
                  </a:moveTo>
                  <a:cubicBezTo>
                    <a:pt x="1" y="654"/>
                    <a:pt x="171" y="327"/>
                    <a:pt x="171" y="0"/>
                  </a:cubicBezTo>
                  <a:cubicBezTo>
                    <a:pt x="171" y="327"/>
                    <a:pt x="1" y="654"/>
                    <a:pt x="1" y="811"/>
                  </a:cubicBezTo>
                  <a:close/>
                </a:path>
              </a:pathLst>
            </a:custGeom>
            <a:solidFill>
              <a:srgbClr val="E94F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5" name="Google Shape;3445;p20"/>
            <p:cNvSpPr/>
            <p:nvPr/>
          </p:nvSpPr>
          <p:spPr>
            <a:xfrm>
              <a:off x="935300" y="1567175"/>
              <a:ext cx="8225" cy="20325"/>
            </a:xfrm>
            <a:custGeom>
              <a:rect b="b" l="l" r="r" t="t"/>
              <a:pathLst>
                <a:path extrusionOk="0" h="813" w="329">
                  <a:moveTo>
                    <a:pt x="1" y="812"/>
                  </a:moveTo>
                  <a:cubicBezTo>
                    <a:pt x="158" y="655"/>
                    <a:pt x="158" y="328"/>
                    <a:pt x="328" y="1"/>
                  </a:cubicBezTo>
                  <a:cubicBezTo>
                    <a:pt x="158" y="328"/>
                    <a:pt x="158" y="655"/>
                    <a:pt x="1" y="812"/>
                  </a:cubicBezTo>
                  <a:close/>
                </a:path>
              </a:pathLst>
            </a:custGeom>
            <a:solidFill>
              <a:srgbClr val="E94F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6" name="Google Shape;3446;p20"/>
            <p:cNvSpPr/>
            <p:nvPr/>
          </p:nvSpPr>
          <p:spPr>
            <a:xfrm>
              <a:off x="910775" y="1689850"/>
              <a:ext cx="3950" cy="20300"/>
            </a:xfrm>
            <a:custGeom>
              <a:rect b="b" l="l" r="r" t="t"/>
              <a:pathLst>
                <a:path extrusionOk="0" h="812" w="158">
                  <a:moveTo>
                    <a:pt x="1" y="812"/>
                  </a:moveTo>
                  <a:cubicBezTo>
                    <a:pt x="1" y="485"/>
                    <a:pt x="1" y="328"/>
                    <a:pt x="158" y="0"/>
                  </a:cubicBezTo>
                  <a:cubicBezTo>
                    <a:pt x="1" y="328"/>
                    <a:pt x="1" y="485"/>
                    <a:pt x="1" y="812"/>
                  </a:cubicBezTo>
                  <a:close/>
                </a:path>
              </a:pathLst>
            </a:custGeom>
            <a:solidFill>
              <a:srgbClr val="E94F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7" name="Google Shape;3447;p20"/>
            <p:cNvSpPr/>
            <p:nvPr/>
          </p:nvSpPr>
          <p:spPr>
            <a:xfrm>
              <a:off x="902600" y="1742850"/>
              <a:ext cx="25" cy="16375"/>
            </a:xfrm>
            <a:custGeom>
              <a:rect b="b" l="l" r="r" t="t"/>
              <a:pathLst>
                <a:path extrusionOk="0" h="655" w="1">
                  <a:moveTo>
                    <a:pt x="0" y="654"/>
                  </a:moveTo>
                  <a:lnTo>
                    <a:pt x="0" y="0"/>
                  </a:lnTo>
                  <a:close/>
                </a:path>
              </a:pathLst>
            </a:custGeom>
            <a:solidFill>
              <a:srgbClr val="E94F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8" name="Google Shape;3448;p20"/>
            <p:cNvSpPr/>
            <p:nvPr/>
          </p:nvSpPr>
          <p:spPr>
            <a:xfrm>
              <a:off x="906525" y="1718300"/>
              <a:ext cx="25" cy="16400"/>
            </a:xfrm>
            <a:custGeom>
              <a:rect b="b" l="l" r="r" t="t"/>
              <a:pathLst>
                <a:path extrusionOk="0" h="656" w="1">
                  <a:moveTo>
                    <a:pt x="0" y="655"/>
                  </a:moveTo>
                  <a:lnTo>
                    <a:pt x="0" y="1"/>
                  </a:lnTo>
                  <a:close/>
                </a:path>
              </a:pathLst>
            </a:custGeom>
            <a:solidFill>
              <a:srgbClr val="E94F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9" name="Google Shape;3449;p20"/>
            <p:cNvSpPr/>
            <p:nvPr/>
          </p:nvSpPr>
          <p:spPr>
            <a:xfrm>
              <a:off x="943500" y="1493575"/>
              <a:ext cx="20300" cy="73625"/>
            </a:xfrm>
            <a:custGeom>
              <a:rect b="b" l="l" r="r" t="t"/>
              <a:pathLst>
                <a:path extrusionOk="0" h="2945" w="812">
                  <a:moveTo>
                    <a:pt x="0" y="2945"/>
                  </a:moveTo>
                  <a:cubicBezTo>
                    <a:pt x="157" y="1963"/>
                    <a:pt x="484" y="982"/>
                    <a:pt x="811" y="1"/>
                  </a:cubicBezTo>
                  <a:cubicBezTo>
                    <a:pt x="484" y="982"/>
                    <a:pt x="157" y="1963"/>
                    <a:pt x="0" y="2945"/>
                  </a:cubicBezTo>
                  <a:close/>
                </a:path>
              </a:pathLst>
            </a:custGeom>
            <a:solidFill>
              <a:srgbClr val="E94F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0" name="Google Shape;3450;p20"/>
            <p:cNvSpPr/>
            <p:nvPr/>
          </p:nvSpPr>
          <p:spPr>
            <a:xfrm>
              <a:off x="914700" y="1640775"/>
              <a:ext cx="8200" cy="49100"/>
            </a:xfrm>
            <a:custGeom>
              <a:rect b="b" l="l" r="r" t="t"/>
              <a:pathLst>
                <a:path extrusionOk="0" h="1964" w="328">
                  <a:moveTo>
                    <a:pt x="1" y="1963"/>
                  </a:moveTo>
                  <a:cubicBezTo>
                    <a:pt x="171" y="1309"/>
                    <a:pt x="171" y="655"/>
                    <a:pt x="328" y="1"/>
                  </a:cubicBezTo>
                  <a:cubicBezTo>
                    <a:pt x="171" y="655"/>
                    <a:pt x="171" y="1309"/>
                    <a:pt x="1" y="1963"/>
                  </a:cubicBezTo>
                  <a:close/>
                </a:path>
              </a:pathLst>
            </a:custGeom>
            <a:solidFill>
              <a:srgbClr val="E94F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1" name="Google Shape;3451;p20"/>
            <p:cNvSpPr/>
            <p:nvPr/>
          </p:nvSpPr>
          <p:spPr>
            <a:xfrm>
              <a:off x="963775" y="1469050"/>
              <a:ext cx="8200" cy="24550"/>
            </a:xfrm>
            <a:custGeom>
              <a:rect b="b" l="l" r="r" t="t"/>
              <a:pathLst>
                <a:path extrusionOk="0" h="982" w="328">
                  <a:moveTo>
                    <a:pt x="0" y="982"/>
                  </a:moveTo>
                  <a:cubicBezTo>
                    <a:pt x="0" y="655"/>
                    <a:pt x="170" y="327"/>
                    <a:pt x="327" y="0"/>
                  </a:cubicBezTo>
                  <a:cubicBezTo>
                    <a:pt x="170" y="327"/>
                    <a:pt x="0" y="655"/>
                    <a:pt x="0" y="982"/>
                  </a:cubicBezTo>
                  <a:close/>
                </a:path>
              </a:pathLst>
            </a:custGeom>
            <a:solidFill>
              <a:srgbClr val="E94F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2" name="Google Shape;3452;p20"/>
            <p:cNvSpPr/>
            <p:nvPr/>
          </p:nvSpPr>
          <p:spPr>
            <a:xfrm>
              <a:off x="882000" y="1890050"/>
              <a:ext cx="25" cy="16375"/>
            </a:xfrm>
            <a:custGeom>
              <a:rect b="b" l="l" r="r" t="t"/>
              <a:pathLst>
                <a:path extrusionOk="0" h="655" w="1">
                  <a:moveTo>
                    <a:pt x="0" y="655"/>
                  </a:moveTo>
                  <a:lnTo>
                    <a:pt x="0" y="0"/>
                  </a:lnTo>
                  <a:close/>
                </a:path>
              </a:pathLst>
            </a:custGeom>
            <a:solidFill>
              <a:srgbClr val="E94F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3" name="Google Shape;3453;p20"/>
            <p:cNvSpPr/>
            <p:nvPr/>
          </p:nvSpPr>
          <p:spPr>
            <a:xfrm>
              <a:off x="5964675" y="3713700"/>
              <a:ext cx="36675" cy="40925"/>
            </a:xfrm>
            <a:custGeom>
              <a:rect b="b" l="l" r="r" t="t"/>
              <a:pathLst>
                <a:path extrusionOk="0" h="1637" w="1467">
                  <a:moveTo>
                    <a:pt x="1466" y="1"/>
                  </a:moveTo>
                  <a:cubicBezTo>
                    <a:pt x="982" y="498"/>
                    <a:pt x="485" y="982"/>
                    <a:pt x="1" y="1637"/>
                  </a:cubicBezTo>
                  <a:cubicBezTo>
                    <a:pt x="485" y="982"/>
                    <a:pt x="982" y="498"/>
                    <a:pt x="1466" y="1"/>
                  </a:cubicBezTo>
                  <a:close/>
                </a:path>
              </a:pathLst>
            </a:custGeom>
            <a:solidFill>
              <a:srgbClr val="E94F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4" name="Google Shape;3454;p20"/>
            <p:cNvSpPr/>
            <p:nvPr/>
          </p:nvSpPr>
          <p:spPr>
            <a:xfrm>
              <a:off x="5919550" y="3762775"/>
              <a:ext cx="36975" cy="40925"/>
            </a:xfrm>
            <a:custGeom>
              <a:rect b="b" l="l" r="r" t="t"/>
              <a:pathLst>
                <a:path extrusionOk="0" h="1637" w="1479">
                  <a:moveTo>
                    <a:pt x="1479" y="1"/>
                  </a:moveTo>
                  <a:cubicBezTo>
                    <a:pt x="982" y="498"/>
                    <a:pt x="498" y="1152"/>
                    <a:pt x="0" y="1636"/>
                  </a:cubicBezTo>
                  <a:cubicBezTo>
                    <a:pt x="498" y="1152"/>
                    <a:pt x="982" y="498"/>
                    <a:pt x="1479" y="1"/>
                  </a:cubicBezTo>
                  <a:close/>
                </a:path>
              </a:pathLst>
            </a:custGeom>
            <a:solidFill>
              <a:srgbClr val="E94F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5" name="Google Shape;3455;p20"/>
            <p:cNvSpPr/>
            <p:nvPr/>
          </p:nvSpPr>
          <p:spPr>
            <a:xfrm>
              <a:off x="898350" y="1763450"/>
              <a:ext cx="25" cy="20300"/>
            </a:xfrm>
            <a:custGeom>
              <a:rect b="b" l="l" r="r" t="t"/>
              <a:pathLst>
                <a:path extrusionOk="0" h="812" w="1">
                  <a:moveTo>
                    <a:pt x="0" y="812"/>
                  </a:moveTo>
                  <a:lnTo>
                    <a:pt x="0" y="1"/>
                  </a:lnTo>
                  <a:close/>
                </a:path>
              </a:pathLst>
            </a:custGeom>
            <a:solidFill>
              <a:srgbClr val="E94F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6" name="Google Shape;3456;p20"/>
            <p:cNvSpPr/>
            <p:nvPr/>
          </p:nvSpPr>
          <p:spPr>
            <a:xfrm>
              <a:off x="878075" y="1935175"/>
              <a:ext cx="25" cy="24575"/>
            </a:xfrm>
            <a:custGeom>
              <a:rect b="b" l="l" r="r" t="t"/>
              <a:pathLst>
                <a:path extrusionOk="0" h="983" w="1">
                  <a:moveTo>
                    <a:pt x="0" y="982"/>
                  </a:moveTo>
                  <a:lnTo>
                    <a:pt x="0" y="1"/>
                  </a:lnTo>
                  <a:close/>
                </a:path>
              </a:pathLst>
            </a:custGeom>
            <a:solidFill>
              <a:srgbClr val="E94F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7" name="Google Shape;3457;p20"/>
            <p:cNvSpPr/>
            <p:nvPr/>
          </p:nvSpPr>
          <p:spPr>
            <a:xfrm>
              <a:off x="878075" y="1910650"/>
              <a:ext cx="3950" cy="20300"/>
            </a:xfrm>
            <a:custGeom>
              <a:rect b="b" l="l" r="r" t="t"/>
              <a:pathLst>
                <a:path extrusionOk="0" h="812" w="158">
                  <a:moveTo>
                    <a:pt x="0" y="812"/>
                  </a:moveTo>
                  <a:cubicBezTo>
                    <a:pt x="157" y="485"/>
                    <a:pt x="157" y="328"/>
                    <a:pt x="157" y="1"/>
                  </a:cubicBezTo>
                  <a:cubicBezTo>
                    <a:pt x="157" y="328"/>
                    <a:pt x="157" y="485"/>
                    <a:pt x="0" y="812"/>
                  </a:cubicBezTo>
                  <a:close/>
                </a:path>
              </a:pathLst>
            </a:custGeom>
            <a:solidFill>
              <a:srgbClr val="E94F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8" name="Google Shape;3458;p20"/>
            <p:cNvSpPr/>
            <p:nvPr/>
          </p:nvSpPr>
          <p:spPr>
            <a:xfrm>
              <a:off x="3952925" y="5369900"/>
              <a:ext cx="77550" cy="57275"/>
            </a:xfrm>
            <a:custGeom>
              <a:rect b="b" l="l" r="r" t="t"/>
              <a:pathLst>
                <a:path extrusionOk="0" h="2291" w="3102">
                  <a:moveTo>
                    <a:pt x="3102" y="0"/>
                  </a:moveTo>
                  <a:cubicBezTo>
                    <a:pt x="2121" y="812"/>
                    <a:pt x="1139" y="1466"/>
                    <a:pt x="1" y="2290"/>
                  </a:cubicBezTo>
                  <a:cubicBezTo>
                    <a:pt x="1139" y="1466"/>
                    <a:pt x="2121" y="812"/>
                    <a:pt x="3102" y="0"/>
                  </a:cubicBezTo>
                  <a:close/>
                </a:path>
              </a:pathLst>
            </a:custGeom>
            <a:solidFill>
              <a:srgbClr val="E94F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9" name="Google Shape;3459;p20"/>
            <p:cNvSpPr/>
            <p:nvPr/>
          </p:nvSpPr>
          <p:spPr>
            <a:xfrm>
              <a:off x="886250" y="1865500"/>
              <a:ext cx="25" cy="16400"/>
            </a:xfrm>
            <a:custGeom>
              <a:rect b="b" l="l" r="r" t="t"/>
              <a:pathLst>
                <a:path extrusionOk="0" h="656" w="1">
                  <a:moveTo>
                    <a:pt x="0" y="655"/>
                  </a:moveTo>
                  <a:lnTo>
                    <a:pt x="0" y="1"/>
                  </a:lnTo>
                  <a:close/>
                </a:path>
              </a:pathLst>
            </a:custGeom>
            <a:solidFill>
              <a:srgbClr val="E94F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0" name="Google Shape;3460;p20"/>
            <p:cNvSpPr/>
            <p:nvPr/>
          </p:nvSpPr>
          <p:spPr>
            <a:xfrm>
              <a:off x="878075" y="1963650"/>
              <a:ext cx="25" cy="16375"/>
            </a:xfrm>
            <a:custGeom>
              <a:rect b="b" l="l" r="r" t="t"/>
              <a:pathLst>
                <a:path extrusionOk="0" h="655" w="1">
                  <a:moveTo>
                    <a:pt x="0" y="655"/>
                  </a:moveTo>
                  <a:lnTo>
                    <a:pt x="0" y="0"/>
                  </a:lnTo>
                  <a:close/>
                </a:path>
              </a:pathLst>
            </a:custGeom>
            <a:solidFill>
              <a:srgbClr val="E94F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1" name="Google Shape;3461;p20"/>
            <p:cNvSpPr/>
            <p:nvPr/>
          </p:nvSpPr>
          <p:spPr>
            <a:xfrm>
              <a:off x="873825" y="2061775"/>
              <a:ext cx="0" cy="20650"/>
            </a:xfrm>
            <a:custGeom>
              <a:rect b="b" l="l" r="r" t="t"/>
              <a:pathLst>
                <a:path extrusionOk="0" h="826" w="120000">
                  <a:moveTo>
                    <a:pt x="0" y="825"/>
                  </a:moveTo>
                  <a:lnTo>
                    <a:pt x="0" y="1"/>
                  </a:lnTo>
                  <a:close/>
                </a:path>
              </a:pathLst>
            </a:custGeom>
            <a:solidFill>
              <a:srgbClr val="E94F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2" name="Google Shape;3462;p20"/>
            <p:cNvSpPr/>
            <p:nvPr/>
          </p:nvSpPr>
          <p:spPr>
            <a:xfrm>
              <a:off x="886250" y="1840975"/>
              <a:ext cx="3950" cy="16375"/>
            </a:xfrm>
            <a:custGeom>
              <a:rect b="b" l="l" r="r" t="t"/>
              <a:pathLst>
                <a:path extrusionOk="0" h="655" w="158">
                  <a:moveTo>
                    <a:pt x="0" y="655"/>
                  </a:moveTo>
                  <a:cubicBezTo>
                    <a:pt x="0" y="498"/>
                    <a:pt x="0" y="171"/>
                    <a:pt x="157" y="1"/>
                  </a:cubicBezTo>
                  <a:cubicBezTo>
                    <a:pt x="0" y="171"/>
                    <a:pt x="0" y="498"/>
                    <a:pt x="0" y="655"/>
                  </a:cubicBezTo>
                  <a:close/>
                </a:path>
              </a:pathLst>
            </a:custGeom>
            <a:solidFill>
              <a:srgbClr val="E94F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3" name="Google Shape;3463;p20"/>
            <p:cNvSpPr/>
            <p:nvPr/>
          </p:nvSpPr>
          <p:spPr>
            <a:xfrm>
              <a:off x="3588850" y="5373825"/>
              <a:ext cx="73625" cy="53350"/>
            </a:xfrm>
            <a:custGeom>
              <a:rect b="b" l="l" r="r" t="t"/>
              <a:pathLst>
                <a:path extrusionOk="0" h="2134" w="2945">
                  <a:moveTo>
                    <a:pt x="1" y="0"/>
                  </a:moveTo>
                  <a:cubicBezTo>
                    <a:pt x="982" y="655"/>
                    <a:pt x="1964" y="1479"/>
                    <a:pt x="2945" y="2133"/>
                  </a:cubicBezTo>
                  <a:cubicBezTo>
                    <a:pt x="2134" y="1479"/>
                    <a:pt x="1152" y="825"/>
                    <a:pt x="328" y="170"/>
                  </a:cubicBezTo>
                  <a:cubicBezTo>
                    <a:pt x="171" y="0"/>
                    <a:pt x="171" y="0"/>
                    <a:pt x="1" y="0"/>
                  </a:cubicBezTo>
                  <a:close/>
                </a:path>
              </a:pathLst>
            </a:custGeom>
            <a:solidFill>
              <a:srgbClr val="E94F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4" name="Google Shape;3464;p20"/>
            <p:cNvSpPr/>
            <p:nvPr/>
          </p:nvSpPr>
          <p:spPr>
            <a:xfrm>
              <a:off x="873825" y="1988175"/>
              <a:ext cx="0" cy="16375"/>
            </a:xfrm>
            <a:custGeom>
              <a:rect b="b" l="l" r="r" t="t"/>
              <a:pathLst>
                <a:path extrusionOk="0" h="655" w="120000">
                  <a:moveTo>
                    <a:pt x="0" y="655"/>
                  </a:moveTo>
                  <a:lnTo>
                    <a:pt x="0" y="1"/>
                  </a:lnTo>
                  <a:close/>
                </a:path>
              </a:pathLst>
            </a:custGeom>
            <a:solidFill>
              <a:srgbClr val="E94F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5" name="Google Shape;3465;p20"/>
            <p:cNvSpPr/>
            <p:nvPr/>
          </p:nvSpPr>
          <p:spPr>
            <a:xfrm>
              <a:off x="4144950" y="3934525"/>
              <a:ext cx="1648025" cy="1353625"/>
            </a:xfrm>
            <a:custGeom>
              <a:rect b="b" l="l" r="r" t="t"/>
              <a:pathLst>
                <a:path extrusionOk="0" h="54145" w="65921">
                  <a:moveTo>
                    <a:pt x="65921" y="0"/>
                  </a:moveTo>
                  <a:cubicBezTo>
                    <a:pt x="48413" y="17337"/>
                    <a:pt x="25843" y="35001"/>
                    <a:pt x="1" y="54144"/>
                  </a:cubicBezTo>
                  <a:cubicBezTo>
                    <a:pt x="25843" y="35001"/>
                    <a:pt x="48413" y="17337"/>
                    <a:pt x="65921" y="0"/>
                  </a:cubicBezTo>
                  <a:close/>
                </a:path>
              </a:pathLst>
            </a:custGeom>
            <a:solidFill>
              <a:srgbClr val="E94F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6" name="Google Shape;3466;p20"/>
            <p:cNvSpPr/>
            <p:nvPr/>
          </p:nvSpPr>
          <p:spPr>
            <a:xfrm>
              <a:off x="3744250" y="5463775"/>
              <a:ext cx="65425" cy="12450"/>
            </a:xfrm>
            <a:custGeom>
              <a:rect b="b" l="l" r="r" t="t"/>
              <a:pathLst>
                <a:path extrusionOk="0" h="498" w="2617">
                  <a:moveTo>
                    <a:pt x="2617" y="498"/>
                  </a:moveTo>
                  <a:cubicBezTo>
                    <a:pt x="1636" y="498"/>
                    <a:pt x="824" y="328"/>
                    <a:pt x="0" y="1"/>
                  </a:cubicBezTo>
                  <a:cubicBezTo>
                    <a:pt x="824" y="328"/>
                    <a:pt x="1636" y="498"/>
                    <a:pt x="2617" y="498"/>
                  </a:cubicBezTo>
                  <a:close/>
                </a:path>
              </a:pathLst>
            </a:custGeom>
            <a:solidFill>
              <a:srgbClr val="E94F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7" name="Google Shape;3467;p20"/>
            <p:cNvSpPr/>
            <p:nvPr/>
          </p:nvSpPr>
          <p:spPr>
            <a:xfrm>
              <a:off x="873825" y="2037250"/>
              <a:ext cx="0" cy="16375"/>
            </a:xfrm>
            <a:custGeom>
              <a:rect b="b" l="l" r="r" t="t"/>
              <a:pathLst>
                <a:path extrusionOk="0" h="655" w="120000">
                  <a:moveTo>
                    <a:pt x="0" y="655"/>
                  </a:moveTo>
                  <a:lnTo>
                    <a:pt x="0" y="0"/>
                  </a:lnTo>
                  <a:close/>
                </a:path>
              </a:pathLst>
            </a:custGeom>
            <a:solidFill>
              <a:srgbClr val="E94F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8" name="Google Shape;3468;p20"/>
            <p:cNvSpPr/>
            <p:nvPr/>
          </p:nvSpPr>
          <p:spPr>
            <a:xfrm>
              <a:off x="873825" y="2012725"/>
              <a:ext cx="0" cy="16375"/>
            </a:xfrm>
            <a:custGeom>
              <a:rect b="b" l="l" r="r" t="t"/>
              <a:pathLst>
                <a:path extrusionOk="0" h="655" w="120000">
                  <a:moveTo>
                    <a:pt x="0" y="654"/>
                  </a:moveTo>
                  <a:lnTo>
                    <a:pt x="0" y="0"/>
                  </a:lnTo>
                  <a:close/>
                </a:path>
              </a:pathLst>
            </a:custGeom>
            <a:solidFill>
              <a:srgbClr val="E94F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9" name="Google Shape;3469;p20"/>
            <p:cNvSpPr/>
            <p:nvPr/>
          </p:nvSpPr>
          <p:spPr>
            <a:xfrm>
              <a:off x="5870475" y="3811850"/>
              <a:ext cx="40925" cy="45175"/>
            </a:xfrm>
            <a:custGeom>
              <a:rect b="b" l="l" r="r" t="t"/>
              <a:pathLst>
                <a:path extrusionOk="0" h="1807" w="1637">
                  <a:moveTo>
                    <a:pt x="1" y="1806"/>
                  </a:moveTo>
                  <a:cubicBezTo>
                    <a:pt x="498" y="1152"/>
                    <a:pt x="1152" y="498"/>
                    <a:pt x="1636" y="0"/>
                  </a:cubicBezTo>
                  <a:cubicBezTo>
                    <a:pt x="1152" y="498"/>
                    <a:pt x="498" y="1152"/>
                    <a:pt x="1" y="1806"/>
                  </a:cubicBezTo>
                  <a:close/>
                </a:path>
              </a:pathLst>
            </a:custGeom>
            <a:solidFill>
              <a:srgbClr val="E94F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0" name="Google Shape;3470;p20"/>
            <p:cNvSpPr/>
            <p:nvPr/>
          </p:nvSpPr>
          <p:spPr>
            <a:xfrm>
              <a:off x="890175" y="1787975"/>
              <a:ext cx="4275" cy="44850"/>
            </a:xfrm>
            <a:custGeom>
              <a:rect b="b" l="l" r="r" t="t"/>
              <a:pathLst>
                <a:path extrusionOk="0" h="1794" w="171">
                  <a:moveTo>
                    <a:pt x="0" y="1793"/>
                  </a:moveTo>
                  <a:cubicBezTo>
                    <a:pt x="0" y="1309"/>
                    <a:pt x="170" y="655"/>
                    <a:pt x="170" y="1"/>
                  </a:cubicBezTo>
                  <a:cubicBezTo>
                    <a:pt x="170" y="655"/>
                    <a:pt x="0" y="1309"/>
                    <a:pt x="0" y="1793"/>
                  </a:cubicBezTo>
                  <a:close/>
                </a:path>
              </a:pathLst>
            </a:custGeom>
            <a:solidFill>
              <a:srgbClr val="E94F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1" name="Google Shape;3471;p20"/>
            <p:cNvSpPr/>
            <p:nvPr/>
          </p:nvSpPr>
          <p:spPr>
            <a:xfrm>
              <a:off x="873825" y="238125"/>
              <a:ext cx="4816775" cy="5135725"/>
            </a:xfrm>
            <a:custGeom>
              <a:rect b="b" l="l" r="r" t="t"/>
              <a:pathLst>
                <a:path extrusionOk="0" h="205429" w="192671">
                  <a:moveTo>
                    <a:pt x="168307" y="0"/>
                  </a:moveTo>
                  <a:cubicBezTo>
                    <a:pt x="167672" y="0"/>
                    <a:pt x="167037" y="0"/>
                    <a:pt x="166445" y="46"/>
                  </a:cubicBezTo>
                  <a:lnTo>
                    <a:pt x="166445" y="46"/>
                  </a:lnTo>
                  <a:cubicBezTo>
                    <a:pt x="167060" y="23"/>
                    <a:pt x="167681" y="8"/>
                    <a:pt x="168307" y="0"/>
                  </a:cubicBezTo>
                  <a:close/>
                  <a:moveTo>
                    <a:pt x="159162" y="670"/>
                  </a:moveTo>
                  <a:cubicBezTo>
                    <a:pt x="158603" y="731"/>
                    <a:pt x="158082" y="812"/>
                    <a:pt x="157578" y="903"/>
                  </a:cubicBezTo>
                  <a:lnTo>
                    <a:pt x="157578" y="903"/>
                  </a:lnTo>
                  <a:cubicBezTo>
                    <a:pt x="158101" y="820"/>
                    <a:pt x="158629" y="742"/>
                    <a:pt x="159162" y="670"/>
                  </a:cubicBezTo>
                  <a:close/>
                  <a:moveTo>
                    <a:pt x="49108" y="2254"/>
                  </a:moveTo>
                  <a:lnTo>
                    <a:pt x="49108" y="2254"/>
                  </a:lnTo>
                  <a:cubicBezTo>
                    <a:pt x="48313" y="2466"/>
                    <a:pt x="47532" y="2692"/>
                    <a:pt x="46777" y="2944"/>
                  </a:cubicBezTo>
                  <a:cubicBezTo>
                    <a:pt x="46767" y="2955"/>
                    <a:pt x="46758" y="2966"/>
                    <a:pt x="46748" y="2977"/>
                  </a:cubicBezTo>
                  <a:lnTo>
                    <a:pt x="46748" y="2977"/>
                  </a:lnTo>
                  <a:cubicBezTo>
                    <a:pt x="47526" y="2720"/>
                    <a:pt x="48313" y="2479"/>
                    <a:pt x="49108" y="2254"/>
                  </a:cubicBezTo>
                  <a:close/>
                  <a:moveTo>
                    <a:pt x="150931" y="2842"/>
                  </a:moveTo>
                  <a:cubicBezTo>
                    <a:pt x="151219" y="2842"/>
                    <a:pt x="151513" y="2880"/>
                    <a:pt x="151781" y="2944"/>
                  </a:cubicBezTo>
                  <a:cubicBezTo>
                    <a:pt x="152605" y="3271"/>
                    <a:pt x="154241" y="4252"/>
                    <a:pt x="154071" y="5234"/>
                  </a:cubicBezTo>
                  <a:cubicBezTo>
                    <a:pt x="153914" y="5888"/>
                    <a:pt x="153416" y="6385"/>
                    <a:pt x="153089" y="6712"/>
                  </a:cubicBezTo>
                  <a:cubicBezTo>
                    <a:pt x="152278" y="7367"/>
                    <a:pt x="151624" y="8178"/>
                    <a:pt x="150800" y="8832"/>
                  </a:cubicBezTo>
                  <a:cubicBezTo>
                    <a:pt x="150315" y="9486"/>
                    <a:pt x="149661" y="9984"/>
                    <a:pt x="148837" y="9984"/>
                  </a:cubicBezTo>
                  <a:cubicBezTo>
                    <a:pt x="148026" y="9813"/>
                    <a:pt x="147528" y="9159"/>
                    <a:pt x="147044" y="8505"/>
                  </a:cubicBezTo>
                  <a:cubicBezTo>
                    <a:pt x="146874" y="8178"/>
                    <a:pt x="146547" y="7851"/>
                    <a:pt x="146547" y="7367"/>
                  </a:cubicBezTo>
                  <a:cubicBezTo>
                    <a:pt x="146390" y="7040"/>
                    <a:pt x="146390" y="6542"/>
                    <a:pt x="146717" y="6215"/>
                  </a:cubicBezTo>
                  <a:cubicBezTo>
                    <a:pt x="147201" y="5731"/>
                    <a:pt x="147856" y="5731"/>
                    <a:pt x="148353" y="5404"/>
                  </a:cubicBezTo>
                  <a:cubicBezTo>
                    <a:pt x="149164" y="4907"/>
                    <a:pt x="149164" y="3768"/>
                    <a:pt x="149818" y="3114"/>
                  </a:cubicBezTo>
                  <a:cubicBezTo>
                    <a:pt x="150112" y="2921"/>
                    <a:pt x="150515" y="2842"/>
                    <a:pt x="150931" y="2842"/>
                  </a:cubicBezTo>
                  <a:close/>
                  <a:moveTo>
                    <a:pt x="46748" y="2977"/>
                  </a:moveTo>
                  <a:cubicBezTo>
                    <a:pt x="38211" y="5792"/>
                    <a:pt x="30674" y="10467"/>
                    <a:pt x="24282" y="16417"/>
                  </a:cubicBezTo>
                  <a:lnTo>
                    <a:pt x="24282" y="16417"/>
                  </a:lnTo>
                  <a:cubicBezTo>
                    <a:pt x="26071" y="17857"/>
                    <a:pt x="28164" y="18648"/>
                    <a:pt x="30422" y="18816"/>
                  </a:cubicBezTo>
                  <a:cubicBezTo>
                    <a:pt x="31403" y="18816"/>
                    <a:pt x="32554" y="18816"/>
                    <a:pt x="33536" y="19300"/>
                  </a:cubicBezTo>
                  <a:cubicBezTo>
                    <a:pt x="34517" y="19797"/>
                    <a:pt x="35001" y="20935"/>
                    <a:pt x="35171" y="22244"/>
                  </a:cubicBezTo>
                  <a:cubicBezTo>
                    <a:pt x="35328" y="22414"/>
                    <a:pt x="35328" y="22571"/>
                    <a:pt x="35328" y="22571"/>
                  </a:cubicBezTo>
                  <a:cubicBezTo>
                    <a:pt x="35328" y="22983"/>
                    <a:pt x="35371" y="23228"/>
                    <a:pt x="35515" y="23228"/>
                  </a:cubicBezTo>
                  <a:cubicBezTo>
                    <a:pt x="35659" y="23228"/>
                    <a:pt x="35904" y="22983"/>
                    <a:pt x="36310" y="22414"/>
                  </a:cubicBezTo>
                  <a:cubicBezTo>
                    <a:pt x="36964" y="20935"/>
                    <a:pt x="37945" y="19627"/>
                    <a:pt x="39254" y="18646"/>
                  </a:cubicBezTo>
                  <a:lnTo>
                    <a:pt x="41714" y="16683"/>
                  </a:lnTo>
                  <a:cubicBezTo>
                    <a:pt x="43506" y="14720"/>
                    <a:pt x="43833" y="11946"/>
                    <a:pt x="44330" y="9329"/>
                  </a:cubicBezTo>
                  <a:cubicBezTo>
                    <a:pt x="44655" y="7055"/>
                    <a:pt x="45303" y="4613"/>
                    <a:pt x="46748" y="2977"/>
                  </a:cubicBezTo>
                  <a:close/>
                  <a:moveTo>
                    <a:pt x="24206" y="16356"/>
                  </a:moveTo>
                  <a:cubicBezTo>
                    <a:pt x="14890" y="25188"/>
                    <a:pt x="7851" y="36807"/>
                    <a:pt x="3925" y="49237"/>
                  </a:cubicBezTo>
                  <a:cubicBezTo>
                    <a:pt x="7900" y="36774"/>
                    <a:pt x="14842" y="25205"/>
                    <a:pt x="24282" y="16417"/>
                  </a:cubicBezTo>
                  <a:lnTo>
                    <a:pt x="24282" y="16417"/>
                  </a:lnTo>
                  <a:cubicBezTo>
                    <a:pt x="24257" y="16397"/>
                    <a:pt x="24232" y="16376"/>
                    <a:pt x="24206" y="16356"/>
                  </a:cubicBezTo>
                  <a:close/>
                  <a:moveTo>
                    <a:pt x="0" y="73772"/>
                  </a:moveTo>
                  <a:cubicBezTo>
                    <a:pt x="0" y="75564"/>
                    <a:pt x="0" y="77199"/>
                    <a:pt x="170" y="78835"/>
                  </a:cubicBezTo>
                  <a:cubicBezTo>
                    <a:pt x="170" y="78835"/>
                    <a:pt x="170" y="78835"/>
                    <a:pt x="171" y="78835"/>
                  </a:cubicBezTo>
                  <a:lnTo>
                    <a:pt x="171" y="78835"/>
                  </a:lnTo>
                  <a:cubicBezTo>
                    <a:pt x="57" y="77160"/>
                    <a:pt x="0" y="75472"/>
                    <a:pt x="0" y="73772"/>
                  </a:cubicBezTo>
                  <a:close/>
                  <a:moveTo>
                    <a:pt x="20304" y="89060"/>
                  </a:moveTo>
                  <a:cubicBezTo>
                    <a:pt x="20848" y="89060"/>
                    <a:pt x="21390" y="89095"/>
                    <a:pt x="21917" y="89145"/>
                  </a:cubicBezTo>
                  <a:cubicBezTo>
                    <a:pt x="25842" y="89630"/>
                    <a:pt x="29767" y="91108"/>
                    <a:pt x="32882" y="93555"/>
                  </a:cubicBezTo>
                  <a:cubicBezTo>
                    <a:pt x="33209" y="93725"/>
                    <a:pt x="33536" y="94052"/>
                    <a:pt x="33536" y="94536"/>
                  </a:cubicBezTo>
                  <a:cubicBezTo>
                    <a:pt x="33536" y="95191"/>
                    <a:pt x="32882" y="95518"/>
                    <a:pt x="32227" y="95518"/>
                  </a:cubicBezTo>
                  <a:cubicBezTo>
                    <a:pt x="31809" y="95657"/>
                    <a:pt x="31360" y="95709"/>
                    <a:pt x="30894" y="95709"/>
                  </a:cubicBezTo>
                  <a:cubicBezTo>
                    <a:pt x="30267" y="95709"/>
                    <a:pt x="29609" y="95615"/>
                    <a:pt x="28956" y="95518"/>
                  </a:cubicBezTo>
                  <a:cubicBezTo>
                    <a:pt x="27975" y="95191"/>
                    <a:pt x="26993" y="94706"/>
                    <a:pt x="26012" y="94209"/>
                  </a:cubicBezTo>
                  <a:cubicBezTo>
                    <a:pt x="24861" y="93725"/>
                    <a:pt x="23722" y="93071"/>
                    <a:pt x="22571" y="92574"/>
                  </a:cubicBezTo>
                  <a:cubicBezTo>
                    <a:pt x="21590" y="92089"/>
                    <a:pt x="20451" y="91108"/>
                    <a:pt x="19300" y="91108"/>
                  </a:cubicBezTo>
                  <a:cubicBezTo>
                    <a:pt x="19212" y="91093"/>
                    <a:pt x="19129" y="91086"/>
                    <a:pt x="19051" y="91086"/>
                  </a:cubicBezTo>
                  <a:cubicBezTo>
                    <a:pt x="18259" y="91086"/>
                    <a:pt x="17948" y="91835"/>
                    <a:pt x="17507" y="92574"/>
                  </a:cubicBezTo>
                  <a:cubicBezTo>
                    <a:pt x="17010" y="93071"/>
                    <a:pt x="16683" y="93555"/>
                    <a:pt x="16029" y="94052"/>
                  </a:cubicBezTo>
                  <a:cubicBezTo>
                    <a:pt x="15802" y="94220"/>
                    <a:pt x="15614" y="94290"/>
                    <a:pt x="15459" y="94290"/>
                  </a:cubicBezTo>
                  <a:cubicBezTo>
                    <a:pt x="15168" y="94290"/>
                    <a:pt x="14993" y="94041"/>
                    <a:pt x="14890" y="93725"/>
                  </a:cubicBezTo>
                  <a:cubicBezTo>
                    <a:pt x="14563" y="92417"/>
                    <a:pt x="15374" y="90781"/>
                    <a:pt x="16526" y="89957"/>
                  </a:cubicBezTo>
                  <a:cubicBezTo>
                    <a:pt x="17681" y="89264"/>
                    <a:pt x="18998" y="89060"/>
                    <a:pt x="20304" y="89060"/>
                  </a:cubicBezTo>
                  <a:close/>
                  <a:moveTo>
                    <a:pt x="42198" y="94052"/>
                  </a:moveTo>
                  <a:cubicBezTo>
                    <a:pt x="42695" y="94052"/>
                    <a:pt x="43179" y="94052"/>
                    <a:pt x="43676" y="94209"/>
                  </a:cubicBezTo>
                  <a:cubicBezTo>
                    <a:pt x="44488" y="94706"/>
                    <a:pt x="44815" y="95688"/>
                    <a:pt x="44488" y="96342"/>
                  </a:cubicBezTo>
                  <a:cubicBezTo>
                    <a:pt x="44330" y="97153"/>
                    <a:pt x="43676" y="97807"/>
                    <a:pt x="42852" y="98135"/>
                  </a:cubicBezTo>
                  <a:cubicBezTo>
                    <a:pt x="42198" y="98462"/>
                    <a:pt x="41386" y="98462"/>
                    <a:pt x="40562" y="98632"/>
                  </a:cubicBezTo>
                  <a:lnTo>
                    <a:pt x="40078" y="98632"/>
                  </a:lnTo>
                  <a:cubicBezTo>
                    <a:pt x="39742" y="98632"/>
                    <a:pt x="39407" y="98612"/>
                    <a:pt x="39077" y="98612"/>
                  </a:cubicBezTo>
                  <a:cubicBezTo>
                    <a:pt x="38444" y="98612"/>
                    <a:pt x="37833" y="98685"/>
                    <a:pt x="37291" y="99116"/>
                  </a:cubicBezTo>
                  <a:cubicBezTo>
                    <a:pt x="36918" y="99368"/>
                    <a:pt x="36538" y="99720"/>
                    <a:pt x="36162" y="99720"/>
                  </a:cubicBezTo>
                  <a:cubicBezTo>
                    <a:pt x="36049" y="99720"/>
                    <a:pt x="35937" y="99689"/>
                    <a:pt x="35826" y="99613"/>
                  </a:cubicBezTo>
                  <a:cubicBezTo>
                    <a:pt x="35498" y="99443"/>
                    <a:pt x="35498" y="98959"/>
                    <a:pt x="35655" y="98462"/>
                  </a:cubicBezTo>
                  <a:cubicBezTo>
                    <a:pt x="35826" y="98135"/>
                    <a:pt x="36153" y="97807"/>
                    <a:pt x="36480" y="97650"/>
                  </a:cubicBezTo>
                  <a:cubicBezTo>
                    <a:pt x="36637" y="97153"/>
                    <a:pt x="37134" y="97153"/>
                    <a:pt x="36807" y="95845"/>
                  </a:cubicBezTo>
                  <a:lnTo>
                    <a:pt x="36807" y="95688"/>
                  </a:lnTo>
                  <a:cubicBezTo>
                    <a:pt x="36807" y="95361"/>
                    <a:pt x="36807" y="94706"/>
                    <a:pt x="38115" y="94379"/>
                  </a:cubicBezTo>
                  <a:cubicBezTo>
                    <a:pt x="39424" y="94052"/>
                    <a:pt x="40889" y="94052"/>
                    <a:pt x="42198" y="94052"/>
                  </a:cubicBezTo>
                  <a:close/>
                  <a:moveTo>
                    <a:pt x="11841" y="115089"/>
                  </a:moveTo>
                  <a:cubicBezTo>
                    <a:pt x="12348" y="115977"/>
                    <a:pt x="12872" y="116868"/>
                    <a:pt x="13412" y="117761"/>
                  </a:cubicBezTo>
                  <a:cubicBezTo>
                    <a:pt x="13482" y="117860"/>
                    <a:pt x="13552" y="117957"/>
                    <a:pt x="13623" y="118053"/>
                  </a:cubicBezTo>
                  <a:lnTo>
                    <a:pt x="13623" y="118053"/>
                  </a:lnTo>
                  <a:cubicBezTo>
                    <a:pt x="13010" y="117067"/>
                    <a:pt x="12416" y="116079"/>
                    <a:pt x="11841" y="115089"/>
                  </a:cubicBezTo>
                  <a:close/>
                  <a:moveTo>
                    <a:pt x="13623" y="118053"/>
                  </a:moveTo>
                  <a:cubicBezTo>
                    <a:pt x="17425" y="124167"/>
                    <a:pt x="21966" y="130204"/>
                    <a:pt x="27169" y="136223"/>
                  </a:cubicBezTo>
                  <a:lnTo>
                    <a:pt x="27169" y="136223"/>
                  </a:lnTo>
                  <a:cubicBezTo>
                    <a:pt x="27817" y="135251"/>
                    <a:pt x="28467" y="134280"/>
                    <a:pt x="29283" y="133463"/>
                  </a:cubicBezTo>
                  <a:cubicBezTo>
                    <a:pt x="32227" y="129865"/>
                    <a:pt x="31076" y="123977"/>
                    <a:pt x="27805" y="120706"/>
                  </a:cubicBezTo>
                  <a:cubicBezTo>
                    <a:pt x="27342" y="120243"/>
                    <a:pt x="26637" y="119780"/>
                    <a:pt x="26033" y="119780"/>
                  </a:cubicBezTo>
                  <a:cubicBezTo>
                    <a:pt x="25783" y="119780"/>
                    <a:pt x="25549" y="119860"/>
                    <a:pt x="25358" y="120051"/>
                  </a:cubicBezTo>
                  <a:cubicBezTo>
                    <a:pt x="24704" y="120706"/>
                    <a:pt x="25031" y="121687"/>
                    <a:pt x="24534" y="122341"/>
                  </a:cubicBezTo>
                  <a:cubicBezTo>
                    <a:pt x="24049" y="122838"/>
                    <a:pt x="23225" y="122838"/>
                    <a:pt x="22571" y="122838"/>
                  </a:cubicBezTo>
                  <a:cubicBezTo>
                    <a:pt x="20451" y="122668"/>
                    <a:pt x="18161" y="121857"/>
                    <a:pt x="16356" y="120706"/>
                  </a:cubicBezTo>
                  <a:cubicBezTo>
                    <a:pt x="15159" y="119964"/>
                    <a:pt x="14378" y="119079"/>
                    <a:pt x="13623" y="118053"/>
                  </a:cubicBezTo>
                  <a:close/>
                  <a:moveTo>
                    <a:pt x="27169" y="136223"/>
                  </a:moveTo>
                  <a:cubicBezTo>
                    <a:pt x="27163" y="136232"/>
                    <a:pt x="27156" y="136241"/>
                    <a:pt x="27150" y="136250"/>
                  </a:cubicBezTo>
                  <a:cubicBezTo>
                    <a:pt x="28913" y="138271"/>
                    <a:pt x="30750" y="140290"/>
                    <a:pt x="32657" y="142309"/>
                  </a:cubicBezTo>
                  <a:lnTo>
                    <a:pt x="32657" y="142309"/>
                  </a:lnTo>
                  <a:cubicBezTo>
                    <a:pt x="30754" y="140281"/>
                    <a:pt x="28924" y="138253"/>
                    <a:pt x="27169" y="136223"/>
                  </a:cubicBezTo>
                  <a:close/>
                  <a:moveTo>
                    <a:pt x="65593" y="0"/>
                  </a:moveTo>
                  <a:cubicBezTo>
                    <a:pt x="59772" y="0"/>
                    <a:pt x="54267" y="792"/>
                    <a:pt x="49108" y="2254"/>
                  </a:cubicBezTo>
                  <a:lnTo>
                    <a:pt x="49108" y="2254"/>
                  </a:lnTo>
                  <a:cubicBezTo>
                    <a:pt x="50379" y="1915"/>
                    <a:pt x="51688" y="1614"/>
                    <a:pt x="52992" y="1308"/>
                  </a:cubicBezTo>
                  <a:cubicBezTo>
                    <a:pt x="53320" y="1479"/>
                    <a:pt x="53647" y="1479"/>
                    <a:pt x="53974" y="1636"/>
                  </a:cubicBezTo>
                  <a:cubicBezTo>
                    <a:pt x="55936" y="2460"/>
                    <a:pt x="57572" y="3925"/>
                    <a:pt x="58396" y="5731"/>
                  </a:cubicBezTo>
                  <a:cubicBezTo>
                    <a:pt x="58881" y="6712"/>
                    <a:pt x="59208" y="7851"/>
                    <a:pt x="60359" y="8021"/>
                  </a:cubicBezTo>
                  <a:cubicBezTo>
                    <a:pt x="60442" y="8034"/>
                    <a:pt x="60524" y="8041"/>
                    <a:pt x="60605" y="8041"/>
                  </a:cubicBezTo>
                  <a:cubicBezTo>
                    <a:pt x="61477" y="8041"/>
                    <a:pt x="62207" y="7297"/>
                    <a:pt x="62806" y="6542"/>
                  </a:cubicBezTo>
                  <a:cubicBezTo>
                    <a:pt x="63460" y="5731"/>
                    <a:pt x="64114" y="4907"/>
                    <a:pt x="65096" y="4750"/>
                  </a:cubicBezTo>
                  <a:cubicBezTo>
                    <a:pt x="65185" y="4731"/>
                    <a:pt x="65275" y="4723"/>
                    <a:pt x="65367" y="4723"/>
                  </a:cubicBezTo>
                  <a:cubicBezTo>
                    <a:pt x="66124" y="4723"/>
                    <a:pt x="66937" y="5323"/>
                    <a:pt x="67228" y="6058"/>
                  </a:cubicBezTo>
                  <a:cubicBezTo>
                    <a:pt x="67713" y="6869"/>
                    <a:pt x="67713" y="7851"/>
                    <a:pt x="67883" y="8832"/>
                  </a:cubicBezTo>
                  <a:cubicBezTo>
                    <a:pt x="68040" y="10141"/>
                    <a:pt x="68210" y="11619"/>
                    <a:pt x="68864" y="12757"/>
                  </a:cubicBezTo>
                  <a:cubicBezTo>
                    <a:pt x="69518" y="13909"/>
                    <a:pt x="70500" y="14563"/>
                    <a:pt x="71638" y="15374"/>
                  </a:cubicBezTo>
                  <a:cubicBezTo>
                    <a:pt x="72619" y="16199"/>
                    <a:pt x="73601" y="16853"/>
                    <a:pt x="74255" y="17991"/>
                  </a:cubicBezTo>
                  <a:cubicBezTo>
                    <a:pt x="74909" y="19143"/>
                    <a:pt x="75563" y="21105"/>
                    <a:pt x="74752" y="21917"/>
                  </a:cubicBezTo>
                  <a:cubicBezTo>
                    <a:pt x="73928" y="22244"/>
                    <a:pt x="73928" y="23552"/>
                    <a:pt x="74582" y="24207"/>
                  </a:cubicBezTo>
                  <a:cubicBezTo>
                    <a:pt x="75079" y="24704"/>
                    <a:pt x="76061" y="25031"/>
                    <a:pt x="76545" y="25685"/>
                  </a:cubicBezTo>
                  <a:cubicBezTo>
                    <a:pt x="77526" y="26994"/>
                    <a:pt x="77042" y="28956"/>
                    <a:pt x="75890" y="29938"/>
                  </a:cubicBezTo>
                  <a:cubicBezTo>
                    <a:pt x="74582" y="30919"/>
                    <a:pt x="72946" y="31246"/>
                    <a:pt x="71481" y="31403"/>
                  </a:cubicBezTo>
                  <a:cubicBezTo>
                    <a:pt x="71138" y="31435"/>
                    <a:pt x="70788" y="31455"/>
                    <a:pt x="70443" y="31455"/>
                  </a:cubicBezTo>
                  <a:cubicBezTo>
                    <a:pt x="68970" y="31455"/>
                    <a:pt x="67558" y="31092"/>
                    <a:pt x="66901" y="29767"/>
                  </a:cubicBezTo>
                  <a:cubicBezTo>
                    <a:pt x="66574" y="29113"/>
                    <a:pt x="66574" y="28132"/>
                    <a:pt x="66247" y="27478"/>
                  </a:cubicBezTo>
                  <a:cubicBezTo>
                    <a:pt x="65789" y="26561"/>
                    <a:pt x="64689" y="26049"/>
                    <a:pt x="63563" y="26049"/>
                  </a:cubicBezTo>
                  <a:cubicBezTo>
                    <a:pt x="63082" y="26049"/>
                    <a:pt x="62595" y="26143"/>
                    <a:pt x="62152" y="26339"/>
                  </a:cubicBezTo>
                  <a:cubicBezTo>
                    <a:pt x="61497" y="26496"/>
                    <a:pt x="60843" y="26994"/>
                    <a:pt x="60359" y="27478"/>
                  </a:cubicBezTo>
                  <a:cubicBezTo>
                    <a:pt x="61497" y="28956"/>
                    <a:pt x="62152" y="30749"/>
                    <a:pt x="62649" y="32712"/>
                  </a:cubicBezTo>
                  <a:cubicBezTo>
                    <a:pt x="62751" y="32692"/>
                    <a:pt x="62856" y="32682"/>
                    <a:pt x="62962" y="32682"/>
                  </a:cubicBezTo>
                  <a:cubicBezTo>
                    <a:pt x="63695" y="32682"/>
                    <a:pt x="64463" y="33143"/>
                    <a:pt x="64612" y="33863"/>
                  </a:cubicBezTo>
                  <a:cubicBezTo>
                    <a:pt x="64769" y="34517"/>
                    <a:pt x="64284" y="35001"/>
                    <a:pt x="63787" y="35499"/>
                  </a:cubicBezTo>
                  <a:cubicBezTo>
                    <a:pt x="63630" y="35826"/>
                    <a:pt x="63303" y="36153"/>
                    <a:pt x="62976" y="36310"/>
                  </a:cubicBezTo>
                  <a:cubicBezTo>
                    <a:pt x="62976" y="43179"/>
                    <a:pt x="59705" y="51684"/>
                    <a:pt x="53647" y="59378"/>
                  </a:cubicBezTo>
                  <a:cubicBezTo>
                    <a:pt x="46218" y="68319"/>
                    <a:pt x="36746" y="73579"/>
                    <a:pt x="29271" y="73579"/>
                  </a:cubicBezTo>
                  <a:cubicBezTo>
                    <a:pt x="27043" y="73579"/>
                    <a:pt x="24992" y="73112"/>
                    <a:pt x="23225" y="72135"/>
                  </a:cubicBezTo>
                  <a:cubicBezTo>
                    <a:pt x="23068" y="72463"/>
                    <a:pt x="23068" y="72790"/>
                    <a:pt x="22898" y="73117"/>
                  </a:cubicBezTo>
                  <a:cubicBezTo>
                    <a:pt x="22414" y="75564"/>
                    <a:pt x="23068" y="78024"/>
                    <a:pt x="23552" y="80470"/>
                  </a:cubicBezTo>
                  <a:cubicBezTo>
                    <a:pt x="23879" y="81622"/>
                    <a:pt x="24206" y="82930"/>
                    <a:pt x="23395" y="83741"/>
                  </a:cubicBezTo>
                  <a:cubicBezTo>
                    <a:pt x="23062" y="84075"/>
                    <a:pt x="22624" y="84220"/>
                    <a:pt x="22165" y="84220"/>
                  </a:cubicBezTo>
                  <a:cubicBezTo>
                    <a:pt x="21490" y="84220"/>
                    <a:pt x="20772" y="83905"/>
                    <a:pt x="20281" y="83414"/>
                  </a:cubicBezTo>
                  <a:cubicBezTo>
                    <a:pt x="19627" y="82603"/>
                    <a:pt x="19300" y="81452"/>
                    <a:pt x="19300" y="80313"/>
                  </a:cubicBezTo>
                  <a:cubicBezTo>
                    <a:pt x="19143" y="78678"/>
                    <a:pt x="19143" y="76545"/>
                    <a:pt x="17507" y="75734"/>
                  </a:cubicBezTo>
                  <a:cubicBezTo>
                    <a:pt x="17052" y="75459"/>
                    <a:pt x="16549" y="75336"/>
                    <a:pt x="16053" y="75336"/>
                  </a:cubicBezTo>
                  <a:cubicBezTo>
                    <a:pt x="15651" y="75336"/>
                    <a:pt x="15254" y="75417"/>
                    <a:pt x="14890" y="75564"/>
                  </a:cubicBezTo>
                  <a:lnTo>
                    <a:pt x="14720" y="75564"/>
                  </a:lnTo>
                  <a:cubicBezTo>
                    <a:pt x="14096" y="75703"/>
                    <a:pt x="13647" y="75755"/>
                    <a:pt x="13300" y="75755"/>
                  </a:cubicBezTo>
                  <a:cubicBezTo>
                    <a:pt x="12833" y="75755"/>
                    <a:pt x="12551" y="75661"/>
                    <a:pt x="12273" y="75564"/>
                  </a:cubicBezTo>
                  <a:cubicBezTo>
                    <a:pt x="11915" y="75484"/>
                    <a:pt x="11538" y="75443"/>
                    <a:pt x="11157" y="75443"/>
                  </a:cubicBezTo>
                  <a:cubicBezTo>
                    <a:pt x="9964" y="75443"/>
                    <a:pt x="8723" y="75843"/>
                    <a:pt x="7851" y="76715"/>
                  </a:cubicBezTo>
                  <a:cubicBezTo>
                    <a:pt x="7039" y="77369"/>
                    <a:pt x="6385" y="78508"/>
                    <a:pt x="5404" y="78835"/>
                  </a:cubicBezTo>
                  <a:cubicBezTo>
                    <a:pt x="5242" y="78868"/>
                    <a:pt x="5081" y="78882"/>
                    <a:pt x="4919" y="78882"/>
                  </a:cubicBezTo>
                  <a:cubicBezTo>
                    <a:pt x="4260" y="78882"/>
                    <a:pt x="3606" y="78644"/>
                    <a:pt x="2944" y="78508"/>
                  </a:cubicBezTo>
                  <a:cubicBezTo>
                    <a:pt x="1963" y="78508"/>
                    <a:pt x="982" y="78508"/>
                    <a:pt x="171" y="78835"/>
                  </a:cubicBezTo>
                  <a:lnTo>
                    <a:pt x="171" y="78835"/>
                  </a:lnTo>
                  <a:cubicBezTo>
                    <a:pt x="1027" y="91496"/>
                    <a:pt x="5087" y="103448"/>
                    <a:pt x="11841" y="115089"/>
                  </a:cubicBezTo>
                  <a:lnTo>
                    <a:pt x="11841" y="115089"/>
                  </a:lnTo>
                  <a:cubicBezTo>
                    <a:pt x="8823" y="109800"/>
                    <a:pt x="6383" y="104583"/>
                    <a:pt x="4423" y="99116"/>
                  </a:cubicBezTo>
                  <a:lnTo>
                    <a:pt x="4580" y="98959"/>
                  </a:lnTo>
                  <a:cubicBezTo>
                    <a:pt x="5234" y="98135"/>
                    <a:pt x="5888" y="97153"/>
                    <a:pt x="7039" y="97153"/>
                  </a:cubicBezTo>
                  <a:cubicBezTo>
                    <a:pt x="7851" y="97153"/>
                    <a:pt x="8675" y="97807"/>
                    <a:pt x="9002" y="98632"/>
                  </a:cubicBezTo>
                  <a:cubicBezTo>
                    <a:pt x="9329" y="99443"/>
                    <a:pt x="9329" y="100424"/>
                    <a:pt x="9329" y="101406"/>
                  </a:cubicBezTo>
                  <a:lnTo>
                    <a:pt x="9329" y="105004"/>
                  </a:lnTo>
                  <a:cubicBezTo>
                    <a:pt x="9329" y="105892"/>
                    <a:pt x="9447" y="106247"/>
                    <a:pt x="9930" y="106247"/>
                  </a:cubicBezTo>
                  <a:cubicBezTo>
                    <a:pt x="10251" y="106247"/>
                    <a:pt x="10733" y="106090"/>
                    <a:pt x="11449" y="105828"/>
                  </a:cubicBezTo>
                  <a:cubicBezTo>
                    <a:pt x="11619" y="105828"/>
                    <a:pt x="11776" y="105658"/>
                    <a:pt x="11946" y="105658"/>
                  </a:cubicBezTo>
                  <a:cubicBezTo>
                    <a:pt x="12103" y="105501"/>
                    <a:pt x="12273" y="105501"/>
                    <a:pt x="12273" y="105501"/>
                  </a:cubicBezTo>
                  <a:cubicBezTo>
                    <a:pt x="12430" y="105501"/>
                    <a:pt x="12600" y="105501"/>
                    <a:pt x="12757" y="105331"/>
                  </a:cubicBezTo>
                  <a:cubicBezTo>
                    <a:pt x="13048" y="105296"/>
                    <a:pt x="13339" y="105277"/>
                    <a:pt x="13626" y="105277"/>
                  </a:cubicBezTo>
                  <a:cubicBezTo>
                    <a:pt x="14631" y="105277"/>
                    <a:pt x="15592" y="105514"/>
                    <a:pt x="16356" y="106155"/>
                  </a:cubicBezTo>
                  <a:cubicBezTo>
                    <a:pt x="17664" y="107137"/>
                    <a:pt x="17991" y="108929"/>
                    <a:pt x="17834" y="110735"/>
                  </a:cubicBezTo>
                  <a:cubicBezTo>
                    <a:pt x="17834" y="112201"/>
                    <a:pt x="17664" y="113836"/>
                    <a:pt x="17991" y="115472"/>
                  </a:cubicBezTo>
                  <a:cubicBezTo>
                    <a:pt x="18161" y="116950"/>
                    <a:pt x="19143" y="118586"/>
                    <a:pt x="20608" y="119070"/>
                  </a:cubicBezTo>
                  <a:cubicBezTo>
                    <a:pt x="21124" y="119266"/>
                    <a:pt x="21665" y="119358"/>
                    <a:pt x="22213" y="119358"/>
                  </a:cubicBezTo>
                  <a:cubicBezTo>
                    <a:pt x="23055" y="119358"/>
                    <a:pt x="23911" y="119139"/>
                    <a:pt x="24704" y="118743"/>
                  </a:cubicBezTo>
                  <a:cubicBezTo>
                    <a:pt x="24999" y="118647"/>
                    <a:pt x="25420" y="118488"/>
                    <a:pt x="26074" y="118488"/>
                  </a:cubicBezTo>
                  <a:cubicBezTo>
                    <a:pt x="26493" y="118488"/>
                    <a:pt x="27009" y="118554"/>
                    <a:pt x="27648" y="118743"/>
                  </a:cubicBezTo>
                  <a:lnTo>
                    <a:pt x="27805" y="118743"/>
                  </a:lnTo>
                  <a:cubicBezTo>
                    <a:pt x="28340" y="118895"/>
                    <a:pt x="28910" y="119013"/>
                    <a:pt x="29464" y="119013"/>
                  </a:cubicBezTo>
                  <a:cubicBezTo>
                    <a:pt x="30102" y="119013"/>
                    <a:pt x="30721" y="118857"/>
                    <a:pt x="31246" y="118416"/>
                  </a:cubicBezTo>
                  <a:cubicBezTo>
                    <a:pt x="32057" y="117932"/>
                    <a:pt x="32554" y="116780"/>
                    <a:pt x="33039" y="115969"/>
                  </a:cubicBezTo>
                  <a:cubicBezTo>
                    <a:pt x="34347" y="113679"/>
                    <a:pt x="36480" y="112044"/>
                    <a:pt x="38770" y="111062"/>
                  </a:cubicBezTo>
                  <a:cubicBezTo>
                    <a:pt x="38872" y="111009"/>
                    <a:pt x="39006" y="110972"/>
                    <a:pt x="39147" y="110972"/>
                  </a:cubicBezTo>
                  <a:cubicBezTo>
                    <a:pt x="39457" y="110972"/>
                    <a:pt x="39800" y="111150"/>
                    <a:pt x="39908" y="111716"/>
                  </a:cubicBezTo>
                  <a:cubicBezTo>
                    <a:pt x="39908" y="112044"/>
                    <a:pt x="40078" y="112201"/>
                    <a:pt x="40235" y="112528"/>
                  </a:cubicBezTo>
                  <a:cubicBezTo>
                    <a:pt x="40235" y="112597"/>
                    <a:pt x="40290" y="112664"/>
                    <a:pt x="40388" y="112664"/>
                  </a:cubicBezTo>
                  <a:cubicBezTo>
                    <a:pt x="40531" y="112664"/>
                    <a:pt x="40765" y="112523"/>
                    <a:pt x="41059" y="112044"/>
                  </a:cubicBezTo>
                  <a:cubicBezTo>
                    <a:pt x="41386" y="111389"/>
                    <a:pt x="42041" y="110735"/>
                    <a:pt x="42852" y="110565"/>
                  </a:cubicBezTo>
                  <a:cubicBezTo>
                    <a:pt x="43676" y="110565"/>
                    <a:pt x="44488" y="111062"/>
                    <a:pt x="45312" y="111546"/>
                  </a:cubicBezTo>
                  <a:cubicBezTo>
                    <a:pt x="45727" y="111754"/>
                    <a:pt x="46338" y="111962"/>
                    <a:pt x="46896" y="111962"/>
                  </a:cubicBezTo>
                  <a:cubicBezTo>
                    <a:pt x="47217" y="111962"/>
                    <a:pt x="47520" y="111893"/>
                    <a:pt x="47759" y="111716"/>
                  </a:cubicBezTo>
                  <a:cubicBezTo>
                    <a:pt x="47929" y="111716"/>
                    <a:pt x="48086" y="111716"/>
                    <a:pt x="48413" y="111873"/>
                  </a:cubicBezTo>
                  <a:lnTo>
                    <a:pt x="48583" y="111873"/>
                  </a:lnTo>
                  <a:cubicBezTo>
                    <a:pt x="49163" y="112309"/>
                    <a:pt x="49903" y="112520"/>
                    <a:pt x="50661" y="112520"/>
                  </a:cubicBezTo>
                  <a:cubicBezTo>
                    <a:pt x="51612" y="112520"/>
                    <a:pt x="52591" y="112187"/>
                    <a:pt x="53320" y="111546"/>
                  </a:cubicBezTo>
                  <a:cubicBezTo>
                    <a:pt x="53817" y="111062"/>
                    <a:pt x="54144" y="110238"/>
                    <a:pt x="54798" y="109754"/>
                  </a:cubicBezTo>
                  <a:cubicBezTo>
                    <a:pt x="55080" y="109465"/>
                    <a:pt x="55529" y="109291"/>
                    <a:pt x="55954" y="109291"/>
                  </a:cubicBezTo>
                  <a:cubicBezTo>
                    <a:pt x="56260" y="109291"/>
                    <a:pt x="56553" y="109381"/>
                    <a:pt x="56761" y="109584"/>
                  </a:cubicBezTo>
                  <a:cubicBezTo>
                    <a:pt x="57415" y="110238"/>
                    <a:pt x="57088" y="111389"/>
                    <a:pt x="57415" y="112201"/>
                  </a:cubicBezTo>
                  <a:cubicBezTo>
                    <a:pt x="57572" y="112855"/>
                    <a:pt x="58226" y="113352"/>
                    <a:pt x="58724" y="113836"/>
                  </a:cubicBezTo>
                  <a:cubicBezTo>
                    <a:pt x="60359" y="114988"/>
                    <a:pt x="61995" y="116126"/>
                    <a:pt x="63460" y="117434"/>
                  </a:cubicBezTo>
                  <a:cubicBezTo>
                    <a:pt x="64612" y="118259"/>
                    <a:pt x="66077" y="119397"/>
                    <a:pt x="67385" y="119397"/>
                  </a:cubicBezTo>
                  <a:cubicBezTo>
                    <a:pt x="68523" y="119333"/>
                    <a:pt x="69631" y="119267"/>
                    <a:pt x="70712" y="119267"/>
                  </a:cubicBezTo>
                  <a:cubicBezTo>
                    <a:pt x="72279" y="119267"/>
                    <a:pt x="73788" y="119406"/>
                    <a:pt x="75236" y="119894"/>
                  </a:cubicBezTo>
                  <a:cubicBezTo>
                    <a:pt x="77853" y="120876"/>
                    <a:pt x="79332" y="123493"/>
                    <a:pt x="80967" y="125612"/>
                  </a:cubicBezTo>
                  <a:cubicBezTo>
                    <a:pt x="81949" y="126764"/>
                    <a:pt x="82760" y="128072"/>
                    <a:pt x="83741" y="129211"/>
                  </a:cubicBezTo>
                  <a:cubicBezTo>
                    <a:pt x="83911" y="129381"/>
                    <a:pt x="84068" y="129708"/>
                    <a:pt x="84238" y="129865"/>
                  </a:cubicBezTo>
                  <a:cubicBezTo>
                    <a:pt x="84791" y="130561"/>
                    <a:pt x="85455" y="131247"/>
                    <a:pt x="86539" y="131247"/>
                  </a:cubicBezTo>
                  <a:cubicBezTo>
                    <a:pt x="86738" y="131247"/>
                    <a:pt x="86952" y="131224"/>
                    <a:pt x="87182" y="131173"/>
                  </a:cubicBezTo>
                  <a:lnTo>
                    <a:pt x="87339" y="131173"/>
                  </a:lnTo>
                  <a:cubicBezTo>
                    <a:pt x="87538" y="131146"/>
                    <a:pt x="87736" y="131133"/>
                    <a:pt x="87933" y="131133"/>
                  </a:cubicBezTo>
                  <a:cubicBezTo>
                    <a:pt x="88883" y="131133"/>
                    <a:pt x="89827" y="131427"/>
                    <a:pt x="90781" y="131827"/>
                  </a:cubicBezTo>
                  <a:cubicBezTo>
                    <a:pt x="92246" y="132652"/>
                    <a:pt x="93725" y="133633"/>
                    <a:pt x="95517" y="133960"/>
                  </a:cubicBezTo>
                  <a:cubicBezTo>
                    <a:pt x="95844" y="134013"/>
                    <a:pt x="96190" y="134030"/>
                    <a:pt x="96549" y="134030"/>
                  </a:cubicBezTo>
                  <a:cubicBezTo>
                    <a:pt x="97265" y="134030"/>
                    <a:pt x="98030" y="133960"/>
                    <a:pt x="98788" y="133960"/>
                  </a:cubicBezTo>
                  <a:cubicBezTo>
                    <a:pt x="99443" y="133790"/>
                    <a:pt x="100267" y="133790"/>
                    <a:pt x="100921" y="133790"/>
                  </a:cubicBezTo>
                  <a:cubicBezTo>
                    <a:pt x="103695" y="133960"/>
                    <a:pt x="106312" y="135269"/>
                    <a:pt x="108772" y="136734"/>
                  </a:cubicBezTo>
                  <a:cubicBezTo>
                    <a:pt x="110735" y="137716"/>
                    <a:pt x="112697" y="138867"/>
                    <a:pt x="113509" y="140830"/>
                  </a:cubicBezTo>
                  <a:cubicBezTo>
                    <a:pt x="114163" y="142295"/>
                    <a:pt x="114490" y="144428"/>
                    <a:pt x="113509" y="145893"/>
                  </a:cubicBezTo>
                  <a:cubicBezTo>
                    <a:pt x="110892" y="149819"/>
                    <a:pt x="109256" y="154568"/>
                    <a:pt x="108772" y="159305"/>
                  </a:cubicBezTo>
                  <a:cubicBezTo>
                    <a:pt x="108275" y="163558"/>
                    <a:pt x="109583" y="168307"/>
                    <a:pt x="108929" y="172560"/>
                  </a:cubicBezTo>
                  <a:cubicBezTo>
                    <a:pt x="108602" y="173698"/>
                    <a:pt x="107948" y="174680"/>
                    <a:pt x="107136" y="175504"/>
                  </a:cubicBezTo>
                  <a:cubicBezTo>
                    <a:pt x="106312" y="176315"/>
                    <a:pt x="105501" y="176969"/>
                    <a:pt x="104519" y="177624"/>
                  </a:cubicBezTo>
                  <a:cubicBezTo>
                    <a:pt x="103695" y="178278"/>
                    <a:pt x="102714" y="178932"/>
                    <a:pt x="101903" y="179586"/>
                  </a:cubicBezTo>
                  <a:cubicBezTo>
                    <a:pt x="101248" y="180083"/>
                    <a:pt x="100594" y="181222"/>
                    <a:pt x="100267" y="181392"/>
                  </a:cubicBezTo>
                  <a:cubicBezTo>
                    <a:pt x="100103" y="181470"/>
                    <a:pt x="99940" y="181510"/>
                    <a:pt x="99776" y="181510"/>
                  </a:cubicBezTo>
                  <a:cubicBezTo>
                    <a:pt x="99613" y="181510"/>
                    <a:pt x="99449" y="181470"/>
                    <a:pt x="99286" y="181392"/>
                  </a:cubicBezTo>
                  <a:cubicBezTo>
                    <a:pt x="97977" y="181549"/>
                    <a:pt x="96996" y="183028"/>
                    <a:pt x="96996" y="184493"/>
                  </a:cubicBezTo>
                  <a:lnTo>
                    <a:pt x="96996" y="184820"/>
                  </a:lnTo>
                  <a:cubicBezTo>
                    <a:pt x="135595" y="156034"/>
                    <a:pt x="166174" y="130519"/>
                    <a:pt x="182202" y="103368"/>
                  </a:cubicBezTo>
                  <a:cubicBezTo>
                    <a:pt x="181718" y="103211"/>
                    <a:pt x="181064" y="103041"/>
                    <a:pt x="180410" y="103041"/>
                  </a:cubicBezTo>
                  <a:cubicBezTo>
                    <a:pt x="180288" y="103028"/>
                    <a:pt x="180164" y="103022"/>
                    <a:pt x="180040" y="103022"/>
                  </a:cubicBezTo>
                  <a:cubicBezTo>
                    <a:pt x="178666" y="103022"/>
                    <a:pt x="177229" y="103804"/>
                    <a:pt x="176485" y="105004"/>
                  </a:cubicBezTo>
                  <a:cubicBezTo>
                    <a:pt x="175660" y="105828"/>
                    <a:pt x="175333" y="107137"/>
                    <a:pt x="174352" y="107791"/>
                  </a:cubicBezTo>
                  <a:cubicBezTo>
                    <a:pt x="173924" y="108037"/>
                    <a:pt x="173449" y="108120"/>
                    <a:pt x="172953" y="108120"/>
                  </a:cubicBezTo>
                  <a:cubicBezTo>
                    <a:pt x="172127" y="108120"/>
                    <a:pt x="171244" y="107889"/>
                    <a:pt x="170426" y="107791"/>
                  </a:cubicBezTo>
                  <a:cubicBezTo>
                    <a:pt x="170013" y="107748"/>
                    <a:pt x="169591" y="107727"/>
                    <a:pt x="169163" y="107727"/>
                  </a:cubicBezTo>
                  <a:cubicBezTo>
                    <a:pt x="167896" y="107727"/>
                    <a:pt x="166585" y="107913"/>
                    <a:pt x="165363" y="108275"/>
                  </a:cubicBezTo>
                  <a:lnTo>
                    <a:pt x="165193" y="108445"/>
                  </a:lnTo>
                  <a:lnTo>
                    <a:pt x="165036" y="108445"/>
                  </a:lnTo>
                  <a:cubicBezTo>
                    <a:pt x="164865" y="108602"/>
                    <a:pt x="164538" y="108602"/>
                    <a:pt x="164381" y="108772"/>
                  </a:cubicBezTo>
                  <a:cubicBezTo>
                    <a:pt x="162419" y="109427"/>
                    <a:pt x="160613" y="109427"/>
                    <a:pt x="159305" y="109427"/>
                  </a:cubicBezTo>
                  <a:cubicBezTo>
                    <a:pt x="155876" y="108929"/>
                    <a:pt x="152435" y="107948"/>
                    <a:pt x="150800" y="105174"/>
                  </a:cubicBezTo>
                  <a:cubicBezTo>
                    <a:pt x="149818" y="103368"/>
                    <a:pt x="148837" y="101733"/>
                    <a:pt x="147528" y="100267"/>
                  </a:cubicBezTo>
                  <a:cubicBezTo>
                    <a:pt x="146547" y="99116"/>
                    <a:pt x="145409" y="98135"/>
                    <a:pt x="144257" y="97323"/>
                  </a:cubicBezTo>
                  <a:cubicBezTo>
                    <a:pt x="144100" y="97323"/>
                    <a:pt x="144100" y="97153"/>
                    <a:pt x="144100" y="97153"/>
                  </a:cubicBezTo>
                  <a:cubicBezTo>
                    <a:pt x="142138" y="96015"/>
                    <a:pt x="141483" y="94706"/>
                    <a:pt x="141156" y="93882"/>
                  </a:cubicBezTo>
                  <a:cubicBezTo>
                    <a:pt x="140986" y="93555"/>
                    <a:pt x="140986" y="93398"/>
                    <a:pt x="140829" y="93228"/>
                  </a:cubicBezTo>
                  <a:cubicBezTo>
                    <a:pt x="140829" y="92901"/>
                    <a:pt x="140659" y="92574"/>
                    <a:pt x="140502" y="92246"/>
                  </a:cubicBezTo>
                  <a:cubicBezTo>
                    <a:pt x="140332" y="91592"/>
                    <a:pt x="140005" y="90938"/>
                    <a:pt x="140175" y="90284"/>
                  </a:cubicBezTo>
                  <a:cubicBezTo>
                    <a:pt x="140175" y="89630"/>
                    <a:pt x="140502" y="88975"/>
                    <a:pt x="140659" y="88491"/>
                  </a:cubicBezTo>
                  <a:cubicBezTo>
                    <a:pt x="141483" y="86686"/>
                    <a:pt x="140986" y="84566"/>
                    <a:pt x="141156" y="82603"/>
                  </a:cubicBezTo>
                  <a:cubicBezTo>
                    <a:pt x="141313" y="81949"/>
                    <a:pt x="140986" y="81295"/>
                    <a:pt x="140659" y="80640"/>
                  </a:cubicBezTo>
                  <a:cubicBezTo>
                    <a:pt x="140502" y="80143"/>
                    <a:pt x="140332" y="79659"/>
                    <a:pt x="140005" y="79005"/>
                  </a:cubicBezTo>
                  <a:cubicBezTo>
                    <a:pt x="139848" y="78351"/>
                    <a:pt x="139521" y="77696"/>
                    <a:pt x="139351" y="77042"/>
                  </a:cubicBezTo>
                  <a:cubicBezTo>
                    <a:pt x="138696" y="74752"/>
                    <a:pt x="138369" y="71808"/>
                    <a:pt x="140332" y="70500"/>
                  </a:cubicBezTo>
                  <a:cubicBezTo>
                    <a:pt x="141483" y="69676"/>
                    <a:pt x="141967" y="68210"/>
                    <a:pt x="142138" y="66902"/>
                  </a:cubicBezTo>
                  <a:cubicBezTo>
                    <a:pt x="142295" y="65593"/>
                    <a:pt x="142295" y="64115"/>
                    <a:pt x="142792" y="62806"/>
                  </a:cubicBezTo>
                  <a:cubicBezTo>
                    <a:pt x="143446" y="61014"/>
                    <a:pt x="145239" y="59535"/>
                    <a:pt x="147201" y="59378"/>
                  </a:cubicBezTo>
                  <a:cubicBezTo>
                    <a:pt x="148183" y="59208"/>
                    <a:pt x="149007" y="58554"/>
                    <a:pt x="149491" y="57572"/>
                  </a:cubicBezTo>
                  <a:cubicBezTo>
                    <a:pt x="149818" y="56591"/>
                    <a:pt x="149818" y="55610"/>
                    <a:pt x="149818" y="54628"/>
                  </a:cubicBezTo>
                  <a:cubicBezTo>
                    <a:pt x="149818" y="53490"/>
                    <a:pt x="149818" y="52509"/>
                    <a:pt x="149988" y="51527"/>
                  </a:cubicBezTo>
                  <a:cubicBezTo>
                    <a:pt x="150315" y="49394"/>
                    <a:pt x="151951" y="47432"/>
                    <a:pt x="154071" y="46777"/>
                  </a:cubicBezTo>
                  <a:cubicBezTo>
                    <a:pt x="154895" y="46620"/>
                    <a:pt x="155052" y="45639"/>
                    <a:pt x="155222" y="44815"/>
                  </a:cubicBezTo>
                  <a:cubicBezTo>
                    <a:pt x="155222" y="44004"/>
                    <a:pt x="155549" y="43022"/>
                    <a:pt x="156360" y="42852"/>
                  </a:cubicBezTo>
                  <a:cubicBezTo>
                    <a:pt x="156429" y="42836"/>
                    <a:pt x="156495" y="42828"/>
                    <a:pt x="156561" y="42828"/>
                  </a:cubicBezTo>
                  <a:cubicBezTo>
                    <a:pt x="157120" y="42828"/>
                    <a:pt x="157580" y="43383"/>
                    <a:pt x="158166" y="43676"/>
                  </a:cubicBezTo>
                  <a:cubicBezTo>
                    <a:pt x="158611" y="43942"/>
                    <a:pt x="159159" y="44062"/>
                    <a:pt x="159725" y="44062"/>
                  </a:cubicBezTo>
                  <a:cubicBezTo>
                    <a:pt x="160190" y="44062"/>
                    <a:pt x="160667" y="43981"/>
                    <a:pt x="161110" y="43833"/>
                  </a:cubicBezTo>
                  <a:cubicBezTo>
                    <a:pt x="162092" y="43506"/>
                    <a:pt x="162903" y="43022"/>
                    <a:pt x="163727" y="42368"/>
                  </a:cubicBezTo>
                  <a:cubicBezTo>
                    <a:pt x="164538" y="41871"/>
                    <a:pt x="165520" y="41217"/>
                    <a:pt x="166344" y="40732"/>
                  </a:cubicBezTo>
                  <a:cubicBezTo>
                    <a:pt x="166501" y="40732"/>
                    <a:pt x="166501" y="40732"/>
                    <a:pt x="166501" y="40562"/>
                  </a:cubicBezTo>
                  <a:lnTo>
                    <a:pt x="166671" y="40562"/>
                  </a:lnTo>
                  <a:cubicBezTo>
                    <a:pt x="167325" y="40078"/>
                    <a:pt x="168307" y="39751"/>
                    <a:pt x="169942" y="39424"/>
                  </a:cubicBezTo>
                  <a:lnTo>
                    <a:pt x="170426" y="39424"/>
                  </a:lnTo>
                  <a:cubicBezTo>
                    <a:pt x="170426" y="39424"/>
                    <a:pt x="170596" y="39424"/>
                    <a:pt x="170754" y="39254"/>
                  </a:cubicBezTo>
                  <a:lnTo>
                    <a:pt x="171408" y="39254"/>
                  </a:lnTo>
                  <a:cubicBezTo>
                    <a:pt x="172559" y="38927"/>
                    <a:pt x="173868" y="38443"/>
                    <a:pt x="174849" y="37788"/>
                  </a:cubicBezTo>
                  <a:cubicBezTo>
                    <a:pt x="175660" y="37291"/>
                    <a:pt x="176485" y="36637"/>
                    <a:pt x="177296" y="36310"/>
                  </a:cubicBezTo>
                  <a:lnTo>
                    <a:pt x="177466" y="36310"/>
                  </a:lnTo>
                  <a:cubicBezTo>
                    <a:pt x="177623" y="36153"/>
                    <a:pt x="177793" y="36153"/>
                    <a:pt x="178120" y="35983"/>
                  </a:cubicBezTo>
                  <a:cubicBezTo>
                    <a:pt x="178931" y="35826"/>
                    <a:pt x="180240" y="35499"/>
                    <a:pt x="181221" y="35499"/>
                  </a:cubicBezTo>
                  <a:lnTo>
                    <a:pt x="181718" y="35499"/>
                  </a:lnTo>
                  <a:cubicBezTo>
                    <a:pt x="182373" y="35499"/>
                    <a:pt x="183027" y="35826"/>
                    <a:pt x="183511" y="36153"/>
                  </a:cubicBezTo>
                  <a:cubicBezTo>
                    <a:pt x="184008" y="36480"/>
                    <a:pt x="184492" y="36807"/>
                    <a:pt x="184819" y="37291"/>
                  </a:cubicBezTo>
                  <a:cubicBezTo>
                    <a:pt x="184819" y="37461"/>
                    <a:pt x="184990" y="37461"/>
                    <a:pt x="184990" y="37618"/>
                  </a:cubicBezTo>
                  <a:cubicBezTo>
                    <a:pt x="185801" y="38770"/>
                    <a:pt x="185644" y="39751"/>
                    <a:pt x="185644" y="40405"/>
                  </a:cubicBezTo>
                  <a:lnTo>
                    <a:pt x="185644" y="40562"/>
                  </a:lnTo>
                  <a:cubicBezTo>
                    <a:pt x="185644" y="40732"/>
                    <a:pt x="185474" y="40732"/>
                    <a:pt x="185474" y="40889"/>
                  </a:cubicBezTo>
                  <a:lnTo>
                    <a:pt x="185474" y="41544"/>
                  </a:lnTo>
                  <a:cubicBezTo>
                    <a:pt x="185474" y="42368"/>
                    <a:pt x="185801" y="43179"/>
                    <a:pt x="186455" y="43506"/>
                  </a:cubicBezTo>
                  <a:cubicBezTo>
                    <a:pt x="187109" y="44004"/>
                    <a:pt x="187934" y="44004"/>
                    <a:pt x="188915" y="44004"/>
                  </a:cubicBezTo>
                  <a:lnTo>
                    <a:pt x="189569" y="44004"/>
                  </a:lnTo>
                  <a:cubicBezTo>
                    <a:pt x="190550" y="44161"/>
                    <a:pt x="191532" y="44331"/>
                    <a:pt x="192513" y="44815"/>
                  </a:cubicBezTo>
                  <a:lnTo>
                    <a:pt x="192513" y="44658"/>
                  </a:lnTo>
                  <a:cubicBezTo>
                    <a:pt x="192513" y="44815"/>
                    <a:pt x="192670" y="44815"/>
                    <a:pt x="192670" y="44815"/>
                  </a:cubicBezTo>
                  <a:cubicBezTo>
                    <a:pt x="192016" y="41544"/>
                    <a:pt x="191035" y="38272"/>
                    <a:pt x="190053" y="35001"/>
                  </a:cubicBezTo>
                  <a:cubicBezTo>
                    <a:pt x="189072" y="34517"/>
                    <a:pt x="188261" y="34020"/>
                    <a:pt x="187279" y="33693"/>
                  </a:cubicBezTo>
                  <a:cubicBezTo>
                    <a:pt x="187109" y="33693"/>
                    <a:pt x="186782" y="33693"/>
                    <a:pt x="186782" y="33209"/>
                  </a:cubicBezTo>
                  <a:cubicBezTo>
                    <a:pt x="186782" y="32882"/>
                    <a:pt x="187109" y="32555"/>
                    <a:pt x="187436" y="32384"/>
                  </a:cubicBezTo>
                  <a:cubicBezTo>
                    <a:pt x="187763" y="32227"/>
                    <a:pt x="188091" y="32227"/>
                    <a:pt x="188418" y="32227"/>
                  </a:cubicBezTo>
                  <a:lnTo>
                    <a:pt x="188915" y="32227"/>
                  </a:lnTo>
                  <a:cubicBezTo>
                    <a:pt x="188091" y="30095"/>
                    <a:pt x="187279" y="28132"/>
                    <a:pt x="186298" y="26012"/>
                  </a:cubicBezTo>
                  <a:cubicBezTo>
                    <a:pt x="186128" y="26012"/>
                    <a:pt x="185971" y="26012"/>
                    <a:pt x="185971" y="25842"/>
                  </a:cubicBezTo>
                  <a:cubicBezTo>
                    <a:pt x="184492" y="25515"/>
                    <a:pt x="183027" y="24534"/>
                    <a:pt x="182530" y="23225"/>
                  </a:cubicBezTo>
                  <a:cubicBezTo>
                    <a:pt x="182202" y="22244"/>
                    <a:pt x="181221" y="21433"/>
                    <a:pt x="180083" y="21105"/>
                  </a:cubicBezTo>
                  <a:cubicBezTo>
                    <a:pt x="179931" y="21083"/>
                    <a:pt x="179779" y="21072"/>
                    <a:pt x="179628" y="21072"/>
                  </a:cubicBezTo>
                  <a:cubicBezTo>
                    <a:pt x="178636" y="21072"/>
                    <a:pt x="177684" y="21540"/>
                    <a:pt x="176969" y="22244"/>
                  </a:cubicBezTo>
                  <a:cubicBezTo>
                    <a:pt x="176314" y="22898"/>
                    <a:pt x="175987" y="23879"/>
                    <a:pt x="175176" y="24207"/>
                  </a:cubicBezTo>
                  <a:cubicBezTo>
                    <a:pt x="174927" y="24292"/>
                    <a:pt x="174600" y="24334"/>
                    <a:pt x="174273" y="24334"/>
                  </a:cubicBezTo>
                  <a:cubicBezTo>
                    <a:pt x="173946" y="24334"/>
                    <a:pt x="173619" y="24292"/>
                    <a:pt x="173370" y="24207"/>
                  </a:cubicBezTo>
                  <a:cubicBezTo>
                    <a:pt x="173103" y="24142"/>
                    <a:pt x="172835" y="24104"/>
                    <a:pt x="172567" y="24104"/>
                  </a:cubicBezTo>
                  <a:cubicBezTo>
                    <a:pt x="172181" y="24104"/>
                    <a:pt x="171794" y="24183"/>
                    <a:pt x="171408" y="24377"/>
                  </a:cubicBezTo>
                  <a:cubicBezTo>
                    <a:pt x="170924" y="24704"/>
                    <a:pt x="170596" y="25685"/>
                    <a:pt x="171081" y="26012"/>
                  </a:cubicBezTo>
                  <a:cubicBezTo>
                    <a:pt x="171081" y="27151"/>
                    <a:pt x="170099" y="27805"/>
                    <a:pt x="169288" y="28629"/>
                  </a:cubicBezTo>
                  <a:cubicBezTo>
                    <a:pt x="167155" y="30422"/>
                    <a:pt x="164381" y="33039"/>
                    <a:pt x="164865" y="35983"/>
                  </a:cubicBezTo>
                  <a:cubicBezTo>
                    <a:pt x="165036" y="36964"/>
                    <a:pt x="164381" y="37945"/>
                    <a:pt x="163400" y="38600"/>
                  </a:cubicBezTo>
                  <a:cubicBezTo>
                    <a:pt x="162576" y="39254"/>
                    <a:pt x="161594" y="39581"/>
                    <a:pt x="160613" y="39908"/>
                  </a:cubicBezTo>
                  <a:cubicBezTo>
                    <a:pt x="159632" y="40078"/>
                    <a:pt x="158650" y="40562"/>
                    <a:pt x="157839" y="41217"/>
                  </a:cubicBezTo>
                  <a:cubicBezTo>
                    <a:pt x="157342" y="41544"/>
                    <a:pt x="157015" y="42041"/>
                    <a:pt x="156531" y="42041"/>
                  </a:cubicBezTo>
                  <a:cubicBezTo>
                    <a:pt x="155549" y="42041"/>
                    <a:pt x="155222" y="41060"/>
                    <a:pt x="154398" y="40405"/>
                  </a:cubicBezTo>
                  <a:cubicBezTo>
                    <a:pt x="154044" y="40166"/>
                    <a:pt x="153600" y="40011"/>
                    <a:pt x="153131" y="40011"/>
                  </a:cubicBezTo>
                  <a:cubicBezTo>
                    <a:pt x="152958" y="40011"/>
                    <a:pt x="152782" y="40032"/>
                    <a:pt x="152605" y="40078"/>
                  </a:cubicBezTo>
                  <a:cubicBezTo>
                    <a:pt x="151781" y="40235"/>
                    <a:pt x="151297" y="40562"/>
                    <a:pt x="150643" y="40889"/>
                  </a:cubicBezTo>
                  <a:cubicBezTo>
                    <a:pt x="150315" y="39751"/>
                    <a:pt x="150472" y="38115"/>
                    <a:pt x="149661" y="37291"/>
                  </a:cubicBezTo>
                  <a:cubicBezTo>
                    <a:pt x="149334" y="36964"/>
                    <a:pt x="149334" y="36310"/>
                    <a:pt x="149334" y="35656"/>
                  </a:cubicBezTo>
                  <a:cubicBezTo>
                    <a:pt x="149491" y="35171"/>
                    <a:pt x="149818" y="34517"/>
                    <a:pt x="149988" y="34020"/>
                  </a:cubicBezTo>
                  <a:cubicBezTo>
                    <a:pt x="150315" y="32882"/>
                    <a:pt x="150472" y="31573"/>
                    <a:pt x="150145" y="30422"/>
                  </a:cubicBezTo>
                  <a:cubicBezTo>
                    <a:pt x="149988" y="29610"/>
                    <a:pt x="149491" y="28629"/>
                    <a:pt x="149988" y="27975"/>
                  </a:cubicBezTo>
                  <a:cubicBezTo>
                    <a:pt x="150315" y="27321"/>
                    <a:pt x="150800" y="27151"/>
                    <a:pt x="151297" y="26994"/>
                  </a:cubicBezTo>
                  <a:cubicBezTo>
                    <a:pt x="151761" y="26873"/>
                    <a:pt x="152140" y="26759"/>
                    <a:pt x="152554" y="26759"/>
                  </a:cubicBezTo>
                  <a:cubicBezTo>
                    <a:pt x="152724" y="26759"/>
                    <a:pt x="152899" y="26778"/>
                    <a:pt x="153089" y="26823"/>
                  </a:cubicBezTo>
                  <a:cubicBezTo>
                    <a:pt x="153704" y="26905"/>
                    <a:pt x="154318" y="26946"/>
                    <a:pt x="154930" y="26946"/>
                  </a:cubicBezTo>
                  <a:cubicBezTo>
                    <a:pt x="156763" y="26946"/>
                    <a:pt x="158569" y="26578"/>
                    <a:pt x="160286" y="25842"/>
                  </a:cubicBezTo>
                  <a:cubicBezTo>
                    <a:pt x="160940" y="25515"/>
                    <a:pt x="161764" y="25188"/>
                    <a:pt x="162092" y="24534"/>
                  </a:cubicBezTo>
                  <a:cubicBezTo>
                    <a:pt x="162249" y="23879"/>
                    <a:pt x="162249" y="23225"/>
                    <a:pt x="162092" y="22571"/>
                  </a:cubicBezTo>
                  <a:cubicBezTo>
                    <a:pt x="161594" y="21105"/>
                    <a:pt x="161110" y="19470"/>
                    <a:pt x="159959" y="18489"/>
                  </a:cubicBezTo>
                  <a:cubicBezTo>
                    <a:pt x="159475" y="17834"/>
                    <a:pt x="158650" y="17337"/>
                    <a:pt x="157839" y="17010"/>
                  </a:cubicBezTo>
                  <a:cubicBezTo>
                    <a:pt x="157512" y="17010"/>
                    <a:pt x="157185" y="16853"/>
                    <a:pt x="156858" y="16683"/>
                  </a:cubicBezTo>
                  <a:cubicBezTo>
                    <a:pt x="156688" y="16526"/>
                    <a:pt x="156360" y="16199"/>
                    <a:pt x="156531" y="15872"/>
                  </a:cubicBezTo>
                  <a:cubicBezTo>
                    <a:pt x="156531" y="15545"/>
                    <a:pt x="156858" y="15374"/>
                    <a:pt x="157185" y="15374"/>
                  </a:cubicBezTo>
                  <a:cubicBezTo>
                    <a:pt x="157342" y="15217"/>
                    <a:pt x="157669" y="15217"/>
                    <a:pt x="157996" y="15217"/>
                  </a:cubicBezTo>
                  <a:cubicBezTo>
                    <a:pt x="158820" y="15047"/>
                    <a:pt x="159632" y="14236"/>
                    <a:pt x="159802" y="13412"/>
                  </a:cubicBezTo>
                  <a:cubicBezTo>
                    <a:pt x="159802" y="13085"/>
                    <a:pt x="159802" y="12757"/>
                    <a:pt x="159959" y="12600"/>
                  </a:cubicBezTo>
                  <a:cubicBezTo>
                    <a:pt x="160140" y="12238"/>
                    <a:pt x="160474" y="12124"/>
                    <a:pt x="160819" y="12124"/>
                  </a:cubicBezTo>
                  <a:cubicBezTo>
                    <a:pt x="161095" y="12124"/>
                    <a:pt x="161379" y="12198"/>
                    <a:pt x="161594" y="12273"/>
                  </a:cubicBezTo>
                  <a:cubicBezTo>
                    <a:pt x="161993" y="12369"/>
                    <a:pt x="162392" y="12528"/>
                    <a:pt x="162755" y="12528"/>
                  </a:cubicBezTo>
                  <a:cubicBezTo>
                    <a:pt x="162987" y="12528"/>
                    <a:pt x="163206" y="12463"/>
                    <a:pt x="163400" y="12273"/>
                  </a:cubicBezTo>
                  <a:cubicBezTo>
                    <a:pt x="164211" y="12273"/>
                    <a:pt x="164865" y="11776"/>
                    <a:pt x="165363" y="11122"/>
                  </a:cubicBezTo>
                  <a:cubicBezTo>
                    <a:pt x="165690" y="10311"/>
                    <a:pt x="166017" y="9656"/>
                    <a:pt x="166671" y="9159"/>
                  </a:cubicBezTo>
                  <a:cubicBezTo>
                    <a:pt x="167482" y="8505"/>
                    <a:pt x="168791" y="8348"/>
                    <a:pt x="169288" y="7524"/>
                  </a:cubicBezTo>
                  <a:cubicBezTo>
                    <a:pt x="169772" y="6712"/>
                    <a:pt x="169615" y="5731"/>
                    <a:pt x="169772" y="4750"/>
                  </a:cubicBezTo>
                  <a:cubicBezTo>
                    <a:pt x="169942" y="4580"/>
                    <a:pt x="169942" y="4252"/>
                    <a:pt x="170099" y="4095"/>
                  </a:cubicBezTo>
                  <a:cubicBezTo>
                    <a:pt x="168634" y="2617"/>
                    <a:pt x="167155" y="1308"/>
                    <a:pt x="165520" y="170"/>
                  </a:cubicBezTo>
                  <a:cubicBezTo>
                    <a:pt x="165811" y="110"/>
                    <a:pt x="166121" y="71"/>
                    <a:pt x="166445" y="46"/>
                  </a:cubicBezTo>
                  <a:lnTo>
                    <a:pt x="166445" y="46"/>
                  </a:lnTo>
                  <a:cubicBezTo>
                    <a:pt x="163926" y="139"/>
                    <a:pt x="161499" y="351"/>
                    <a:pt x="159162" y="670"/>
                  </a:cubicBezTo>
                  <a:lnTo>
                    <a:pt x="159162" y="670"/>
                  </a:lnTo>
                  <a:cubicBezTo>
                    <a:pt x="159209" y="664"/>
                    <a:pt x="159257" y="659"/>
                    <a:pt x="159305" y="654"/>
                  </a:cubicBezTo>
                  <a:cubicBezTo>
                    <a:pt x="160129" y="2290"/>
                    <a:pt x="161764" y="3598"/>
                    <a:pt x="163400" y="4252"/>
                  </a:cubicBezTo>
                  <a:cubicBezTo>
                    <a:pt x="164054" y="4423"/>
                    <a:pt x="164538" y="4580"/>
                    <a:pt x="165036" y="4907"/>
                  </a:cubicBezTo>
                  <a:cubicBezTo>
                    <a:pt x="165520" y="5234"/>
                    <a:pt x="165847" y="5731"/>
                    <a:pt x="165847" y="6215"/>
                  </a:cubicBezTo>
                  <a:cubicBezTo>
                    <a:pt x="165847" y="6869"/>
                    <a:pt x="165193" y="7367"/>
                    <a:pt x="164708" y="7851"/>
                  </a:cubicBezTo>
                  <a:cubicBezTo>
                    <a:pt x="164538" y="8021"/>
                    <a:pt x="164211" y="8348"/>
                    <a:pt x="164211" y="8505"/>
                  </a:cubicBezTo>
                  <a:lnTo>
                    <a:pt x="164054" y="8675"/>
                  </a:lnTo>
                  <a:cubicBezTo>
                    <a:pt x="163884" y="9329"/>
                    <a:pt x="163557" y="9813"/>
                    <a:pt x="162903" y="9984"/>
                  </a:cubicBezTo>
                  <a:cubicBezTo>
                    <a:pt x="161267" y="10468"/>
                    <a:pt x="159475" y="10795"/>
                    <a:pt x="157839" y="11292"/>
                  </a:cubicBezTo>
                  <a:cubicBezTo>
                    <a:pt x="157544" y="11365"/>
                    <a:pt x="157289" y="11397"/>
                    <a:pt x="157069" y="11397"/>
                  </a:cubicBezTo>
                  <a:cubicBezTo>
                    <a:pt x="155829" y="11397"/>
                    <a:pt x="155706" y="10369"/>
                    <a:pt x="155706" y="9813"/>
                  </a:cubicBezTo>
                  <a:cubicBezTo>
                    <a:pt x="155876" y="9159"/>
                    <a:pt x="156033" y="8675"/>
                    <a:pt x="156203" y="8021"/>
                  </a:cubicBezTo>
                  <a:cubicBezTo>
                    <a:pt x="156360" y="7197"/>
                    <a:pt x="156688" y="6385"/>
                    <a:pt x="157015" y="5561"/>
                  </a:cubicBezTo>
                  <a:cubicBezTo>
                    <a:pt x="157185" y="4580"/>
                    <a:pt x="157512" y="3598"/>
                    <a:pt x="157015" y="2787"/>
                  </a:cubicBezTo>
                  <a:cubicBezTo>
                    <a:pt x="156531" y="2290"/>
                    <a:pt x="155706" y="1963"/>
                    <a:pt x="155222" y="1636"/>
                  </a:cubicBezTo>
                  <a:cubicBezTo>
                    <a:pt x="155052" y="1479"/>
                    <a:pt x="154895" y="1479"/>
                    <a:pt x="154895" y="1479"/>
                  </a:cubicBezTo>
                  <a:cubicBezTo>
                    <a:pt x="155811" y="1274"/>
                    <a:pt x="156666" y="1070"/>
                    <a:pt x="157578" y="903"/>
                  </a:cubicBezTo>
                  <a:lnTo>
                    <a:pt x="157578" y="903"/>
                  </a:lnTo>
                  <a:cubicBezTo>
                    <a:pt x="138113" y="4002"/>
                    <a:pt x="125104" y="14428"/>
                    <a:pt x="117434" y="23068"/>
                  </a:cubicBezTo>
                  <a:cubicBezTo>
                    <a:pt x="108275" y="12757"/>
                    <a:pt x="91592" y="0"/>
                    <a:pt x="65593" y="0"/>
                  </a:cubicBezTo>
                  <a:close/>
                  <a:moveTo>
                    <a:pt x="32657" y="142309"/>
                  </a:moveTo>
                  <a:lnTo>
                    <a:pt x="32657" y="142309"/>
                  </a:lnTo>
                  <a:cubicBezTo>
                    <a:pt x="47564" y="158198"/>
                    <a:pt x="66923" y="174096"/>
                    <a:pt x="89353" y="191086"/>
                  </a:cubicBezTo>
                  <a:lnTo>
                    <a:pt x="89353" y="191086"/>
                  </a:lnTo>
                  <a:lnTo>
                    <a:pt x="88975" y="190708"/>
                  </a:lnTo>
                  <a:cubicBezTo>
                    <a:pt x="66795" y="173887"/>
                    <a:pt x="47566" y="158095"/>
                    <a:pt x="32657" y="142309"/>
                  </a:cubicBezTo>
                  <a:close/>
                  <a:moveTo>
                    <a:pt x="89353" y="191086"/>
                  </a:moveTo>
                  <a:lnTo>
                    <a:pt x="89472" y="191205"/>
                  </a:lnTo>
                  <a:lnTo>
                    <a:pt x="89804" y="191428"/>
                  </a:lnTo>
                  <a:lnTo>
                    <a:pt x="89804" y="191428"/>
                  </a:lnTo>
                  <a:cubicBezTo>
                    <a:pt x="89653" y="191314"/>
                    <a:pt x="89503" y="191200"/>
                    <a:pt x="89353" y="191086"/>
                  </a:cubicBezTo>
                  <a:close/>
                  <a:moveTo>
                    <a:pt x="89804" y="191428"/>
                  </a:moveTo>
                  <a:cubicBezTo>
                    <a:pt x="95857" y="196008"/>
                    <a:pt x="102132" y="200668"/>
                    <a:pt x="108602" y="205428"/>
                  </a:cubicBezTo>
                  <a:cubicBezTo>
                    <a:pt x="108118" y="204944"/>
                    <a:pt x="107463" y="204447"/>
                    <a:pt x="106809" y="203963"/>
                  </a:cubicBezTo>
                  <a:cubicBezTo>
                    <a:pt x="106639" y="203963"/>
                    <a:pt x="106482" y="203793"/>
                    <a:pt x="106312" y="203636"/>
                  </a:cubicBezTo>
                  <a:cubicBezTo>
                    <a:pt x="105501" y="202982"/>
                    <a:pt x="104676" y="202484"/>
                    <a:pt x="103865" y="201830"/>
                  </a:cubicBezTo>
                  <a:cubicBezTo>
                    <a:pt x="103865" y="201830"/>
                    <a:pt x="103695" y="201830"/>
                    <a:pt x="103695" y="201673"/>
                  </a:cubicBezTo>
                  <a:cubicBezTo>
                    <a:pt x="102884" y="201176"/>
                    <a:pt x="102230" y="200692"/>
                    <a:pt x="101575" y="200037"/>
                  </a:cubicBezTo>
                  <a:cubicBezTo>
                    <a:pt x="101405" y="200037"/>
                    <a:pt x="101248" y="199867"/>
                    <a:pt x="101078" y="199867"/>
                  </a:cubicBezTo>
                  <a:cubicBezTo>
                    <a:pt x="99116" y="198402"/>
                    <a:pt x="97153" y="196923"/>
                    <a:pt x="95360" y="195458"/>
                  </a:cubicBezTo>
                  <a:cubicBezTo>
                    <a:pt x="95190" y="195458"/>
                    <a:pt x="95033" y="195288"/>
                    <a:pt x="95033" y="195288"/>
                  </a:cubicBezTo>
                  <a:cubicBezTo>
                    <a:pt x="94536" y="194961"/>
                    <a:pt x="94052" y="194634"/>
                    <a:pt x="93555" y="194149"/>
                  </a:cubicBezTo>
                  <a:cubicBezTo>
                    <a:pt x="93070" y="193822"/>
                    <a:pt x="92743" y="193495"/>
                    <a:pt x="92246" y="193168"/>
                  </a:cubicBezTo>
                  <a:cubicBezTo>
                    <a:pt x="91762" y="192841"/>
                    <a:pt x="91435" y="192514"/>
                    <a:pt x="90938" y="192187"/>
                  </a:cubicBezTo>
                  <a:lnTo>
                    <a:pt x="89804" y="191428"/>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2" name="Google Shape;3472;p20"/>
            <p:cNvSpPr/>
            <p:nvPr/>
          </p:nvSpPr>
          <p:spPr>
            <a:xfrm>
              <a:off x="4030475" y="5316575"/>
              <a:ext cx="73625" cy="53350"/>
            </a:xfrm>
            <a:custGeom>
              <a:rect b="b" l="l" r="r" t="t"/>
              <a:pathLst>
                <a:path extrusionOk="0" h="2134" w="2945">
                  <a:moveTo>
                    <a:pt x="2944" y="1"/>
                  </a:moveTo>
                  <a:cubicBezTo>
                    <a:pt x="1963" y="655"/>
                    <a:pt x="981" y="1479"/>
                    <a:pt x="0" y="2133"/>
                  </a:cubicBezTo>
                  <a:cubicBezTo>
                    <a:pt x="981" y="1479"/>
                    <a:pt x="1963" y="655"/>
                    <a:pt x="2944" y="1"/>
                  </a:cubicBezTo>
                  <a:close/>
                </a:path>
              </a:pathLst>
            </a:custGeom>
            <a:solidFill>
              <a:srgbClr val="E94F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3" name="Google Shape;3473;p20"/>
            <p:cNvSpPr/>
            <p:nvPr/>
          </p:nvSpPr>
          <p:spPr>
            <a:xfrm>
              <a:off x="3588850" y="5373825"/>
              <a:ext cx="25" cy="25"/>
            </a:xfrm>
            <a:custGeom>
              <a:rect b="b" l="l" r="r" t="t"/>
              <a:pathLst>
                <a:path extrusionOk="0" h="1" w="1">
                  <a:moveTo>
                    <a:pt x="1" y="0"/>
                  </a:moveTo>
                  <a:close/>
                </a:path>
              </a:pathLst>
            </a:custGeom>
            <a:solidFill>
              <a:srgbClr val="DD4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4" name="Google Shape;3474;p20"/>
            <p:cNvSpPr/>
            <p:nvPr/>
          </p:nvSpPr>
          <p:spPr>
            <a:xfrm>
              <a:off x="5081475" y="238125"/>
              <a:ext cx="20300" cy="0"/>
            </a:xfrm>
            <a:custGeom>
              <a:rect b="b" l="l" r="r" t="t"/>
              <a:pathLst>
                <a:path extrusionOk="0" h="120000" w="812">
                  <a:moveTo>
                    <a:pt x="1" y="0"/>
                  </a:moveTo>
                  <a:lnTo>
                    <a:pt x="812" y="0"/>
                  </a:lnTo>
                  <a:close/>
                </a:path>
              </a:pathLst>
            </a:custGeom>
            <a:solidFill>
              <a:srgbClr val="DD4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5" name="Google Shape;3475;p20"/>
            <p:cNvSpPr/>
            <p:nvPr/>
          </p:nvSpPr>
          <p:spPr>
            <a:xfrm>
              <a:off x="6745500" y="2045425"/>
              <a:ext cx="25" cy="4275"/>
            </a:xfrm>
            <a:custGeom>
              <a:rect b="b" l="l" r="r" t="t"/>
              <a:pathLst>
                <a:path extrusionOk="0" h="171" w="1">
                  <a:moveTo>
                    <a:pt x="1" y="171"/>
                  </a:moveTo>
                  <a:lnTo>
                    <a:pt x="1" y="0"/>
                  </a:lnTo>
                  <a:lnTo>
                    <a:pt x="1" y="171"/>
                  </a:lnTo>
                  <a:close/>
                </a:path>
              </a:pathLst>
            </a:custGeom>
            <a:solidFill>
              <a:srgbClr val="DD4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6" name="Google Shape;3476;p20"/>
            <p:cNvSpPr/>
            <p:nvPr/>
          </p:nvSpPr>
          <p:spPr>
            <a:xfrm>
              <a:off x="3544050" y="5337200"/>
              <a:ext cx="53000" cy="40900"/>
            </a:xfrm>
            <a:custGeom>
              <a:rect b="b" l="l" r="r" t="t"/>
              <a:pathLst>
                <a:path extrusionOk="0" h="1636" w="2120">
                  <a:moveTo>
                    <a:pt x="1" y="0"/>
                  </a:moveTo>
                  <a:cubicBezTo>
                    <a:pt x="515" y="381"/>
                    <a:pt x="1029" y="867"/>
                    <a:pt x="1620" y="1298"/>
                  </a:cubicBezTo>
                  <a:lnTo>
                    <a:pt x="1620" y="1298"/>
                  </a:lnTo>
                  <a:cubicBezTo>
                    <a:pt x="1159" y="868"/>
                    <a:pt x="580" y="429"/>
                    <a:pt x="1" y="0"/>
                  </a:cubicBezTo>
                  <a:close/>
                  <a:moveTo>
                    <a:pt x="1620" y="1298"/>
                  </a:moveTo>
                  <a:cubicBezTo>
                    <a:pt x="1680" y="1354"/>
                    <a:pt x="1737" y="1410"/>
                    <a:pt x="1793" y="1465"/>
                  </a:cubicBezTo>
                  <a:cubicBezTo>
                    <a:pt x="1818" y="1465"/>
                    <a:pt x="1839" y="1465"/>
                    <a:pt x="1857" y="1466"/>
                  </a:cubicBezTo>
                  <a:lnTo>
                    <a:pt x="1857" y="1466"/>
                  </a:lnTo>
                  <a:cubicBezTo>
                    <a:pt x="1777" y="1411"/>
                    <a:pt x="1698" y="1355"/>
                    <a:pt x="1620" y="1298"/>
                  </a:cubicBezTo>
                  <a:close/>
                  <a:moveTo>
                    <a:pt x="1857" y="1466"/>
                  </a:moveTo>
                  <a:cubicBezTo>
                    <a:pt x="1943" y="1524"/>
                    <a:pt x="2031" y="1581"/>
                    <a:pt x="2120" y="1635"/>
                  </a:cubicBezTo>
                  <a:cubicBezTo>
                    <a:pt x="1986" y="1490"/>
                    <a:pt x="1966" y="1469"/>
                    <a:pt x="1857" y="1466"/>
                  </a:cubicBezTo>
                  <a:close/>
                </a:path>
              </a:pathLst>
            </a:custGeom>
            <a:solidFill>
              <a:srgbClr val="DD4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7" name="Google Shape;3477;p20"/>
            <p:cNvSpPr/>
            <p:nvPr/>
          </p:nvSpPr>
          <p:spPr>
            <a:xfrm>
              <a:off x="6667975" y="1538400"/>
              <a:ext cx="8200" cy="36975"/>
            </a:xfrm>
            <a:custGeom>
              <a:rect b="b" l="l" r="r" t="t"/>
              <a:pathLst>
                <a:path extrusionOk="0" h="1479" w="328">
                  <a:moveTo>
                    <a:pt x="1" y="0"/>
                  </a:moveTo>
                  <a:cubicBezTo>
                    <a:pt x="158" y="498"/>
                    <a:pt x="328" y="982"/>
                    <a:pt x="328" y="1479"/>
                  </a:cubicBezTo>
                  <a:cubicBezTo>
                    <a:pt x="328" y="982"/>
                    <a:pt x="158" y="498"/>
                    <a:pt x="1" y="0"/>
                  </a:cubicBezTo>
                  <a:close/>
                </a:path>
              </a:pathLst>
            </a:custGeom>
            <a:solidFill>
              <a:srgbClr val="DD4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8" name="Google Shape;3478;p20"/>
            <p:cNvSpPr/>
            <p:nvPr/>
          </p:nvSpPr>
          <p:spPr>
            <a:xfrm>
              <a:off x="6680075" y="1579275"/>
              <a:ext cx="8225" cy="32750"/>
            </a:xfrm>
            <a:custGeom>
              <a:rect b="b" l="l" r="r" t="t"/>
              <a:pathLst>
                <a:path extrusionOk="0" h="1310" w="329">
                  <a:moveTo>
                    <a:pt x="1" y="1"/>
                  </a:moveTo>
                  <a:cubicBezTo>
                    <a:pt x="1" y="498"/>
                    <a:pt x="171" y="825"/>
                    <a:pt x="328" y="1309"/>
                  </a:cubicBezTo>
                  <a:cubicBezTo>
                    <a:pt x="171" y="825"/>
                    <a:pt x="1" y="498"/>
                    <a:pt x="1" y="1"/>
                  </a:cubicBezTo>
                  <a:close/>
                </a:path>
              </a:pathLst>
            </a:custGeom>
            <a:solidFill>
              <a:srgbClr val="DD4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9" name="Google Shape;3479;p20"/>
            <p:cNvSpPr/>
            <p:nvPr/>
          </p:nvSpPr>
          <p:spPr>
            <a:xfrm>
              <a:off x="3212675" y="5091850"/>
              <a:ext cx="37000" cy="28475"/>
            </a:xfrm>
            <a:custGeom>
              <a:rect b="b" l="l" r="r" t="t"/>
              <a:pathLst>
                <a:path extrusionOk="0" h="1139" w="1480">
                  <a:moveTo>
                    <a:pt x="1479" y="1139"/>
                  </a:moveTo>
                  <a:cubicBezTo>
                    <a:pt x="982" y="812"/>
                    <a:pt x="498" y="485"/>
                    <a:pt x="1" y="0"/>
                  </a:cubicBezTo>
                  <a:cubicBezTo>
                    <a:pt x="498" y="485"/>
                    <a:pt x="982" y="812"/>
                    <a:pt x="1479" y="1139"/>
                  </a:cubicBezTo>
                  <a:close/>
                </a:path>
              </a:pathLst>
            </a:custGeom>
            <a:solidFill>
              <a:srgbClr val="DD4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0" name="Google Shape;3480;p20"/>
            <p:cNvSpPr/>
            <p:nvPr/>
          </p:nvSpPr>
          <p:spPr>
            <a:xfrm>
              <a:off x="3470450" y="5283875"/>
              <a:ext cx="61200" cy="45150"/>
            </a:xfrm>
            <a:custGeom>
              <a:rect b="b" l="l" r="r" t="t"/>
              <a:pathLst>
                <a:path extrusionOk="0" h="1806" w="2448">
                  <a:moveTo>
                    <a:pt x="0" y="0"/>
                  </a:moveTo>
                  <a:cubicBezTo>
                    <a:pt x="811" y="654"/>
                    <a:pt x="1636" y="1152"/>
                    <a:pt x="2447" y="1806"/>
                  </a:cubicBezTo>
                  <a:cubicBezTo>
                    <a:pt x="1636" y="1152"/>
                    <a:pt x="811" y="654"/>
                    <a:pt x="0" y="0"/>
                  </a:cubicBezTo>
                  <a:close/>
                </a:path>
              </a:pathLst>
            </a:custGeom>
            <a:solidFill>
              <a:srgbClr val="DD4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1" name="Google Shape;3481;p20"/>
            <p:cNvSpPr/>
            <p:nvPr/>
          </p:nvSpPr>
          <p:spPr>
            <a:xfrm>
              <a:off x="6704625" y="1693775"/>
              <a:ext cx="8200" cy="37000"/>
            </a:xfrm>
            <a:custGeom>
              <a:rect b="b" l="l" r="r" t="t"/>
              <a:pathLst>
                <a:path extrusionOk="0" h="1480" w="328">
                  <a:moveTo>
                    <a:pt x="0" y="1"/>
                  </a:moveTo>
                  <a:cubicBezTo>
                    <a:pt x="170" y="498"/>
                    <a:pt x="170" y="982"/>
                    <a:pt x="327" y="1479"/>
                  </a:cubicBezTo>
                  <a:cubicBezTo>
                    <a:pt x="170" y="982"/>
                    <a:pt x="170" y="498"/>
                    <a:pt x="0" y="1"/>
                  </a:cubicBezTo>
                  <a:close/>
                </a:path>
              </a:pathLst>
            </a:custGeom>
            <a:solidFill>
              <a:srgbClr val="DD4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2" name="Google Shape;3482;p20"/>
            <p:cNvSpPr/>
            <p:nvPr/>
          </p:nvSpPr>
          <p:spPr>
            <a:xfrm>
              <a:off x="6741575" y="1976075"/>
              <a:ext cx="25" cy="24550"/>
            </a:xfrm>
            <a:custGeom>
              <a:rect b="b" l="l" r="r" t="t"/>
              <a:pathLst>
                <a:path extrusionOk="0" h="982" w="1">
                  <a:moveTo>
                    <a:pt x="1" y="1"/>
                  </a:moveTo>
                  <a:lnTo>
                    <a:pt x="1" y="982"/>
                  </a:lnTo>
                  <a:close/>
                </a:path>
              </a:pathLst>
            </a:custGeom>
            <a:solidFill>
              <a:srgbClr val="DD4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3" name="Google Shape;3483;p20"/>
            <p:cNvSpPr/>
            <p:nvPr/>
          </p:nvSpPr>
          <p:spPr>
            <a:xfrm>
              <a:off x="6696450" y="1657150"/>
              <a:ext cx="8200" cy="32725"/>
            </a:xfrm>
            <a:custGeom>
              <a:rect b="b" l="l" r="r" t="t"/>
              <a:pathLst>
                <a:path extrusionOk="0" h="1309" w="328">
                  <a:moveTo>
                    <a:pt x="0" y="0"/>
                  </a:moveTo>
                  <a:cubicBezTo>
                    <a:pt x="170" y="484"/>
                    <a:pt x="170" y="981"/>
                    <a:pt x="327" y="1308"/>
                  </a:cubicBezTo>
                  <a:cubicBezTo>
                    <a:pt x="170" y="981"/>
                    <a:pt x="170" y="484"/>
                    <a:pt x="0" y="0"/>
                  </a:cubicBezTo>
                  <a:close/>
                </a:path>
              </a:pathLst>
            </a:custGeom>
            <a:solidFill>
              <a:srgbClr val="DD4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4" name="Google Shape;3484;p20"/>
            <p:cNvSpPr/>
            <p:nvPr/>
          </p:nvSpPr>
          <p:spPr>
            <a:xfrm>
              <a:off x="6688275" y="1616250"/>
              <a:ext cx="8200" cy="36650"/>
            </a:xfrm>
            <a:custGeom>
              <a:rect b="b" l="l" r="r" t="t"/>
              <a:pathLst>
                <a:path extrusionOk="0" h="1466" w="328">
                  <a:moveTo>
                    <a:pt x="0" y="0"/>
                  </a:moveTo>
                  <a:cubicBezTo>
                    <a:pt x="170" y="485"/>
                    <a:pt x="170" y="982"/>
                    <a:pt x="327" y="1466"/>
                  </a:cubicBezTo>
                  <a:cubicBezTo>
                    <a:pt x="170" y="982"/>
                    <a:pt x="170" y="485"/>
                    <a:pt x="0" y="0"/>
                  </a:cubicBezTo>
                  <a:close/>
                </a:path>
              </a:pathLst>
            </a:custGeom>
            <a:solidFill>
              <a:srgbClr val="DD4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5" name="Google Shape;3485;p20"/>
            <p:cNvSpPr/>
            <p:nvPr/>
          </p:nvSpPr>
          <p:spPr>
            <a:xfrm>
              <a:off x="6745500" y="2057850"/>
              <a:ext cx="25" cy="24575"/>
            </a:xfrm>
            <a:custGeom>
              <a:rect b="b" l="l" r="r" t="t"/>
              <a:pathLst>
                <a:path extrusionOk="0" h="983" w="1">
                  <a:moveTo>
                    <a:pt x="1" y="1"/>
                  </a:moveTo>
                  <a:lnTo>
                    <a:pt x="1" y="982"/>
                  </a:lnTo>
                  <a:close/>
                </a:path>
              </a:pathLst>
            </a:custGeom>
            <a:solidFill>
              <a:srgbClr val="DD4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6" name="Google Shape;3486;p20"/>
            <p:cNvSpPr/>
            <p:nvPr/>
          </p:nvSpPr>
          <p:spPr>
            <a:xfrm>
              <a:off x="3413200" y="5239050"/>
              <a:ext cx="53025" cy="40925"/>
            </a:xfrm>
            <a:custGeom>
              <a:rect b="b" l="l" r="r" t="t"/>
              <a:pathLst>
                <a:path extrusionOk="0" h="1637" w="2121">
                  <a:moveTo>
                    <a:pt x="0" y="0"/>
                  </a:moveTo>
                  <a:cubicBezTo>
                    <a:pt x="655" y="655"/>
                    <a:pt x="1309" y="1139"/>
                    <a:pt x="2120" y="1636"/>
                  </a:cubicBezTo>
                  <a:cubicBezTo>
                    <a:pt x="1309" y="1139"/>
                    <a:pt x="655" y="655"/>
                    <a:pt x="0" y="0"/>
                  </a:cubicBezTo>
                  <a:close/>
                </a:path>
              </a:pathLst>
            </a:custGeom>
            <a:solidFill>
              <a:srgbClr val="DD4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7" name="Google Shape;3487;p20"/>
            <p:cNvSpPr/>
            <p:nvPr/>
          </p:nvSpPr>
          <p:spPr>
            <a:xfrm>
              <a:off x="5531250" y="710900"/>
              <a:ext cx="556125" cy="724350"/>
            </a:xfrm>
            <a:custGeom>
              <a:rect b="b" l="l" r="r" t="t"/>
              <a:pathLst>
                <a:path extrusionOk="0" h="28974" w="22245">
                  <a:moveTo>
                    <a:pt x="3756" y="16090"/>
                  </a:moveTo>
                  <a:cubicBezTo>
                    <a:pt x="3756" y="16090"/>
                    <a:pt x="3756" y="16144"/>
                    <a:pt x="3786" y="16191"/>
                  </a:cubicBezTo>
                  <a:lnTo>
                    <a:pt x="3786" y="16191"/>
                  </a:lnTo>
                  <a:cubicBezTo>
                    <a:pt x="3776" y="16158"/>
                    <a:pt x="3766" y="16124"/>
                    <a:pt x="3756" y="16090"/>
                  </a:cubicBezTo>
                  <a:close/>
                  <a:moveTo>
                    <a:pt x="1018" y="0"/>
                  </a:moveTo>
                  <a:cubicBezTo>
                    <a:pt x="730" y="0"/>
                    <a:pt x="398" y="149"/>
                    <a:pt x="158" y="389"/>
                  </a:cubicBezTo>
                  <a:cubicBezTo>
                    <a:pt x="158" y="389"/>
                    <a:pt x="158" y="559"/>
                    <a:pt x="1" y="716"/>
                  </a:cubicBezTo>
                  <a:lnTo>
                    <a:pt x="1" y="1213"/>
                  </a:lnTo>
                  <a:cubicBezTo>
                    <a:pt x="158" y="1697"/>
                    <a:pt x="328" y="2679"/>
                    <a:pt x="1466" y="3660"/>
                  </a:cubicBezTo>
                  <a:cubicBezTo>
                    <a:pt x="1637" y="3830"/>
                    <a:pt x="1964" y="3987"/>
                    <a:pt x="2121" y="4157"/>
                  </a:cubicBezTo>
                  <a:lnTo>
                    <a:pt x="2291" y="4157"/>
                  </a:lnTo>
                  <a:cubicBezTo>
                    <a:pt x="2448" y="4157"/>
                    <a:pt x="2448" y="4314"/>
                    <a:pt x="2448" y="4314"/>
                  </a:cubicBezTo>
                  <a:cubicBezTo>
                    <a:pt x="2618" y="4484"/>
                    <a:pt x="2775" y="4484"/>
                    <a:pt x="2945" y="4484"/>
                  </a:cubicBezTo>
                  <a:cubicBezTo>
                    <a:pt x="3599" y="4811"/>
                    <a:pt x="4253" y="4968"/>
                    <a:pt x="4908" y="5139"/>
                  </a:cubicBezTo>
                  <a:cubicBezTo>
                    <a:pt x="6543" y="5623"/>
                    <a:pt x="8179" y="6120"/>
                    <a:pt x="9644" y="6604"/>
                  </a:cubicBezTo>
                  <a:cubicBezTo>
                    <a:pt x="10299" y="6774"/>
                    <a:pt x="10796" y="6931"/>
                    <a:pt x="11280" y="7258"/>
                  </a:cubicBezTo>
                  <a:cubicBezTo>
                    <a:pt x="11777" y="7585"/>
                    <a:pt x="12104" y="8083"/>
                    <a:pt x="12104" y="8737"/>
                  </a:cubicBezTo>
                  <a:cubicBezTo>
                    <a:pt x="12261" y="9391"/>
                    <a:pt x="11777" y="9875"/>
                    <a:pt x="11280" y="10045"/>
                  </a:cubicBezTo>
                  <a:cubicBezTo>
                    <a:pt x="10796" y="10045"/>
                    <a:pt x="10299" y="9718"/>
                    <a:pt x="9814" y="9391"/>
                  </a:cubicBezTo>
                  <a:cubicBezTo>
                    <a:pt x="9487" y="8894"/>
                    <a:pt x="9644" y="8894"/>
                    <a:pt x="9487" y="8410"/>
                  </a:cubicBezTo>
                  <a:cubicBezTo>
                    <a:pt x="9396" y="8058"/>
                    <a:pt x="9070" y="7895"/>
                    <a:pt x="8737" y="7895"/>
                  </a:cubicBezTo>
                  <a:cubicBezTo>
                    <a:pt x="8451" y="7895"/>
                    <a:pt x="8160" y="8016"/>
                    <a:pt x="8009" y="8240"/>
                  </a:cubicBezTo>
                  <a:cubicBezTo>
                    <a:pt x="7525" y="8567"/>
                    <a:pt x="7525" y="9221"/>
                    <a:pt x="7682" y="9875"/>
                  </a:cubicBezTo>
                  <a:cubicBezTo>
                    <a:pt x="7852" y="10529"/>
                    <a:pt x="8009" y="11027"/>
                    <a:pt x="8179" y="11681"/>
                  </a:cubicBezTo>
                  <a:cubicBezTo>
                    <a:pt x="8336" y="12335"/>
                    <a:pt x="8336" y="13146"/>
                    <a:pt x="7852" y="13644"/>
                  </a:cubicBezTo>
                  <a:cubicBezTo>
                    <a:pt x="7603" y="13971"/>
                    <a:pt x="7194" y="14134"/>
                    <a:pt x="6807" y="14134"/>
                  </a:cubicBezTo>
                  <a:cubicBezTo>
                    <a:pt x="6419" y="14134"/>
                    <a:pt x="6053" y="13971"/>
                    <a:pt x="5889" y="13644"/>
                  </a:cubicBezTo>
                  <a:cubicBezTo>
                    <a:pt x="5562" y="12989"/>
                    <a:pt x="5889" y="12335"/>
                    <a:pt x="5889" y="11681"/>
                  </a:cubicBezTo>
                  <a:cubicBezTo>
                    <a:pt x="6046" y="10202"/>
                    <a:pt x="4908" y="9064"/>
                    <a:pt x="3599" y="8410"/>
                  </a:cubicBezTo>
                  <a:cubicBezTo>
                    <a:pt x="3599" y="8240"/>
                    <a:pt x="3429" y="8240"/>
                    <a:pt x="3272" y="8083"/>
                  </a:cubicBezTo>
                  <a:lnTo>
                    <a:pt x="3102" y="8083"/>
                  </a:lnTo>
                  <a:cubicBezTo>
                    <a:pt x="2945" y="8083"/>
                    <a:pt x="2775" y="7912"/>
                    <a:pt x="2775" y="7912"/>
                  </a:cubicBezTo>
                  <a:lnTo>
                    <a:pt x="2618" y="7912"/>
                  </a:lnTo>
                  <a:cubicBezTo>
                    <a:pt x="1794" y="7585"/>
                    <a:pt x="812" y="7428"/>
                    <a:pt x="1" y="7101"/>
                  </a:cubicBezTo>
                  <a:lnTo>
                    <a:pt x="1" y="7101"/>
                  </a:lnTo>
                  <a:cubicBezTo>
                    <a:pt x="982" y="9221"/>
                    <a:pt x="1794" y="11184"/>
                    <a:pt x="2618" y="13316"/>
                  </a:cubicBezTo>
                  <a:lnTo>
                    <a:pt x="3756" y="13316"/>
                  </a:lnTo>
                  <a:cubicBezTo>
                    <a:pt x="3756" y="13316"/>
                    <a:pt x="3926" y="13316"/>
                    <a:pt x="3926" y="13473"/>
                  </a:cubicBezTo>
                  <a:lnTo>
                    <a:pt x="4253" y="13473"/>
                  </a:lnTo>
                  <a:cubicBezTo>
                    <a:pt x="4410" y="13473"/>
                    <a:pt x="4410" y="13644"/>
                    <a:pt x="4581" y="13644"/>
                  </a:cubicBezTo>
                  <a:cubicBezTo>
                    <a:pt x="4908" y="13801"/>
                    <a:pt x="5235" y="13971"/>
                    <a:pt x="5562" y="14298"/>
                  </a:cubicBezTo>
                  <a:cubicBezTo>
                    <a:pt x="5889" y="14625"/>
                    <a:pt x="6046" y="14952"/>
                    <a:pt x="6046" y="15436"/>
                  </a:cubicBezTo>
                  <a:lnTo>
                    <a:pt x="6216" y="15606"/>
                  </a:lnTo>
                  <a:cubicBezTo>
                    <a:pt x="6046" y="15763"/>
                    <a:pt x="6046" y="15933"/>
                    <a:pt x="6046" y="16090"/>
                  </a:cubicBezTo>
                  <a:cubicBezTo>
                    <a:pt x="6046" y="16090"/>
                    <a:pt x="6046" y="16260"/>
                    <a:pt x="5889" y="16260"/>
                  </a:cubicBezTo>
                  <a:lnTo>
                    <a:pt x="5889" y="16417"/>
                  </a:lnTo>
                  <a:lnTo>
                    <a:pt x="5719" y="16417"/>
                  </a:lnTo>
                  <a:cubicBezTo>
                    <a:pt x="5562" y="16588"/>
                    <a:pt x="5235" y="16588"/>
                    <a:pt x="4908" y="16588"/>
                  </a:cubicBezTo>
                  <a:cubicBezTo>
                    <a:pt x="4581" y="16588"/>
                    <a:pt x="4253" y="16417"/>
                    <a:pt x="3926" y="16260"/>
                  </a:cubicBezTo>
                  <a:cubicBezTo>
                    <a:pt x="3852" y="16260"/>
                    <a:pt x="3810" y="16228"/>
                    <a:pt x="3786" y="16191"/>
                  </a:cubicBezTo>
                  <a:lnTo>
                    <a:pt x="3786" y="16191"/>
                  </a:lnTo>
                  <a:cubicBezTo>
                    <a:pt x="4758" y="19429"/>
                    <a:pt x="5726" y="22666"/>
                    <a:pt x="6373" y="25904"/>
                  </a:cubicBezTo>
                  <a:cubicBezTo>
                    <a:pt x="7197" y="26231"/>
                    <a:pt x="8663" y="27055"/>
                    <a:pt x="9814" y="27539"/>
                  </a:cubicBezTo>
                  <a:lnTo>
                    <a:pt x="9971" y="27539"/>
                  </a:lnTo>
                  <a:lnTo>
                    <a:pt x="9971" y="27709"/>
                  </a:lnTo>
                  <a:lnTo>
                    <a:pt x="10299" y="27709"/>
                  </a:lnTo>
                  <a:lnTo>
                    <a:pt x="10469" y="27866"/>
                  </a:lnTo>
                  <a:lnTo>
                    <a:pt x="10796" y="27866"/>
                  </a:lnTo>
                  <a:lnTo>
                    <a:pt x="10796" y="28037"/>
                  </a:lnTo>
                  <a:lnTo>
                    <a:pt x="11123" y="28037"/>
                  </a:lnTo>
                  <a:lnTo>
                    <a:pt x="11123" y="28194"/>
                  </a:lnTo>
                  <a:lnTo>
                    <a:pt x="11450" y="28194"/>
                  </a:lnTo>
                  <a:cubicBezTo>
                    <a:pt x="11607" y="28194"/>
                    <a:pt x="11607" y="28194"/>
                    <a:pt x="11607" y="28364"/>
                  </a:cubicBezTo>
                  <a:cubicBezTo>
                    <a:pt x="12104" y="28364"/>
                    <a:pt x="12431" y="28521"/>
                    <a:pt x="12915" y="28691"/>
                  </a:cubicBezTo>
                  <a:cubicBezTo>
                    <a:pt x="13403" y="28853"/>
                    <a:pt x="13932" y="28974"/>
                    <a:pt x="14441" y="28974"/>
                  </a:cubicBezTo>
                  <a:cubicBezTo>
                    <a:pt x="14957" y="28974"/>
                    <a:pt x="15451" y="28850"/>
                    <a:pt x="15859" y="28521"/>
                  </a:cubicBezTo>
                  <a:cubicBezTo>
                    <a:pt x="16684" y="27709"/>
                    <a:pt x="16357" y="26231"/>
                    <a:pt x="16514" y="25093"/>
                  </a:cubicBezTo>
                  <a:cubicBezTo>
                    <a:pt x="16684" y="23457"/>
                    <a:pt x="18149" y="21978"/>
                    <a:pt x="19785" y="21978"/>
                  </a:cubicBezTo>
                  <a:cubicBezTo>
                    <a:pt x="20766" y="21978"/>
                    <a:pt x="21590" y="22306"/>
                    <a:pt x="22245" y="22803"/>
                  </a:cubicBezTo>
                  <a:cubicBezTo>
                    <a:pt x="21420" y="20016"/>
                    <a:pt x="20439" y="17242"/>
                    <a:pt x="19131" y="14625"/>
                  </a:cubicBezTo>
                  <a:lnTo>
                    <a:pt x="18974" y="14625"/>
                  </a:lnTo>
                  <a:cubicBezTo>
                    <a:pt x="18646" y="14298"/>
                    <a:pt x="18149" y="13971"/>
                    <a:pt x="17992" y="13644"/>
                  </a:cubicBezTo>
                  <a:cubicBezTo>
                    <a:pt x="17495" y="12819"/>
                    <a:pt x="17168" y="12008"/>
                    <a:pt x="16684" y="11354"/>
                  </a:cubicBezTo>
                  <a:cubicBezTo>
                    <a:pt x="16187" y="10699"/>
                    <a:pt x="15205" y="10529"/>
                    <a:pt x="14394" y="10202"/>
                  </a:cubicBezTo>
                  <a:cubicBezTo>
                    <a:pt x="13897" y="10045"/>
                    <a:pt x="13413" y="9391"/>
                    <a:pt x="13243" y="8737"/>
                  </a:cubicBezTo>
                  <a:cubicBezTo>
                    <a:pt x="12915" y="8240"/>
                    <a:pt x="12758" y="7585"/>
                    <a:pt x="12588" y="6931"/>
                  </a:cubicBezTo>
                  <a:cubicBezTo>
                    <a:pt x="11777" y="4968"/>
                    <a:pt x="9487" y="4484"/>
                    <a:pt x="7525" y="3333"/>
                  </a:cubicBezTo>
                  <a:cubicBezTo>
                    <a:pt x="5889" y="2522"/>
                    <a:pt x="4253" y="1540"/>
                    <a:pt x="2618" y="559"/>
                  </a:cubicBezTo>
                  <a:cubicBezTo>
                    <a:pt x="2121" y="232"/>
                    <a:pt x="1794" y="62"/>
                    <a:pt x="1309" y="62"/>
                  </a:cubicBezTo>
                  <a:cubicBezTo>
                    <a:pt x="1222" y="20"/>
                    <a:pt x="1123" y="0"/>
                    <a:pt x="101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8" name="Google Shape;3488;p20"/>
            <p:cNvSpPr/>
            <p:nvPr/>
          </p:nvSpPr>
          <p:spPr>
            <a:xfrm>
              <a:off x="6712800" y="1734675"/>
              <a:ext cx="4275" cy="36975"/>
            </a:xfrm>
            <a:custGeom>
              <a:rect b="b" l="l" r="r" t="t"/>
              <a:pathLst>
                <a:path extrusionOk="0" h="1479" w="171">
                  <a:moveTo>
                    <a:pt x="0" y="0"/>
                  </a:moveTo>
                  <a:cubicBezTo>
                    <a:pt x="0" y="497"/>
                    <a:pt x="170" y="982"/>
                    <a:pt x="170" y="1479"/>
                  </a:cubicBezTo>
                  <a:lnTo>
                    <a:pt x="170" y="981"/>
                  </a:lnTo>
                  <a:cubicBezTo>
                    <a:pt x="170" y="654"/>
                    <a:pt x="0" y="327"/>
                    <a:pt x="0" y="0"/>
                  </a:cubicBezTo>
                  <a:close/>
                </a:path>
              </a:pathLst>
            </a:custGeom>
            <a:solidFill>
              <a:srgbClr val="DD4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9" name="Google Shape;3489;p20"/>
            <p:cNvSpPr/>
            <p:nvPr/>
          </p:nvSpPr>
          <p:spPr>
            <a:xfrm>
              <a:off x="6717050" y="1771625"/>
              <a:ext cx="8200" cy="36675"/>
            </a:xfrm>
            <a:custGeom>
              <a:rect b="b" l="l" r="r" t="t"/>
              <a:pathLst>
                <a:path extrusionOk="0" h="1467" w="328">
                  <a:moveTo>
                    <a:pt x="0" y="1"/>
                  </a:moveTo>
                  <a:lnTo>
                    <a:pt x="0" y="1"/>
                  </a:lnTo>
                  <a:cubicBezTo>
                    <a:pt x="82" y="251"/>
                    <a:pt x="121" y="505"/>
                    <a:pt x="164" y="760"/>
                  </a:cubicBezTo>
                  <a:lnTo>
                    <a:pt x="164" y="760"/>
                  </a:lnTo>
                  <a:cubicBezTo>
                    <a:pt x="160" y="726"/>
                    <a:pt x="158" y="692"/>
                    <a:pt x="158" y="655"/>
                  </a:cubicBezTo>
                  <a:lnTo>
                    <a:pt x="158" y="485"/>
                  </a:lnTo>
                  <a:cubicBezTo>
                    <a:pt x="158" y="328"/>
                    <a:pt x="158" y="158"/>
                    <a:pt x="0" y="1"/>
                  </a:cubicBezTo>
                  <a:close/>
                  <a:moveTo>
                    <a:pt x="164" y="760"/>
                  </a:moveTo>
                  <a:cubicBezTo>
                    <a:pt x="167" y="793"/>
                    <a:pt x="173" y="824"/>
                    <a:pt x="180" y="855"/>
                  </a:cubicBezTo>
                  <a:lnTo>
                    <a:pt x="180" y="855"/>
                  </a:lnTo>
                  <a:cubicBezTo>
                    <a:pt x="174" y="823"/>
                    <a:pt x="169" y="791"/>
                    <a:pt x="164" y="760"/>
                  </a:cubicBezTo>
                  <a:close/>
                  <a:moveTo>
                    <a:pt x="180" y="855"/>
                  </a:moveTo>
                  <a:lnTo>
                    <a:pt x="180" y="855"/>
                  </a:lnTo>
                  <a:cubicBezTo>
                    <a:pt x="215" y="1059"/>
                    <a:pt x="257" y="1264"/>
                    <a:pt x="328" y="1466"/>
                  </a:cubicBezTo>
                  <a:cubicBezTo>
                    <a:pt x="328" y="1213"/>
                    <a:pt x="226" y="1062"/>
                    <a:pt x="180" y="855"/>
                  </a:cubicBezTo>
                  <a:close/>
                </a:path>
              </a:pathLst>
            </a:custGeom>
            <a:solidFill>
              <a:srgbClr val="DD4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0" name="Google Shape;3490;p20"/>
            <p:cNvSpPr/>
            <p:nvPr/>
          </p:nvSpPr>
          <p:spPr>
            <a:xfrm>
              <a:off x="6631025" y="1423900"/>
              <a:ext cx="36975" cy="114525"/>
            </a:xfrm>
            <a:custGeom>
              <a:rect b="b" l="l" r="r" t="t"/>
              <a:pathLst>
                <a:path extrusionOk="0" h="4581" w="1479">
                  <a:moveTo>
                    <a:pt x="0" y="1"/>
                  </a:moveTo>
                  <a:lnTo>
                    <a:pt x="0" y="1"/>
                  </a:lnTo>
                  <a:cubicBezTo>
                    <a:pt x="57" y="170"/>
                    <a:pt x="114" y="342"/>
                    <a:pt x="171" y="516"/>
                  </a:cubicBezTo>
                  <a:lnTo>
                    <a:pt x="171" y="516"/>
                  </a:lnTo>
                  <a:cubicBezTo>
                    <a:pt x="171" y="510"/>
                    <a:pt x="170" y="504"/>
                    <a:pt x="170" y="498"/>
                  </a:cubicBezTo>
                  <a:cubicBezTo>
                    <a:pt x="170" y="328"/>
                    <a:pt x="170" y="171"/>
                    <a:pt x="0" y="1"/>
                  </a:cubicBezTo>
                  <a:close/>
                  <a:moveTo>
                    <a:pt x="171" y="516"/>
                  </a:moveTo>
                  <a:cubicBezTo>
                    <a:pt x="177" y="602"/>
                    <a:pt x="227" y="694"/>
                    <a:pt x="269" y="815"/>
                  </a:cubicBezTo>
                  <a:lnTo>
                    <a:pt x="269" y="815"/>
                  </a:lnTo>
                  <a:cubicBezTo>
                    <a:pt x="236" y="715"/>
                    <a:pt x="204" y="615"/>
                    <a:pt x="171" y="516"/>
                  </a:cubicBezTo>
                  <a:close/>
                  <a:moveTo>
                    <a:pt x="269" y="815"/>
                  </a:moveTo>
                  <a:cubicBezTo>
                    <a:pt x="274" y="831"/>
                    <a:pt x="279" y="847"/>
                    <a:pt x="284" y="863"/>
                  </a:cubicBezTo>
                  <a:lnTo>
                    <a:pt x="284" y="863"/>
                  </a:lnTo>
                  <a:cubicBezTo>
                    <a:pt x="279" y="847"/>
                    <a:pt x="274" y="831"/>
                    <a:pt x="269" y="815"/>
                  </a:cubicBezTo>
                  <a:close/>
                  <a:moveTo>
                    <a:pt x="284" y="863"/>
                  </a:moveTo>
                  <a:lnTo>
                    <a:pt x="284" y="863"/>
                  </a:lnTo>
                  <a:cubicBezTo>
                    <a:pt x="309" y="945"/>
                    <a:pt x="327" y="1039"/>
                    <a:pt x="327" y="1152"/>
                  </a:cubicBezTo>
                  <a:cubicBezTo>
                    <a:pt x="402" y="1323"/>
                    <a:pt x="473" y="1495"/>
                    <a:pt x="541" y="1667"/>
                  </a:cubicBezTo>
                  <a:lnTo>
                    <a:pt x="541" y="1667"/>
                  </a:lnTo>
                  <a:cubicBezTo>
                    <a:pt x="455" y="1397"/>
                    <a:pt x="370" y="1129"/>
                    <a:pt x="284" y="863"/>
                  </a:cubicBezTo>
                  <a:close/>
                  <a:moveTo>
                    <a:pt x="541" y="1667"/>
                  </a:moveTo>
                  <a:cubicBezTo>
                    <a:pt x="853" y="2651"/>
                    <a:pt x="1163" y="3650"/>
                    <a:pt x="1479" y="4580"/>
                  </a:cubicBezTo>
                  <a:cubicBezTo>
                    <a:pt x="1201" y="3613"/>
                    <a:pt x="923" y="2637"/>
                    <a:pt x="541" y="1667"/>
                  </a:cubicBezTo>
                  <a:close/>
                </a:path>
              </a:pathLst>
            </a:custGeom>
            <a:solidFill>
              <a:srgbClr val="DD4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1" name="Google Shape;3491;p20"/>
            <p:cNvSpPr/>
            <p:nvPr/>
          </p:nvSpPr>
          <p:spPr>
            <a:xfrm>
              <a:off x="6725225" y="1808275"/>
              <a:ext cx="3950" cy="36975"/>
            </a:xfrm>
            <a:custGeom>
              <a:rect b="b" l="l" r="r" t="t"/>
              <a:pathLst>
                <a:path extrusionOk="0" h="1479" w="158">
                  <a:moveTo>
                    <a:pt x="1" y="0"/>
                  </a:moveTo>
                  <a:cubicBezTo>
                    <a:pt x="1" y="273"/>
                    <a:pt x="1" y="546"/>
                    <a:pt x="92" y="819"/>
                  </a:cubicBezTo>
                  <a:lnTo>
                    <a:pt x="92" y="819"/>
                  </a:lnTo>
                  <a:cubicBezTo>
                    <a:pt x="49" y="547"/>
                    <a:pt x="1" y="276"/>
                    <a:pt x="1" y="0"/>
                  </a:cubicBezTo>
                  <a:close/>
                  <a:moveTo>
                    <a:pt x="92" y="819"/>
                  </a:moveTo>
                  <a:cubicBezTo>
                    <a:pt x="126" y="1038"/>
                    <a:pt x="158" y="1257"/>
                    <a:pt x="158" y="1479"/>
                  </a:cubicBezTo>
                  <a:lnTo>
                    <a:pt x="158" y="1309"/>
                  </a:lnTo>
                  <a:lnTo>
                    <a:pt x="158" y="981"/>
                  </a:lnTo>
                  <a:cubicBezTo>
                    <a:pt x="132" y="927"/>
                    <a:pt x="110" y="873"/>
                    <a:pt x="92" y="819"/>
                  </a:cubicBezTo>
                  <a:close/>
                </a:path>
              </a:pathLst>
            </a:custGeom>
            <a:solidFill>
              <a:srgbClr val="DD4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2" name="Google Shape;3492;p20"/>
            <p:cNvSpPr/>
            <p:nvPr/>
          </p:nvSpPr>
          <p:spPr>
            <a:xfrm>
              <a:off x="6590125" y="1313675"/>
              <a:ext cx="12450" cy="36650"/>
            </a:xfrm>
            <a:custGeom>
              <a:rect b="b" l="l" r="r" t="t"/>
              <a:pathLst>
                <a:path extrusionOk="0" h="1466" w="498">
                  <a:moveTo>
                    <a:pt x="1" y="0"/>
                  </a:moveTo>
                  <a:cubicBezTo>
                    <a:pt x="1" y="122"/>
                    <a:pt x="1" y="149"/>
                    <a:pt x="80" y="235"/>
                  </a:cubicBezTo>
                  <a:lnTo>
                    <a:pt x="80" y="235"/>
                  </a:lnTo>
                  <a:lnTo>
                    <a:pt x="1" y="0"/>
                  </a:lnTo>
                  <a:close/>
                  <a:moveTo>
                    <a:pt x="80" y="235"/>
                  </a:moveTo>
                  <a:lnTo>
                    <a:pt x="207" y="609"/>
                  </a:lnTo>
                  <a:lnTo>
                    <a:pt x="207" y="609"/>
                  </a:lnTo>
                  <a:cubicBezTo>
                    <a:pt x="184" y="518"/>
                    <a:pt x="171" y="422"/>
                    <a:pt x="171" y="327"/>
                  </a:cubicBezTo>
                  <a:cubicBezTo>
                    <a:pt x="133" y="289"/>
                    <a:pt x="103" y="260"/>
                    <a:pt x="80" y="235"/>
                  </a:cubicBezTo>
                  <a:close/>
                  <a:moveTo>
                    <a:pt x="207" y="609"/>
                  </a:moveTo>
                  <a:cubicBezTo>
                    <a:pt x="224" y="676"/>
                    <a:pt x="246" y="740"/>
                    <a:pt x="272" y="801"/>
                  </a:cubicBezTo>
                  <a:lnTo>
                    <a:pt x="272" y="801"/>
                  </a:lnTo>
                  <a:lnTo>
                    <a:pt x="207" y="609"/>
                  </a:lnTo>
                  <a:close/>
                  <a:moveTo>
                    <a:pt x="272" y="801"/>
                  </a:moveTo>
                  <a:lnTo>
                    <a:pt x="498" y="1466"/>
                  </a:lnTo>
                  <a:lnTo>
                    <a:pt x="498" y="1139"/>
                  </a:lnTo>
                  <a:cubicBezTo>
                    <a:pt x="414" y="1061"/>
                    <a:pt x="333" y="941"/>
                    <a:pt x="272" y="801"/>
                  </a:cubicBezTo>
                  <a:close/>
                </a:path>
              </a:pathLst>
            </a:custGeom>
            <a:solidFill>
              <a:srgbClr val="DD4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3" name="Google Shape;3493;p20"/>
            <p:cNvSpPr/>
            <p:nvPr/>
          </p:nvSpPr>
          <p:spPr>
            <a:xfrm>
              <a:off x="6729150" y="1849150"/>
              <a:ext cx="4275" cy="37000"/>
            </a:xfrm>
            <a:custGeom>
              <a:rect b="b" l="l" r="r" t="t"/>
              <a:pathLst>
                <a:path extrusionOk="0" h="1480" w="171">
                  <a:moveTo>
                    <a:pt x="1" y="1"/>
                  </a:moveTo>
                  <a:lnTo>
                    <a:pt x="1" y="498"/>
                  </a:lnTo>
                  <a:cubicBezTo>
                    <a:pt x="86" y="576"/>
                    <a:pt x="128" y="658"/>
                    <a:pt x="149" y="740"/>
                  </a:cubicBezTo>
                  <a:lnTo>
                    <a:pt x="149" y="740"/>
                  </a:lnTo>
                  <a:cubicBezTo>
                    <a:pt x="128" y="495"/>
                    <a:pt x="86" y="249"/>
                    <a:pt x="1" y="1"/>
                  </a:cubicBezTo>
                  <a:close/>
                  <a:moveTo>
                    <a:pt x="149" y="740"/>
                  </a:moveTo>
                  <a:cubicBezTo>
                    <a:pt x="171" y="985"/>
                    <a:pt x="171" y="1231"/>
                    <a:pt x="171" y="1479"/>
                  </a:cubicBezTo>
                  <a:lnTo>
                    <a:pt x="171" y="982"/>
                  </a:lnTo>
                  <a:cubicBezTo>
                    <a:pt x="171" y="904"/>
                    <a:pt x="171" y="822"/>
                    <a:pt x="149" y="740"/>
                  </a:cubicBezTo>
                  <a:close/>
                </a:path>
              </a:pathLst>
            </a:custGeom>
            <a:solidFill>
              <a:srgbClr val="DD4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4" name="Google Shape;3494;p20"/>
            <p:cNvSpPr/>
            <p:nvPr/>
          </p:nvSpPr>
          <p:spPr>
            <a:xfrm>
              <a:off x="6606475" y="1350300"/>
              <a:ext cx="12475" cy="37000"/>
            </a:xfrm>
            <a:custGeom>
              <a:rect b="b" l="l" r="r" t="t"/>
              <a:pathLst>
                <a:path extrusionOk="0" h="1480" w="499">
                  <a:moveTo>
                    <a:pt x="1" y="1"/>
                  </a:moveTo>
                  <a:lnTo>
                    <a:pt x="1" y="328"/>
                  </a:lnTo>
                  <a:cubicBezTo>
                    <a:pt x="171" y="655"/>
                    <a:pt x="171" y="825"/>
                    <a:pt x="328" y="982"/>
                  </a:cubicBezTo>
                  <a:cubicBezTo>
                    <a:pt x="328" y="1070"/>
                    <a:pt x="373" y="1154"/>
                    <a:pt x="417" y="1239"/>
                  </a:cubicBezTo>
                  <a:lnTo>
                    <a:pt x="417" y="1239"/>
                  </a:lnTo>
                  <a:lnTo>
                    <a:pt x="1" y="1"/>
                  </a:lnTo>
                  <a:close/>
                  <a:moveTo>
                    <a:pt x="417" y="1239"/>
                  </a:moveTo>
                  <a:lnTo>
                    <a:pt x="498" y="1479"/>
                  </a:lnTo>
                  <a:cubicBezTo>
                    <a:pt x="498" y="1397"/>
                    <a:pt x="458" y="1318"/>
                    <a:pt x="417" y="1239"/>
                  </a:cubicBezTo>
                  <a:close/>
                </a:path>
              </a:pathLst>
            </a:custGeom>
            <a:solidFill>
              <a:srgbClr val="DD4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5" name="Google Shape;3495;p20"/>
            <p:cNvSpPr/>
            <p:nvPr/>
          </p:nvSpPr>
          <p:spPr>
            <a:xfrm>
              <a:off x="6618925" y="1387275"/>
              <a:ext cx="12125" cy="36650"/>
            </a:xfrm>
            <a:custGeom>
              <a:rect b="b" l="l" r="r" t="t"/>
              <a:pathLst>
                <a:path extrusionOk="0" h="1466" w="485">
                  <a:moveTo>
                    <a:pt x="0" y="0"/>
                  </a:moveTo>
                  <a:cubicBezTo>
                    <a:pt x="0" y="138"/>
                    <a:pt x="0" y="285"/>
                    <a:pt x="106" y="320"/>
                  </a:cubicBezTo>
                  <a:lnTo>
                    <a:pt x="106" y="320"/>
                  </a:lnTo>
                  <a:lnTo>
                    <a:pt x="0" y="0"/>
                  </a:lnTo>
                  <a:close/>
                  <a:moveTo>
                    <a:pt x="106" y="320"/>
                  </a:moveTo>
                  <a:lnTo>
                    <a:pt x="180" y="546"/>
                  </a:lnTo>
                  <a:lnTo>
                    <a:pt x="180" y="546"/>
                  </a:lnTo>
                  <a:cubicBezTo>
                    <a:pt x="166" y="473"/>
                    <a:pt x="157" y="400"/>
                    <a:pt x="157" y="327"/>
                  </a:cubicBezTo>
                  <a:cubicBezTo>
                    <a:pt x="138" y="327"/>
                    <a:pt x="121" y="325"/>
                    <a:pt x="106" y="320"/>
                  </a:cubicBezTo>
                  <a:close/>
                  <a:moveTo>
                    <a:pt x="180" y="546"/>
                  </a:moveTo>
                  <a:cubicBezTo>
                    <a:pt x="207" y="675"/>
                    <a:pt x="253" y="803"/>
                    <a:pt x="308" y="931"/>
                  </a:cubicBezTo>
                  <a:lnTo>
                    <a:pt x="308" y="931"/>
                  </a:lnTo>
                  <a:lnTo>
                    <a:pt x="180" y="546"/>
                  </a:lnTo>
                  <a:close/>
                  <a:moveTo>
                    <a:pt x="308" y="931"/>
                  </a:moveTo>
                  <a:lnTo>
                    <a:pt x="484" y="1466"/>
                  </a:lnTo>
                  <a:lnTo>
                    <a:pt x="484" y="1309"/>
                  </a:lnTo>
                  <a:cubicBezTo>
                    <a:pt x="424" y="1183"/>
                    <a:pt x="362" y="1057"/>
                    <a:pt x="308" y="931"/>
                  </a:cubicBezTo>
                  <a:close/>
                </a:path>
              </a:pathLst>
            </a:custGeom>
            <a:solidFill>
              <a:srgbClr val="DD4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6" name="Google Shape;3496;p20"/>
            <p:cNvSpPr/>
            <p:nvPr/>
          </p:nvSpPr>
          <p:spPr>
            <a:xfrm>
              <a:off x="5011800" y="238125"/>
              <a:ext cx="1578350" cy="1075575"/>
            </a:xfrm>
            <a:custGeom>
              <a:rect b="b" l="l" r="r" t="t"/>
              <a:pathLst>
                <a:path extrusionOk="0" h="43023" w="63134">
                  <a:moveTo>
                    <a:pt x="10638" y="327"/>
                  </a:moveTo>
                  <a:cubicBezTo>
                    <a:pt x="10638" y="349"/>
                    <a:pt x="10638" y="370"/>
                    <a:pt x="10638" y="391"/>
                  </a:cubicBezTo>
                  <a:lnTo>
                    <a:pt x="10638" y="391"/>
                  </a:lnTo>
                  <a:cubicBezTo>
                    <a:pt x="10671" y="395"/>
                    <a:pt x="10704" y="399"/>
                    <a:pt x="10737" y="403"/>
                  </a:cubicBezTo>
                  <a:lnTo>
                    <a:pt x="10737" y="403"/>
                  </a:lnTo>
                  <a:cubicBezTo>
                    <a:pt x="10700" y="382"/>
                    <a:pt x="10666" y="357"/>
                    <a:pt x="10638" y="327"/>
                  </a:cubicBezTo>
                  <a:close/>
                  <a:moveTo>
                    <a:pt x="10737" y="403"/>
                  </a:moveTo>
                  <a:cubicBezTo>
                    <a:pt x="10912" y="497"/>
                    <a:pt x="11181" y="497"/>
                    <a:pt x="11450" y="497"/>
                  </a:cubicBezTo>
                  <a:lnTo>
                    <a:pt x="11519" y="497"/>
                  </a:lnTo>
                  <a:cubicBezTo>
                    <a:pt x="11259" y="464"/>
                    <a:pt x="10999" y="433"/>
                    <a:pt x="10737" y="403"/>
                  </a:cubicBezTo>
                  <a:close/>
                  <a:moveTo>
                    <a:pt x="11519" y="497"/>
                  </a:moveTo>
                  <a:lnTo>
                    <a:pt x="11519" y="497"/>
                  </a:lnTo>
                  <a:cubicBezTo>
                    <a:pt x="11683" y="518"/>
                    <a:pt x="11846" y="539"/>
                    <a:pt x="12008" y="562"/>
                  </a:cubicBezTo>
                  <a:lnTo>
                    <a:pt x="12008" y="562"/>
                  </a:lnTo>
                  <a:cubicBezTo>
                    <a:pt x="11936" y="497"/>
                    <a:pt x="11903" y="497"/>
                    <a:pt x="11777" y="497"/>
                  </a:cubicBezTo>
                  <a:close/>
                  <a:moveTo>
                    <a:pt x="12008" y="562"/>
                  </a:moveTo>
                  <a:cubicBezTo>
                    <a:pt x="12034" y="584"/>
                    <a:pt x="12064" y="614"/>
                    <a:pt x="12104" y="654"/>
                  </a:cubicBezTo>
                  <a:lnTo>
                    <a:pt x="12601" y="654"/>
                  </a:lnTo>
                  <a:cubicBezTo>
                    <a:pt x="12620" y="654"/>
                    <a:pt x="12642" y="654"/>
                    <a:pt x="12666" y="655"/>
                  </a:cubicBezTo>
                  <a:lnTo>
                    <a:pt x="12666" y="655"/>
                  </a:lnTo>
                  <a:cubicBezTo>
                    <a:pt x="12447" y="622"/>
                    <a:pt x="12228" y="591"/>
                    <a:pt x="12008" y="562"/>
                  </a:cubicBezTo>
                  <a:close/>
                  <a:moveTo>
                    <a:pt x="12666" y="655"/>
                  </a:moveTo>
                  <a:lnTo>
                    <a:pt x="12666" y="655"/>
                  </a:lnTo>
                  <a:cubicBezTo>
                    <a:pt x="12805" y="675"/>
                    <a:pt x="12943" y="696"/>
                    <a:pt x="13081" y="717"/>
                  </a:cubicBezTo>
                  <a:lnTo>
                    <a:pt x="13081" y="717"/>
                  </a:lnTo>
                  <a:cubicBezTo>
                    <a:pt x="12942" y="665"/>
                    <a:pt x="12781" y="656"/>
                    <a:pt x="12666" y="655"/>
                  </a:cubicBezTo>
                  <a:close/>
                  <a:moveTo>
                    <a:pt x="13081" y="717"/>
                  </a:moveTo>
                  <a:cubicBezTo>
                    <a:pt x="13146" y="742"/>
                    <a:pt x="13207" y="776"/>
                    <a:pt x="13255" y="824"/>
                  </a:cubicBezTo>
                  <a:lnTo>
                    <a:pt x="13739" y="824"/>
                  </a:lnTo>
                  <a:cubicBezTo>
                    <a:pt x="13744" y="824"/>
                    <a:pt x="13748" y="824"/>
                    <a:pt x="13752" y="824"/>
                  </a:cubicBezTo>
                  <a:lnTo>
                    <a:pt x="13752" y="824"/>
                  </a:lnTo>
                  <a:cubicBezTo>
                    <a:pt x="13529" y="787"/>
                    <a:pt x="13305" y="752"/>
                    <a:pt x="13081" y="717"/>
                  </a:cubicBezTo>
                  <a:close/>
                  <a:moveTo>
                    <a:pt x="13752" y="824"/>
                  </a:moveTo>
                  <a:cubicBezTo>
                    <a:pt x="13867" y="843"/>
                    <a:pt x="13981" y="862"/>
                    <a:pt x="14094" y="882"/>
                  </a:cubicBezTo>
                  <a:lnTo>
                    <a:pt x="14094" y="882"/>
                  </a:lnTo>
                  <a:cubicBezTo>
                    <a:pt x="13981" y="826"/>
                    <a:pt x="13869" y="824"/>
                    <a:pt x="13752" y="824"/>
                  </a:cubicBezTo>
                  <a:close/>
                  <a:moveTo>
                    <a:pt x="14094" y="882"/>
                  </a:moveTo>
                  <a:cubicBezTo>
                    <a:pt x="14141" y="905"/>
                    <a:pt x="14188" y="937"/>
                    <a:pt x="14237" y="981"/>
                  </a:cubicBezTo>
                  <a:lnTo>
                    <a:pt x="14394" y="981"/>
                  </a:lnTo>
                  <a:cubicBezTo>
                    <a:pt x="14489" y="981"/>
                    <a:pt x="14585" y="981"/>
                    <a:pt x="14680" y="986"/>
                  </a:cubicBezTo>
                  <a:lnTo>
                    <a:pt x="14680" y="986"/>
                  </a:lnTo>
                  <a:cubicBezTo>
                    <a:pt x="14485" y="950"/>
                    <a:pt x="14290" y="916"/>
                    <a:pt x="14094" y="882"/>
                  </a:cubicBezTo>
                  <a:close/>
                  <a:moveTo>
                    <a:pt x="14680" y="986"/>
                  </a:moveTo>
                  <a:lnTo>
                    <a:pt x="14680" y="986"/>
                  </a:lnTo>
                  <a:cubicBezTo>
                    <a:pt x="14867" y="1020"/>
                    <a:pt x="15053" y="1054"/>
                    <a:pt x="15239" y="1090"/>
                  </a:cubicBezTo>
                  <a:lnTo>
                    <a:pt x="15239" y="1090"/>
                  </a:lnTo>
                  <a:cubicBezTo>
                    <a:pt x="15053" y="1018"/>
                    <a:pt x="14866" y="994"/>
                    <a:pt x="14680" y="986"/>
                  </a:cubicBezTo>
                  <a:close/>
                  <a:moveTo>
                    <a:pt x="15239" y="1090"/>
                  </a:moveTo>
                  <a:cubicBezTo>
                    <a:pt x="15284" y="1107"/>
                    <a:pt x="15330" y="1128"/>
                    <a:pt x="15375" y="1151"/>
                  </a:cubicBezTo>
                  <a:lnTo>
                    <a:pt x="15555" y="1151"/>
                  </a:lnTo>
                  <a:cubicBezTo>
                    <a:pt x="15450" y="1131"/>
                    <a:pt x="15344" y="1110"/>
                    <a:pt x="15239" y="1090"/>
                  </a:cubicBezTo>
                  <a:close/>
                  <a:moveTo>
                    <a:pt x="15555" y="1151"/>
                  </a:moveTo>
                  <a:cubicBezTo>
                    <a:pt x="15665" y="1173"/>
                    <a:pt x="15775" y="1195"/>
                    <a:pt x="15885" y="1218"/>
                  </a:cubicBezTo>
                  <a:lnTo>
                    <a:pt x="15885" y="1218"/>
                  </a:lnTo>
                  <a:cubicBezTo>
                    <a:pt x="15877" y="1199"/>
                    <a:pt x="15872" y="1178"/>
                    <a:pt x="15872" y="1151"/>
                  </a:cubicBezTo>
                  <a:close/>
                  <a:moveTo>
                    <a:pt x="15885" y="1218"/>
                  </a:moveTo>
                  <a:cubicBezTo>
                    <a:pt x="15925" y="1308"/>
                    <a:pt x="16058" y="1308"/>
                    <a:pt x="16199" y="1308"/>
                  </a:cubicBezTo>
                  <a:cubicBezTo>
                    <a:pt x="16236" y="1308"/>
                    <a:pt x="16282" y="1308"/>
                    <a:pt x="16334" y="1311"/>
                  </a:cubicBezTo>
                  <a:lnTo>
                    <a:pt x="16334" y="1311"/>
                  </a:lnTo>
                  <a:cubicBezTo>
                    <a:pt x="16184" y="1279"/>
                    <a:pt x="16035" y="1248"/>
                    <a:pt x="15885" y="1218"/>
                  </a:cubicBezTo>
                  <a:close/>
                  <a:moveTo>
                    <a:pt x="16334" y="1311"/>
                  </a:moveTo>
                  <a:cubicBezTo>
                    <a:pt x="16470" y="1339"/>
                    <a:pt x="16605" y="1369"/>
                    <a:pt x="16740" y="1398"/>
                  </a:cubicBezTo>
                  <a:lnTo>
                    <a:pt x="16740" y="1398"/>
                  </a:lnTo>
                  <a:cubicBezTo>
                    <a:pt x="16615" y="1335"/>
                    <a:pt x="16459" y="1316"/>
                    <a:pt x="16334" y="1311"/>
                  </a:cubicBezTo>
                  <a:close/>
                  <a:moveTo>
                    <a:pt x="16740" y="1398"/>
                  </a:moveTo>
                  <a:cubicBezTo>
                    <a:pt x="16782" y="1419"/>
                    <a:pt x="16821" y="1446"/>
                    <a:pt x="16854" y="1479"/>
                  </a:cubicBezTo>
                  <a:cubicBezTo>
                    <a:pt x="16958" y="1479"/>
                    <a:pt x="17045" y="1479"/>
                    <a:pt x="17125" y="1484"/>
                  </a:cubicBezTo>
                  <a:lnTo>
                    <a:pt x="17125" y="1484"/>
                  </a:lnTo>
                  <a:cubicBezTo>
                    <a:pt x="16997" y="1455"/>
                    <a:pt x="16869" y="1426"/>
                    <a:pt x="16740" y="1398"/>
                  </a:cubicBezTo>
                  <a:close/>
                  <a:moveTo>
                    <a:pt x="17125" y="1484"/>
                  </a:moveTo>
                  <a:cubicBezTo>
                    <a:pt x="17262" y="1514"/>
                    <a:pt x="17398" y="1546"/>
                    <a:pt x="17534" y="1577"/>
                  </a:cubicBezTo>
                  <a:lnTo>
                    <a:pt x="17534" y="1577"/>
                  </a:lnTo>
                  <a:cubicBezTo>
                    <a:pt x="17380" y="1515"/>
                    <a:pt x="17262" y="1492"/>
                    <a:pt x="17125" y="1484"/>
                  </a:cubicBezTo>
                  <a:close/>
                  <a:moveTo>
                    <a:pt x="17534" y="1577"/>
                  </a:moveTo>
                  <a:cubicBezTo>
                    <a:pt x="17575" y="1594"/>
                    <a:pt x="17618" y="1613"/>
                    <a:pt x="17665" y="1636"/>
                  </a:cubicBezTo>
                  <a:cubicBezTo>
                    <a:pt x="17835" y="1636"/>
                    <a:pt x="18162" y="1806"/>
                    <a:pt x="18319" y="1806"/>
                  </a:cubicBezTo>
                  <a:cubicBezTo>
                    <a:pt x="18386" y="1806"/>
                    <a:pt x="18451" y="1806"/>
                    <a:pt x="18516" y="1815"/>
                  </a:cubicBezTo>
                  <a:lnTo>
                    <a:pt x="18516" y="1815"/>
                  </a:lnTo>
                  <a:cubicBezTo>
                    <a:pt x="18190" y="1733"/>
                    <a:pt x="17863" y="1654"/>
                    <a:pt x="17534" y="1577"/>
                  </a:cubicBezTo>
                  <a:close/>
                  <a:moveTo>
                    <a:pt x="18516" y="1815"/>
                  </a:moveTo>
                  <a:lnTo>
                    <a:pt x="18516" y="1815"/>
                  </a:lnTo>
                  <a:cubicBezTo>
                    <a:pt x="18553" y="1825"/>
                    <a:pt x="18591" y="1834"/>
                    <a:pt x="18628" y="1844"/>
                  </a:cubicBezTo>
                  <a:lnTo>
                    <a:pt x="18628" y="1844"/>
                  </a:lnTo>
                  <a:cubicBezTo>
                    <a:pt x="18591" y="1830"/>
                    <a:pt x="18553" y="1821"/>
                    <a:pt x="18516" y="1815"/>
                  </a:cubicBezTo>
                  <a:close/>
                  <a:moveTo>
                    <a:pt x="18628" y="1844"/>
                  </a:moveTo>
                  <a:cubicBezTo>
                    <a:pt x="18690" y="1867"/>
                    <a:pt x="18752" y="1904"/>
                    <a:pt x="18816" y="1963"/>
                  </a:cubicBezTo>
                  <a:lnTo>
                    <a:pt x="19090" y="1963"/>
                  </a:lnTo>
                  <a:cubicBezTo>
                    <a:pt x="18936" y="1922"/>
                    <a:pt x="18782" y="1883"/>
                    <a:pt x="18628" y="1844"/>
                  </a:cubicBezTo>
                  <a:close/>
                  <a:moveTo>
                    <a:pt x="19090" y="1963"/>
                  </a:moveTo>
                  <a:lnTo>
                    <a:pt x="19090" y="1963"/>
                  </a:lnTo>
                  <a:cubicBezTo>
                    <a:pt x="19114" y="1969"/>
                    <a:pt x="19138" y="1975"/>
                    <a:pt x="19162" y="1982"/>
                  </a:cubicBezTo>
                  <a:lnTo>
                    <a:pt x="19162" y="1982"/>
                  </a:lnTo>
                  <a:cubicBezTo>
                    <a:pt x="19156" y="1976"/>
                    <a:pt x="19149" y="1969"/>
                    <a:pt x="19143" y="1963"/>
                  </a:cubicBezTo>
                  <a:close/>
                  <a:moveTo>
                    <a:pt x="19162" y="1982"/>
                  </a:moveTo>
                  <a:cubicBezTo>
                    <a:pt x="19303" y="2112"/>
                    <a:pt x="19552" y="2130"/>
                    <a:pt x="19723" y="2132"/>
                  </a:cubicBezTo>
                  <a:lnTo>
                    <a:pt x="19723" y="2132"/>
                  </a:lnTo>
                  <a:cubicBezTo>
                    <a:pt x="19537" y="2081"/>
                    <a:pt x="19350" y="2031"/>
                    <a:pt x="19162" y="1982"/>
                  </a:cubicBezTo>
                  <a:close/>
                  <a:moveTo>
                    <a:pt x="19723" y="2132"/>
                  </a:moveTo>
                  <a:lnTo>
                    <a:pt x="19723" y="2132"/>
                  </a:lnTo>
                  <a:cubicBezTo>
                    <a:pt x="19758" y="2142"/>
                    <a:pt x="19793" y="2152"/>
                    <a:pt x="19828" y="2161"/>
                  </a:cubicBezTo>
                  <a:lnTo>
                    <a:pt x="19828" y="2161"/>
                  </a:lnTo>
                  <a:cubicBezTo>
                    <a:pt x="19818" y="2153"/>
                    <a:pt x="19808" y="2143"/>
                    <a:pt x="19798" y="2133"/>
                  </a:cubicBezTo>
                  <a:cubicBezTo>
                    <a:pt x="19775" y="2133"/>
                    <a:pt x="19750" y="2133"/>
                    <a:pt x="19723" y="2132"/>
                  </a:cubicBezTo>
                  <a:close/>
                  <a:moveTo>
                    <a:pt x="19828" y="2161"/>
                  </a:moveTo>
                  <a:cubicBezTo>
                    <a:pt x="19977" y="2290"/>
                    <a:pt x="20135" y="2290"/>
                    <a:pt x="20282" y="2290"/>
                  </a:cubicBezTo>
                  <a:cubicBezTo>
                    <a:pt x="20283" y="2290"/>
                    <a:pt x="20285" y="2290"/>
                    <a:pt x="20286" y="2290"/>
                  </a:cubicBezTo>
                  <a:lnTo>
                    <a:pt x="20286" y="2290"/>
                  </a:lnTo>
                  <a:cubicBezTo>
                    <a:pt x="20134" y="2246"/>
                    <a:pt x="19981" y="2204"/>
                    <a:pt x="19828" y="2161"/>
                  </a:cubicBezTo>
                  <a:close/>
                  <a:moveTo>
                    <a:pt x="20286" y="2290"/>
                  </a:moveTo>
                  <a:lnTo>
                    <a:pt x="20286" y="2290"/>
                  </a:lnTo>
                  <a:cubicBezTo>
                    <a:pt x="20345" y="2307"/>
                    <a:pt x="20403" y="2323"/>
                    <a:pt x="20462" y="2340"/>
                  </a:cubicBezTo>
                  <a:lnTo>
                    <a:pt x="20462" y="2340"/>
                  </a:lnTo>
                  <a:cubicBezTo>
                    <a:pt x="20404" y="2313"/>
                    <a:pt x="20346" y="2291"/>
                    <a:pt x="20286" y="2290"/>
                  </a:cubicBezTo>
                  <a:close/>
                  <a:moveTo>
                    <a:pt x="20462" y="2340"/>
                  </a:moveTo>
                  <a:cubicBezTo>
                    <a:pt x="20567" y="2390"/>
                    <a:pt x="20670" y="2460"/>
                    <a:pt x="20779" y="2460"/>
                  </a:cubicBezTo>
                  <a:cubicBezTo>
                    <a:pt x="20921" y="2460"/>
                    <a:pt x="21201" y="2588"/>
                    <a:pt x="21379" y="2613"/>
                  </a:cubicBezTo>
                  <a:lnTo>
                    <a:pt x="21379" y="2613"/>
                  </a:lnTo>
                  <a:cubicBezTo>
                    <a:pt x="21075" y="2520"/>
                    <a:pt x="20769" y="2429"/>
                    <a:pt x="20462" y="2340"/>
                  </a:cubicBezTo>
                  <a:close/>
                  <a:moveTo>
                    <a:pt x="21379" y="2613"/>
                  </a:moveTo>
                  <a:cubicBezTo>
                    <a:pt x="21482" y="2644"/>
                    <a:pt x="21584" y="2676"/>
                    <a:pt x="21686" y="2708"/>
                  </a:cubicBezTo>
                  <a:lnTo>
                    <a:pt x="21686" y="2708"/>
                  </a:lnTo>
                  <a:cubicBezTo>
                    <a:pt x="21601" y="2663"/>
                    <a:pt x="21515" y="2617"/>
                    <a:pt x="21433" y="2617"/>
                  </a:cubicBezTo>
                  <a:cubicBezTo>
                    <a:pt x="21417" y="2617"/>
                    <a:pt x="21398" y="2615"/>
                    <a:pt x="21379" y="2613"/>
                  </a:cubicBezTo>
                  <a:close/>
                  <a:moveTo>
                    <a:pt x="21686" y="2708"/>
                  </a:moveTo>
                  <a:cubicBezTo>
                    <a:pt x="21764" y="2748"/>
                    <a:pt x="21842" y="2787"/>
                    <a:pt x="21917" y="2787"/>
                  </a:cubicBezTo>
                  <a:cubicBezTo>
                    <a:pt x="21926" y="2787"/>
                    <a:pt x="21935" y="2787"/>
                    <a:pt x="21943" y="2788"/>
                  </a:cubicBezTo>
                  <a:lnTo>
                    <a:pt x="21943" y="2788"/>
                  </a:lnTo>
                  <a:cubicBezTo>
                    <a:pt x="21857" y="2761"/>
                    <a:pt x="21772" y="2734"/>
                    <a:pt x="21686" y="2708"/>
                  </a:cubicBezTo>
                  <a:close/>
                  <a:moveTo>
                    <a:pt x="21943" y="2788"/>
                  </a:moveTo>
                  <a:cubicBezTo>
                    <a:pt x="21969" y="2797"/>
                    <a:pt x="21995" y="2805"/>
                    <a:pt x="22021" y="2813"/>
                  </a:cubicBezTo>
                  <a:lnTo>
                    <a:pt x="22021" y="2813"/>
                  </a:lnTo>
                  <a:cubicBezTo>
                    <a:pt x="21999" y="2801"/>
                    <a:pt x="21974" y="2791"/>
                    <a:pt x="21943" y="2788"/>
                  </a:cubicBezTo>
                  <a:close/>
                  <a:moveTo>
                    <a:pt x="22021" y="2813"/>
                  </a:moveTo>
                  <a:cubicBezTo>
                    <a:pt x="22098" y="2858"/>
                    <a:pt x="22128" y="2944"/>
                    <a:pt x="22244" y="2944"/>
                  </a:cubicBezTo>
                  <a:lnTo>
                    <a:pt x="22427" y="2944"/>
                  </a:lnTo>
                  <a:cubicBezTo>
                    <a:pt x="22292" y="2900"/>
                    <a:pt x="22156" y="2856"/>
                    <a:pt x="22021" y="2813"/>
                  </a:cubicBezTo>
                  <a:close/>
                  <a:moveTo>
                    <a:pt x="22427" y="2944"/>
                  </a:moveTo>
                  <a:lnTo>
                    <a:pt x="22427" y="2944"/>
                  </a:lnTo>
                  <a:cubicBezTo>
                    <a:pt x="22506" y="2970"/>
                    <a:pt x="22586" y="2996"/>
                    <a:pt x="22665" y="3023"/>
                  </a:cubicBezTo>
                  <a:lnTo>
                    <a:pt x="22665" y="3023"/>
                  </a:lnTo>
                  <a:cubicBezTo>
                    <a:pt x="22634" y="3001"/>
                    <a:pt x="22603" y="2975"/>
                    <a:pt x="22572" y="2944"/>
                  </a:cubicBezTo>
                  <a:close/>
                  <a:moveTo>
                    <a:pt x="2788" y="0"/>
                  </a:moveTo>
                  <a:cubicBezTo>
                    <a:pt x="1806" y="0"/>
                    <a:pt x="825" y="0"/>
                    <a:pt x="1" y="170"/>
                  </a:cubicBezTo>
                  <a:cubicBezTo>
                    <a:pt x="1636" y="1308"/>
                    <a:pt x="3115" y="2617"/>
                    <a:pt x="4580" y="4095"/>
                  </a:cubicBezTo>
                  <a:cubicBezTo>
                    <a:pt x="4907" y="3598"/>
                    <a:pt x="5405" y="3114"/>
                    <a:pt x="5889" y="2944"/>
                  </a:cubicBezTo>
                  <a:cubicBezTo>
                    <a:pt x="6059" y="2787"/>
                    <a:pt x="6059" y="2787"/>
                    <a:pt x="6216" y="2787"/>
                  </a:cubicBezTo>
                  <a:cubicBezTo>
                    <a:pt x="7040" y="2460"/>
                    <a:pt x="8179" y="2133"/>
                    <a:pt x="9160" y="2133"/>
                  </a:cubicBezTo>
                  <a:cubicBezTo>
                    <a:pt x="9245" y="2160"/>
                    <a:pt x="9336" y="2173"/>
                    <a:pt x="9427" y="2173"/>
                  </a:cubicBezTo>
                  <a:cubicBezTo>
                    <a:pt x="9868" y="2173"/>
                    <a:pt x="10338" y="1879"/>
                    <a:pt x="10468" y="1479"/>
                  </a:cubicBezTo>
                  <a:cubicBezTo>
                    <a:pt x="10631" y="1166"/>
                    <a:pt x="10638" y="853"/>
                    <a:pt x="10638" y="391"/>
                  </a:cubicBezTo>
                  <a:lnTo>
                    <a:pt x="10638" y="391"/>
                  </a:lnTo>
                  <a:cubicBezTo>
                    <a:pt x="8348" y="133"/>
                    <a:pt x="6001" y="0"/>
                    <a:pt x="3599" y="0"/>
                  </a:cubicBezTo>
                  <a:close/>
                  <a:moveTo>
                    <a:pt x="22665" y="3023"/>
                  </a:moveTo>
                  <a:lnTo>
                    <a:pt x="22665" y="3023"/>
                  </a:lnTo>
                  <a:cubicBezTo>
                    <a:pt x="22805" y="3119"/>
                    <a:pt x="22959" y="3143"/>
                    <a:pt x="23226" y="3271"/>
                  </a:cubicBezTo>
                  <a:cubicBezTo>
                    <a:pt x="23396" y="3271"/>
                    <a:pt x="23723" y="3441"/>
                    <a:pt x="23880" y="3441"/>
                  </a:cubicBezTo>
                  <a:cubicBezTo>
                    <a:pt x="24207" y="3598"/>
                    <a:pt x="24377" y="3598"/>
                    <a:pt x="24534" y="3768"/>
                  </a:cubicBezTo>
                  <a:cubicBezTo>
                    <a:pt x="24861" y="3768"/>
                    <a:pt x="25188" y="3925"/>
                    <a:pt x="25359" y="4095"/>
                  </a:cubicBezTo>
                  <a:cubicBezTo>
                    <a:pt x="25437" y="4095"/>
                    <a:pt x="25559" y="4095"/>
                    <a:pt x="25682" y="4115"/>
                  </a:cubicBezTo>
                  <a:lnTo>
                    <a:pt x="25682" y="4115"/>
                  </a:lnTo>
                  <a:cubicBezTo>
                    <a:pt x="24691" y="3725"/>
                    <a:pt x="23685" y="3361"/>
                    <a:pt x="22665" y="3023"/>
                  </a:cubicBezTo>
                  <a:close/>
                  <a:moveTo>
                    <a:pt x="25682" y="4115"/>
                  </a:moveTo>
                  <a:lnTo>
                    <a:pt x="25682" y="4115"/>
                  </a:lnTo>
                  <a:cubicBezTo>
                    <a:pt x="25788" y="4157"/>
                    <a:pt x="25895" y="4199"/>
                    <a:pt x="26001" y="4242"/>
                  </a:cubicBezTo>
                  <a:lnTo>
                    <a:pt x="26001" y="4242"/>
                  </a:lnTo>
                  <a:cubicBezTo>
                    <a:pt x="25917" y="4171"/>
                    <a:pt x="25798" y="4134"/>
                    <a:pt x="25682" y="4115"/>
                  </a:cubicBezTo>
                  <a:close/>
                  <a:moveTo>
                    <a:pt x="26001" y="4242"/>
                  </a:moveTo>
                  <a:lnTo>
                    <a:pt x="26001" y="4242"/>
                  </a:lnTo>
                  <a:cubicBezTo>
                    <a:pt x="26005" y="4245"/>
                    <a:pt x="26009" y="4249"/>
                    <a:pt x="26013" y="4252"/>
                  </a:cubicBezTo>
                  <a:cubicBezTo>
                    <a:pt x="26242" y="4372"/>
                    <a:pt x="26388" y="4407"/>
                    <a:pt x="26567" y="4472"/>
                  </a:cubicBezTo>
                  <a:lnTo>
                    <a:pt x="26567" y="4472"/>
                  </a:lnTo>
                  <a:cubicBezTo>
                    <a:pt x="26379" y="4395"/>
                    <a:pt x="26190" y="4318"/>
                    <a:pt x="26001" y="4242"/>
                  </a:cubicBezTo>
                  <a:close/>
                  <a:moveTo>
                    <a:pt x="26567" y="4472"/>
                  </a:moveTo>
                  <a:cubicBezTo>
                    <a:pt x="26649" y="4506"/>
                    <a:pt x="26730" y="4539"/>
                    <a:pt x="26811" y="4573"/>
                  </a:cubicBezTo>
                  <a:lnTo>
                    <a:pt x="26811" y="4573"/>
                  </a:lnTo>
                  <a:cubicBezTo>
                    <a:pt x="26719" y="4530"/>
                    <a:pt x="26640" y="4499"/>
                    <a:pt x="26567" y="4472"/>
                  </a:cubicBezTo>
                  <a:close/>
                  <a:moveTo>
                    <a:pt x="26811" y="4573"/>
                  </a:moveTo>
                  <a:cubicBezTo>
                    <a:pt x="26815" y="4575"/>
                    <a:pt x="26820" y="4577"/>
                    <a:pt x="26824" y="4580"/>
                  </a:cubicBezTo>
                  <a:cubicBezTo>
                    <a:pt x="26825" y="4580"/>
                    <a:pt x="26825" y="4580"/>
                    <a:pt x="26826" y="4580"/>
                  </a:cubicBezTo>
                  <a:lnTo>
                    <a:pt x="26826" y="4580"/>
                  </a:lnTo>
                  <a:cubicBezTo>
                    <a:pt x="26821" y="4578"/>
                    <a:pt x="26816" y="4575"/>
                    <a:pt x="26811" y="4573"/>
                  </a:cubicBezTo>
                  <a:close/>
                  <a:moveTo>
                    <a:pt x="26826" y="4580"/>
                  </a:moveTo>
                  <a:cubicBezTo>
                    <a:pt x="27050" y="4673"/>
                    <a:pt x="27273" y="4768"/>
                    <a:pt x="27496" y="4865"/>
                  </a:cubicBezTo>
                  <a:lnTo>
                    <a:pt x="27496" y="4865"/>
                  </a:lnTo>
                  <a:cubicBezTo>
                    <a:pt x="27440" y="4829"/>
                    <a:pt x="27382" y="4791"/>
                    <a:pt x="27321" y="4750"/>
                  </a:cubicBezTo>
                  <a:cubicBezTo>
                    <a:pt x="27152" y="4750"/>
                    <a:pt x="26995" y="4581"/>
                    <a:pt x="26826" y="4580"/>
                  </a:cubicBezTo>
                  <a:close/>
                  <a:moveTo>
                    <a:pt x="27496" y="4865"/>
                  </a:moveTo>
                  <a:cubicBezTo>
                    <a:pt x="27890" y="5116"/>
                    <a:pt x="28195" y="5255"/>
                    <a:pt x="28630" y="5404"/>
                  </a:cubicBezTo>
                  <a:cubicBezTo>
                    <a:pt x="28741" y="5404"/>
                    <a:pt x="28860" y="5483"/>
                    <a:pt x="28975" y="5529"/>
                  </a:cubicBezTo>
                  <a:lnTo>
                    <a:pt x="28975" y="5529"/>
                  </a:lnTo>
                  <a:cubicBezTo>
                    <a:pt x="28486" y="5301"/>
                    <a:pt x="27993" y="5080"/>
                    <a:pt x="27496" y="4865"/>
                  </a:cubicBezTo>
                  <a:close/>
                  <a:moveTo>
                    <a:pt x="28975" y="5529"/>
                  </a:moveTo>
                  <a:cubicBezTo>
                    <a:pt x="29048" y="5563"/>
                    <a:pt x="29121" y="5598"/>
                    <a:pt x="29194" y="5632"/>
                  </a:cubicBezTo>
                  <a:lnTo>
                    <a:pt x="29194" y="5632"/>
                  </a:lnTo>
                  <a:cubicBezTo>
                    <a:pt x="29165" y="5608"/>
                    <a:pt x="29138" y="5585"/>
                    <a:pt x="29114" y="5561"/>
                  </a:cubicBezTo>
                  <a:cubicBezTo>
                    <a:pt x="29069" y="5561"/>
                    <a:pt x="29022" y="5548"/>
                    <a:pt x="28975" y="5529"/>
                  </a:cubicBezTo>
                  <a:close/>
                  <a:moveTo>
                    <a:pt x="29194" y="5632"/>
                  </a:moveTo>
                  <a:cubicBezTo>
                    <a:pt x="29376" y="5775"/>
                    <a:pt x="29657" y="5912"/>
                    <a:pt x="29938" y="6058"/>
                  </a:cubicBezTo>
                  <a:cubicBezTo>
                    <a:pt x="30086" y="6058"/>
                    <a:pt x="30245" y="6197"/>
                    <a:pt x="30394" y="6214"/>
                  </a:cubicBezTo>
                  <a:lnTo>
                    <a:pt x="30394" y="6214"/>
                  </a:lnTo>
                  <a:cubicBezTo>
                    <a:pt x="29997" y="6015"/>
                    <a:pt x="29597" y="5822"/>
                    <a:pt x="29194" y="5632"/>
                  </a:cubicBezTo>
                  <a:close/>
                  <a:moveTo>
                    <a:pt x="30394" y="6214"/>
                  </a:moveTo>
                  <a:cubicBezTo>
                    <a:pt x="30470" y="6251"/>
                    <a:pt x="30546" y="6289"/>
                    <a:pt x="30622" y="6328"/>
                  </a:cubicBezTo>
                  <a:lnTo>
                    <a:pt x="30622" y="6328"/>
                  </a:lnTo>
                  <a:cubicBezTo>
                    <a:pt x="30561" y="6291"/>
                    <a:pt x="30495" y="6253"/>
                    <a:pt x="30422" y="6215"/>
                  </a:cubicBezTo>
                  <a:cubicBezTo>
                    <a:pt x="30413" y="6215"/>
                    <a:pt x="30404" y="6215"/>
                    <a:pt x="30394" y="6214"/>
                  </a:cubicBezTo>
                  <a:close/>
                  <a:moveTo>
                    <a:pt x="30622" y="6328"/>
                  </a:moveTo>
                  <a:cubicBezTo>
                    <a:pt x="30833" y="6456"/>
                    <a:pt x="30993" y="6580"/>
                    <a:pt x="31247" y="6712"/>
                  </a:cubicBezTo>
                  <a:cubicBezTo>
                    <a:pt x="31404" y="6712"/>
                    <a:pt x="31574" y="6869"/>
                    <a:pt x="31731" y="7040"/>
                  </a:cubicBezTo>
                  <a:cubicBezTo>
                    <a:pt x="31861" y="7040"/>
                    <a:pt x="31991" y="7064"/>
                    <a:pt x="32111" y="7105"/>
                  </a:cubicBezTo>
                  <a:lnTo>
                    <a:pt x="32111" y="7105"/>
                  </a:lnTo>
                  <a:cubicBezTo>
                    <a:pt x="31619" y="6839"/>
                    <a:pt x="31122" y="6580"/>
                    <a:pt x="30622" y="6328"/>
                  </a:cubicBezTo>
                  <a:close/>
                  <a:moveTo>
                    <a:pt x="32111" y="7105"/>
                  </a:moveTo>
                  <a:cubicBezTo>
                    <a:pt x="32241" y="7175"/>
                    <a:pt x="32371" y="7246"/>
                    <a:pt x="32501" y="7318"/>
                  </a:cubicBezTo>
                  <a:lnTo>
                    <a:pt x="32501" y="7318"/>
                  </a:lnTo>
                  <a:cubicBezTo>
                    <a:pt x="32400" y="7234"/>
                    <a:pt x="32264" y="7156"/>
                    <a:pt x="32111" y="7105"/>
                  </a:cubicBezTo>
                  <a:close/>
                  <a:moveTo>
                    <a:pt x="32501" y="7318"/>
                  </a:moveTo>
                  <a:cubicBezTo>
                    <a:pt x="32520" y="7334"/>
                    <a:pt x="32539" y="7350"/>
                    <a:pt x="32555" y="7367"/>
                  </a:cubicBezTo>
                  <a:cubicBezTo>
                    <a:pt x="32712" y="7524"/>
                    <a:pt x="32882" y="7524"/>
                    <a:pt x="33039" y="7694"/>
                  </a:cubicBezTo>
                  <a:lnTo>
                    <a:pt x="33981" y="8158"/>
                  </a:lnTo>
                  <a:lnTo>
                    <a:pt x="33981" y="8158"/>
                  </a:lnTo>
                  <a:cubicBezTo>
                    <a:pt x="33492" y="7871"/>
                    <a:pt x="32999" y="7591"/>
                    <a:pt x="32501" y="7318"/>
                  </a:cubicBezTo>
                  <a:close/>
                  <a:moveTo>
                    <a:pt x="33981" y="8158"/>
                  </a:moveTo>
                  <a:cubicBezTo>
                    <a:pt x="33997" y="8168"/>
                    <a:pt x="34013" y="8177"/>
                    <a:pt x="34030" y="8187"/>
                  </a:cubicBezTo>
                  <a:lnTo>
                    <a:pt x="34030" y="8187"/>
                  </a:lnTo>
                  <a:cubicBezTo>
                    <a:pt x="34027" y="8184"/>
                    <a:pt x="34024" y="8181"/>
                    <a:pt x="34021" y="8178"/>
                  </a:cubicBezTo>
                  <a:lnTo>
                    <a:pt x="33981" y="8158"/>
                  </a:lnTo>
                  <a:close/>
                  <a:moveTo>
                    <a:pt x="34030" y="8187"/>
                  </a:moveTo>
                  <a:lnTo>
                    <a:pt x="34030" y="8187"/>
                  </a:lnTo>
                  <a:cubicBezTo>
                    <a:pt x="34173" y="8330"/>
                    <a:pt x="34191" y="8346"/>
                    <a:pt x="34301" y="8348"/>
                  </a:cubicBezTo>
                  <a:lnTo>
                    <a:pt x="34301" y="8348"/>
                  </a:lnTo>
                  <a:cubicBezTo>
                    <a:pt x="34211" y="8294"/>
                    <a:pt x="34120" y="8240"/>
                    <a:pt x="34030" y="8187"/>
                  </a:cubicBezTo>
                  <a:close/>
                  <a:moveTo>
                    <a:pt x="34301" y="8348"/>
                  </a:moveTo>
                  <a:lnTo>
                    <a:pt x="34301" y="8348"/>
                  </a:lnTo>
                  <a:cubicBezTo>
                    <a:pt x="34345" y="8374"/>
                    <a:pt x="34389" y="8400"/>
                    <a:pt x="34432" y="8426"/>
                  </a:cubicBezTo>
                  <a:lnTo>
                    <a:pt x="34432" y="8426"/>
                  </a:lnTo>
                  <a:cubicBezTo>
                    <a:pt x="34403" y="8401"/>
                    <a:pt x="34375" y="8375"/>
                    <a:pt x="34348" y="8348"/>
                  </a:cubicBezTo>
                  <a:cubicBezTo>
                    <a:pt x="34330" y="8348"/>
                    <a:pt x="34315" y="8348"/>
                    <a:pt x="34301" y="8348"/>
                  </a:cubicBezTo>
                  <a:close/>
                  <a:moveTo>
                    <a:pt x="34432" y="8426"/>
                  </a:moveTo>
                  <a:lnTo>
                    <a:pt x="34432" y="8426"/>
                  </a:lnTo>
                  <a:cubicBezTo>
                    <a:pt x="34756" y="8702"/>
                    <a:pt x="35199" y="8859"/>
                    <a:pt x="35499" y="9159"/>
                  </a:cubicBezTo>
                  <a:cubicBezTo>
                    <a:pt x="35606" y="9159"/>
                    <a:pt x="35718" y="9238"/>
                    <a:pt x="35829" y="9288"/>
                  </a:cubicBezTo>
                  <a:lnTo>
                    <a:pt x="35829" y="9288"/>
                  </a:lnTo>
                  <a:cubicBezTo>
                    <a:pt x="35367" y="8995"/>
                    <a:pt x="34902" y="8707"/>
                    <a:pt x="34432" y="8426"/>
                  </a:cubicBezTo>
                  <a:close/>
                  <a:moveTo>
                    <a:pt x="35829" y="9288"/>
                  </a:moveTo>
                  <a:cubicBezTo>
                    <a:pt x="35946" y="9363"/>
                    <a:pt x="36064" y="9438"/>
                    <a:pt x="36181" y="9514"/>
                  </a:cubicBezTo>
                  <a:lnTo>
                    <a:pt x="36181" y="9514"/>
                  </a:lnTo>
                  <a:cubicBezTo>
                    <a:pt x="36103" y="9442"/>
                    <a:pt x="36036" y="9378"/>
                    <a:pt x="35983" y="9329"/>
                  </a:cubicBezTo>
                  <a:cubicBezTo>
                    <a:pt x="35933" y="9329"/>
                    <a:pt x="35881" y="9312"/>
                    <a:pt x="35829" y="9288"/>
                  </a:cubicBezTo>
                  <a:close/>
                  <a:moveTo>
                    <a:pt x="36181" y="9514"/>
                  </a:moveTo>
                  <a:cubicBezTo>
                    <a:pt x="36355" y="9673"/>
                    <a:pt x="36581" y="9866"/>
                    <a:pt x="36808" y="9984"/>
                  </a:cubicBezTo>
                  <a:cubicBezTo>
                    <a:pt x="36860" y="9984"/>
                    <a:pt x="36915" y="10001"/>
                    <a:pt x="36969" y="10031"/>
                  </a:cubicBezTo>
                  <a:lnTo>
                    <a:pt x="36969" y="10031"/>
                  </a:lnTo>
                  <a:cubicBezTo>
                    <a:pt x="36708" y="9857"/>
                    <a:pt x="36445" y="9684"/>
                    <a:pt x="36181" y="9514"/>
                  </a:cubicBezTo>
                  <a:close/>
                  <a:moveTo>
                    <a:pt x="36969" y="10031"/>
                  </a:moveTo>
                  <a:lnTo>
                    <a:pt x="36969" y="10031"/>
                  </a:lnTo>
                  <a:cubicBezTo>
                    <a:pt x="37002" y="10053"/>
                    <a:pt x="37035" y="10075"/>
                    <a:pt x="37068" y="10098"/>
                  </a:cubicBezTo>
                  <a:lnTo>
                    <a:pt x="37068" y="10098"/>
                  </a:lnTo>
                  <a:cubicBezTo>
                    <a:pt x="37035" y="10072"/>
                    <a:pt x="37002" y="10049"/>
                    <a:pt x="36969" y="10031"/>
                  </a:cubicBezTo>
                  <a:close/>
                  <a:moveTo>
                    <a:pt x="37068" y="10098"/>
                  </a:moveTo>
                  <a:cubicBezTo>
                    <a:pt x="37144" y="10156"/>
                    <a:pt x="37219" y="10232"/>
                    <a:pt x="37292" y="10311"/>
                  </a:cubicBezTo>
                  <a:cubicBezTo>
                    <a:pt x="37462" y="10468"/>
                    <a:pt x="37789" y="10638"/>
                    <a:pt x="37946" y="10795"/>
                  </a:cubicBezTo>
                  <a:cubicBezTo>
                    <a:pt x="38116" y="10795"/>
                    <a:pt x="38273" y="10965"/>
                    <a:pt x="38443" y="11122"/>
                  </a:cubicBezTo>
                  <a:cubicBezTo>
                    <a:pt x="38747" y="11280"/>
                    <a:pt x="38904" y="11427"/>
                    <a:pt x="39188" y="11584"/>
                  </a:cubicBezTo>
                  <a:lnTo>
                    <a:pt x="39188" y="11584"/>
                  </a:lnTo>
                  <a:cubicBezTo>
                    <a:pt x="38492" y="11074"/>
                    <a:pt x="37786" y="10579"/>
                    <a:pt x="37068" y="10098"/>
                  </a:cubicBezTo>
                  <a:close/>
                  <a:moveTo>
                    <a:pt x="39188" y="11584"/>
                  </a:moveTo>
                  <a:lnTo>
                    <a:pt x="39188" y="11584"/>
                  </a:lnTo>
                  <a:cubicBezTo>
                    <a:pt x="39227" y="11612"/>
                    <a:pt x="39265" y="11640"/>
                    <a:pt x="39304" y="11669"/>
                  </a:cubicBezTo>
                  <a:lnTo>
                    <a:pt x="39304" y="11669"/>
                  </a:lnTo>
                  <a:lnTo>
                    <a:pt x="39254" y="11619"/>
                  </a:lnTo>
                  <a:cubicBezTo>
                    <a:pt x="39231" y="11607"/>
                    <a:pt x="39209" y="11595"/>
                    <a:pt x="39188" y="11584"/>
                  </a:cubicBezTo>
                  <a:close/>
                  <a:moveTo>
                    <a:pt x="39304" y="11669"/>
                  </a:moveTo>
                  <a:lnTo>
                    <a:pt x="39581" y="11946"/>
                  </a:lnTo>
                  <a:cubicBezTo>
                    <a:pt x="39812" y="12098"/>
                    <a:pt x="40006" y="12213"/>
                    <a:pt x="40180" y="12326"/>
                  </a:cubicBezTo>
                  <a:lnTo>
                    <a:pt x="40180" y="12326"/>
                  </a:lnTo>
                  <a:cubicBezTo>
                    <a:pt x="39890" y="12104"/>
                    <a:pt x="39598" y="11885"/>
                    <a:pt x="39304" y="11669"/>
                  </a:cubicBezTo>
                  <a:close/>
                  <a:moveTo>
                    <a:pt x="40180" y="12326"/>
                  </a:moveTo>
                  <a:lnTo>
                    <a:pt x="40180" y="12326"/>
                  </a:lnTo>
                  <a:cubicBezTo>
                    <a:pt x="40356" y="12460"/>
                    <a:pt x="40531" y="12595"/>
                    <a:pt x="40706" y="12731"/>
                  </a:cubicBezTo>
                  <a:lnTo>
                    <a:pt x="40706" y="12731"/>
                  </a:lnTo>
                  <a:cubicBezTo>
                    <a:pt x="40539" y="12569"/>
                    <a:pt x="40372" y="12449"/>
                    <a:pt x="40180" y="12326"/>
                  </a:cubicBezTo>
                  <a:close/>
                  <a:moveTo>
                    <a:pt x="40706" y="12731"/>
                  </a:moveTo>
                  <a:lnTo>
                    <a:pt x="40706" y="12731"/>
                  </a:lnTo>
                  <a:cubicBezTo>
                    <a:pt x="40715" y="12740"/>
                    <a:pt x="40724" y="12748"/>
                    <a:pt x="40733" y="12757"/>
                  </a:cubicBezTo>
                  <a:cubicBezTo>
                    <a:pt x="40847" y="12881"/>
                    <a:pt x="40878" y="12915"/>
                    <a:pt x="40953" y="12924"/>
                  </a:cubicBezTo>
                  <a:lnTo>
                    <a:pt x="40953" y="12924"/>
                  </a:lnTo>
                  <a:cubicBezTo>
                    <a:pt x="40871" y="12860"/>
                    <a:pt x="40788" y="12795"/>
                    <a:pt x="40706" y="12731"/>
                  </a:cubicBezTo>
                  <a:close/>
                  <a:moveTo>
                    <a:pt x="40953" y="12924"/>
                  </a:moveTo>
                  <a:lnTo>
                    <a:pt x="40953" y="12924"/>
                  </a:lnTo>
                  <a:cubicBezTo>
                    <a:pt x="41021" y="12978"/>
                    <a:pt x="41090" y="13032"/>
                    <a:pt x="41158" y="13087"/>
                  </a:cubicBezTo>
                  <a:lnTo>
                    <a:pt x="41158" y="13087"/>
                  </a:lnTo>
                  <a:cubicBezTo>
                    <a:pt x="41121" y="13038"/>
                    <a:pt x="41088" y="12985"/>
                    <a:pt x="41060" y="12928"/>
                  </a:cubicBezTo>
                  <a:cubicBezTo>
                    <a:pt x="41014" y="12928"/>
                    <a:pt x="40980" y="12928"/>
                    <a:pt x="40953" y="12924"/>
                  </a:cubicBezTo>
                  <a:close/>
                  <a:moveTo>
                    <a:pt x="41158" y="13087"/>
                  </a:moveTo>
                  <a:cubicBezTo>
                    <a:pt x="41332" y="13315"/>
                    <a:pt x="41602" y="13469"/>
                    <a:pt x="41871" y="13739"/>
                  </a:cubicBezTo>
                  <a:cubicBezTo>
                    <a:pt x="41917" y="13739"/>
                    <a:pt x="41962" y="13751"/>
                    <a:pt x="42006" y="13772"/>
                  </a:cubicBezTo>
                  <a:lnTo>
                    <a:pt x="42006" y="13772"/>
                  </a:lnTo>
                  <a:cubicBezTo>
                    <a:pt x="41725" y="13541"/>
                    <a:pt x="41443" y="13313"/>
                    <a:pt x="41158" y="13087"/>
                  </a:cubicBezTo>
                  <a:close/>
                  <a:moveTo>
                    <a:pt x="42006" y="13772"/>
                  </a:moveTo>
                  <a:lnTo>
                    <a:pt x="42006" y="13772"/>
                  </a:lnTo>
                  <a:cubicBezTo>
                    <a:pt x="42136" y="13879"/>
                    <a:pt x="42266" y="13987"/>
                    <a:pt x="42395" y="14095"/>
                  </a:cubicBezTo>
                  <a:lnTo>
                    <a:pt x="42395" y="14095"/>
                  </a:lnTo>
                  <a:cubicBezTo>
                    <a:pt x="42386" y="14085"/>
                    <a:pt x="42377" y="14076"/>
                    <a:pt x="42368" y="14066"/>
                  </a:cubicBezTo>
                  <a:cubicBezTo>
                    <a:pt x="42244" y="13951"/>
                    <a:pt x="42127" y="13829"/>
                    <a:pt x="42006" y="13772"/>
                  </a:cubicBezTo>
                  <a:close/>
                  <a:moveTo>
                    <a:pt x="42395" y="14095"/>
                  </a:moveTo>
                  <a:cubicBezTo>
                    <a:pt x="42504" y="14210"/>
                    <a:pt x="42622" y="14319"/>
                    <a:pt x="42795" y="14432"/>
                  </a:cubicBezTo>
                  <a:lnTo>
                    <a:pt x="42795" y="14432"/>
                  </a:lnTo>
                  <a:cubicBezTo>
                    <a:pt x="42662" y="14319"/>
                    <a:pt x="42529" y="14206"/>
                    <a:pt x="42395" y="14095"/>
                  </a:cubicBezTo>
                  <a:close/>
                  <a:moveTo>
                    <a:pt x="42795" y="14432"/>
                  </a:moveTo>
                  <a:lnTo>
                    <a:pt x="42795" y="14432"/>
                  </a:lnTo>
                  <a:cubicBezTo>
                    <a:pt x="42954" y="14566"/>
                    <a:pt x="43112" y="14702"/>
                    <a:pt x="43269" y="14838"/>
                  </a:cubicBezTo>
                  <a:lnTo>
                    <a:pt x="43269" y="14838"/>
                  </a:lnTo>
                  <a:cubicBezTo>
                    <a:pt x="43205" y="14745"/>
                    <a:pt x="43112" y="14652"/>
                    <a:pt x="43023" y="14563"/>
                  </a:cubicBezTo>
                  <a:cubicBezTo>
                    <a:pt x="42937" y="14519"/>
                    <a:pt x="42862" y="14475"/>
                    <a:pt x="42795" y="14432"/>
                  </a:cubicBezTo>
                  <a:close/>
                  <a:moveTo>
                    <a:pt x="43269" y="14838"/>
                  </a:moveTo>
                  <a:cubicBezTo>
                    <a:pt x="43318" y="14909"/>
                    <a:pt x="43350" y="14979"/>
                    <a:pt x="43350" y="15047"/>
                  </a:cubicBezTo>
                  <a:cubicBezTo>
                    <a:pt x="43578" y="15166"/>
                    <a:pt x="43724" y="15279"/>
                    <a:pt x="43903" y="15394"/>
                  </a:cubicBezTo>
                  <a:lnTo>
                    <a:pt x="43903" y="15394"/>
                  </a:lnTo>
                  <a:cubicBezTo>
                    <a:pt x="43693" y="15207"/>
                    <a:pt x="43481" y="15022"/>
                    <a:pt x="43269" y="14838"/>
                  </a:cubicBezTo>
                  <a:close/>
                  <a:moveTo>
                    <a:pt x="43903" y="15394"/>
                  </a:moveTo>
                  <a:cubicBezTo>
                    <a:pt x="43996" y="15476"/>
                    <a:pt x="44088" y="15559"/>
                    <a:pt x="44181" y="15642"/>
                  </a:cubicBezTo>
                  <a:lnTo>
                    <a:pt x="44181" y="15642"/>
                  </a:lnTo>
                  <a:cubicBezTo>
                    <a:pt x="44168" y="15609"/>
                    <a:pt x="44161" y="15577"/>
                    <a:pt x="44161" y="15545"/>
                  </a:cubicBezTo>
                  <a:cubicBezTo>
                    <a:pt x="44063" y="15493"/>
                    <a:pt x="43980" y="15443"/>
                    <a:pt x="43903" y="15394"/>
                  </a:cubicBezTo>
                  <a:close/>
                  <a:moveTo>
                    <a:pt x="44181" y="15642"/>
                  </a:moveTo>
                  <a:cubicBezTo>
                    <a:pt x="44230" y="15771"/>
                    <a:pt x="44363" y="15904"/>
                    <a:pt x="44488" y="16029"/>
                  </a:cubicBezTo>
                  <a:cubicBezTo>
                    <a:pt x="44815" y="16198"/>
                    <a:pt x="44985" y="16525"/>
                    <a:pt x="45311" y="16682"/>
                  </a:cubicBezTo>
                  <a:lnTo>
                    <a:pt x="45311" y="16682"/>
                  </a:lnTo>
                  <a:cubicBezTo>
                    <a:pt x="44938" y="16331"/>
                    <a:pt x="44562" y="15985"/>
                    <a:pt x="44181" y="15642"/>
                  </a:cubicBezTo>
                  <a:close/>
                  <a:moveTo>
                    <a:pt x="45311" y="16682"/>
                  </a:moveTo>
                  <a:cubicBezTo>
                    <a:pt x="45312" y="16683"/>
                    <a:pt x="45312" y="16683"/>
                    <a:pt x="45313" y="16684"/>
                  </a:cubicBezTo>
                  <a:lnTo>
                    <a:pt x="45313" y="16684"/>
                  </a:lnTo>
                  <a:cubicBezTo>
                    <a:pt x="45313" y="16683"/>
                    <a:pt x="45313" y="16683"/>
                    <a:pt x="45313" y="16683"/>
                  </a:cubicBezTo>
                  <a:cubicBezTo>
                    <a:pt x="45312" y="16683"/>
                    <a:pt x="45312" y="16682"/>
                    <a:pt x="45311" y="16682"/>
                  </a:cubicBezTo>
                  <a:close/>
                  <a:moveTo>
                    <a:pt x="45313" y="16684"/>
                  </a:moveTo>
                  <a:cubicBezTo>
                    <a:pt x="45313" y="16853"/>
                    <a:pt x="45470" y="16853"/>
                    <a:pt x="45640" y="17010"/>
                  </a:cubicBezTo>
                  <a:lnTo>
                    <a:pt x="46621" y="17991"/>
                  </a:lnTo>
                  <a:cubicBezTo>
                    <a:pt x="46639" y="17991"/>
                    <a:pt x="46655" y="17994"/>
                    <a:pt x="46670" y="17998"/>
                  </a:cubicBezTo>
                  <a:lnTo>
                    <a:pt x="46670" y="17998"/>
                  </a:lnTo>
                  <a:cubicBezTo>
                    <a:pt x="46223" y="17553"/>
                    <a:pt x="45771" y="17115"/>
                    <a:pt x="45313" y="16684"/>
                  </a:cubicBezTo>
                  <a:close/>
                  <a:moveTo>
                    <a:pt x="46670" y="17998"/>
                  </a:moveTo>
                  <a:cubicBezTo>
                    <a:pt x="46713" y="18041"/>
                    <a:pt x="46757" y="18085"/>
                    <a:pt x="46800" y="18128"/>
                  </a:cubicBezTo>
                  <a:lnTo>
                    <a:pt x="46800" y="18128"/>
                  </a:lnTo>
                  <a:cubicBezTo>
                    <a:pt x="46760" y="18065"/>
                    <a:pt x="46728" y="18015"/>
                    <a:pt x="46670" y="17998"/>
                  </a:cubicBezTo>
                  <a:close/>
                  <a:moveTo>
                    <a:pt x="46800" y="18128"/>
                  </a:moveTo>
                  <a:cubicBezTo>
                    <a:pt x="46836" y="18185"/>
                    <a:pt x="46877" y="18253"/>
                    <a:pt x="46948" y="18318"/>
                  </a:cubicBezTo>
                  <a:lnTo>
                    <a:pt x="47432" y="18816"/>
                  </a:lnTo>
                  <a:cubicBezTo>
                    <a:pt x="48732" y="20106"/>
                    <a:pt x="49944" y="21485"/>
                    <a:pt x="51131" y="22889"/>
                  </a:cubicBezTo>
                  <a:lnTo>
                    <a:pt x="51131" y="22889"/>
                  </a:lnTo>
                  <a:cubicBezTo>
                    <a:pt x="49759" y="21234"/>
                    <a:pt x="48314" y="19645"/>
                    <a:pt x="46800" y="18128"/>
                  </a:cubicBezTo>
                  <a:close/>
                  <a:moveTo>
                    <a:pt x="51131" y="22889"/>
                  </a:moveTo>
                  <a:cubicBezTo>
                    <a:pt x="51607" y="23462"/>
                    <a:pt x="52073" y="24042"/>
                    <a:pt x="52531" y="24630"/>
                  </a:cubicBezTo>
                  <a:lnTo>
                    <a:pt x="52531" y="24630"/>
                  </a:lnTo>
                  <a:cubicBezTo>
                    <a:pt x="52518" y="24605"/>
                    <a:pt x="52509" y="24574"/>
                    <a:pt x="52509" y="24534"/>
                  </a:cubicBezTo>
                  <a:cubicBezTo>
                    <a:pt x="52051" y="23984"/>
                    <a:pt x="51593" y="23434"/>
                    <a:pt x="51131" y="22889"/>
                  </a:cubicBezTo>
                  <a:close/>
                  <a:moveTo>
                    <a:pt x="52531" y="24630"/>
                  </a:moveTo>
                  <a:lnTo>
                    <a:pt x="52531" y="24630"/>
                  </a:lnTo>
                  <a:cubicBezTo>
                    <a:pt x="52546" y="24658"/>
                    <a:pt x="52566" y="24679"/>
                    <a:pt x="52586" y="24700"/>
                  </a:cubicBezTo>
                  <a:lnTo>
                    <a:pt x="52586" y="24700"/>
                  </a:lnTo>
                  <a:cubicBezTo>
                    <a:pt x="52568" y="24677"/>
                    <a:pt x="52549" y="24654"/>
                    <a:pt x="52531" y="24630"/>
                  </a:cubicBezTo>
                  <a:close/>
                  <a:moveTo>
                    <a:pt x="52586" y="24700"/>
                  </a:moveTo>
                  <a:cubicBezTo>
                    <a:pt x="52607" y="24728"/>
                    <a:pt x="52628" y="24755"/>
                    <a:pt x="52650" y="24783"/>
                  </a:cubicBezTo>
                  <a:lnTo>
                    <a:pt x="52650" y="24783"/>
                  </a:lnTo>
                  <a:cubicBezTo>
                    <a:pt x="52634" y="24750"/>
                    <a:pt x="52610" y="24725"/>
                    <a:pt x="52586" y="24700"/>
                  </a:cubicBezTo>
                  <a:close/>
                  <a:moveTo>
                    <a:pt x="52650" y="24783"/>
                  </a:moveTo>
                  <a:cubicBezTo>
                    <a:pt x="52660" y="24804"/>
                    <a:pt x="52666" y="24829"/>
                    <a:pt x="52666" y="24861"/>
                  </a:cubicBezTo>
                  <a:cubicBezTo>
                    <a:pt x="52784" y="25088"/>
                    <a:pt x="52978" y="25239"/>
                    <a:pt x="53138" y="25420"/>
                  </a:cubicBezTo>
                  <a:lnTo>
                    <a:pt x="53138" y="25420"/>
                  </a:lnTo>
                  <a:cubicBezTo>
                    <a:pt x="52976" y="25206"/>
                    <a:pt x="52813" y="24994"/>
                    <a:pt x="52650" y="24783"/>
                  </a:cubicBezTo>
                  <a:close/>
                  <a:moveTo>
                    <a:pt x="53138" y="25420"/>
                  </a:moveTo>
                  <a:cubicBezTo>
                    <a:pt x="53183" y="25480"/>
                    <a:pt x="53229" y="25540"/>
                    <a:pt x="53274" y="25601"/>
                  </a:cubicBezTo>
                  <a:lnTo>
                    <a:pt x="53274" y="25601"/>
                  </a:lnTo>
                  <a:cubicBezTo>
                    <a:pt x="53234" y="25536"/>
                    <a:pt x="53188" y="25476"/>
                    <a:pt x="53138" y="25420"/>
                  </a:cubicBezTo>
                  <a:close/>
                  <a:moveTo>
                    <a:pt x="53274" y="25601"/>
                  </a:moveTo>
                  <a:cubicBezTo>
                    <a:pt x="53291" y="25628"/>
                    <a:pt x="53306" y="25656"/>
                    <a:pt x="53320" y="25685"/>
                  </a:cubicBezTo>
                  <a:cubicBezTo>
                    <a:pt x="53320" y="25787"/>
                    <a:pt x="53391" y="25823"/>
                    <a:pt x="53484" y="25881"/>
                  </a:cubicBezTo>
                  <a:lnTo>
                    <a:pt x="53484" y="25881"/>
                  </a:lnTo>
                  <a:cubicBezTo>
                    <a:pt x="53414" y="25788"/>
                    <a:pt x="53344" y="25694"/>
                    <a:pt x="53274" y="25601"/>
                  </a:cubicBezTo>
                  <a:close/>
                  <a:moveTo>
                    <a:pt x="53484" y="25881"/>
                  </a:moveTo>
                  <a:cubicBezTo>
                    <a:pt x="53669" y="26130"/>
                    <a:pt x="53853" y="26379"/>
                    <a:pt x="54035" y="26630"/>
                  </a:cubicBezTo>
                  <a:lnTo>
                    <a:pt x="54035" y="26630"/>
                  </a:lnTo>
                  <a:cubicBezTo>
                    <a:pt x="53905" y="26420"/>
                    <a:pt x="53780" y="26268"/>
                    <a:pt x="53647" y="26012"/>
                  </a:cubicBezTo>
                  <a:cubicBezTo>
                    <a:pt x="53592" y="25952"/>
                    <a:pt x="53535" y="25913"/>
                    <a:pt x="53484" y="25881"/>
                  </a:cubicBezTo>
                  <a:close/>
                  <a:moveTo>
                    <a:pt x="54035" y="26630"/>
                  </a:moveTo>
                  <a:cubicBezTo>
                    <a:pt x="54071" y="26689"/>
                    <a:pt x="54108" y="26752"/>
                    <a:pt x="54145" y="26823"/>
                  </a:cubicBezTo>
                  <a:cubicBezTo>
                    <a:pt x="54276" y="26966"/>
                    <a:pt x="54297" y="27099"/>
                    <a:pt x="54401" y="27139"/>
                  </a:cubicBezTo>
                  <a:lnTo>
                    <a:pt x="54401" y="27139"/>
                  </a:lnTo>
                  <a:cubicBezTo>
                    <a:pt x="54279" y="26969"/>
                    <a:pt x="54158" y="26799"/>
                    <a:pt x="54035" y="26630"/>
                  </a:cubicBezTo>
                  <a:close/>
                  <a:moveTo>
                    <a:pt x="54401" y="27139"/>
                  </a:moveTo>
                  <a:cubicBezTo>
                    <a:pt x="54474" y="27241"/>
                    <a:pt x="54546" y="27343"/>
                    <a:pt x="54619" y="27446"/>
                  </a:cubicBezTo>
                  <a:lnTo>
                    <a:pt x="54619" y="27446"/>
                  </a:lnTo>
                  <a:cubicBezTo>
                    <a:pt x="54569" y="27351"/>
                    <a:pt x="54520" y="27251"/>
                    <a:pt x="54472" y="27151"/>
                  </a:cubicBezTo>
                  <a:cubicBezTo>
                    <a:pt x="54444" y="27151"/>
                    <a:pt x="54421" y="27146"/>
                    <a:pt x="54401" y="27139"/>
                  </a:cubicBezTo>
                  <a:close/>
                  <a:moveTo>
                    <a:pt x="54619" y="27446"/>
                  </a:moveTo>
                  <a:cubicBezTo>
                    <a:pt x="54731" y="27663"/>
                    <a:pt x="54847" y="27857"/>
                    <a:pt x="54956" y="27975"/>
                  </a:cubicBezTo>
                  <a:cubicBezTo>
                    <a:pt x="55126" y="28132"/>
                    <a:pt x="55126" y="28302"/>
                    <a:pt x="55283" y="28459"/>
                  </a:cubicBezTo>
                  <a:cubicBezTo>
                    <a:pt x="55453" y="28629"/>
                    <a:pt x="55610" y="28956"/>
                    <a:pt x="55780" y="29283"/>
                  </a:cubicBezTo>
                  <a:cubicBezTo>
                    <a:pt x="55937" y="29283"/>
                    <a:pt x="55937" y="29440"/>
                    <a:pt x="55937" y="29440"/>
                  </a:cubicBezTo>
                  <a:cubicBezTo>
                    <a:pt x="58397" y="33209"/>
                    <a:pt x="60517" y="37134"/>
                    <a:pt x="62322" y="41217"/>
                  </a:cubicBezTo>
                  <a:cubicBezTo>
                    <a:pt x="62390" y="41357"/>
                    <a:pt x="62459" y="41468"/>
                    <a:pt x="62517" y="41562"/>
                  </a:cubicBezTo>
                  <a:lnTo>
                    <a:pt x="62517" y="41562"/>
                  </a:lnTo>
                  <a:cubicBezTo>
                    <a:pt x="60361" y="36590"/>
                    <a:pt x="57719" y="31841"/>
                    <a:pt x="54619" y="27446"/>
                  </a:cubicBezTo>
                  <a:close/>
                  <a:moveTo>
                    <a:pt x="62517" y="41562"/>
                  </a:moveTo>
                  <a:cubicBezTo>
                    <a:pt x="62561" y="41664"/>
                    <a:pt x="62606" y="41767"/>
                    <a:pt x="62650" y="41869"/>
                  </a:cubicBezTo>
                  <a:lnTo>
                    <a:pt x="62650" y="41869"/>
                  </a:lnTo>
                  <a:cubicBezTo>
                    <a:pt x="62649" y="41780"/>
                    <a:pt x="62594" y="41686"/>
                    <a:pt x="62517" y="41562"/>
                  </a:cubicBezTo>
                  <a:close/>
                  <a:moveTo>
                    <a:pt x="62650" y="41869"/>
                  </a:moveTo>
                  <a:lnTo>
                    <a:pt x="62650" y="41869"/>
                  </a:lnTo>
                  <a:cubicBezTo>
                    <a:pt x="62650" y="41870"/>
                    <a:pt x="62650" y="41870"/>
                    <a:pt x="62650" y="41871"/>
                  </a:cubicBezTo>
                  <a:cubicBezTo>
                    <a:pt x="62652" y="41876"/>
                    <a:pt x="62654" y="41881"/>
                    <a:pt x="62657" y="41886"/>
                  </a:cubicBezTo>
                  <a:lnTo>
                    <a:pt x="62657" y="41886"/>
                  </a:lnTo>
                  <a:cubicBezTo>
                    <a:pt x="62654" y="41880"/>
                    <a:pt x="62652" y="41875"/>
                    <a:pt x="62650" y="41869"/>
                  </a:cubicBezTo>
                  <a:close/>
                  <a:moveTo>
                    <a:pt x="62657" y="41886"/>
                  </a:moveTo>
                  <a:lnTo>
                    <a:pt x="62657" y="41886"/>
                  </a:lnTo>
                  <a:cubicBezTo>
                    <a:pt x="62684" y="41950"/>
                    <a:pt x="62711" y="42014"/>
                    <a:pt x="62739" y="42077"/>
                  </a:cubicBezTo>
                  <a:lnTo>
                    <a:pt x="62739" y="42077"/>
                  </a:lnTo>
                  <a:cubicBezTo>
                    <a:pt x="62716" y="42020"/>
                    <a:pt x="62690" y="41957"/>
                    <a:pt x="62657" y="41886"/>
                  </a:cubicBezTo>
                  <a:close/>
                  <a:moveTo>
                    <a:pt x="62739" y="42077"/>
                  </a:moveTo>
                  <a:cubicBezTo>
                    <a:pt x="62791" y="42212"/>
                    <a:pt x="62822" y="42314"/>
                    <a:pt x="62877" y="42404"/>
                  </a:cubicBezTo>
                  <a:lnTo>
                    <a:pt x="62877" y="42404"/>
                  </a:lnTo>
                  <a:cubicBezTo>
                    <a:pt x="62831" y="42295"/>
                    <a:pt x="62785" y="42186"/>
                    <a:pt x="62739" y="42077"/>
                  </a:cubicBezTo>
                  <a:close/>
                  <a:moveTo>
                    <a:pt x="62877" y="42404"/>
                  </a:moveTo>
                  <a:lnTo>
                    <a:pt x="62877" y="42404"/>
                  </a:lnTo>
                  <a:cubicBezTo>
                    <a:pt x="62911" y="42485"/>
                    <a:pt x="62945" y="42567"/>
                    <a:pt x="62979" y="42648"/>
                  </a:cubicBezTo>
                  <a:lnTo>
                    <a:pt x="62979" y="42648"/>
                  </a:lnTo>
                  <a:cubicBezTo>
                    <a:pt x="62977" y="42608"/>
                    <a:pt x="62977" y="42567"/>
                    <a:pt x="62977" y="42525"/>
                  </a:cubicBezTo>
                  <a:cubicBezTo>
                    <a:pt x="62934" y="42486"/>
                    <a:pt x="62903" y="42446"/>
                    <a:pt x="62877" y="42404"/>
                  </a:cubicBezTo>
                  <a:close/>
                  <a:moveTo>
                    <a:pt x="62979" y="42648"/>
                  </a:moveTo>
                  <a:cubicBezTo>
                    <a:pt x="62986" y="42773"/>
                    <a:pt x="63015" y="42894"/>
                    <a:pt x="63134" y="43022"/>
                  </a:cubicBezTo>
                  <a:cubicBezTo>
                    <a:pt x="63082" y="42897"/>
                    <a:pt x="63031" y="42773"/>
                    <a:pt x="62979" y="42648"/>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7" name="Google Shape;3497;p20"/>
            <p:cNvSpPr/>
            <p:nvPr/>
          </p:nvSpPr>
          <p:spPr>
            <a:xfrm>
              <a:off x="6737325" y="1930925"/>
              <a:ext cx="25" cy="16400"/>
            </a:xfrm>
            <a:custGeom>
              <a:rect b="b" l="l" r="r" t="t"/>
              <a:pathLst>
                <a:path extrusionOk="0" h="656" w="1">
                  <a:moveTo>
                    <a:pt x="1" y="655"/>
                  </a:moveTo>
                  <a:lnTo>
                    <a:pt x="1" y="1"/>
                  </a:lnTo>
                  <a:lnTo>
                    <a:pt x="1" y="171"/>
                  </a:lnTo>
                  <a:close/>
                </a:path>
              </a:pathLst>
            </a:custGeom>
            <a:solidFill>
              <a:srgbClr val="DD4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8" name="Google Shape;3498;p20"/>
            <p:cNvSpPr/>
            <p:nvPr/>
          </p:nvSpPr>
          <p:spPr>
            <a:xfrm>
              <a:off x="6741575" y="2008775"/>
              <a:ext cx="25" cy="16400"/>
            </a:xfrm>
            <a:custGeom>
              <a:rect b="b" l="l" r="r" t="t"/>
              <a:pathLst>
                <a:path extrusionOk="0" h="656" w="1">
                  <a:moveTo>
                    <a:pt x="1" y="655"/>
                  </a:moveTo>
                  <a:lnTo>
                    <a:pt x="1" y="1"/>
                  </a:lnTo>
                  <a:lnTo>
                    <a:pt x="1" y="1"/>
                  </a:lnTo>
                  <a:close/>
                </a:path>
              </a:pathLst>
            </a:custGeom>
            <a:solidFill>
              <a:srgbClr val="DD4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9" name="Google Shape;3499;p20"/>
            <p:cNvSpPr/>
            <p:nvPr/>
          </p:nvSpPr>
          <p:spPr>
            <a:xfrm>
              <a:off x="3098200" y="5005825"/>
              <a:ext cx="12450" cy="12450"/>
            </a:xfrm>
            <a:custGeom>
              <a:rect b="b" l="l" r="r" t="t"/>
              <a:pathLst>
                <a:path extrusionOk="0" h="498" w="498">
                  <a:moveTo>
                    <a:pt x="0" y="0"/>
                  </a:moveTo>
                  <a:lnTo>
                    <a:pt x="497" y="497"/>
                  </a:lnTo>
                  <a:close/>
                </a:path>
              </a:pathLst>
            </a:custGeom>
            <a:solidFill>
              <a:srgbClr val="DD4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0" name="Google Shape;3500;p20"/>
            <p:cNvSpPr/>
            <p:nvPr/>
          </p:nvSpPr>
          <p:spPr>
            <a:xfrm>
              <a:off x="6733400" y="1890050"/>
              <a:ext cx="3950" cy="32725"/>
            </a:xfrm>
            <a:custGeom>
              <a:rect b="b" l="l" r="r" t="t"/>
              <a:pathLst>
                <a:path extrusionOk="0" h="1309" w="158">
                  <a:moveTo>
                    <a:pt x="1" y="0"/>
                  </a:moveTo>
                  <a:lnTo>
                    <a:pt x="1" y="170"/>
                  </a:lnTo>
                  <a:cubicBezTo>
                    <a:pt x="60" y="293"/>
                    <a:pt x="96" y="416"/>
                    <a:pt x="119" y="547"/>
                  </a:cubicBezTo>
                  <a:lnTo>
                    <a:pt x="119" y="547"/>
                  </a:lnTo>
                  <a:cubicBezTo>
                    <a:pt x="96" y="372"/>
                    <a:pt x="60" y="187"/>
                    <a:pt x="1" y="0"/>
                  </a:cubicBezTo>
                  <a:close/>
                  <a:moveTo>
                    <a:pt x="119" y="547"/>
                  </a:moveTo>
                  <a:cubicBezTo>
                    <a:pt x="158" y="839"/>
                    <a:pt x="158" y="1104"/>
                    <a:pt x="158" y="1309"/>
                  </a:cubicBezTo>
                  <a:cubicBezTo>
                    <a:pt x="158" y="1006"/>
                    <a:pt x="158" y="765"/>
                    <a:pt x="119" y="547"/>
                  </a:cubicBezTo>
                  <a:close/>
                </a:path>
              </a:pathLst>
            </a:custGeom>
            <a:solidFill>
              <a:srgbClr val="DD4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1" name="Google Shape;3501;p20"/>
            <p:cNvSpPr/>
            <p:nvPr/>
          </p:nvSpPr>
          <p:spPr>
            <a:xfrm>
              <a:off x="3147250" y="5042775"/>
              <a:ext cx="32750" cy="24575"/>
            </a:xfrm>
            <a:custGeom>
              <a:rect b="b" l="l" r="r" t="t"/>
              <a:pathLst>
                <a:path extrusionOk="0" h="983" w="1310">
                  <a:moveTo>
                    <a:pt x="1309" y="982"/>
                  </a:moveTo>
                  <a:cubicBezTo>
                    <a:pt x="825" y="655"/>
                    <a:pt x="498" y="328"/>
                    <a:pt x="1" y="1"/>
                  </a:cubicBezTo>
                  <a:cubicBezTo>
                    <a:pt x="498" y="328"/>
                    <a:pt x="825" y="655"/>
                    <a:pt x="1309" y="982"/>
                  </a:cubicBezTo>
                  <a:close/>
                </a:path>
              </a:pathLst>
            </a:custGeom>
            <a:solidFill>
              <a:srgbClr val="DD4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2" name="Google Shape;3502;p20"/>
            <p:cNvSpPr/>
            <p:nvPr/>
          </p:nvSpPr>
          <p:spPr>
            <a:xfrm>
              <a:off x="6741575" y="2004525"/>
              <a:ext cx="25" cy="25"/>
            </a:xfrm>
            <a:custGeom>
              <a:rect b="b" l="l" r="r" t="t"/>
              <a:pathLst>
                <a:path extrusionOk="0" h="1" w="1">
                  <a:moveTo>
                    <a:pt x="1" y="1"/>
                  </a:moveTo>
                  <a:lnTo>
                    <a:pt x="1" y="1"/>
                  </a:lnTo>
                  <a:close/>
                </a:path>
              </a:pathLst>
            </a:custGeom>
            <a:solidFill>
              <a:srgbClr val="DD4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3" name="Google Shape;3503;p20"/>
            <p:cNvSpPr/>
            <p:nvPr/>
          </p:nvSpPr>
          <p:spPr>
            <a:xfrm>
              <a:off x="6741575" y="1947300"/>
              <a:ext cx="25" cy="16375"/>
            </a:xfrm>
            <a:custGeom>
              <a:rect b="b" l="l" r="r" t="t"/>
              <a:pathLst>
                <a:path extrusionOk="0" h="655" w="1">
                  <a:moveTo>
                    <a:pt x="1" y="654"/>
                  </a:moveTo>
                  <a:lnTo>
                    <a:pt x="1" y="0"/>
                  </a:lnTo>
                  <a:lnTo>
                    <a:pt x="1" y="497"/>
                  </a:lnTo>
                  <a:close/>
                </a:path>
              </a:pathLst>
            </a:custGeom>
            <a:solidFill>
              <a:srgbClr val="DD4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4" name="Google Shape;3504;p20"/>
            <p:cNvSpPr/>
            <p:nvPr/>
          </p:nvSpPr>
          <p:spPr>
            <a:xfrm>
              <a:off x="6741575" y="1967900"/>
              <a:ext cx="25" cy="8200"/>
            </a:xfrm>
            <a:custGeom>
              <a:rect b="b" l="l" r="r" t="t"/>
              <a:pathLst>
                <a:path extrusionOk="0" h="328" w="1">
                  <a:moveTo>
                    <a:pt x="1" y="328"/>
                  </a:moveTo>
                  <a:lnTo>
                    <a:pt x="1" y="0"/>
                  </a:lnTo>
                  <a:lnTo>
                    <a:pt x="1" y="157"/>
                  </a:lnTo>
                  <a:close/>
                </a:path>
              </a:pathLst>
            </a:custGeom>
            <a:solidFill>
              <a:srgbClr val="DD4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5" name="Google Shape;3505;p20"/>
            <p:cNvSpPr/>
            <p:nvPr/>
          </p:nvSpPr>
          <p:spPr>
            <a:xfrm>
              <a:off x="6741575" y="2033325"/>
              <a:ext cx="3950" cy="8200"/>
            </a:xfrm>
            <a:custGeom>
              <a:rect b="b" l="l" r="r" t="t"/>
              <a:pathLst>
                <a:path extrusionOk="0" h="328" w="158">
                  <a:moveTo>
                    <a:pt x="1" y="0"/>
                  </a:moveTo>
                  <a:cubicBezTo>
                    <a:pt x="158" y="157"/>
                    <a:pt x="158" y="327"/>
                    <a:pt x="158" y="327"/>
                  </a:cubicBezTo>
                  <a:lnTo>
                    <a:pt x="158" y="157"/>
                  </a:lnTo>
                  <a:cubicBezTo>
                    <a:pt x="158" y="157"/>
                    <a:pt x="158" y="0"/>
                    <a:pt x="1" y="0"/>
                  </a:cubicBezTo>
                  <a:close/>
                </a:path>
              </a:pathLst>
            </a:custGeom>
            <a:solidFill>
              <a:srgbClr val="DD46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6" name="Google Shape;3506;p20"/>
            <p:cNvSpPr/>
            <p:nvPr/>
          </p:nvSpPr>
          <p:spPr>
            <a:xfrm>
              <a:off x="6733400" y="1886125"/>
              <a:ext cx="25" cy="3950"/>
            </a:xfrm>
            <a:custGeom>
              <a:rect b="b" l="l" r="r" t="t"/>
              <a:pathLst>
                <a:path extrusionOk="0" h="158" w="1">
                  <a:moveTo>
                    <a:pt x="1" y="0"/>
                  </a:moveTo>
                  <a:lnTo>
                    <a:pt x="1" y="157"/>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7" name="Google Shape;3507;p20"/>
            <p:cNvSpPr/>
            <p:nvPr/>
          </p:nvSpPr>
          <p:spPr>
            <a:xfrm>
              <a:off x="6737325" y="1922750"/>
              <a:ext cx="25" cy="8200"/>
            </a:xfrm>
            <a:custGeom>
              <a:rect b="b" l="l" r="r" t="t"/>
              <a:pathLst>
                <a:path extrusionOk="0" h="328" w="1">
                  <a:moveTo>
                    <a:pt x="1" y="1"/>
                  </a:moveTo>
                  <a:lnTo>
                    <a:pt x="1" y="328"/>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8" name="Google Shape;3508;p20"/>
            <p:cNvSpPr/>
            <p:nvPr/>
          </p:nvSpPr>
          <p:spPr>
            <a:xfrm>
              <a:off x="6741575" y="1963650"/>
              <a:ext cx="25" cy="4275"/>
            </a:xfrm>
            <a:custGeom>
              <a:rect b="b" l="l" r="r" t="t"/>
              <a:pathLst>
                <a:path extrusionOk="0" h="171" w="1">
                  <a:moveTo>
                    <a:pt x="1" y="0"/>
                  </a:moveTo>
                  <a:lnTo>
                    <a:pt x="1" y="170"/>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9" name="Google Shape;3509;p20"/>
            <p:cNvSpPr/>
            <p:nvPr/>
          </p:nvSpPr>
          <p:spPr>
            <a:xfrm>
              <a:off x="6741575" y="2004525"/>
              <a:ext cx="25" cy="4275"/>
            </a:xfrm>
            <a:custGeom>
              <a:rect b="b" l="l" r="r" t="t"/>
              <a:pathLst>
                <a:path extrusionOk="0" h="171" w="1">
                  <a:moveTo>
                    <a:pt x="1" y="1"/>
                  </a:moveTo>
                  <a:lnTo>
                    <a:pt x="1" y="171"/>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0" name="Google Shape;3510;p20"/>
            <p:cNvSpPr/>
            <p:nvPr/>
          </p:nvSpPr>
          <p:spPr>
            <a:xfrm>
              <a:off x="6745500" y="2041500"/>
              <a:ext cx="25" cy="3950"/>
            </a:xfrm>
            <a:custGeom>
              <a:rect b="b" l="l" r="r" t="t"/>
              <a:pathLst>
                <a:path extrusionOk="0" h="158" w="1">
                  <a:moveTo>
                    <a:pt x="1" y="0"/>
                  </a:moveTo>
                  <a:lnTo>
                    <a:pt x="1" y="157"/>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1" name="Google Shape;3511;p20"/>
            <p:cNvSpPr/>
            <p:nvPr/>
          </p:nvSpPr>
          <p:spPr>
            <a:xfrm>
              <a:off x="6717050" y="1771625"/>
              <a:ext cx="25" cy="25"/>
            </a:xfrm>
            <a:custGeom>
              <a:rect b="b" l="l" r="r" t="t"/>
              <a:pathLst>
                <a:path extrusionOk="0" h="1" w="1">
                  <a:moveTo>
                    <a:pt x="0" y="1"/>
                  </a:move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2" name="Google Shape;3512;p20"/>
            <p:cNvSpPr/>
            <p:nvPr/>
          </p:nvSpPr>
          <p:spPr>
            <a:xfrm>
              <a:off x="6631025" y="1423900"/>
              <a:ext cx="25" cy="25"/>
            </a:xfrm>
            <a:custGeom>
              <a:rect b="b" l="l" r="r" t="t"/>
              <a:pathLst>
                <a:path extrusionOk="0" h="1" w="1">
                  <a:moveTo>
                    <a:pt x="0" y="1"/>
                  </a:move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3" name="Google Shape;3513;p20"/>
            <p:cNvSpPr/>
            <p:nvPr/>
          </p:nvSpPr>
          <p:spPr>
            <a:xfrm>
              <a:off x="6729150" y="1845225"/>
              <a:ext cx="25" cy="3950"/>
            </a:xfrm>
            <a:custGeom>
              <a:rect b="b" l="l" r="r" t="t"/>
              <a:pathLst>
                <a:path extrusionOk="0" h="158" w="1">
                  <a:moveTo>
                    <a:pt x="1" y="1"/>
                  </a:moveTo>
                  <a:lnTo>
                    <a:pt x="1" y="158"/>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4" name="Google Shape;3514;p20"/>
            <p:cNvSpPr/>
            <p:nvPr/>
          </p:nvSpPr>
          <p:spPr>
            <a:xfrm>
              <a:off x="6704625" y="1689850"/>
              <a:ext cx="25" cy="3950"/>
            </a:xfrm>
            <a:custGeom>
              <a:rect b="b" l="l" r="r" t="t"/>
              <a:pathLst>
                <a:path extrusionOk="0" h="158" w="1">
                  <a:moveTo>
                    <a:pt x="0" y="0"/>
                  </a:moveTo>
                  <a:lnTo>
                    <a:pt x="0" y="158"/>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5" name="Google Shape;3515;p20"/>
            <p:cNvSpPr/>
            <p:nvPr/>
          </p:nvSpPr>
          <p:spPr>
            <a:xfrm>
              <a:off x="6618925" y="1387275"/>
              <a:ext cx="25" cy="25"/>
            </a:xfrm>
            <a:custGeom>
              <a:rect b="b" l="l" r="r" t="t"/>
              <a:pathLst>
                <a:path extrusionOk="0" h="1" w="1">
                  <a:moveTo>
                    <a:pt x="0" y="0"/>
                  </a:moveTo>
                  <a:lnTo>
                    <a:pt x="0" y="0"/>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6" name="Google Shape;3516;p20"/>
            <p:cNvSpPr/>
            <p:nvPr/>
          </p:nvSpPr>
          <p:spPr>
            <a:xfrm>
              <a:off x="6688275" y="1612000"/>
              <a:ext cx="25" cy="4275"/>
            </a:xfrm>
            <a:custGeom>
              <a:rect b="b" l="l" r="r" t="t"/>
              <a:pathLst>
                <a:path extrusionOk="0" h="171" w="1">
                  <a:moveTo>
                    <a:pt x="0" y="0"/>
                  </a:moveTo>
                  <a:lnTo>
                    <a:pt x="0" y="170"/>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7" name="Google Shape;3517;p20"/>
            <p:cNvSpPr/>
            <p:nvPr/>
          </p:nvSpPr>
          <p:spPr>
            <a:xfrm>
              <a:off x="6602550" y="1350300"/>
              <a:ext cx="3950" cy="25"/>
            </a:xfrm>
            <a:custGeom>
              <a:rect b="b" l="l" r="r" t="t"/>
              <a:pathLst>
                <a:path extrusionOk="0" h="1" w="158">
                  <a:moveTo>
                    <a:pt x="1" y="1"/>
                  </a:moveTo>
                  <a:lnTo>
                    <a:pt x="158" y="1"/>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8" name="Google Shape;3518;p20"/>
            <p:cNvSpPr/>
            <p:nvPr/>
          </p:nvSpPr>
          <p:spPr>
            <a:xfrm>
              <a:off x="6696450" y="1652875"/>
              <a:ext cx="25" cy="4300"/>
            </a:xfrm>
            <a:custGeom>
              <a:rect b="b" l="l" r="r" t="t"/>
              <a:pathLst>
                <a:path extrusionOk="0" h="172" w="1">
                  <a:moveTo>
                    <a:pt x="0" y="1"/>
                  </a:moveTo>
                  <a:lnTo>
                    <a:pt x="0" y="171"/>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9" name="Google Shape;3519;p20"/>
            <p:cNvSpPr/>
            <p:nvPr/>
          </p:nvSpPr>
          <p:spPr>
            <a:xfrm>
              <a:off x="6667975" y="1538400"/>
              <a:ext cx="25" cy="25"/>
            </a:xfrm>
            <a:custGeom>
              <a:rect b="b" l="l" r="r" t="t"/>
              <a:pathLst>
                <a:path extrusionOk="0" h="1" w="1">
                  <a:moveTo>
                    <a:pt x="1" y="0"/>
                  </a:move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0" name="Google Shape;3520;p20"/>
            <p:cNvSpPr/>
            <p:nvPr/>
          </p:nvSpPr>
          <p:spPr>
            <a:xfrm>
              <a:off x="6676150" y="1575350"/>
              <a:ext cx="3950" cy="3950"/>
            </a:xfrm>
            <a:custGeom>
              <a:rect b="b" l="l" r="r" t="t"/>
              <a:pathLst>
                <a:path extrusionOk="0" h="158" w="158">
                  <a:moveTo>
                    <a:pt x="1" y="1"/>
                  </a:moveTo>
                  <a:lnTo>
                    <a:pt x="158" y="158"/>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1" name="Google Shape;3521;p20"/>
            <p:cNvSpPr/>
            <p:nvPr/>
          </p:nvSpPr>
          <p:spPr>
            <a:xfrm>
              <a:off x="6725225" y="1808275"/>
              <a:ext cx="25" cy="25"/>
            </a:xfrm>
            <a:custGeom>
              <a:rect b="b" l="l" r="r" t="t"/>
              <a:pathLst>
                <a:path extrusionOk="0" h="1" w="1">
                  <a:moveTo>
                    <a:pt x="1" y="0"/>
                  </a:moveTo>
                  <a:lnTo>
                    <a:pt x="1" y="0"/>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2" name="Google Shape;3522;p20"/>
            <p:cNvSpPr/>
            <p:nvPr/>
          </p:nvSpPr>
          <p:spPr>
            <a:xfrm>
              <a:off x="6712800" y="1730750"/>
              <a:ext cx="25" cy="3950"/>
            </a:xfrm>
            <a:custGeom>
              <a:rect b="b" l="l" r="r" t="t"/>
              <a:pathLst>
                <a:path extrusionOk="0" h="158" w="1">
                  <a:moveTo>
                    <a:pt x="0" y="0"/>
                  </a:moveTo>
                  <a:lnTo>
                    <a:pt x="0" y="157"/>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3" name="Google Shape;3523;p20"/>
            <p:cNvSpPr/>
            <p:nvPr/>
          </p:nvSpPr>
          <p:spPr>
            <a:xfrm>
              <a:off x="6590125" y="1313675"/>
              <a:ext cx="25" cy="25"/>
            </a:xfrm>
            <a:custGeom>
              <a:rect b="b" l="l" r="r" t="t"/>
              <a:pathLst>
                <a:path extrusionOk="0" h="1" w="1">
                  <a:moveTo>
                    <a:pt x="1" y="0"/>
                  </a:move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4" name="Google Shape;3524;p20"/>
            <p:cNvSpPr/>
            <p:nvPr/>
          </p:nvSpPr>
          <p:spPr>
            <a:xfrm>
              <a:off x="3531625" y="5329000"/>
              <a:ext cx="12450" cy="8200"/>
            </a:xfrm>
            <a:custGeom>
              <a:rect b="b" l="l" r="r" t="t"/>
              <a:pathLst>
                <a:path extrusionOk="0" h="328" w="498">
                  <a:moveTo>
                    <a:pt x="0" y="1"/>
                  </a:moveTo>
                  <a:cubicBezTo>
                    <a:pt x="170" y="158"/>
                    <a:pt x="327" y="328"/>
                    <a:pt x="497" y="328"/>
                  </a:cubicBezTo>
                  <a:cubicBezTo>
                    <a:pt x="327" y="328"/>
                    <a:pt x="170" y="158"/>
                    <a:pt x="0" y="1"/>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5" name="Google Shape;3525;p20"/>
            <p:cNvSpPr/>
            <p:nvPr/>
          </p:nvSpPr>
          <p:spPr>
            <a:xfrm>
              <a:off x="3400775" y="5234800"/>
              <a:ext cx="12450" cy="4275"/>
            </a:xfrm>
            <a:custGeom>
              <a:rect b="b" l="l" r="r" t="t"/>
              <a:pathLst>
                <a:path extrusionOk="0" h="171" w="498">
                  <a:moveTo>
                    <a:pt x="497" y="170"/>
                  </a:moveTo>
                  <a:cubicBezTo>
                    <a:pt x="327" y="170"/>
                    <a:pt x="170" y="0"/>
                    <a:pt x="0" y="0"/>
                  </a:cubicBezTo>
                  <a:lnTo>
                    <a:pt x="0" y="0"/>
                  </a:lnTo>
                  <a:cubicBezTo>
                    <a:pt x="170" y="0"/>
                    <a:pt x="327" y="170"/>
                    <a:pt x="497" y="170"/>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6" name="Google Shape;3526;p20"/>
            <p:cNvSpPr/>
            <p:nvPr/>
          </p:nvSpPr>
          <p:spPr>
            <a:xfrm>
              <a:off x="3597025" y="5378075"/>
              <a:ext cx="65450" cy="49100"/>
            </a:xfrm>
            <a:custGeom>
              <a:rect b="b" l="l" r="r" t="t"/>
              <a:pathLst>
                <a:path extrusionOk="0" h="1964" w="2618">
                  <a:moveTo>
                    <a:pt x="2618" y="1963"/>
                  </a:moveTo>
                  <a:cubicBezTo>
                    <a:pt x="1807" y="1309"/>
                    <a:pt x="825" y="655"/>
                    <a:pt x="1" y="0"/>
                  </a:cubicBezTo>
                  <a:cubicBezTo>
                    <a:pt x="825" y="655"/>
                    <a:pt x="1807" y="1309"/>
                    <a:pt x="2618" y="1963"/>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7" name="Google Shape;3527;p20"/>
            <p:cNvSpPr/>
            <p:nvPr/>
          </p:nvSpPr>
          <p:spPr>
            <a:xfrm>
              <a:off x="3466200" y="5279950"/>
              <a:ext cx="4275" cy="3950"/>
            </a:xfrm>
            <a:custGeom>
              <a:rect b="b" l="l" r="r" t="t"/>
              <a:pathLst>
                <a:path extrusionOk="0" h="158" w="171">
                  <a:moveTo>
                    <a:pt x="0" y="0"/>
                  </a:moveTo>
                  <a:cubicBezTo>
                    <a:pt x="0" y="157"/>
                    <a:pt x="170" y="157"/>
                    <a:pt x="170" y="157"/>
                  </a:cubicBezTo>
                  <a:cubicBezTo>
                    <a:pt x="170" y="157"/>
                    <a:pt x="0" y="157"/>
                    <a:pt x="0" y="0"/>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8" name="Google Shape;3528;p20"/>
            <p:cNvSpPr/>
            <p:nvPr/>
          </p:nvSpPr>
          <p:spPr>
            <a:xfrm>
              <a:off x="6692525" y="2495200"/>
              <a:ext cx="3950" cy="20650"/>
            </a:xfrm>
            <a:custGeom>
              <a:rect b="b" l="l" r="r" t="t"/>
              <a:pathLst>
                <a:path extrusionOk="0" h="826" w="158">
                  <a:moveTo>
                    <a:pt x="0" y="825"/>
                  </a:moveTo>
                  <a:lnTo>
                    <a:pt x="0" y="825"/>
                  </a:lnTo>
                  <a:cubicBezTo>
                    <a:pt x="157" y="498"/>
                    <a:pt x="157" y="328"/>
                    <a:pt x="157" y="1"/>
                  </a:cubicBezTo>
                  <a:lnTo>
                    <a:pt x="157" y="1"/>
                  </a:lnTo>
                  <a:cubicBezTo>
                    <a:pt x="157" y="328"/>
                    <a:pt x="157" y="498"/>
                    <a:pt x="0" y="825"/>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9" name="Google Shape;3529;p20"/>
            <p:cNvSpPr/>
            <p:nvPr/>
          </p:nvSpPr>
          <p:spPr>
            <a:xfrm>
              <a:off x="6680075" y="2548525"/>
              <a:ext cx="4300" cy="24550"/>
            </a:xfrm>
            <a:custGeom>
              <a:rect b="b" l="l" r="r" t="t"/>
              <a:pathLst>
                <a:path extrusionOk="0" h="982" w="172">
                  <a:moveTo>
                    <a:pt x="1" y="982"/>
                  </a:moveTo>
                  <a:lnTo>
                    <a:pt x="1" y="982"/>
                  </a:lnTo>
                  <a:cubicBezTo>
                    <a:pt x="1" y="655"/>
                    <a:pt x="171" y="328"/>
                    <a:pt x="171" y="1"/>
                  </a:cubicBezTo>
                  <a:lnTo>
                    <a:pt x="171" y="1"/>
                  </a:lnTo>
                  <a:cubicBezTo>
                    <a:pt x="171" y="328"/>
                    <a:pt x="1" y="655"/>
                    <a:pt x="1" y="982"/>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0" name="Google Shape;3530;p20"/>
            <p:cNvSpPr/>
            <p:nvPr/>
          </p:nvSpPr>
          <p:spPr>
            <a:xfrm>
              <a:off x="6684350" y="2519750"/>
              <a:ext cx="8200" cy="24550"/>
            </a:xfrm>
            <a:custGeom>
              <a:rect b="b" l="l" r="r" t="t"/>
              <a:pathLst>
                <a:path extrusionOk="0" h="982" w="328">
                  <a:moveTo>
                    <a:pt x="0" y="981"/>
                  </a:moveTo>
                  <a:lnTo>
                    <a:pt x="0" y="981"/>
                  </a:lnTo>
                  <a:cubicBezTo>
                    <a:pt x="157" y="654"/>
                    <a:pt x="157" y="327"/>
                    <a:pt x="327" y="0"/>
                  </a:cubicBezTo>
                  <a:lnTo>
                    <a:pt x="327" y="0"/>
                  </a:lnTo>
                  <a:cubicBezTo>
                    <a:pt x="157" y="327"/>
                    <a:pt x="157" y="654"/>
                    <a:pt x="0" y="981"/>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1" name="Google Shape;3531;p20"/>
            <p:cNvSpPr/>
            <p:nvPr/>
          </p:nvSpPr>
          <p:spPr>
            <a:xfrm>
              <a:off x="3830275" y="5471950"/>
              <a:ext cx="16375" cy="25"/>
            </a:xfrm>
            <a:custGeom>
              <a:rect b="b" l="l" r="r" t="t"/>
              <a:pathLst>
                <a:path extrusionOk="0" h="1" w="655">
                  <a:moveTo>
                    <a:pt x="654" y="1"/>
                  </a:moveTo>
                  <a:lnTo>
                    <a:pt x="0" y="1"/>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2" name="Google Shape;3532;p20"/>
            <p:cNvSpPr/>
            <p:nvPr/>
          </p:nvSpPr>
          <p:spPr>
            <a:xfrm>
              <a:off x="3846625" y="5427150"/>
              <a:ext cx="106325" cy="44825"/>
            </a:xfrm>
            <a:custGeom>
              <a:rect b="b" l="l" r="r" t="t"/>
              <a:pathLst>
                <a:path extrusionOk="0" h="1793" w="4253">
                  <a:moveTo>
                    <a:pt x="4253" y="0"/>
                  </a:moveTo>
                  <a:cubicBezTo>
                    <a:pt x="2945" y="981"/>
                    <a:pt x="1466" y="1466"/>
                    <a:pt x="0" y="1793"/>
                  </a:cubicBezTo>
                  <a:cubicBezTo>
                    <a:pt x="1466" y="1466"/>
                    <a:pt x="2945" y="981"/>
                    <a:pt x="4253" y="0"/>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3" name="Google Shape;3533;p20"/>
            <p:cNvSpPr/>
            <p:nvPr/>
          </p:nvSpPr>
          <p:spPr>
            <a:xfrm>
              <a:off x="5792950" y="3857000"/>
              <a:ext cx="77550" cy="77550"/>
            </a:xfrm>
            <a:custGeom>
              <a:rect b="b" l="l" r="r" t="t"/>
              <a:pathLst>
                <a:path extrusionOk="0" h="3102" w="3102">
                  <a:moveTo>
                    <a:pt x="3102" y="0"/>
                  </a:moveTo>
                  <a:cubicBezTo>
                    <a:pt x="2120" y="981"/>
                    <a:pt x="982" y="1963"/>
                    <a:pt x="1" y="3101"/>
                  </a:cubicBezTo>
                  <a:cubicBezTo>
                    <a:pt x="982" y="1963"/>
                    <a:pt x="2120" y="981"/>
                    <a:pt x="3102" y="0"/>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4" name="Google Shape;3534;p20"/>
            <p:cNvSpPr/>
            <p:nvPr/>
          </p:nvSpPr>
          <p:spPr>
            <a:xfrm>
              <a:off x="6663725" y="2601525"/>
              <a:ext cx="8200" cy="24550"/>
            </a:xfrm>
            <a:custGeom>
              <a:rect b="b" l="l" r="r" t="t"/>
              <a:pathLst>
                <a:path extrusionOk="0" h="982" w="328">
                  <a:moveTo>
                    <a:pt x="1" y="982"/>
                  </a:moveTo>
                  <a:lnTo>
                    <a:pt x="1" y="982"/>
                  </a:lnTo>
                  <a:cubicBezTo>
                    <a:pt x="171" y="655"/>
                    <a:pt x="171" y="327"/>
                    <a:pt x="328" y="0"/>
                  </a:cubicBezTo>
                  <a:lnTo>
                    <a:pt x="328" y="0"/>
                  </a:lnTo>
                  <a:cubicBezTo>
                    <a:pt x="171" y="327"/>
                    <a:pt x="171" y="655"/>
                    <a:pt x="1" y="982"/>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5" name="Google Shape;3535;p20"/>
            <p:cNvSpPr/>
            <p:nvPr/>
          </p:nvSpPr>
          <p:spPr>
            <a:xfrm>
              <a:off x="3662450" y="5427150"/>
              <a:ext cx="69700" cy="36650"/>
            </a:xfrm>
            <a:custGeom>
              <a:rect b="b" l="l" r="r" t="t"/>
              <a:pathLst>
                <a:path extrusionOk="0" h="1466" w="2788">
                  <a:moveTo>
                    <a:pt x="2788" y="1466"/>
                  </a:moveTo>
                  <a:cubicBezTo>
                    <a:pt x="1807" y="1139"/>
                    <a:pt x="982" y="654"/>
                    <a:pt x="1" y="0"/>
                  </a:cubicBezTo>
                  <a:cubicBezTo>
                    <a:pt x="982" y="654"/>
                    <a:pt x="1807" y="1139"/>
                    <a:pt x="2788" y="1466"/>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6" name="Google Shape;3536;p20"/>
            <p:cNvSpPr/>
            <p:nvPr/>
          </p:nvSpPr>
          <p:spPr>
            <a:xfrm>
              <a:off x="6671900" y="2573050"/>
              <a:ext cx="8200" cy="24575"/>
            </a:xfrm>
            <a:custGeom>
              <a:rect b="b" l="l" r="r" t="t"/>
              <a:pathLst>
                <a:path extrusionOk="0" h="983" w="328">
                  <a:moveTo>
                    <a:pt x="1" y="982"/>
                  </a:moveTo>
                  <a:lnTo>
                    <a:pt x="1" y="982"/>
                  </a:lnTo>
                  <a:cubicBezTo>
                    <a:pt x="1" y="655"/>
                    <a:pt x="171" y="328"/>
                    <a:pt x="328" y="1"/>
                  </a:cubicBezTo>
                  <a:lnTo>
                    <a:pt x="328" y="1"/>
                  </a:lnTo>
                  <a:cubicBezTo>
                    <a:pt x="171" y="328"/>
                    <a:pt x="1" y="655"/>
                    <a:pt x="1" y="982"/>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7" name="Google Shape;3537;p20"/>
            <p:cNvSpPr/>
            <p:nvPr/>
          </p:nvSpPr>
          <p:spPr>
            <a:xfrm>
              <a:off x="6717050" y="2384975"/>
              <a:ext cx="3950" cy="20300"/>
            </a:xfrm>
            <a:custGeom>
              <a:rect b="b" l="l" r="r" t="t"/>
              <a:pathLst>
                <a:path extrusionOk="0" h="812" w="158">
                  <a:moveTo>
                    <a:pt x="0" y="812"/>
                  </a:moveTo>
                  <a:lnTo>
                    <a:pt x="0" y="812"/>
                  </a:lnTo>
                  <a:cubicBezTo>
                    <a:pt x="0" y="655"/>
                    <a:pt x="0" y="327"/>
                    <a:pt x="158" y="0"/>
                  </a:cubicBezTo>
                  <a:lnTo>
                    <a:pt x="158" y="0"/>
                  </a:lnTo>
                  <a:cubicBezTo>
                    <a:pt x="0" y="327"/>
                    <a:pt x="0" y="655"/>
                    <a:pt x="0" y="812"/>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8" name="Google Shape;3538;p20"/>
            <p:cNvSpPr/>
            <p:nvPr/>
          </p:nvSpPr>
          <p:spPr>
            <a:xfrm>
              <a:off x="6720975" y="2360425"/>
              <a:ext cx="4275" cy="20325"/>
            </a:xfrm>
            <a:custGeom>
              <a:rect b="b" l="l" r="r" t="t"/>
              <a:pathLst>
                <a:path extrusionOk="0" h="813" w="171">
                  <a:moveTo>
                    <a:pt x="1" y="812"/>
                  </a:moveTo>
                  <a:lnTo>
                    <a:pt x="1" y="812"/>
                  </a:lnTo>
                  <a:cubicBezTo>
                    <a:pt x="1" y="485"/>
                    <a:pt x="1" y="158"/>
                    <a:pt x="171" y="1"/>
                  </a:cubicBezTo>
                  <a:lnTo>
                    <a:pt x="171" y="1"/>
                  </a:lnTo>
                  <a:cubicBezTo>
                    <a:pt x="1" y="158"/>
                    <a:pt x="1" y="485"/>
                    <a:pt x="1" y="812"/>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9" name="Google Shape;3539;p20"/>
            <p:cNvSpPr/>
            <p:nvPr/>
          </p:nvSpPr>
          <p:spPr>
            <a:xfrm>
              <a:off x="5956500" y="3754600"/>
              <a:ext cx="8200" cy="8200"/>
            </a:xfrm>
            <a:custGeom>
              <a:rect b="b" l="l" r="r" t="t"/>
              <a:pathLst>
                <a:path extrusionOk="0" h="328" w="328">
                  <a:moveTo>
                    <a:pt x="328" y="1"/>
                  </a:moveTo>
                  <a:lnTo>
                    <a:pt x="1" y="328"/>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0" name="Google Shape;3540;p20"/>
            <p:cNvSpPr/>
            <p:nvPr/>
          </p:nvSpPr>
          <p:spPr>
            <a:xfrm>
              <a:off x="6741575" y="2168100"/>
              <a:ext cx="25" cy="12450"/>
            </a:xfrm>
            <a:custGeom>
              <a:rect b="b" l="l" r="r" t="t"/>
              <a:pathLst>
                <a:path extrusionOk="0" h="498" w="1">
                  <a:moveTo>
                    <a:pt x="1" y="497"/>
                  </a:moveTo>
                  <a:lnTo>
                    <a:pt x="1" y="497"/>
                  </a:lnTo>
                  <a:lnTo>
                    <a:pt x="1" y="0"/>
                  </a:lnTo>
                  <a:lnTo>
                    <a:pt x="1" y="0"/>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1" name="Google Shape;3541;p20"/>
            <p:cNvSpPr/>
            <p:nvPr/>
          </p:nvSpPr>
          <p:spPr>
            <a:xfrm>
              <a:off x="6708875" y="2413425"/>
              <a:ext cx="3950" cy="20625"/>
            </a:xfrm>
            <a:custGeom>
              <a:rect b="b" l="l" r="r" t="t"/>
              <a:pathLst>
                <a:path extrusionOk="0" h="825" w="158">
                  <a:moveTo>
                    <a:pt x="0" y="825"/>
                  </a:moveTo>
                  <a:lnTo>
                    <a:pt x="0" y="825"/>
                  </a:lnTo>
                  <a:cubicBezTo>
                    <a:pt x="157" y="498"/>
                    <a:pt x="157" y="328"/>
                    <a:pt x="157" y="1"/>
                  </a:cubicBezTo>
                  <a:lnTo>
                    <a:pt x="157" y="1"/>
                  </a:lnTo>
                  <a:cubicBezTo>
                    <a:pt x="157" y="328"/>
                    <a:pt x="157" y="498"/>
                    <a:pt x="0" y="825"/>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2" name="Google Shape;3542;p20"/>
            <p:cNvSpPr/>
            <p:nvPr/>
          </p:nvSpPr>
          <p:spPr>
            <a:xfrm>
              <a:off x="6741575" y="2192625"/>
              <a:ext cx="25" cy="16375"/>
            </a:xfrm>
            <a:custGeom>
              <a:rect b="b" l="l" r="r" t="t"/>
              <a:pathLst>
                <a:path extrusionOk="0" h="655" w="1">
                  <a:moveTo>
                    <a:pt x="1" y="655"/>
                  </a:moveTo>
                  <a:lnTo>
                    <a:pt x="1" y="655"/>
                  </a:lnTo>
                  <a:lnTo>
                    <a:pt x="1" y="1"/>
                  </a:lnTo>
                  <a:lnTo>
                    <a:pt x="1" y="1"/>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3" name="Google Shape;3543;p20"/>
            <p:cNvSpPr/>
            <p:nvPr/>
          </p:nvSpPr>
          <p:spPr>
            <a:xfrm>
              <a:off x="6733400" y="2278650"/>
              <a:ext cx="25" cy="16400"/>
            </a:xfrm>
            <a:custGeom>
              <a:rect b="b" l="l" r="r" t="t"/>
              <a:pathLst>
                <a:path extrusionOk="0" h="656" w="1">
                  <a:moveTo>
                    <a:pt x="1" y="655"/>
                  </a:moveTo>
                  <a:lnTo>
                    <a:pt x="1" y="655"/>
                  </a:lnTo>
                  <a:lnTo>
                    <a:pt x="1" y="1"/>
                  </a:lnTo>
                  <a:lnTo>
                    <a:pt x="1" y="1"/>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4" name="Google Shape;3544;p20"/>
            <p:cNvSpPr/>
            <p:nvPr/>
          </p:nvSpPr>
          <p:spPr>
            <a:xfrm>
              <a:off x="6725225" y="2331650"/>
              <a:ext cx="3950" cy="20625"/>
            </a:xfrm>
            <a:custGeom>
              <a:rect b="b" l="l" r="r" t="t"/>
              <a:pathLst>
                <a:path extrusionOk="0" h="825" w="158">
                  <a:moveTo>
                    <a:pt x="1" y="825"/>
                  </a:moveTo>
                  <a:lnTo>
                    <a:pt x="1" y="825"/>
                  </a:lnTo>
                  <a:cubicBezTo>
                    <a:pt x="1" y="498"/>
                    <a:pt x="1" y="328"/>
                    <a:pt x="158" y="0"/>
                  </a:cubicBezTo>
                  <a:lnTo>
                    <a:pt x="158" y="0"/>
                  </a:lnTo>
                  <a:cubicBezTo>
                    <a:pt x="1" y="328"/>
                    <a:pt x="1" y="498"/>
                    <a:pt x="1" y="825"/>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5" name="Google Shape;3545;p20"/>
            <p:cNvSpPr/>
            <p:nvPr/>
          </p:nvSpPr>
          <p:spPr>
            <a:xfrm>
              <a:off x="6733400" y="2249875"/>
              <a:ext cx="3950" cy="16375"/>
            </a:xfrm>
            <a:custGeom>
              <a:rect b="b" l="l" r="r" t="t"/>
              <a:pathLst>
                <a:path extrusionOk="0" h="655" w="158">
                  <a:moveTo>
                    <a:pt x="1" y="655"/>
                  </a:moveTo>
                  <a:lnTo>
                    <a:pt x="1" y="655"/>
                  </a:lnTo>
                  <a:cubicBezTo>
                    <a:pt x="158" y="498"/>
                    <a:pt x="158" y="170"/>
                    <a:pt x="158" y="0"/>
                  </a:cubicBezTo>
                  <a:lnTo>
                    <a:pt x="158" y="0"/>
                  </a:lnTo>
                  <a:cubicBezTo>
                    <a:pt x="158" y="170"/>
                    <a:pt x="158" y="498"/>
                    <a:pt x="1" y="655"/>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6" name="Google Shape;3546;p20"/>
            <p:cNvSpPr/>
            <p:nvPr/>
          </p:nvSpPr>
          <p:spPr>
            <a:xfrm>
              <a:off x="6737325" y="2221400"/>
              <a:ext cx="25" cy="16400"/>
            </a:xfrm>
            <a:custGeom>
              <a:rect b="b" l="l" r="r" t="t"/>
              <a:pathLst>
                <a:path extrusionOk="0" h="656" w="1">
                  <a:moveTo>
                    <a:pt x="1" y="655"/>
                  </a:moveTo>
                  <a:lnTo>
                    <a:pt x="1" y="655"/>
                  </a:lnTo>
                  <a:lnTo>
                    <a:pt x="1" y="1"/>
                  </a:lnTo>
                  <a:lnTo>
                    <a:pt x="1" y="1"/>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7" name="Google Shape;3547;p20"/>
            <p:cNvSpPr/>
            <p:nvPr/>
          </p:nvSpPr>
          <p:spPr>
            <a:xfrm>
              <a:off x="6729150" y="2303200"/>
              <a:ext cx="25" cy="20300"/>
            </a:xfrm>
            <a:custGeom>
              <a:rect b="b" l="l" r="r" t="t"/>
              <a:pathLst>
                <a:path extrusionOk="0" h="812" w="1">
                  <a:moveTo>
                    <a:pt x="1" y="811"/>
                  </a:moveTo>
                  <a:lnTo>
                    <a:pt x="1" y="811"/>
                  </a:lnTo>
                  <a:lnTo>
                    <a:pt x="1" y="0"/>
                  </a:lnTo>
                  <a:lnTo>
                    <a:pt x="1" y="0"/>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8" name="Google Shape;3548;p20"/>
            <p:cNvSpPr/>
            <p:nvPr/>
          </p:nvSpPr>
          <p:spPr>
            <a:xfrm>
              <a:off x="6704625" y="2442225"/>
              <a:ext cx="4275" cy="20300"/>
            </a:xfrm>
            <a:custGeom>
              <a:rect b="b" l="l" r="r" t="t"/>
              <a:pathLst>
                <a:path extrusionOk="0" h="812" w="171">
                  <a:moveTo>
                    <a:pt x="0" y="811"/>
                  </a:moveTo>
                  <a:lnTo>
                    <a:pt x="0" y="811"/>
                  </a:lnTo>
                  <a:cubicBezTo>
                    <a:pt x="0" y="484"/>
                    <a:pt x="170" y="157"/>
                    <a:pt x="170" y="0"/>
                  </a:cubicBezTo>
                  <a:lnTo>
                    <a:pt x="170" y="0"/>
                  </a:lnTo>
                  <a:cubicBezTo>
                    <a:pt x="170" y="157"/>
                    <a:pt x="0" y="484"/>
                    <a:pt x="0" y="811"/>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9" name="Google Shape;3549;p20"/>
            <p:cNvSpPr/>
            <p:nvPr/>
          </p:nvSpPr>
          <p:spPr>
            <a:xfrm>
              <a:off x="6001325" y="2626050"/>
              <a:ext cx="662425" cy="1087675"/>
            </a:xfrm>
            <a:custGeom>
              <a:rect b="b" l="l" r="r" t="t"/>
              <a:pathLst>
                <a:path extrusionOk="0" h="43507" w="26497">
                  <a:moveTo>
                    <a:pt x="0" y="43507"/>
                  </a:moveTo>
                  <a:cubicBezTo>
                    <a:pt x="12758" y="29284"/>
                    <a:pt x="21917" y="15048"/>
                    <a:pt x="26497" y="1"/>
                  </a:cubicBezTo>
                  <a:lnTo>
                    <a:pt x="26497" y="1"/>
                  </a:lnTo>
                  <a:cubicBezTo>
                    <a:pt x="21917" y="15048"/>
                    <a:pt x="12758" y="29284"/>
                    <a:pt x="0" y="43507"/>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0" name="Google Shape;3550;p20"/>
            <p:cNvSpPr/>
            <p:nvPr/>
          </p:nvSpPr>
          <p:spPr>
            <a:xfrm>
              <a:off x="6700700" y="2466750"/>
              <a:ext cx="3950" cy="24550"/>
            </a:xfrm>
            <a:custGeom>
              <a:rect b="b" l="l" r="r" t="t"/>
              <a:pathLst>
                <a:path extrusionOk="0" h="982" w="158">
                  <a:moveTo>
                    <a:pt x="0" y="982"/>
                  </a:moveTo>
                  <a:lnTo>
                    <a:pt x="0" y="982"/>
                  </a:lnTo>
                  <a:cubicBezTo>
                    <a:pt x="0" y="655"/>
                    <a:pt x="0" y="328"/>
                    <a:pt x="157" y="0"/>
                  </a:cubicBezTo>
                  <a:lnTo>
                    <a:pt x="157" y="0"/>
                  </a:lnTo>
                  <a:cubicBezTo>
                    <a:pt x="0" y="328"/>
                    <a:pt x="0" y="655"/>
                    <a:pt x="0" y="982"/>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1" name="Google Shape;3551;p20"/>
            <p:cNvSpPr/>
            <p:nvPr/>
          </p:nvSpPr>
          <p:spPr>
            <a:xfrm>
              <a:off x="6745500" y="2110850"/>
              <a:ext cx="25" cy="12450"/>
            </a:xfrm>
            <a:custGeom>
              <a:rect b="b" l="l" r="r" t="t"/>
              <a:pathLst>
                <a:path extrusionOk="0" h="498" w="1">
                  <a:moveTo>
                    <a:pt x="1" y="498"/>
                  </a:moveTo>
                  <a:lnTo>
                    <a:pt x="1" y="0"/>
                  </a:lnTo>
                  <a:lnTo>
                    <a:pt x="1" y="328"/>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2" name="Google Shape;3552;p20"/>
            <p:cNvSpPr/>
            <p:nvPr/>
          </p:nvSpPr>
          <p:spPr>
            <a:xfrm>
              <a:off x="6741575" y="2139625"/>
              <a:ext cx="25" cy="12125"/>
            </a:xfrm>
            <a:custGeom>
              <a:rect b="b" l="l" r="r" t="t"/>
              <a:pathLst>
                <a:path extrusionOk="0" h="485" w="1">
                  <a:moveTo>
                    <a:pt x="1" y="485"/>
                  </a:moveTo>
                  <a:lnTo>
                    <a:pt x="1" y="485"/>
                  </a:lnTo>
                  <a:lnTo>
                    <a:pt x="1" y="1"/>
                  </a:lnTo>
                  <a:lnTo>
                    <a:pt x="1" y="1"/>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3" name="Google Shape;3553;p20"/>
            <p:cNvSpPr/>
            <p:nvPr/>
          </p:nvSpPr>
          <p:spPr>
            <a:xfrm>
              <a:off x="5911375" y="3803675"/>
              <a:ext cx="8200" cy="8200"/>
            </a:xfrm>
            <a:custGeom>
              <a:rect b="b" l="l" r="r" t="t"/>
              <a:pathLst>
                <a:path extrusionOk="0" h="328" w="328">
                  <a:moveTo>
                    <a:pt x="327" y="0"/>
                  </a:moveTo>
                  <a:lnTo>
                    <a:pt x="0" y="327"/>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4" name="Google Shape;3554;p20"/>
            <p:cNvSpPr/>
            <p:nvPr/>
          </p:nvSpPr>
          <p:spPr>
            <a:xfrm>
              <a:off x="5490375" y="287175"/>
              <a:ext cx="16375" cy="4275"/>
            </a:xfrm>
            <a:custGeom>
              <a:rect b="b" l="l" r="r" t="t"/>
              <a:pathLst>
                <a:path extrusionOk="0" h="171" w="655">
                  <a:moveTo>
                    <a:pt x="0" y="1"/>
                  </a:moveTo>
                  <a:cubicBezTo>
                    <a:pt x="157" y="171"/>
                    <a:pt x="485" y="171"/>
                    <a:pt x="655" y="171"/>
                  </a:cubicBezTo>
                  <a:cubicBezTo>
                    <a:pt x="485" y="171"/>
                    <a:pt x="328" y="171"/>
                    <a:pt x="157" y="1"/>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5" name="Google Shape;3555;p20"/>
            <p:cNvSpPr/>
            <p:nvPr/>
          </p:nvSpPr>
          <p:spPr>
            <a:xfrm>
              <a:off x="6058575" y="581575"/>
              <a:ext cx="12450" cy="8200"/>
            </a:xfrm>
            <a:custGeom>
              <a:rect b="b" l="l" r="r" t="t"/>
              <a:pathLst>
                <a:path extrusionOk="0" h="328" w="498">
                  <a:moveTo>
                    <a:pt x="0" y="1"/>
                  </a:moveTo>
                  <a:cubicBezTo>
                    <a:pt x="170" y="1"/>
                    <a:pt x="327" y="171"/>
                    <a:pt x="497" y="328"/>
                  </a:cubicBezTo>
                  <a:cubicBezTo>
                    <a:pt x="327" y="171"/>
                    <a:pt x="170" y="1"/>
                    <a:pt x="0" y="1"/>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6" name="Google Shape;3556;p20"/>
            <p:cNvSpPr/>
            <p:nvPr/>
          </p:nvSpPr>
          <p:spPr>
            <a:xfrm>
              <a:off x="5531250" y="299600"/>
              <a:ext cx="16400" cy="3950"/>
            </a:xfrm>
            <a:custGeom>
              <a:rect b="b" l="l" r="r" t="t"/>
              <a:pathLst>
                <a:path extrusionOk="0" h="158" w="656">
                  <a:moveTo>
                    <a:pt x="655" y="158"/>
                  </a:moveTo>
                  <a:cubicBezTo>
                    <a:pt x="485" y="158"/>
                    <a:pt x="158" y="1"/>
                    <a:pt x="1" y="1"/>
                  </a:cubicBezTo>
                  <a:lnTo>
                    <a:pt x="1" y="1"/>
                  </a:lnTo>
                  <a:cubicBezTo>
                    <a:pt x="158" y="1"/>
                    <a:pt x="485" y="158"/>
                    <a:pt x="655" y="158"/>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7" name="Google Shape;3557;p20"/>
            <p:cNvSpPr/>
            <p:nvPr/>
          </p:nvSpPr>
          <p:spPr>
            <a:xfrm>
              <a:off x="6030100" y="557050"/>
              <a:ext cx="8225" cy="4275"/>
            </a:xfrm>
            <a:custGeom>
              <a:rect b="b" l="l" r="r" t="t"/>
              <a:pathLst>
                <a:path extrusionOk="0" h="171" w="329">
                  <a:moveTo>
                    <a:pt x="1" y="0"/>
                  </a:moveTo>
                  <a:cubicBezTo>
                    <a:pt x="158" y="171"/>
                    <a:pt x="158" y="171"/>
                    <a:pt x="328" y="171"/>
                  </a:cubicBezTo>
                  <a:cubicBezTo>
                    <a:pt x="158" y="171"/>
                    <a:pt x="158" y="171"/>
                    <a:pt x="1" y="0"/>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8" name="Google Shape;3558;p20"/>
            <p:cNvSpPr/>
            <p:nvPr/>
          </p:nvSpPr>
          <p:spPr>
            <a:xfrm>
              <a:off x="5993150" y="528600"/>
              <a:ext cx="8200" cy="8200"/>
            </a:xfrm>
            <a:custGeom>
              <a:rect b="b" l="l" r="r" t="t"/>
              <a:pathLst>
                <a:path extrusionOk="0" h="328" w="328">
                  <a:moveTo>
                    <a:pt x="0" y="0"/>
                  </a:moveTo>
                  <a:lnTo>
                    <a:pt x="327" y="327"/>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9" name="Google Shape;3559;p20"/>
            <p:cNvSpPr/>
            <p:nvPr/>
          </p:nvSpPr>
          <p:spPr>
            <a:xfrm>
              <a:off x="5931975" y="487700"/>
              <a:ext cx="12125" cy="8200"/>
            </a:xfrm>
            <a:custGeom>
              <a:rect b="b" l="l" r="r" t="t"/>
              <a:pathLst>
                <a:path extrusionOk="0" h="328" w="485">
                  <a:moveTo>
                    <a:pt x="1" y="1"/>
                  </a:moveTo>
                  <a:cubicBezTo>
                    <a:pt x="158" y="1"/>
                    <a:pt x="328" y="158"/>
                    <a:pt x="485" y="328"/>
                  </a:cubicBezTo>
                  <a:cubicBezTo>
                    <a:pt x="328" y="158"/>
                    <a:pt x="158" y="1"/>
                    <a:pt x="1" y="1"/>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0" name="Google Shape;3560;p20"/>
            <p:cNvSpPr/>
            <p:nvPr/>
          </p:nvSpPr>
          <p:spPr>
            <a:xfrm>
              <a:off x="5326825" y="254475"/>
              <a:ext cx="16375" cy="4275"/>
            </a:xfrm>
            <a:custGeom>
              <a:rect b="b" l="l" r="r" t="t"/>
              <a:pathLst>
                <a:path extrusionOk="0" h="171" w="655">
                  <a:moveTo>
                    <a:pt x="654" y="170"/>
                  </a:moveTo>
                  <a:cubicBezTo>
                    <a:pt x="484" y="0"/>
                    <a:pt x="157" y="0"/>
                    <a:pt x="0" y="0"/>
                  </a:cubicBezTo>
                  <a:lnTo>
                    <a:pt x="0" y="0"/>
                  </a:lnTo>
                  <a:cubicBezTo>
                    <a:pt x="157" y="0"/>
                    <a:pt x="484" y="0"/>
                    <a:pt x="654" y="170"/>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1" name="Google Shape;3561;p20"/>
            <p:cNvSpPr/>
            <p:nvPr/>
          </p:nvSpPr>
          <p:spPr>
            <a:xfrm>
              <a:off x="6087350" y="602200"/>
              <a:ext cx="8200" cy="12125"/>
            </a:xfrm>
            <a:custGeom>
              <a:rect b="b" l="l" r="r" t="t"/>
              <a:pathLst>
                <a:path extrusionOk="0" h="485" w="328">
                  <a:moveTo>
                    <a:pt x="1" y="0"/>
                  </a:moveTo>
                  <a:cubicBezTo>
                    <a:pt x="158" y="157"/>
                    <a:pt x="328" y="327"/>
                    <a:pt x="328" y="484"/>
                  </a:cubicBezTo>
                  <a:cubicBezTo>
                    <a:pt x="328" y="327"/>
                    <a:pt x="158" y="157"/>
                    <a:pt x="1" y="0"/>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2" name="Google Shape;3562;p20"/>
            <p:cNvSpPr/>
            <p:nvPr/>
          </p:nvSpPr>
          <p:spPr>
            <a:xfrm>
              <a:off x="5960425" y="507975"/>
              <a:ext cx="12475" cy="8200"/>
            </a:xfrm>
            <a:custGeom>
              <a:rect b="b" l="l" r="r" t="t"/>
              <a:pathLst>
                <a:path extrusionOk="0" h="328" w="499">
                  <a:moveTo>
                    <a:pt x="1" y="1"/>
                  </a:moveTo>
                  <a:cubicBezTo>
                    <a:pt x="171" y="1"/>
                    <a:pt x="328" y="171"/>
                    <a:pt x="498" y="328"/>
                  </a:cubicBezTo>
                  <a:cubicBezTo>
                    <a:pt x="328" y="171"/>
                    <a:pt x="171" y="1"/>
                    <a:pt x="1" y="1"/>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3" name="Google Shape;3563;p20"/>
            <p:cNvSpPr/>
            <p:nvPr/>
          </p:nvSpPr>
          <p:spPr>
            <a:xfrm>
              <a:off x="6569850" y="1268525"/>
              <a:ext cx="8200" cy="16375"/>
            </a:xfrm>
            <a:custGeom>
              <a:rect b="b" l="l" r="r" t="t"/>
              <a:pathLst>
                <a:path extrusionOk="0" h="655" w="328">
                  <a:moveTo>
                    <a:pt x="0" y="1"/>
                  </a:moveTo>
                  <a:cubicBezTo>
                    <a:pt x="157" y="328"/>
                    <a:pt x="328" y="498"/>
                    <a:pt x="328" y="655"/>
                  </a:cubicBezTo>
                  <a:cubicBezTo>
                    <a:pt x="328" y="498"/>
                    <a:pt x="157" y="328"/>
                    <a:pt x="0" y="1"/>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4" name="Google Shape;3564;p20"/>
            <p:cNvSpPr/>
            <p:nvPr/>
          </p:nvSpPr>
          <p:spPr>
            <a:xfrm>
              <a:off x="6115825" y="626725"/>
              <a:ext cx="8200" cy="12125"/>
            </a:xfrm>
            <a:custGeom>
              <a:rect b="b" l="l" r="r" t="t"/>
              <a:pathLst>
                <a:path extrusionOk="0" h="485" w="328">
                  <a:moveTo>
                    <a:pt x="0" y="1"/>
                  </a:moveTo>
                  <a:cubicBezTo>
                    <a:pt x="0" y="158"/>
                    <a:pt x="170" y="328"/>
                    <a:pt x="327" y="485"/>
                  </a:cubicBezTo>
                  <a:cubicBezTo>
                    <a:pt x="170" y="328"/>
                    <a:pt x="0" y="158"/>
                    <a:pt x="0" y="1"/>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5" name="Google Shape;3565;p20"/>
            <p:cNvSpPr/>
            <p:nvPr/>
          </p:nvSpPr>
          <p:spPr>
            <a:xfrm>
              <a:off x="6373575" y="916875"/>
              <a:ext cx="12125" cy="20625"/>
            </a:xfrm>
            <a:custGeom>
              <a:rect b="b" l="l" r="r" t="t"/>
              <a:pathLst>
                <a:path extrusionOk="0" h="825" w="485">
                  <a:moveTo>
                    <a:pt x="1" y="1"/>
                  </a:moveTo>
                  <a:cubicBezTo>
                    <a:pt x="158" y="328"/>
                    <a:pt x="328" y="655"/>
                    <a:pt x="485" y="825"/>
                  </a:cubicBezTo>
                  <a:cubicBezTo>
                    <a:pt x="328" y="655"/>
                    <a:pt x="158" y="328"/>
                    <a:pt x="1" y="1"/>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6" name="Google Shape;3566;p20"/>
            <p:cNvSpPr/>
            <p:nvPr/>
          </p:nvSpPr>
          <p:spPr>
            <a:xfrm>
              <a:off x="5899275" y="467100"/>
              <a:ext cx="12125" cy="4275"/>
            </a:xfrm>
            <a:custGeom>
              <a:rect b="b" l="l" r="r" t="t"/>
              <a:pathLst>
                <a:path extrusionOk="0" h="171" w="485">
                  <a:moveTo>
                    <a:pt x="0" y="0"/>
                  </a:moveTo>
                  <a:cubicBezTo>
                    <a:pt x="157" y="0"/>
                    <a:pt x="327" y="170"/>
                    <a:pt x="484" y="170"/>
                  </a:cubicBezTo>
                  <a:cubicBezTo>
                    <a:pt x="327" y="170"/>
                    <a:pt x="157" y="0"/>
                    <a:pt x="0" y="0"/>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7" name="Google Shape;3567;p20"/>
            <p:cNvSpPr/>
            <p:nvPr/>
          </p:nvSpPr>
          <p:spPr>
            <a:xfrm>
              <a:off x="6177300" y="687900"/>
              <a:ext cx="8225" cy="8200"/>
            </a:xfrm>
            <a:custGeom>
              <a:rect b="b" l="l" r="r" t="t"/>
              <a:pathLst>
                <a:path extrusionOk="0" h="328" w="329">
                  <a:moveTo>
                    <a:pt x="1" y="0"/>
                  </a:moveTo>
                  <a:cubicBezTo>
                    <a:pt x="158" y="0"/>
                    <a:pt x="158" y="170"/>
                    <a:pt x="328" y="327"/>
                  </a:cubicBezTo>
                  <a:cubicBezTo>
                    <a:pt x="158" y="170"/>
                    <a:pt x="158" y="0"/>
                    <a:pt x="1" y="0"/>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8" name="Google Shape;3568;p20"/>
            <p:cNvSpPr/>
            <p:nvPr/>
          </p:nvSpPr>
          <p:spPr>
            <a:xfrm>
              <a:off x="6328450" y="859625"/>
              <a:ext cx="16375" cy="20650"/>
            </a:xfrm>
            <a:custGeom>
              <a:rect b="b" l="l" r="r" t="t"/>
              <a:pathLst>
                <a:path extrusionOk="0" h="826" w="655">
                  <a:moveTo>
                    <a:pt x="0" y="1"/>
                  </a:moveTo>
                  <a:cubicBezTo>
                    <a:pt x="170" y="328"/>
                    <a:pt x="497" y="498"/>
                    <a:pt x="654" y="825"/>
                  </a:cubicBezTo>
                  <a:cubicBezTo>
                    <a:pt x="497" y="498"/>
                    <a:pt x="170" y="328"/>
                    <a:pt x="0" y="1"/>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9" name="Google Shape;3569;p20"/>
            <p:cNvSpPr/>
            <p:nvPr/>
          </p:nvSpPr>
          <p:spPr>
            <a:xfrm>
              <a:off x="6193675" y="708500"/>
              <a:ext cx="130850" cy="142975"/>
            </a:xfrm>
            <a:custGeom>
              <a:rect b="b" l="l" r="r" t="t"/>
              <a:pathLst>
                <a:path extrusionOk="0" h="5719" w="5234">
                  <a:moveTo>
                    <a:pt x="157" y="1"/>
                  </a:moveTo>
                  <a:lnTo>
                    <a:pt x="157" y="158"/>
                  </a:lnTo>
                  <a:cubicBezTo>
                    <a:pt x="157" y="328"/>
                    <a:pt x="0" y="328"/>
                    <a:pt x="0" y="485"/>
                  </a:cubicBezTo>
                  <a:cubicBezTo>
                    <a:pt x="0" y="1309"/>
                    <a:pt x="0" y="2447"/>
                    <a:pt x="654" y="3102"/>
                  </a:cubicBezTo>
                  <a:cubicBezTo>
                    <a:pt x="811" y="3102"/>
                    <a:pt x="811" y="3272"/>
                    <a:pt x="811" y="3272"/>
                  </a:cubicBezTo>
                  <a:lnTo>
                    <a:pt x="982" y="3272"/>
                  </a:lnTo>
                  <a:lnTo>
                    <a:pt x="982" y="3429"/>
                  </a:lnTo>
                  <a:lnTo>
                    <a:pt x="1309" y="3429"/>
                  </a:lnTo>
                  <a:lnTo>
                    <a:pt x="1309" y="3599"/>
                  </a:lnTo>
                  <a:lnTo>
                    <a:pt x="1466" y="3599"/>
                  </a:lnTo>
                  <a:cubicBezTo>
                    <a:pt x="1466" y="3599"/>
                    <a:pt x="1636" y="3599"/>
                    <a:pt x="1636" y="3756"/>
                  </a:cubicBezTo>
                  <a:lnTo>
                    <a:pt x="2120" y="3756"/>
                  </a:lnTo>
                  <a:cubicBezTo>
                    <a:pt x="2617" y="3926"/>
                    <a:pt x="3101" y="3926"/>
                    <a:pt x="3598" y="3926"/>
                  </a:cubicBezTo>
                  <a:cubicBezTo>
                    <a:pt x="3909" y="4236"/>
                    <a:pt x="4288" y="4616"/>
                    <a:pt x="4652" y="5021"/>
                  </a:cubicBezTo>
                  <a:lnTo>
                    <a:pt x="4652" y="5021"/>
                  </a:lnTo>
                  <a:cubicBezTo>
                    <a:pt x="3208" y="3293"/>
                    <a:pt x="1749" y="1581"/>
                    <a:pt x="157" y="1"/>
                  </a:cubicBezTo>
                  <a:close/>
                  <a:moveTo>
                    <a:pt x="4652" y="5021"/>
                  </a:moveTo>
                  <a:cubicBezTo>
                    <a:pt x="4846" y="5253"/>
                    <a:pt x="5040" y="5486"/>
                    <a:pt x="5234" y="5719"/>
                  </a:cubicBezTo>
                  <a:cubicBezTo>
                    <a:pt x="5055" y="5483"/>
                    <a:pt x="4856" y="5248"/>
                    <a:pt x="4652" y="502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0" name="Google Shape;3570;p20"/>
            <p:cNvSpPr/>
            <p:nvPr/>
          </p:nvSpPr>
          <p:spPr>
            <a:xfrm>
              <a:off x="6393850" y="949600"/>
              <a:ext cx="12475" cy="20625"/>
            </a:xfrm>
            <a:custGeom>
              <a:rect b="b" l="l" r="r" t="t"/>
              <a:pathLst>
                <a:path extrusionOk="0" h="825" w="499">
                  <a:moveTo>
                    <a:pt x="1" y="0"/>
                  </a:moveTo>
                  <a:cubicBezTo>
                    <a:pt x="171" y="170"/>
                    <a:pt x="328" y="497"/>
                    <a:pt x="498" y="824"/>
                  </a:cubicBezTo>
                  <a:cubicBezTo>
                    <a:pt x="328" y="497"/>
                    <a:pt x="171" y="170"/>
                    <a:pt x="1" y="0"/>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1" name="Google Shape;3571;p20"/>
            <p:cNvSpPr/>
            <p:nvPr/>
          </p:nvSpPr>
          <p:spPr>
            <a:xfrm>
              <a:off x="5997400" y="857075"/>
              <a:ext cx="572475" cy="488375"/>
            </a:xfrm>
            <a:custGeom>
              <a:rect b="b" l="l" r="r" t="t"/>
              <a:pathLst>
                <a:path extrusionOk="0" h="19535" w="22899">
                  <a:moveTo>
                    <a:pt x="4251" y="1"/>
                  </a:moveTo>
                  <a:cubicBezTo>
                    <a:pt x="3929" y="1"/>
                    <a:pt x="3622" y="80"/>
                    <a:pt x="3429" y="273"/>
                  </a:cubicBezTo>
                  <a:cubicBezTo>
                    <a:pt x="3101" y="757"/>
                    <a:pt x="2944" y="1254"/>
                    <a:pt x="2617" y="1411"/>
                  </a:cubicBezTo>
                  <a:cubicBezTo>
                    <a:pt x="2520" y="1445"/>
                    <a:pt x="2429" y="1459"/>
                    <a:pt x="2343" y="1459"/>
                  </a:cubicBezTo>
                  <a:cubicBezTo>
                    <a:pt x="1992" y="1459"/>
                    <a:pt x="1729" y="1221"/>
                    <a:pt x="1466" y="1084"/>
                  </a:cubicBezTo>
                  <a:cubicBezTo>
                    <a:pt x="1226" y="844"/>
                    <a:pt x="986" y="696"/>
                    <a:pt x="746" y="696"/>
                  </a:cubicBezTo>
                  <a:cubicBezTo>
                    <a:pt x="659" y="696"/>
                    <a:pt x="572" y="715"/>
                    <a:pt x="485" y="757"/>
                  </a:cubicBezTo>
                  <a:cubicBezTo>
                    <a:pt x="157" y="757"/>
                    <a:pt x="0" y="1084"/>
                    <a:pt x="157" y="1411"/>
                  </a:cubicBezTo>
                  <a:cubicBezTo>
                    <a:pt x="157" y="1738"/>
                    <a:pt x="328" y="2065"/>
                    <a:pt x="485" y="2236"/>
                  </a:cubicBezTo>
                  <a:cubicBezTo>
                    <a:pt x="1139" y="3217"/>
                    <a:pt x="2290" y="3871"/>
                    <a:pt x="3101" y="4525"/>
                  </a:cubicBezTo>
                  <a:cubicBezTo>
                    <a:pt x="3599" y="4852"/>
                    <a:pt x="3429" y="5337"/>
                    <a:pt x="3272" y="5834"/>
                  </a:cubicBezTo>
                  <a:cubicBezTo>
                    <a:pt x="3101" y="6161"/>
                    <a:pt x="2774" y="6318"/>
                    <a:pt x="2447" y="6645"/>
                  </a:cubicBezTo>
                  <a:cubicBezTo>
                    <a:pt x="2120" y="6972"/>
                    <a:pt x="1793" y="7469"/>
                    <a:pt x="1636" y="7797"/>
                  </a:cubicBezTo>
                  <a:lnTo>
                    <a:pt x="1636" y="7954"/>
                  </a:lnTo>
                  <a:lnTo>
                    <a:pt x="1636" y="8124"/>
                  </a:lnTo>
                  <a:lnTo>
                    <a:pt x="1466" y="8124"/>
                  </a:lnTo>
                  <a:lnTo>
                    <a:pt x="1466" y="8281"/>
                  </a:lnTo>
                  <a:cubicBezTo>
                    <a:pt x="1309" y="8281"/>
                    <a:pt x="1309" y="8451"/>
                    <a:pt x="1309" y="8451"/>
                  </a:cubicBezTo>
                  <a:lnTo>
                    <a:pt x="1139" y="8608"/>
                  </a:lnTo>
                  <a:lnTo>
                    <a:pt x="982" y="8608"/>
                  </a:lnTo>
                  <a:lnTo>
                    <a:pt x="982" y="8778"/>
                  </a:lnTo>
                  <a:lnTo>
                    <a:pt x="485" y="8778"/>
                  </a:lnTo>
                  <a:cubicBezTo>
                    <a:pt x="1793" y="11395"/>
                    <a:pt x="2774" y="14169"/>
                    <a:pt x="3599" y="16956"/>
                  </a:cubicBezTo>
                  <a:cubicBezTo>
                    <a:pt x="4083" y="17283"/>
                    <a:pt x="4410" y="17610"/>
                    <a:pt x="4737" y="17937"/>
                  </a:cubicBezTo>
                  <a:cubicBezTo>
                    <a:pt x="4907" y="17937"/>
                    <a:pt x="5064" y="18094"/>
                    <a:pt x="5234" y="18264"/>
                  </a:cubicBezTo>
                  <a:cubicBezTo>
                    <a:pt x="6165" y="19195"/>
                    <a:pt x="7560" y="19534"/>
                    <a:pt x="9040" y="19534"/>
                  </a:cubicBezTo>
                  <a:cubicBezTo>
                    <a:pt x="9891" y="19534"/>
                    <a:pt x="10771" y="19422"/>
                    <a:pt x="11606" y="19246"/>
                  </a:cubicBezTo>
                  <a:cubicBezTo>
                    <a:pt x="13739" y="18748"/>
                    <a:pt x="15859" y="17937"/>
                    <a:pt x="18149" y="17937"/>
                  </a:cubicBezTo>
                  <a:cubicBezTo>
                    <a:pt x="18973" y="17937"/>
                    <a:pt x="19784" y="18094"/>
                    <a:pt x="20609" y="18094"/>
                  </a:cubicBezTo>
                  <a:cubicBezTo>
                    <a:pt x="20766" y="17937"/>
                    <a:pt x="20936" y="17937"/>
                    <a:pt x="20936" y="17937"/>
                  </a:cubicBezTo>
                  <a:cubicBezTo>
                    <a:pt x="21093" y="17937"/>
                    <a:pt x="21093" y="17937"/>
                    <a:pt x="21263" y="17767"/>
                  </a:cubicBezTo>
                  <a:cubicBezTo>
                    <a:pt x="21917" y="17610"/>
                    <a:pt x="22401" y="17113"/>
                    <a:pt x="22898" y="16459"/>
                  </a:cubicBezTo>
                  <a:cubicBezTo>
                    <a:pt x="21093" y="12376"/>
                    <a:pt x="18973" y="8451"/>
                    <a:pt x="16513" y="4682"/>
                  </a:cubicBezTo>
                  <a:lnTo>
                    <a:pt x="16513" y="4682"/>
                  </a:lnTo>
                  <a:cubicBezTo>
                    <a:pt x="17010" y="5507"/>
                    <a:pt x="17495" y="6161"/>
                    <a:pt x="17822" y="6815"/>
                  </a:cubicBezTo>
                  <a:cubicBezTo>
                    <a:pt x="16683" y="6972"/>
                    <a:pt x="15702" y="6972"/>
                    <a:pt x="14721" y="7142"/>
                  </a:cubicBezTo>
                  <a:cubicBezTo>
                    <a:pt x="14066" y="7221"/>
                    <a:pt x="13451" y="7260"/>
                    <a:pt x="12858" y="7260"/>
                  </a:cubicBezTo>
                  <a:cubicBezTo>
                    <a:pt x="12264" y="7260"/>
                    <a:pt x="11692" y="7221"/>
                    <a:pt x="11122" y="7142"/>
                  </a:cubicBezTo>
                  <a:cubicBezTo>
                    <a:pt x="8833" y="6645"/>
                    <a:pt x="6700" y="4682"/>
                    <a:pt x="6216" y="2393"/>
                  </a:cubicBezTo>
                  <a:lnTo>
                    <a:pt x="6046" y="2393"/>
                  </a:lnTo>
                  <a:cubicBezTo>
                    <a:pt x="5718" y="927"/>
                    <a:pt x="5234" y="430"/>
                    <a:pt x="4907" y="103"/>
                  </a:cubicBezTo>
                  <a:cubicBezTo>
                    <a:pt x="4704" y="38"/>
                    <a:pt x="4474" y="1"/>
                    <a:pt x="425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2" name="Google Shape;3572;p20"/>
            <p:cNvSpPr/>
            <p:nvPr/>
          </p:nvSpPr>
          <p:spPr>
            <a:xfrm>
              <a:off x="6352975" y="888425"/>
              <a:ext cx="12450" cy="20300"/>
            </a:xfrm>
            <a:custGeom>
              <a:rect b="b" l="l" r="r" t="t"/>
              <a:pathLst>
                <a:path extrusionOk="0" h="812" w="498">
                  <a:moveTo>
                    <a:pt x="0" y="0"/>
                  </a:moveTo>
                  <a:cubicBezTo>
                    <a:pt x="170" y="327"/>
                    <a:pt x="327" y="484"/>
                    <a:pt x="498" y="811"/>
                  </a:cubicBezTo>
                  <a:cubicBezTo>
                    <a:pt x="327" y="484"/>
                    <a:pt x="170" y="327"/>
                    <a:pt x="0" y="0"/>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3" name="Google Shape;3573;p20"/>
            <p:cNvSpPr/>
            <p:nvPr/>
          </p:nvSpPr>
          <p:spPr>
            <a:xfrm>
              <a:off x="6144600" y="655175"/>
              <a:ext cx="8200" cy="8200"/>
            </a:xfrm>
            <a:custGeom>
              <a:rect b="b" l="l" r="r" t="t"/>
              <a:pathLst>
                <a:path extrusionOk="0" h="328" w="328">
                  <a:moveTo>
                    <a:pt x="1" y="1"/>
                  </a:moveTo>
                  <a:cubicBezTo>
                    <a:pt x="1" y="171"/>
                    <a:pt x="158" y="171"/>
                    <a:pt x="328" y="328"/>
                  </a:cubicBezTo>
                  <a:cubicBezTo>
                    <a:pt x="158" y="171"/>
                    <a:pt x="1" y="171"/>
                    <a:pt x="1" y="1"/>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4" name="Google Shape;3574;p20"/>
            <p:cNvSpPr/>
            <p:nvPr/>
          </p:nvSpPr>
          <p:spPr>
            <a:xfrm>
              <a:off x="6586200" y="1301250"/>
              <a:ext cx="8200" cy="20625"/>
            </a:xfrm>
            <a:custGeom>
              <a:rect b="b" l="l" r="r" t="t"/>
              <a:pathLst>
                <a:path extrusionOk="0" h="825" w="328">
                  <a:moveTo>
                    <a:pt x="1" y="0"/>
                  </a:moveTo>
                  <a:cubicBezTo>
                    <a:pt x="1" y="157"/>
                    <a:pt x="1" y="302"/>
                    <a:pt x="123" y="457"/>
                  </a:cubicBezTo>
                  <a:lnTo>
                    <a:pt x="123" y="457"/>
                  </a:lnTo>
                  <a:cubicBezTo>
                    <a:pt x="50" y="317"/>
                    <a:pt x="1" y="183"/>
                    <a:pt x="1" y="0"/>
                  </a:cubicBezTo>
                  <a:close/>
                  <a:moveTo>
                    <a:pt x="123" y="457"/>
                  </a:moveTo>
                  <a:lnTo>
                    <a:pt x="123" y="457"/>
                  </a:lnTo>
                  <a:cubicBezTo>
                    <a:pt x="134" y="478"/>
                    <a:pt x="146" y="499"/>
                    <a:pt x="158" y="521"/>
                  </a:cubicBezTo>
                  <a:lnTo>
                    <a:pt x="158" y="521"/>
                  </a:lnTo>
                  <a:cubicBezTo>
                    <a:pt x="158" y="513"/>
                    <a:pt x="158" y="505"/>
                    <a:pt x="158" y="497"/>
                  </a:cubicBezTo>
                  <a:cubicBezTo>
                    <a:pt x="145" y="484"/>
                    <a:pt x="134" y="470"/>
                    <a:pt x="123" y="457"/>
                  </a:cubicBezTo>
                  <a:close/>
                  <a:moveTo>
                    <a:pt x="158" y="521"/>
                  </a:moveTo>
                  <a:cubicBezTo>
                    <a:pt x="158" y="655"/>
                    <a:pt x="167" y="663"/>
                    <a:pt x="328" y="824"/>
                  </a:cubicBezTo>
                  <a:cubicBezTo>
                    <a:pt x="267" y="708"/>
                    <a:pt x="208" y="611"/>
                    <a:pt x="158" y="521"/>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5" name="Google Shape;3575;p20"/>
            <p:cNvSpPr/>
            <p:nvPr/>
          </p:nvSpPr>
          <p:spPr>
            <a:xfrm>
              <a:off x="6745500" y="2110850"/>
              <a:ext cx="25" cy="8200"/>
            </a:xfrm>
            <a:custGeom>
              <a:rect b="b" l="l" r="r" t="t"/>
              <a:pathLst>
                <a:path extrusionOk="0" h="328" w="1">
                  <a:moveTo>
                    <a:pt x="1" y="0"/>
                  </a:moveTo>
                  <a:lnTo>
                    <a:pt x="1" y="0"/>
                  </a:lnTo>
                  <a:lnTo>
                    <a:pt x="1" y="328"/>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6" name="Google Shape;3576;p20"/>
            <p:cNvSpPr/>
            <p:nvPr/>
          </p:nvSpPr>
          <p:spPr>
            <a:xfrm>
              <a:off x="6741575" y="2192625"/>
              <a:ext cx="25" cy="16375"/>
            </a:xfrm>
            <a:custGeom>
              <a:rect b="b" l="l" r="r" t="t"/>
              <a:pathLst>
                <a:path extrusionOk="0" h="655" w="1">
                  <a:moveTo>
                    <a:pt x="1" y="655"/>
                  </a:moveTo>
                  <a:lnTo>
                    <a:pt x="1" y="1"/>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7" name="Google Shape;3577;p20"/>
            <p:cNvSpPr/>
            <p:nvPr/>
          </p:nvSpPr>
          <p:spPr>
            <a:xfrm>
              <a:off x="6737325" y="2221400"/>
              <a:ext cx="25" cy="16400"/>
            </a:xfrm>
            <a:custGeom>
              <a:rect b="b" l="l" r="r" t="t"/>
              <a:pathLst>
                <a:path extrusionOk="0" h="656" w="1">
                  <a:moveTo>
                    <a:pt x="1" y="655"/>
                  </a:moveTo>
                  <a:lnTo>
                    <a:pt x="1" y="1"/>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8" name="Google Shape;3578;p20"/>
            <p:cNvSpPr/>
            <p:nvPr/>
          </p:nvSpPr>
          <p:spPr>
            <a:xfrm>
              <a:off x="6741575" y="2168100"/>
              <a:ext cx="25" cy="12450"/>
            </a:xfrm>
            <a:custGeom>
              <a:rect b="b" l="l" r="r" t="t"/>
              <a:pathLst>
                <a:path extrusionOk="0" h="498" w="1">
                  <a:moveTo>
                    <a:pt x="1" y="497"/>
                  </a:moveTo>
                  <a:lnTo>
                    <a:pt x="1" y="0"/>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9" name="Google Shape;3579;p20"/>
            <p:cNvSpPr/>
            <p:nvPr/>
          </p:nvSpPr>
          <p:spPr>
            <a:xfrm>
              <a:off x="6741575" y="2139625"/>
              <a:ext cx="25" cy="12125"/>
            </a:xfrm>
            <a:custGeom>
              <a:rect b="b" l="l" r="r" t="t"/>
              <a:pathLst>
                <a:path extrusionOk="0" h="485" w="1">
                  <a:moveTo>
                    <a:pt x="1" y="485"/>
                  </a:moveTo>
                  <a:lnTo>
                    <a:pt x="1" y="1"/>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0" name="Google Shape;3580;p20"/>
            <p:cNvSpPr/>
            <p:nvPr/>
          </p:nvSpPr>
          <p:spPr>
            <a:xfrm>
              <a:off x="3400775" y="2626050"/>
              <a:ext cx="3262975" cy="2850175"/>
            </a:xfrm>
            <a:custGeom>
              <a:rect b="b" l="l" r="r" t="t"/>
              <a:pathLst>
                <a:path extrusionOk="0" h="114007" w="130519">
                  <a:moveTo>
                    <a:pt x="130519" y="1"/>
                  </a:moveTo>
                  <a:cubicBezTo>
                    <a:pt x="126732" y="12443"/>
                    <a:pt x="119814" y="24331"/>
                    <a:pt x="110319" y="36115"/>
                  </a:cubicBezTo>
                  <a:lnTo>
                    <a:pt x="110319" y="36115"/>
                  </a:lnTo>
                  <a:cubicBezTo>
                    <a:pt x="119844" y="24394"/>
                    <a:pt x="126836" y="12512"/>
                    <a:pt x="130519" y="1"/>
                  </a:cubicBezTo>
                  <a:close/>
                  <a:moveTo>
                    <a:pt x="110319" y="36115"/>
                  </a:moveTo>
                  <a:lnTo>
                    <a:pt x="110319" y="36115"/>
                  </a:lnTo>
                  <a:cubicBezTo>
                    <a:pt x="110132" y="36346"/>
                    <a:pt x="109943" y="36577"/>
                    <a:pt x="109754" y="36808"/>
                  </a:cubicBezTo>
                  <a:cubicBezTo>
                    <a:pt x="109732" y="36836"/>
                    <a:pt x="109710" y="36865"/>
                    <a:pt x="109688" y="36893"/>
                  </a:cubicBezTo>
                  <a:lnTo>
                    <a:pt x="109688" y="36893"/>
                  </a:lnTo>
                  <a:cubicBezTo>
                    <a:pt x="109900" y="36634"/>
                    <a:pt x="110110" y="36375"/>
                    <a:pt x="110319" y="36115"/>
                  </a:cubicBezTo>
                  <a:close/>
                  <a:moveTo>
                    <a:pt x="109688" y="36893"/>
                  </a:moveTo>
                  <a:cubicBezTo>
                    <a:pt x="109210" y="37480"/>
                    <a:pt x="108726" y="38065"/>
                    <a:pt x="108235" y="38651"/>
                  </a:cubicBezTo>
                  <a:lnTo>
                    <a:pt x="108235" y="38651"/>
                  </a:lnTo>
                  <a:cubicBezTo>
                    <a:pt x="108803" y="38065"/>
                    <a:pt x="109244" y="37479"/>
                    <a:pt x="109688" y="36893"/>
                  </a:cubicBezTo>
                  <a:close/>
                  <a:moveTo>
                    <a:pt x="108235" y="38651"/>
                  </a:moveTo>
                  <a:cubicBezTo>
                    <a:pt x="108197" y="38691"/>
                    <a:pt x="108158" y="38731"/>
                    <a:pt x="108118" y="38770"/>
                  </a:cubicBezTo>
                  <a:cubicBezTo>
                    <a:pt x="107666" y="39364"/>
                    <a:pt x="107085" y="39959"/>
                    <a:pt x="106620" y="40553"/>
                  </a:cubicBezTo>
                  <a:lnTo>
                    <a:pt x="106620" y="40553"/>
                  </a:lnTo>
                  <a:cubicBezTo>
                    <a:pt x="107166" y="39919"/>
                    <a:pt x="107704" y="39285"/>
                    <a:pt x="108235" y="38651"/>
                  </a:cubicBezTo>
                  <a:close/>
                  <a:moveTo>
                    <a:pt x="106620" y="40553"/>
                  </a:moveTo>
                  <a:cubicBezTo>
                    <a:pt x="106524" y="40664"/>
                    <a:pt x="106428" y="40775"/>
                    <a:pt x="106332" y="40886"/>
                  </a:cubicBezTo>
                  <a:lnTo>
                    <a:pt x="106332" y="40886"/>
                  </a:lnTo>
                  <a:cubicBezTo>
                    <a:pt x="106381" y="40835"/>
                    <a:pt x="106431" y="40784"/>
                    <a:pt x="106482" y="40733"/>
                  </a:cubicBezTo>
                  <a:cubicBezTo>
                    <a:pt x="106527" y="40673"/>
                    <a:pt x="106573" y="40613"/>
                    <a:pt x="106620" y="40553"/>
                  </a:cubicBezTo>
                  <a:close/>
                  <a:moveTo>
                    <a:pt x="106332" y="40886"/>
                  </a:moveTo>
                  <a:cubicBezTo>
                    <a:pt x="105750" y="41489"/>
                    <a:pt x="105280" y="42092"/>
                    <a:pt x="104677" y="42696"/>
                  </a:cubicBezTo>
                  <a:cubicBezTo>
                    <a:pt x="104452" y="43000"/>
                    <a:pt x="104190" y="43303"/>
                    <a:pt x="103909" y="43623"/>
                  </a:cubicBezTo>
                  <a:lnTo>
                    <a:pt x="103909" y="43623"/>
                  </a:lnTo>
                  <a:cubicBezTo>
                    <a:pt x="103947" y="43584"/>
                    <a:pt x="103985" y="43546"/>
                    <a:pt x="104022" y="43507"/>
                  </a:cubicBezTo>
                  <a:cubicBezTo>
                    <a:pt x="104806" y="42633"/>
                    <a:pt x="105576" y="41760"/>
                    <a:pt x="106332" y="40886"/>
                  </a:cubicBezTo>
                  <a:close/>
                  <a:moveTo>
                    <a:pt x="92901" y="22087"/>
                  </a:moveTo>
                  <a:cubicBezTo>
                    <a:pt x="73601" y="48911"/>
                    <a:pt x="40562" y="74583"/>
                    <a:pt x="0" y="104350"/>
                  </a:cubicBezTo>
                  <a:cubicBezTo>
                    <a:pt x="170" y="104350"/>
                    <a:pt x="327" y="104520"/>
                    <a:pt x="497" y="104520"/>
                  </a:cubicBezTo>
                  <a:cubicBezTo>
                    <a:pt x="1152" y="105175"/>
                    <a:pt x="1806" y="105659"/>
                    <a:pt x="2617" y="106156"/>
                  </a:cubicBezTo>
                  <a:cubicBezTo>
                    <a:pt x="2617" y="106313"/>
                    <a:pt x="2787" y="106313"/>
                    <a:pt x="2787" y="106313"/>
                  </a:cubicBezTo>
                  <a:cubicBezTo>
                    <a:pt x="3598" y="106967"/>
                    <a:pt x="4423" y="107465"/>
                    <a:pt x="5234" y="108119"/>
                  </a:cubicBezTo>
                  <a:cubicBezTo>
                    <a:pt x="5404" y="108276"/>
                    <a:pt x="5561" y="108446"/>
                    <a:pt x="5731" y="108446"/>
                  </a:cubicBezTo>
                  <a:cubicBezTo>
                    <a:pt x="6385" y="108930"/>
                    <a:pt x="7040" y="109584"/>
                    <a:pt x="7851" y="110081"/>
                  </a:cubicBezTo>
                  <a:cubicBezTo>
                    <a:pt x="8675" y="110736"/>
                    <a:pt x="9657" y="111390"/>
                    <a:pt x="10468" y="112044"/>
                  </a:cubicBezTo>
                  <a:cubicBezTo>
                    <a:pt x="11449" y="112698"/>
                    <a:pt x="12274" y="113183"/>
                    <a:pt x="13255" y="113510"/>
                  </a:cubicBezTo>
                  <a:lnTo>
                    <a:pt x="13739" y="113510"/>
                  </a:lnTo>
                  <a:cubicBezTo>
                    <a:pt x="14563" y="113837"/>
                    <a:pt x="15375" y="114007"/>
                    <a:pt x="16356" y="114007"/>
                  </a:cubicBezTo>
                  <a:cubicBezTo>
                    <a:pt x="16526" y="114007"/>
                    <a:pt x="16853" y="113837"/>
                    <a:pt x="17180" y="113837"/>
                  </a:cubicBezTo>
                  <a:lnTo>
                    <a:pt x="17834" y="113837"/>
                  </a:lnTo>
                  <a:cubicBezTo>
                    <a:pt x="19300" y="113510"/>
                    <a:pt x="20779" y="113025"/>
                    <a:pt x="22087" y="112044"/>
                  </a:cubicBezTo>
                  <a:cubicBezTo>
                    <a:pt x="23225" y="111220"/>
                    <a:pt x="24207" y="110566"/>
                    <a:pt x="25188" y="109754"/>
                  </a:cubicBezTo>
                  <a:cubicBezTo>
                    <a:pt x="26169" y="109100"/>
                    <a:pt x="27151" y="108276"/>
                    <a:pt x="28132" y="107622"/>
                  </a:cubicBezTo>
                  <a:cubicBezTo>
                    <a:pt x="28786" y="107137"/>
                    <a:pt x="29283" y="106810"/>
                    <a:pt x="29768" y="106483"/>
                  </a:cubicBezTo>
                  <a:cubicBezTo>
                    <a:pt x="55610" y="87340"/>
                    <a:pt x="78180" y="69676"/>
                    <a:pt x="95688" y="52339"/>
                  </a:cubicBezTo>
                  <a:cubicBezTo>
                    <a:pt x="96669" y="51201"/>
                    <a:pt x="97807" y="50219"/>
                    <a:pt x="98789" y="49238"/>
                  </a:cubicBezTo>
                  <a:cubicBezTo>
                    <a:pt x="99286" y="48584"/>
                    <a:pt x="99940" y="47930"/>
                    <a:pt x="100424" y="47432"/>
                  </a:cubicBezTo>
                  <a:lnTo>
                    <a:pt x="100751" y="47105"/>
                  </a:lnTo>
                  <a:cubicBezTo>
                    <a:pt x="101249" y="46621"/>
                    <a:pt x="101733" y="45967"/>
                    <a:pt x="102230" y="45470"/>
                  </a:cubicBezTo>
                  <a:lnTo>
                    <a:pt x="102557" y="45143"/>
                  </a:lnTo>
                  <a:cubicBezTo>
                    <a:pt x="102665" y="44996"/>
                    <a:pt x="102775" y="44858"/>
                    <a:pt x="102884" y="44726"/>
                  </a:cubicBezTo>
                  <a:lnTo>
                    <a:pt x="102884" y="44726"/>
                  </a:lnTo>
                  <a:cubicBezTo>
                    <a:pt x="102884" y="44756"/>
                    <a:pt x="102884" y="44786"/>
                    <a:pt x="102884" y="44815"/>
                  </a:cubicBezTo>
                  <a:cubicBezTo>
                    <a:pt x="103235" y="44381"/>
                    <a:pt x="103585" y="43991"/>
                    <a:pt x="103909" y="43623"/>
                  </a:cubicBezTo>
                  <a:lnTo>
                    <a:pt x="103909" y="43623"/>
                  </a:lnTo>
                  <a:cubicBezTo>
                    <a:pt x="103570" y="43969"/>
                    <a:pt x="103225" y="44316"/>
                    <a:pt x="102884" y="44726"/>
                  </a:cubicBezTo>
                  <a:lnTo>
                    <a:pt x="102884" y="44726"/>
                  </a:lnTo>
                  <a:cubicBezTo>
                    <a:pt x="102880" y="42333"/>
                    <a:pt x="102712" y="40876"/>
                    <a:pt x="102557" y="39752"/>
                  </a:cubicBezTo>
                  <a:cubicBezTo>
                    <a:pt x="102387" y="39582"/>
                    <a:pt x="102387" y="39425"/>
                    <a:pt x="102387" y="39254"/>
                  </a:cubicBezTo>
                  <a:cubicBezTo>
                    <a:pt x="102387" y="39097"/>
                    <a:pt x="102230" y="38927"/>
                    <a:pt x="102230" y="38770"/>
                  </a:cubicBezTo>
                  <a:lnTo>
                    <a:pt x="102230" y="38600"/>
                  </a:lnTo>
                  <a:cubicBezTo>
                    <a:pt x="101903" y="37135"/>
                    <a:pt x="101576" y="35499"/>
                    <a:pt x="101249" y="34021"/>
                  </a:cubicBezTo>
                  <a:cubicBezTo>
                    <a:pt x="101078" y="33864"/>
                    <a:pt x="101078" y="33694"/>
                    <a:pt x="101078" y="33536"/>
                  </a:cubicBezTo>
                  <a:lnTo>
                    <a:pt x="100921" y="33536"/>
                  </a:lnTo>
                  <a:lnTo>
                    <a:pt x="100921" y="33209"/>
                  </a:lnTo>
                  <a:cubicBezTo>
                    <a:pt x="100921" y="33039"/>
                    <a:pt x="100921" y="33039"/>
                    <a:pt x="100751" y="33039"/>
                  </a:cubicBezTo>
                  <a:lnTo>
                    <a:pt x="100751" y="32712"/>
                  </a:lnTo>
                  <a:lnTo>
                    <a:pt x="100594" y="32555"/>
                  </a:lnTo>
                  <a:lnTo>
                    <a:pt x="100594" y="32385"/>
                  </a:lnTo>
                  <a:lnTo>
                    <a:pt x="100424" y="32228"/>
                  </a:lnTo>
                  <a:cubicBezTo>
                    <a:pt x="100424" y="32058"/>
                    <a:pt x="100424" y="32058"/>
                    <a:pt x="100267" y="31901"/>
                  </a:cubicBezTo>
                  <a:lnTo>
                    <a:pt x="100267" y="31731"/>
                  </a:lnTo>
                  <a:cubicBezTo>
                    <a:pt x="100267" y="31731"/>
                    <a:pt x="100097" y="31574"/>
                    <a:pt x="100097" y="31404"/>
                  </a:cubicBezTo>
                  <a:cubicBezTo>
                    <a:pt x="99940" y="31247"/>
                    <a:pt x="99940" y="31247"/>
                    <a:pt x="99940" y="31077"/>
                  </a:cubicBezTo>
                  <a:lnTo>
                    <a:pt x="99770" y="30920"/>
                  </a:lnTo>
                  <a:cubicBezTo>
                    <a:pt x="99770" y="30920"/>
                    <a:pt x="99770" y="30749"/>
                    <a:pt x="99613" y="30592"/>
                  </a:cubicBezTo>
                  <a:cubicBezTo>
                    <a:pt x="99613" y="30422"/>
                    <a:pt x="99443" y="30422"/>
                    <a:pt x="99443" y="30265"/>
                  </a:cubicBezTo>
                  <a:lnTo>
                    <a:pt x="99286" y="30095"/>
                  </a:lnTo>
                  <a:cubicBezTo>
                    <a:pt x="99286" y="30095"/>
                    <a:pt x="99286" y="29938"/>
                    <a:pt x="99116" y="29768"/>
                  </a:cubicBezTo>
                  <a:lnTo>
                    <a:pt x="98789" y="29441"/>
                  </a:lnTo>
                  <a:cubicBezTo>
                    <a:pt x="97153" y="26824"/>
                    <a:pt x="94863" y="24534"/>
                    <a:pt x="92901" y="22087"/>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1" name="Google Shape;3581;p20"/>
            <p:cNvSpPr/>
            <p:nvPr/>
          </p:nvSpPr>
          <p:spPr>
            <a:xfrm>
              <a:off x="6729150" y="2303200"/>
              <a:ext cx="25" cy="20300"/>
            </a:xfrm>
            <a:custGeom>
              <a:rect b="b" l="l" r="r" t="t"/>
              <a:pathLst>
                <a:path extrusionOk="0" h="812" w="1">
                  <a:moveTo>
                    <a:pt x="1" y="811"/>
                  </a:moveTo>
                  <a:lnTo>
                    <a:pt x="1" y="0"/>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2" name="Google Shape;3582;p20"/>
            <p:cNvSpPr/>
            <p:nvPr/>
          </p:nvSpPr>
          <p:spPr>
            <a:xfrm>
              <a:off x="6725225" y="2331650"/>
              <a:ext cx="3950" cy="20625"/>
            </a:xfrm>
            <a:custGeom>
              <a:rect b="b" l="l" r="r" t="t"/>
              <a:pathLst>
                <a:path extrusionOk="0" h="825" w="158">
                  <a:moveTo>
                    <a:pt x="1" y="825"/>
                  </a:moveTo>
                  <a:cubicBezTo>
                    <a:pt x="1" y="498"/>
                    <a:pt x="1" y="328"/>
                    <a:pt x="158" y="0"/>
                  </a:cubicBezTo>
                  <a:cubicBezTo>
                    <a:pt x="1" y="328"/>
                    <a:pt x="1" y="498"/>
                    <a:pt x="1" y="825"/>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3" name="Google Shape;3583;p20"/>
            <p:cNvSpPr/>
            <p:nvPr/>
          </p:nvSpPr>
          <p:spPr>
            <a:xfrm>
              <a:off x="5862300" y="442550"/>
              <a:ext cx="8200" cy="4275"/>
            </a:xfrm>
            <a:custGeom>
              <a:rect b="b" l="l" r="r" t="t"/>
              <a:pathLst>
                <a:path extrusionOk="0" h="171" w="328">
                  <a:moveTo>
                    <a:pt x="1" y="1"/>
                  </a:moveTo>
                  <a:cubicBezTo>
                    <a:pt x="171" y="171"/>
                    <a:pt x="171" y="171"/>
                    <a:pt x="328" y="171"/>
                  </a:cubicBezTo>
                  <a:cubicBezTo>
                    <a:pt x="171" y="171"/>
                    <a:pt x="171" y="171"/>
                    <a:pt x="1" y="1"/>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4" name="Google Shape;3584;p20"/>
            <p:cNvSpPr/>
            <p:nvPr/>
          </p:nvSpPr>
          <p:spPr>
            <a:xfrm>
              <a:off x="6733400" y="2278650"/>
              <a:ext cx="25" cy="16400"/>
            </a:xfrm>
            <a:custGeom>
              <a:rect b="b" l="l" r="r" t="t"/>
              <a:pathLst>
                <a:path extrusionOk="0" h="656" w="1">
                  <a:moveTo>
                    <a:pt x="1" y="655"/>
                  </a:moveTo>
                  <a:lnTo>
                    <a:pt x="1" y="1"/>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5" name="Google Shape;3585;p20"/>
            <p:cNvSpPr/>
            <p:nvPr/>
          </p:nvSpPr>
          <p:spPr>
            <a:xfrm>
              <a:off x="6733400" y="2249875"/>
              <a:ext cx="3950" cy="16375"/>
            </a:xfrm>
            <a:custGeom>
              <a:rect b="b" l="l" r="r" t="t"/>
              <a:pathLst>
                <a:path extrusionOk="0" h="655" w="158">
                  <a:moveTo>
                    <a:pt x="1" y="655"/>
                  </a:moveTo>
                  <a:cubicBezTo>
                    <a:pt x="158" y="498"/>
                    <a:pt x="158" y="170"/>
                    <a:pt x="158" y="0"/>
                  </a:cubicBezTo>
                  <a:cubicBezTo>
                    <a:pt x="158" y="170"/>
                    <a:pt x="158" y="498"/>
                    <a:pt x="1" y="655"/>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6" name="Google Shape;3586;p20"/>
            <p:cNvSpPr/>
            <p:nvPr/>
          </p:nvSpPr>
          <p:spPr>
            <a:xfrm>
              <a:off x="6720975" y="2360425"/>
              <a:ext cx="4275" cy="20325"/>
            </a:xfrm>
            <a:custGeom>
              <a:rect b="b" l="l" r="r" t="t"/>
              <a:pathLst>
                <a:path extrusionOk="0" h="813" w="171">
                  <a:moveTo>
                    <a:pt x="1" y="812"/>
                  </a:moveTo>
                  <a:cubicBezTo>
                    <a:pt x="1" y="485"/>
                    <a:pt x="1" y="158"/>
                    <a:pt x="171" y="1"/>
                  </a:cubicBezTo>
                  <a:cubicBezTo>
                    <a:pt x="1" y="158"/>
                    <a:pt x="1" y="485"/>
                    <a:pt x="1" y="812"/>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7" name="Google Shape;3587;p20"/>
            <p:cNvSpPr/>
            <p:nvPr/>
          </p:nvSpPr>
          <p:spPr>
            <a:xfrm>
              <a:off x="6741575" y="1959725"/>
              <a:ext cx="25" cy="12125"/>
            </a:xfrm>
            <a:custGeom>
              <a:rect b="b" l="l" r="r" t="t"/>
              <a:pathLst>
                <a:path extrusionOk="0" h="485" w="1">
                  <a:moveTo>
                    <a:pt x="1" y="484"/>
                  </a:moveTo>
                  <a:lnTo>
                    <a:pt x="1" y="327"/>
                  </a:lnTo>
                  <a:lnTo>
                    <a:pt x="1" y="157"/>
                  </a:lnTo>
                  <a:lnTo>
                    <a:pt x="1" y="0"/>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8" name="Google Shape;3588;p20"/>
            <p:cNvSpPr/>
            <p:nvPr/>
          </p:nvSpPr>
          <p:spPr>
            <a:xfrm>
              <a:off x="6720975" y="1787975"/>
              <a:ext cx="8200" cy="44850"/>
            </a:xfrm>
            <a:custGeom>
              <a:rect b="b" l="l" r="r" t="t"/>
              <a:pathLst>
                <a:path extrusionOk="0" h="1794" w="328">
                  <a:moveTo>
                    <a:pt x="1" y="1"/>
                  </a:moveTo>
                  <a:cubicBezTo>
                    <a:pt x="1" y="169"/>
                    <a:pt x="45" y="292"/>
                    <a:pt x="89" y="417"/>
                  </a:cubicBezTo>
                  <a:lnTo>
                    <a:pt x="89" y="417"/>
                  </a:lnTo>
                  <a:cubicBezTo>
                    <a:pt x="65" y="279"/>
                    <a:pt x="37" y="140"/>
                    <a:pt x="1" y="1"/>
                  </a:cubicBezTo>
                  <a:close/>
                  <a:moveTo>
                    <a:pt x="89" y="417"/>
                  </a:moveTo>
                  <a:cubicBezTo>
                    <a:pt x="123" y="609"/>
                    <a:pt x="147" y="798"/>
                    <a:pt x="171" y="979"/>
                  </a:cubicBezTo>
                  <a:lnTo>
                    <a:pt x="171" y="979"/>
                  </a:lnTo>
                  <a:cubicBezTo>
                    <a:pt x="171" y="923"/>
                    <a:pt x="171" y="868"/>
                    <a:pt x="171" y="812"/>
                  </a:cubicBezTo>
                  <a:cubicBezTo>
                    <a:pt x="171" y="653"/>
                    <a:pt x="130" y="534"/>
                    <a:pt x="89" y="417"/>
                  </a:cubicBezTo>
                  <a:close/>
                  <a:moveTo>
                    <a:pt x="171" y="979"/>
                  </a:moveTo>
                  <a:cubicBezTo>
                    <a:pt x="175" y="1250"/>
                    <a:pt x="197" y="1522"/>
                    <a:pt x="328" y="1793"/>
                  </a:cubicBezTo>
                  <a:cubicBezTo>
                    <a:pt x="251" y="1556"/>
                    <a:pt x="211" y="1278"/>
                    <a:pt x="171" y="979"/>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9" name="Google Shape;3589;p20"/>
            <p:cNvSpPr/>
            <p:nvPr/>
          </p:nvSpPr>
          <p:spPr>
            <a:xfrm>
              <a:off x="6741575" y="2004525"/>
              <a:ext cx="25" cy="4275"/>
            </a:xfrm>
            <a:custGeom>
              <a:rect b="b" l="l" r="r" t="t"/>
              <a:pathLst>
                <a:path extrusionOk="0" h="171" w="1">
                  <a:moveTo>
                    <a:pt x="1" y="171"/>
                  </a:moveTo>
                  <a:lnTo>
                    <a:pt x="1" y="171"/>
                  </a:lnTo>
                  <a:lnTo>
                    <a:pt x="1" y="1"/>
                  </a:lnTo>
                  <a:lnTo>
                    <a:pt x="1" y="1"/>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0" name="Google Shape;3590;p20"/>
            <p:cNvSpPr/>
            <p:nvPr/>
          </p:nvSpPr>
          <p:spPr>
            <a:xfrm>
              <a:off x="6729150" y="1840975"/>
              <a:ext cx="25" cy="20625"/>
            </a:xfrm>
            <a:custGeom>
              <a:rect b="b" l="l" r="r" t="t"/>
              <a:pathLst>
                <a:path extrusionOk="0" h="825" w="1">
                  <a:moveTo>
                    <a:pt x="1" y="825"/>
                  </a:moveTo>
                  <a:lnTo>
                    <a:pt x="1" y="328"/>
                  </a:lnTo>
                  <a:lnTo>
                    <a:pt x="1" y="171"/>
                  </a:lnTo>
                  <a:lnTo>
                    <a:pt x="1" y="1"/>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1" name="Google Shape;3591;p20"/>
            <p:cNvSpPr/>
            <p:nvPr/>
          </p:nvSpPr>
          <p:spPr>
            <a:xfrm>
              <a:off x="6737325" y="1922750"/>
              <a:ext cx="25" cy="12450"/>
            </a:xfrm>
            <a:custGeom>
              <a:rect b="b" l="l" r="r" t="t"/>
              <a:pathLst>
                <a:path extrusionOk="0" h="498" w="1">
                  <a:moveTo>
                    <a:pt x="1" y="498"/>
                  </a:moveTo>
                  <a:lnTo>
                    <a:pt x="1" y="328"/>
                  </a:lnTo>
                  <a:lnTo>
                    <a:pt x="1" y="1"/>
                  </a:lnTo>
                  <a:lnTo>
                    <a:pt x="1" y="1"/>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2" name="Google Shape;3592;p20"/>
            <p:cNvSpPr/>
            <p:nvPr/>
          </p:nvSpPr>
          <p:spPr>
            <a:xfrm>
              <a:off x="6733400" y="1873700"/>
              <a:ext cx="25" cy="20625"/>
            </a:xfrm>
            <a:custGeom>
              <a:rect b="b" l="l" r="r" t="t"/>
              <a:pathLst>
                <a:path extrusionOk="0" h="825" w="1">
                  <a:moveTo>
                    <a:pt x="1" y="824"/>
                  </a:moveTo>
                  <a:lnTo>
                    <a:pt x="1" y="654"/>
                  </a:lnTo>
                  <a:lnTo>
                    <a:pt x="1" y="497"/>
                  </a:lnTo>
                  <a:lnTo>
                    <a:pt x="1" y="0"/>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3" name="Google Shape;3593;p20"/>
            <p:cNvSpPr/>
            <p:nvPr/>
          </p:nvSpPr>
          <p:spPr>
            <a:xfrm>
              <a:off x="6631025" y="1419975"/>
              <a:ext cx="4275" cy="16375"/>
            </a:xfrm>
            <a:custGeom>
              <a:rect b="b" l="l" r="r" t="t"/>
              <a:pathLst>
                <a:path extrusionOk="0" h="655" w="171">
                  <a:moveTo>
                    <a:pt x="0" y="1"/>
                  </a:moveTo>
                  <a:lnTo>
                    <a:pt x="0" y="158"/>
                  </a:lnTo>
                  <a:cubicBezTo>
                    <a:pt x="34" y="191"/>
                    <a:pt x="61" y="224"/>
                    <a:pt x="82" y="257"/>
                  </a:cubicBezTo>
                  <a:lnTo>
                    <a:pt x="82" y="257"/>
                  </a:lnTo>
                  <a:cubicBezTo>
                    <a:pt x="41" y="157"/>
                    <a:pt x="0" y="77"/>
                    <a:pt x="0" y="1"/>
                  </a:cubicBezTo>
                  <a:close/>
                  <a:moveTo>
                    <a:pt x="82" y="257"/>
                  </a:moveTo>
                  <a:lnTo>
                    <a:pt x="82" y="257"/>
                  </a:lnTo>
                  <a:cubicBezTo>
                    <a:pt x="126" y="362"/>
                    <a:pt x="170" y="488"/>
                    <a:pt x="170" y="655"/>
                  </a:cubicBezTo>
                  <a:cubicBezTo>
                    <a:pt x="170" y="518"/>
                    <a:pt x="170" y="390"/>
                    <a:pt x="82" y="257"/>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4" name="Google Shape;3594;p20"/>
            <p:cNvSpPr/>
            <p:nvPr/>
          </p:nvSpPr>
          <p:spPr>
            <a:xfrm>
              <a:off x="6614675" y="1374850"/>
              <a:ext cx="8200" cy="20625"/>
            </a:xfrm>
            <a:custGeom>
              <a:rect b="b" l="l" r="r" t="t"/>
              <a:pathLst>
                <a:path extrusionOk="0" h="825" w="328">
                  <a:moveTo>
                    <a:pt x="0" y="0"/>
                  </a:moveTo>
                  <a:cubicBezTo>
                    <a:pt x="0" y="216"/>
                    <a:pt x="74" y="364"/>
                    <a:pt x="170" y="534"/>
                  </a:cubicBezTo>
                  <a:lnTo>
                    <a:pt x="170" y="534"/>
                  </a:lnTo>
                  <a:cubicBezTo>
                    <a:pt x="170" y="522"/>
                    <a:pt x="170" y="509"/>
                    <a:pt x="170" y="497"/>
                  </a:cubicBezTo>
                  <a:cubicBezTo>
                    <a:pt x="170" y="327"/>
                    <a:pt x="0" y="170"/>
                    <a:pt x="0" y="0"/>
                  </a:cubicBezTo>
                  <a:close/>
                  <a:moveTo>
                    <a:pt x="170" y="534"/>
                  </a:moveTo>
                  <a:cubicBezTo>
                    <a:pt x="171" y="680"/>
                    <a:pt x="182" y="824"/>
                    <a:pt x="327" y="824"/>
                  </a:cubicBezTo>
                  <a:cubicBezTo>
                    <a:pt x="274" y="714"/>
                    <a:pt x="219" y="621"/>
                    <a:pt x="170" y="534"/>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5" name="Google Shape;3595;p20"/>
            <p:cNvSpPr/>
            <p:nvPr/>
          </p:nvSpPr>
          <p:spPr>
            <a:xfrm>
              <a:off x="6602550" y="1342125"/>
              <a:ext cx="3950" cy="16375"/>
            </a:xfrm>
            <a:custGeom>
              <a:rect b="b" l="l" r="r" t="t"/>
              <a:pathLst>
                <a:path extrusionOk="0" h="655" w="158">
                  <a:moveTo>
                    <a:pt x="1" y="1"/>
                  </a:moveTo>
                  <a:lnTo>
                    <a:pt x="1" y="328"/>
                  </a:lnTo>
                  <a:lnTo>
                    <a:pt x="56" y="328"/>
                  </a:lnTo>
                  <a:cubicBezTo>
                    <a:pt x="26" y="238"/>
                    <a:pt x="1" y="132"/>
                    <a:pt x="1" y="1"/>
                  </a:cubicBezTo>
                  <a:close/>
                  <a:moveTo>
                    <a:pt x="56" y="328"/>
                  </a:moveTo>
                  <a:cubicBezTo>
                    <a:pt x="102" y="462"/>
                    <a:pt x="158" y="561"/>
                    <a:pt x="158" y="655"/>
                  </a:cubicBezTo>
                  <a:lnTo>
                    <a:pt x="158" y="328"/>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6" name="Google Shape;3596;p20"/>
            <p:cNvSpPr/>
            <p:nvPr/>
          </p:nvSpPr>
          <p:spPr>
            <a:xfrm>
              <a:off x="6614675" y="1452700"/>
              <a:ext cx="102400" cy="306525"/>
            </a:xfrm>
            <a:custGeom>
              <a:rect b="b" l="l" r="r" t="t"/>
              <a:pathLst>
                <a:path extrusionOk="0" h="12261" w="4096">
                  <a:moveTo>
                    <a:pt x="981" y="0"/>
                  </a:moveTo>
                  <a:cubicBezTo>
                    <a:pt x="1061" y="184"/>
                    <a:pt x="1137" y="367"/>
                    <a:pt x="1209" y="551"/>
                  </a:cubicBezTo>
                  <a:lnTo>
                    <a:pt x="1209" y="551"/>
                  </a:lnTo>
                  <a:cubicBezTo>
                    <a:pt x="1242" y="529"/>
                    <a:pt x="1275" y="507"/>
                    <a:pt x="1308" y="484"/>
                  </a:cubicBezTo>
                  <a:cubicBezTo>
                    <a:pt x="1151" y="327"/>
                    <a:pt x="1151" y="157"/>
                    <a:pt x="981" y="0"/>
                  </a:cubicBezTo>
                  <a:close/>
                  <a:moveTo>
                    <a:pt x="1209" y="551"/>
                  </a:moveTo>
                  <a:lnTo>
                    <a:pt x="1209" y="551"/>
                  </a:lnTo>
                  <a:cubicBezTo>
                    <a:pt x="758" y="857"/>
                    <a:pt x="316" y="1172"/>
                    <a:pt x="170" y="1636"/>
                  </a:cubicBezTo>
                  <a:cubicBezTo>
                    <a:pt x="0" y="2290"/>
                    <a:pt x="170" y="2944"/>
                    <a:pt x="327" y="3428"/>
                  </a:cubicBezTo>
                  <a:cubicBezTo>
                    <a:pt x="497" y="3755"/>
                    <a:pt x="497" y="3926"/>
                    <a:pt x="654" y="4083"/>
                  </a:cubicBezTo>
                  <a:cubicBezTo>
                    <a:pt x="654" y="4253"/>
                    <a:pt x="824" y="4410"/>
                    <a:pt x="824" y="4580"/>
                  </a:cubicBezTo>
                  <a:lnTo>
                    <a:pt x="981" y="4737"/>
                  </a:lnTo>
                  <a:cubicBezTo>
                    <a:pt x="1469" y="5865"/>
                    <a:pt x="2258" y="6981"/>
                    <a:pt x="3213" y="7801"/>
                  </a:cubicBezTo>
                  <a:lnTo>
                    <a:pt x="3213" y="7801"/>
                  </a:lnTo>
                  <a:cubicBezTo>
                    <a:pt x="3111" y="7383"/>
                    <a:pt x="3090" y="6958"/>
                    <a:pt x="2944" y="6542"/>
                  </a:cubicBezTo>
                  <a:lnTo>
                    <a:pt x="2944" y="6372"/>
                  </a:lnTo>
                  <a:cubicBezTo>
                    <a:pt x="2787" y="5888"/>
                    <a:pt x="2617" y="5561"/>
                    <a:pt x="2617" y="5064"/>
                  </a:cubicBezTo>
                  <a:lnTo>
                    <a:pt x="2460" y="4907"/>
                  </a:lnTo>
                  <a:cubicBezTo>
                    <a:pt x="2460" y="4410"/>
                    <a:pt x="2290" y="3926"/>
                    <a:pt x="2133" y="3428"/>
                  </a:cubicBezTo>
                  <a:cubicBezTo>
                    <a:pt x="1858" y="2473"/>
                    <a:pt x="1584" y="1509"/>
                    <a:pt x="1209" y="551"/>
                  </a:cubicBezTo>
                  <a:close/>
                  <a:moveTo>
                    <a:pt x="3213" y="7801"/>
                  </a:moveTo>
                  <a:cubicBezTo>
                    <a:pt x="3230" y="7871"/>
                    <a:pt x="3249" y="7939"/>
                    <a:pt x="3271" y="8008"/>
                  </a:cubicBezTo>
                  <a:lnTo>
                    <a:pt x="3271" y="7851"/>
                  </a:lnTo>
                  <a:cubicBezTo>
                    <a:pt x="3252" y="7835"/>
                    <a:pt x="3232" y="7818"/>
                    <a:pt x="3213" y="7801"/>
                  </a:cubicBezTo>
                  <a:close/>
                  <a:moveTo>
                    <a:pt x="3271" y="8008"/>
                  </a:moveTo>
                  <a:lnTo>
                    <a:pt x="3271" y="8178"/>
                  </a:lnTo>
                  <a:cubicBezTo>
                    <a:pt x="3279" y="8200"/>
                    <a:pt x="3287" y="8223"/>
                    <a:pt x="3294" y="8245"/>
                  </a:cubicBezTo>
                  <a:lnTo>
                    <a:pt x="3294" y="8245"/>
                  </a:lnTo>
                  <a:cubicBezTo>
                    <a:pt x="3279" y="8159"/>
                    <a:pt x="3271" y="8080"/>
                    <a:pt x="3271" y="8008"/>
                  </a:cubicBezTo>
                  <a:close/>
                  <a:moveTo>
                    <a:pt x="3294" y="8245"/>
                  </a:moveTo>
                  <a:cubicBezTo>
                    <a:pt x="3317" y="8387"/>
                    <a:pt x="3358" y="8545"/>
                    <a:pt x="3407" y="8712"/>
                  </a:cubicBezTo>
                  <a:lnTo>
                    <a:pt x="3407" y="8712"/>
                  </a:lnTo>
                  <a:cubicBezTo>
                    <a:pt x="3378" y="8560"/>
                    <a:pt x="3344" y="8402"/>
                    <a:pt x="3294" y="8245"/>
                  </a:cubicBezTo>
                  <a:close/>
                  <a:moveTo>
                    <a:pt x="3407" y="8712"/>
                  </a:moveTo>
                  <a:cubicBezTo>
                    <a:pt x="3463" y="9007"/>
                    <a:pt x="3499" y="9281"/>
                    <a:pt x="3598" y="9486"/>
                  </a:cubicBezTo>
                  <a:lnTo>
                    <a:pt x="3598" y="9316"/>
                  </a:lnTo>
                  <a:cubicBezTo>
                    <a:pt x="3532" y="9113"/>
                    <a:pt x="3464" y="8907"/>
                    <a:pt x="3407" y="8712"/>
                  </a:cubicBezTo>
                  <a:close/>
                  <a:moveTo>
                    <a:pt x="3598" y="9644"/>
                  </a:moveTo>
                  <a:cubicBezTo>
                    <a:pt x="3768" y="10468"/>
                    <a:pt x="3925" y="11449"/>
                    <a:pt x="4095" y="12260"/>
                  </a:cubicBezTo>
                  <a:cubicBezTo>
                    <a:pt x="4095" y="11933"/>
                    <a:pt x="3925" y="11606"/>
                    <a:pt x="3925" y="11279"/>
                  </a:cubicBezTo>
                  <a:lnTo>
                    <a:pt x="3925" y="11122"/>
                  </a:lnTo>
                  <a:cubicBezTo>
                    <a:pt x="3768" y="10625"/>
                    <a:pt x="3768" y="10141"/>
                    <a:pt x="3598" y="9644"/>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7" name="Google Shape;3597;p20"/>
            <p:cNvSpPr/>
            <p:nvPr/>
          </p:nvSpPr>
          <p:spPr>
            <a:xfrm>
              <a:off x="6745500" y="2037250"/>
              <a:ext cx="25" cy="12450"/>
            </a:xfrm>
            <a:custGeom>
              <a:rect b="b" l="l" r="r" t="t"/>
              <a:pathLst>
                <a:path extrusionOk="0" h="498" w="1">
                  <a:moveTo>
                    <a:pt x="1" y="498"/>
                  </a:moveTo>
                  <a:lnTo>
                    <a:pt x="1" y="327"/>
                  </a:lnTo>
                  <a:lnTo>
                    <a:pt x="1" y="170"/>
                  </a:lnTo>
                  <a:lnTo>
                    <a:pt x="1" y="0"/>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8" name="Google Shape;3598;p20"/>
            <p:cNvSpPr/>
            <p:nvPr/>
          </p:nvSpPr>
          <p:spPr>
            <a:xfrm>
              <a:off x="6717050" y="1759200"/>
              <a:ext cx="3950" cy="24550"/>
            </a:xfrm>
            <a:custGeom>
              <a:rect b="b" l="l" r="r" t="t"/>
              <a:pathLst>
                <a:path extrusionOk="0" h="982" w="158">
                  <a:moveTo>
                    <a:pt x="0" y="328"/>
                  </a:moveTo>
                  <a:lnTo>
                    <a:pt x="0" y="498"/>
                  </a:lnTo>
                  <a:cubicBezTo>
                    <a:pt x="158" y="655"/>
                    <a:pt x="158" y="825"/>
                    <a:pt x="158" y="982"/>
                  </a:cubicBezTo>
                  <a:cubicBezTo>
                    <a:pt x="158" y="825"/>
                    <a:pt x="158" y="655"/>
                    <a:pt x="0" y="498"/>
                  </a:cubicBezTo>
                  <a:lnTo>
                    <a:pt x="0" y="498"/>
                  </a:lnTo>
                  <a:lnTo>
                    <a:pt x="0" y="0"/>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9" name="Google Shape;3599;p20"/>
            <p:cNvSpPr/>
            <p:nvPr/>
          </p:nvSpPr>
          <p:spPr>
            <a:xfrm>
              <a:off x="5371625" y="262650"/>
              <a:ext cx="24575" cy="4275"/>
            </a:xfrm>
            <a:custGeom>
              <a:rect b="b" l="l" r="r" t="t"/>
              <a:pathLst>
                <a:path extrusionOk="0" h="171" w="983">
                  <a:moveTo>
                    <a:pt x="1" y="0"/>
                  </a:moveTo>
                  <a:cubicBezTo>
                    <a:pt x="328" y="0"/>
                    <a:pt x="655" y="0"/>
                    <a:pt x="982" y="170"/>
                  </a:cubicBezTo>
                  <a:cubicBezTo>
                    <a:pt x="655" y="0"/>
                    <a:pt x="328" y="0"/>
                    <a:pt x="1" y="0"/>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0" name="Google Shape;3600;p20"/>
            <p:cNvSpPr/>
            <p:nvPr/>
          </p:nvSpPr>
          <p:spPr>
            <a:xfrm>
              <a:off x="5416775" y="270825"/>
              <a:ext cx="16375" cy="4275"/>
            </a:xfrm>
            <a:custGeom>
              <a:rect b="b" l="l" r="r" t="t"/>
              <a:pathLst>
                <a:path extrusionOk="0" h="171" w="655">
                  <a:moveTo>
                    <a:pt x="0" y="0"/>
                  </a:moveTo>
                  <a:cubicBezTo>
                    <a:pt x="157" y="0"/>
                    <a:pt x="484" y="0"/>
                    <a:pt x="655" y="171"/>
                  </a:cubicBezTo>
                  <a:cubicBezTo>
                    <a:pt x="484" y="0"/>
                    <a:pt x="157" y="0"/>
                    <a:pt x="0" y="0"/>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1" name="Google Shape;3601;p20"/>
            <p:cNvSpPr/>
            <p:nvPr/>
          </p:nvSpPr>
          <p:spPr>
            <a:xfrm>
              <a:off x="5453400" y="279000"/>
              <a:ext cx="16400" cy="4275"/>
            </a:xfrm>
            <a:custGeom>
              <a:rect b="b" l="l" r="r" t="t"/>
              <a:pathLst>
                <a:path extrusionOk="0" h="171" w="656">
                  <a:moveTo>
                    <a:pt x="1" y="1"/>
                  </a:moveTo>
                  <a:cubicBezTo>
                    <a:pt x="171" y="1"/>
                    <a:pt x="498" y="171"/>
                    <a:pt x="655" y="171"/>
                  </a:cubicBezTo>
                  <a:cubicBezTo>
                    <a:pt x="498" y="171"/>
                    <a:pt x="171" y="1"/>
                    <a:pt x="1" y="1"/>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2" name="Google Shape;3602;p20"/>
            <p:cNvSpPr/>
            <p:nvPr/>
          </p:nvSpPr>
          <p:spPr>
            <a:xfrm>
              <a:off x="5608775" y="324150"/>
              <a:ext cx="16400" cy="8200"/>
            </a:xfrm>
            <a:custGeom>
              <a:rect b="b" l="l" r="r" t="t"/>
              <a:pathLst>
                <a:path extrusionOk="0" h="328" w="656">
                  <a:moveTo>
                    <a:pt x="1" y="0"/>
                  </a:moveTo>
                  <a:cubicBezTo>
                    <a:pt x="328" y="157"/>
                    <a:pt x="498" y="157"/>
                    <a:pt x="655" y="327"/>
                  </a:cubicBezTo>
                  <a:cubicBezTo>
                    <a:pt x="498" y="157"/>
                    <a:pt x="328" y="157"/>
                    <a:pt x="1" y="0"/>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3" name="Google Shape;3603;p20"/>
            <p:cNvSpPr/>
            <p:nvPr/>
          </p:nvSpPr>
          <p:spPr>
            <a:xfrm>
              <a:off x="6671900" y="2573050"/>
              <a:ext cx="8200" cy="24575"/>
            </a:xfrm>
            <a:custGeom>
              <a:rect b="b" l="l" r="r" t="t"/>
              <a:pathLst>
                <a:path extrusionOk="0" h="983" w="328">
                  <a:moveTo>
                    <a:pt x="1" y="982"/>
                  </a:moveTo>
                  <a:cubicBezTo>
                    <a:pt x="1" y="655"/>
                    <a:pt x="171" y="328"/>
                    <a:pt x="328" y="1"/>
                  </a:cubicBezTo>
                  <a:cubicBezTo>
                    <a:pt x="171" y="328"/>
                    <a:pt x="1" y="655"/>
                    <a:pt x="1" y="982"/>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4" name="Google Shape;3604;p20"/>
            <p:cNvSpPr/>
            <p:nvPr/>
          </p:nvSpPr>
          <p:spPr>
            <a:xfrm>
              <a:off x="5298025" y="250550"/>
              <a:ext cx="8200" cy="25"/>
            </a:xfrm>
            <a:custGeom>
              <a:rect b="b" l="l" r="r" t="t"/>
              <a:pathLst>
                <a:path extrusionOk="0" h="1" w="328">
                  <a:moveTo>
                    <a:pt x="1" y="0"/>
                  </a:moveTo>
                  <a:lnTo>
                    <a:pt x="1" y="0"/>
                  </a:lnTo>
                  <a:lnTo>
                    <a:pt x="328" y="0"/>
                  </a:ln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5" name="Google Shape;3605;p20"/>
            <p:cNvSpPr/>
            <p:nvPr/>
          </p:nvSpPr>
          <p:spPr>
            <a:xfrm>
              <a:off x="6663725" y="2601525"/>
              <a:ext cx="8200" cy="24550"/>
            </a:xfrm>
            <a:custGeom>
              <a:rect b="b" l="l" r="r" t="t"/>
              <a:pathLst>
                <a:path extrusionOk="0" h="982" w="328">
                  <a:moveTo>
                    <a:pt x="1" y="982"/>
                  </a:moveTo>
                  <a:cubicBezTo>
                    <a:pt x="171" y="655"/>
                    <a:pt x="171" y="327"/>
                    <a:pt x="328" y="0"/>
                  </a:cubicBezTo>
                  <a:cubicBezTo>
                    <a:pt x="171" y="327"/>
                    <a:pt x="171" y="655"/>
                    <a:pt x="1" y="982"/>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6" name="Google Shape;3606;p20"/>
            <p:cNvSpPr/>
            <p:nvPr/>
          </p:nvSpPr>
          <p:spPr>
            <a:xfrm>
              <a:off x="5760250" y="389575"/>
              <a:ext cx="12125" cy="3950"/>
            </a:xfrm>
            <a:custGeom>
              <a:rect b="b" l="l" r="r" t="t"/>
              <a:pathLst>
                <a:path extrusionOk="0" h="158" w="485">
                  <a:moveTo>
                    <a:pt x="0" y="0"/>
                  </a:moveTo>
                  <a:cubicBezTo>
                    <a:pt x="157" y="0"/>
                    <a:pt x="327" y="157"/>
                    <a:pt x="484" y="157"/>
                  </a:cubicBezTo>
                  <a:cubicBezTo>
                    <a:pt x="327" y="157"/>
                    <a:pt x="157" y="0"/>
                    <a:pt x="0" y="0"/>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7" name="Google Shape;3607;p20"/>
            <p:cNvSpPr/>
            <p:nvPr/>
          </p:nvSpPr>
          <p:spPr>
            <a:xfrm>
              <a:off x="5645750" y="340500"/>
              <a:ext cx="16375" cy="3950"/>
            </a:xfrm>
            <a:custGeom>
              <a:rect b="b" l="l" r="r" t="t"/>
              <a:pathLst>
                <a:path extrusionOk="0" h="158" w="655">
                  <a:moveTo>
                    <a:pt x="1" y="0"/>
                  </a:moveTo>
                  <a:cubicBezTo>
                    <a:pt x="158" y="0"/>
                    <a:pt x="485" y="0"/>
                    <a:pt x="655" y="157"/>
                  </a:cubicBezTo>
                  <a:cubicBezTo>
                    <a:pt x="485" y="0"/>
                    <a:pt x="158" y="0"/>
                    <a:pt x="1" y="0"/>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8" name="Google Shape;3608;p20"/>
            <p:cNvSpPr/>
            <p:nvPr/>
          </p:nvSpPr>
          <p:spPr>
            <a:xfrm>
              <a:off x="5825675" y="422275"/>
              <a:ext cx="12125" cy="8200"/>
            </a:xfrm>
            <a:custGeom>
              <a:rect b="b" l="l" r="r" t="t"/>
              <a:pathLst>
                <a:path extrusionOk="0" h="328" w="485">
                  <a:moveTo>
                    <a:pt x="0" y="1"/>
                  </a:moveTo>
                  <a:cubicBezTo>
                    <a:pt x="157" y="158"/>
                    <a:pt x="327" y="158"/>
                    <a:pt x="484" y="328"/>
                  </a:cubicBezTo>
                  <a:cubicBezTo>
                    <a:pt x="327" y="158"/>
                    <a:pt x="157" y="158"/>
                    <a:pt x="0" y="1"/>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9" name="Google Shape;3609;p20"/>
            <p:cNvSpPr/>
            <p:nvPr/>
          </p:nvSpPr>
          <p:spPr>
            <a:xfrm>
              <a:off x="6680075" y="2548525"/>
              <a:ext cx="4300" cy="24550"/>
            </a:xfrm>
            <a:custGeom>
              <a:rect b="b" l="l" r="r" t="t"/>
              <a:pathLst>
                <a:path extrusionOk="0" h="982" w="172">
                  <a:moveTo>
                    <a:pt x="1" y="982"/>
                  </a:moveTo>
                  <a:cubicBezTo>
                    <a:pt x="1" y="655"/>
                    <a:pt x="171" y="328"/>
                    <a:pt x="171" y="1"/>
                  </a:cubicBezTo>
                  <a:cubicBezTo>
                    <a:pt x="171" y="328"/>
                    <a:pt x="1" y="655"/>
                    <a:pt x="1" y="982"/>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0" name="Google Shape;3610;p20"/>
            <p:cNvSpPr/>
            <p:nvPr/>
          </p:nvSpPr>
          <p:spPr>
            <a:xfrm>
              <a:off x="5792950" y="405925"/>
              <a:ext cx="12125" cy="8200"/>
            </a:xfrm>
            <a:custGeom>
              <a:rect b="b" l="l" r="r" t="t"/>
              <a:pathLst>
                <a:path extrusionOk="0" h="328" w="485">
                  <a:moveTo>
                    <a:pt x="1" y="0"/>
                  </a:moveTo>
                  <a:cubicBezTo>
                    <a:pt x="158" y="0"/>
                    <a:pt x="328" y="157"/>
                    <a:pt x="485" y="328"/>
                  </a:cubicBezTo>
                  <a:cubicBezTo>
                    <a:pt x="328" y="157"/>
                    <a:pt x="158" y="0"/>
                    <a:pt x="1" y="0"/>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1" name="Google Shape;3611;p20"/>
            <p:cNvSpPr/>
            <p:nvPr/>
          </p:nvSpPr>
          <p:spPr>
            <a:xfrm>
              <a:off x="5682400" y="352600"/>
              <a:ext cx="12450" cy="4275"/>
            </a:xfrm>
            <a:custGeom>
              <a:rect b="b" l="l" r="r" t="t"/>
              <a:pathLst>
                <a:path extrusionOk="0" h="171" w="498">
                  <a:moveTo>
                    <a:pt x="0" y="1"/>
                  </a:moveTo>
                  <a:cubicBezTo>
                    <a:pt x="170" y="1"/>
                    <a:pt x="327" y="171"/>
                    <a:pt x="497" y="171"/>
                  </a:cubicBezTo>
                  <a:cubicBezTo>
                    <a:pt x="327" y="171"/>
                    <a:pt x="170" y="1"/>
                    <a:pt x="0" y="1"/>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2" name="Google Shape;3612;p20"/>
            <p:cNvSpPr/>
            <p:nvPr/>
          </p:nvSpPr>
          <p:spPr>
            <a:xfrm>
              <a:off x="5727525" y="373200"/>
              <a:ext cx="12125" cy="3950"/>
            </a:xfrm>
            <a:custGeom>
              <a:rect b="b" l="l" r="r" t="t"/>
              <a:pathLst>
                <a:path extrusionOk="0" h="158" w="485">
                  <a:moveTo>
                    <a:pt x="1" y="1"/>
                  </a:moveTo>
                  <a:cubicBezTo>
                    <a:pt x="158" y="1"/>
                    <a:pt x="328" y="158"/>
                    <a:pt x="485" y="158"/>
                  </a:cubicBezTo>
                  <a:cubicBezTo>
                    <a:pt x="328" y="158"/>
                    <a:pt x="158" y="1"/>
                    <a:pt x="1" y="1"/>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3" name="Google Shape;3613;p20"/>
            <p:cNvSpPr/>
            <p:nvPr/>
          </p:nvSpPr>
          <p:spPr>
            <a:xfrm>
              <a:off x="5576075" y="311725"/>
              <a:ext cx="16375" cy="8200"/>
            </a:xfrm>
            <a:custGeom>
              <a:rect b="b" l="l" r="r" t="t"/>
              <a:pathLst>
                <a:path extrusionOk="0" h="328" w="655">
                  <a:moveTo>
                    <a:pt x="1" y="0"/>
                  </a:moveTo>
                  <a:cubicBezTo>
                    <a:pt x="171" y="170"/>
                    <a:pt x="328" y="170"/>
                    <a:pt x="655" y="327"/>
                  </a:cubicBezTo>
                  <a:cubicBezTo>
                    <a:pt x="328" y="170"/>
                    <a:pt x="171" y="170"/>
                    <a:pt x="1" y="0"/>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4" name="Google Shape;3614;p20"/>
            <p:cNvSpPr/>
            <p:nvPr/>
          </p:nvSpPr>
          <p:spPr>
            <a:xfrm>
              <a:off x="6717050" y="2384975"/>
              <a:ext cx="3950" cy="20300"/>
            </a:xfrm>
            <a:custGeom>
              <a:rect b="b" l="l" r="r" t="t"/>
              <a:pathLst>
                <a:path extrusionOk="0" h="812" w="158">
                  <a:moveTo>
                    <a:pt x="0" y="812"/>
                  </a:moveTo>
                  <a:cubicBezTo>
                    <a:pt x="0" y="655"/>
                    <a:pt x="0" y="327"/>
                    <a:pt x="158" y="0"/>
                  </a:cubicBezTo>
                  <a:cubicBezTo>
                    <a:pt x="0" y="327"/>
                    <a:pt x="0" y="655"/>
                    <a:pt x="0" y="812"/>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5" name="Google Shape;3615;p20"/>
            <p:cNvSpPr/>
            <p:nvPr/>
          </p:nvSpPr>
          <p:spPr>
            <a:xfrm>
              <a:off x="6684350" y="2519750"/>
              <a:ext cx="8200" cy="24550"/>
            </a:xfrm>
            <a:custGeom>
              <a:rect b="b" l="l" r="r" t="t"/>
              <a:pathLst>
                <a:path extrusionOk="0" h="982" w="328">
                  <a:moveTo>
                    <a:pt x="0" y="981"/>
                  </a:moveTo>
                  <a:cubicBezTo>
                    <a:pt x="157" y="654"/>
                    <a:pt x="157" y="327"/>
                    <a:pt x="327" y="0"/>
                  </a:cubicBezTo>
                  <a:cubicBezTo>
                    <a:pt x="157" y="327"/>
                    <a:pt x="157" y="654"/>
                    <a:pt x="0" y="981"/>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6" name="Google Shape;3616;p20"/>
            <p:cNvSpPr/>
            <p:nvPr/>
          </p:nvSpPr>
          <p:spPr>
            <a:xfrm>
              <a:off x="6704625" y="2442225"/>
              <a:ext cx="4275" cy="20300"/>
            </a:xfrm>
            <a:custGeom>
              <a:rect b="b" l="l" r="r" t="t"/>
              <a:pathLst>
                <a:path extrusionOk="0" h="812" w="171">
                  <a:moveTo>
                    <a:pt x="0" y="811"/>
                  </a:moveTo>
                  <a:cubicBezTo>
                    <a:pt x="0" y="484"/>
                    <a:pt x="170" y="157"/>
                    <a:pt x="170" y="0"/>
                  </a:cubicBezTo>
                  <a:cubicBezTo>
                    <a:pt x="170" y="157"/>
                    <a:pt x="0" y="484"/>
                    <a:pt x="0" y="811"/>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7" name="Google Shape;3617;p20"/>
            <p:cNvSpPr/>
            <p:nvPr/>
          </p:nvSpPr>
          <p:spPr>
            <a:xfrm>
              <a:off x="6708875" y="2413425"/>
              <a:ext cx="3950" cy="20625"/>
            </a:xfrm>
            <a:custGeom>
              <a:rect b="b" l="l" r="r" t="t"/>
              <a:pathLst>
                <a:path extrusionOk="0" h="825" w="158">
                  <a:moveTo>
                    <a:pt x="0" y="825"/>
                  </a:moveTo>
                  <a:cubicBezTo>
                    <a:pt x="157" y="498"/>
                    <a:pt x="157" y="328"/>
                    <a:pt x="157" y="1"/>
                  </a:cubicBezTo>
                  <a:cubicBezTo>
                    <a:pt x="157" y="328"/>
                    <a:pt x="157" y="498"/>
                    <a:pt x="0" y="825"/>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8" name="Google Shape;3618;p20"/>
            <p:cNvSpPr/>
            <p:nvPr/>
          </p:nvSpPr>
          <p:spPr>
            <a:xfrm>
              <a:off x="6692525" y="2495200"/>
              <a:ext cx="3950" cy="20650"/>
            </a:xfrm>
            <a:custGeom>
              <a:rect b="b" l="l" r="r" t="t"/>
              <a:pathLst>
                <a:path extrusionOk="0" h="826" w="158">
                  <a:moveTo>
                    <a:pt x="0" y="825"/>
                  </a:moveTo>
                  <a:cubicBezTo>
                    <a:pt x="157" y="498"/>
                    <a:pt x="157" y="328"/>
                    <a:pt x="157" y="1"/>
                  </a:cubicBezTo>
                  <a:cubicBezTo>
                    <a:pt x="157" y="328"/>
                    <a:pt x="157" y="498"/>
                    <a:pt x="0" y="825"/>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9" name="Google Shape;3619;p20"/>
            <p:cNvSpPr/>
            <p:nvPr/>
          </p:nvSpPr>
          <p:spPr>
            <a:xfrm>
              <a:off x="6700700" y="2466750"/>
              <a:ext cx="3950" cy="24550"/>
            </a:xfrm>
            <a:custGeom>
              <a:rect b="b" l="l" r="r" t="t"/>
              <a:pathLst>
                <a:path extrusionOk="0" h="982" w="158">
                  <a:moveTo>
                    <a:pt x="0" y="982"/>
                  </a:moveTo>
                  <a:cubicBezTo>
                    <a:pt x="0" y="655"/>
                    <a:pt x="0" y="328"/>
                    <a:pt x="157" y="0"/>
                  </a:cubicBezTo>
                  <a:cubicBezTo>
                    <a:pt x="0" y="328"/>
                    <a:pt x="0" y="655"/>
                    <a:pt x="0" y="982"/>
                  </a:cubicBezTo>
                  <a:close/>
                </a:path>
              </a:pathLst>
            </a:custGeom>
            <a:solidFill>
              <a:srgbClr val="D03C5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0" name="Google Shape;3620;p20"/>
            <p:cNvSpPr/>
            <p:nvPr/>
          </p:nvSpPr>
          <p:spPr>
            <a:xfrm>
              <a:off x="1237900" y="2464625"/>
              <a:ext cx="474325" cy="166225"/>
            </a:xfrm>
            <a:custGeom>
              <a:rect b="b" l="l" r="r" t="t"/>
              <a:pathLst>
                <a:path extrusionOk="0" h="6649" w="18973">
                  <a:moveTo>
                    <a:pt x="5741" y="0"/>
                  </a:moveTo>
                  <a:cubicBezTo>
                    <a:pt x="4435" y="0"/>
                    <a:pt x="3118" y="204"/>
                    <a:pt x="1963" y="897"/>
                  </a:cubicBezTo>
                  <a:cubicBezTo>
                    <a:pt x="811" y="1721"/>
                    <a:pt x="0" y="3357"/>
                    <a:pt x="327" y="4665"/>
                  </a:cubicBezTo>
                  <a:cubicBezTo>
                    <a:pt x="430" y="4981"/>
                    <a:pt x="605" y="5230"/>
                    <a:pt x="896" y="5230"/>
                  </a:cubicBezTo>
                  <a:cubicBezTo>
                    <a:pt x="1051" y="5230"/>
                    <a:pt x="1239" y="5160"/>
                    <a:pt x="1466" y="4992"/>
                  </a:cubicBezTo>
                  <a:cubicBezTo>
                    <a:pt x="2120" y="4495"/>
                    <a:pt x="2447" y="4011"/>
                    <a:pt x="2944" y="3514"/>
                  </a:cubicBezTo>
                  <a:cubicBezTo>
                    <a:pt x="3385" y="2775"/>
                    <a:pt x="3696" y="2026"/>
                    <a:pt x="4488" y="2026"/>
                  </a:cubicBezTo>
                  <a:cubicBezTo>
                    <a:pt x="4566" y="2026"/>
                    <a:pt x="4649" y="2033"/>
                    <a:pt x="4737" y="2048"/>
                  </a:cubicBezTo>
                  <a:cubicBezTo>
                    <a:pt x="5888" y="2048"/>
                    <a:pt x="7027" y="3029"/>
                    <a:pt x="8008" y="3514"/>
                  </a:cubicBezTo>
                  <a:cubicBezTo>
                    <a:pt x="9159" y="4011"/>
                    <a:pt x="10298" y="4665"/>
                    <a:pt x="11449" y="5149"/>
                  </a:cubicBezTo>
                  <a:cubicBezTo>
                    <a:pt x="12430" y="5646"/>
                    <a:pt x="13412" y="6131"/>
                    <a:pt x="14393" y="6458"/>
                  </a:cubicBezTo>
                  <a:cubicBezTo>
                    <a:pt x="15046" y="6555"/>
                    <a:pt x="15704" y="6649"/>
                    <a:pt x="16331" y="6649"/>
                  </a:cubicBezTo>
                  <a:cubicBezTo>
                    <a:pt x="16797" y="6649"/>
                    <a:pt x="17246" y="6597"/>
                    <a:pt x="17664" y="6458"/>
                  </a:cubicBezTo>
                  <a:cubicBezTo>
                    <a:pt x="18319" y="6458"/>
                    <a:pt x="18973" y="6131"/>
                    <a:pt x="18973" y="5476"/>
                  </a:cubicBezTo>
                  <a:cubicBezTo>
                    <a:pt x="18973" y="4992"/>
                    <a:pt x="18646" y="4665"/>
                    <a:pt x="18319" y="4495"/>
                  </a:cubicBezTo>
                  <a:cubicBezTo>
                    <a:pt x="15204" y="2048"/>
                    <a:pt x="11279" y="570"/>
                    <a:pt x="7354" y="85"/>
                  </a:cubicBezTo>
                  <a:cubicBezTo>
                    <a:pt x="6827" y="35"/>
                    <a:pt x="6285" y="0"/>
                    <a:pt x="574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1" name="Google Shape;3621;p20"/>
            <p:cNvSpPr/>
            <p:nvPr/>
          </p:nvSpPr>
          <p:spPr>
            <a:xfrm>
              <a:off x="1761275" y="2589425"/>
              <a:ext cx="232925" cy="141725"/>
            </a:xfrm>
            <a:custGeom>
              <a:rect b="b" l="l" r="r" t="t"/>
              <a:pathLst>
                <a:path extrusionOk="0" h="5669" w="9317">
                  <a:moveTo>
                    <a:pt x="6700" y="0"/>
                  </a:moveTo>
                  <a:cubicBezTo>
                    <a:pt x="5391" y="0"/>
                    <a:pt x="3926" y="0"/>
                    <a:pt x="2617" y="327"/>
                  </a:cubicBezTo>
                  <a:cubicBezTo>
                    <a:pt x="1309" y="654"/>
                    <a:pt x="1309" y="1309"/>
                    <a:pt x="1309" y="1636"/>
                  </a:cubicBezTo>
                  <a:lnTo>
                    <a:pt x="1309" y="1793"/>
                  </a:lnTo>
                  <a:cubicBezTo>
                    <a:pt x="1636" y="3101"/>
                    <a:pt x="1139" y="3101"/>
                    <a:pt x="982" y="3598"/>
                  </a:cubicBezTo>
                  <a:cubicBezTo>
                    <a:pt x="655" y="3755"/>
                    <a:pt x="328" y="4083"/>
                    <a:pt x="157" y="4410"/>
                  </a:cubicBezTo>
                  <a:cubicBezTo>
                    <a:pt x="0" y="4907"/>
                    <a:pt x="0" y="5391"/>
                    <a:pt x="328" y="5561"/>
                  </a:cubicBezTo>
                  <a:cubicBezTo>
                    <a:pt x="439" y="5637"/>
                    <a:pt x="551" y="5668"/>
                    <a:pt x="664" y="5668"/>
                  </a:cubicBezTo>
                  <a:cubicBezTo>
                    <a:pt x="1040" y="5668"/>
                    <a:pt x="1420" y="5316"/>
                    <a:pt x="1793" y="5064"/>
                  </a:cubicBezTo>
                  <a:cubicBezTo>
                    <a:pt x="2439" y="4633"/>
                    <a:pt x="3158" y="4560"/>
                    <a:pt x="3899" y="4560"/>
                  </a:cubicBezTo>
                  <a:cubicBezTo>
                    <a:pt x="4284" y="4560"/>
                    <a:pt x="4675" y="4580"/>
                    <a:pt x="5064" y="4580"/>
                  </a:cubicBezTo>
                  <a:cubicBezTo>
                    <a:pt x="5888" y="4410"/>
                    <a:pt x="6700" y="4410"/>
                    <a:pt x="7354" y="4083"/>
                  </a:cubicBezTo>
                  <a:cubicBezTo>
                    <a:pt x="8178" y="3755"/>
                    <a:pt x="8832" y="3101"/>
                    <a:pt x="8990" y="2290"/>
                  </a:cubicBezTo>
                  <a:cubicBezTo>
                    <a:pt x="9317" y="1636"/>
                    <a:pt x="8990" y="654"/>
                    <a:pt x="8178" y="157"/>
                  </a:cubicBezTo>
                  <a:cubicBezTo>
                    <a:pt x="7681" y="0"/>
                    <a:pt x="7197" y="0"/>
                    <a:pt x="670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2" name="Google Shape;3622;p20"/>
            <p:cNvSpPr/>
            <p:nvPr/>
          </p:nvSpPr>
          <p:spPr>
            <a:xfrm>
              <a:off x="4533575" y="309150"/>
              <a:ext cx="196275" cy="178575"/>
            </a:xfrm>
            <a:custGeom>
              <a:rect b="b" l="l" r="r" t="t"/>
              <a:pathLst>
                <a:path extrusionOk="0" h="7143" w="7851">
                  <a:moveTo>
                    <a:pt x="4541" y="1"/>
                  </a:moveTo>
                  <a:cubicBezTo>
                    <a:pt x="4125" y="1"/>
                    <a:pt x="3722" y="80"/>
                    <a:pt x="3428" y="273"/>
                  </a:cubicBezTo>
                  <a:cubicBezTo>
                    <a:pt x="2774" y="927"/>
                    <a:pt x="2774" y="2066"/>
                    <a:pt x="1963" y="2563"/>
                  </a:cubicBezTo>
                  <a:cubicBezTo>
                    <a:pt x="1466" y="2890"/>
                    <a:pt x="811" y="2890"/>
                    <a:pt x="327" y="3374"/>
                  </a:cubicBezTo>
                  <a:cubicBezTo>
                    <a:pt x="0" y="3701"/>
                    <a:pt x="0" y="4199"/>
                    <a:pt x="157" y="4526"/>
                  </a:cubicBezTo>
                  <a:cubicBezTo>
                    <a:pt x="157" y="5010"/>
                    <a:pt x="484" y="5337"/>
                    <a:pt x="654" y="5664"/>
                  </a:cubicBezTo>
                  <a:cubicBezTo>
                    <a:pt x="1138" y="6318"/>
                    <a:pt x="1636" y="6972"/>
                    <a:pt x="2447" y="7143"/>
                  </a:cubicBezTo>
                  <a:cubicBezTo>
                    <a:pt x="3271" y="7143"/>
                    <a:pt x="3925" y="6645"/>
                    <a:pt x="4410" y="5991"/>
                  </a:cubicBezTo>
                  <a:cubicBezTo>
                    <a:pt x="5234" y="5337"/>
                    <a:pt x="5888" y="4526"/>
                    <a:pt x="6699" y="3871"/>
                  </a:cubicBezTo>
                  <a:cubicBezTo>
                    <a:pt x="7026" y="3544"/>
                    <a:pt x="7524" y="3047"/>
                    <a:pt x="7681" y="2393"/>
                  </a:cubicBezTo>
                  <a:cubicBezTo>
                    <a:pt x="7851" y="1411"/>
                    <a:pt x="6215" y="430"/>
                    <a:pt x="5391" y="103"/>
                  </a:cubicBezTo>
                  <a:cubicBezTo>
                    <a:pt x="5123" y="39"/>
                    <a:pt x="4829" y="1"/>
                    <a:pt x="4541"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3" name="Google Shape;3623;p20"/>
            <p:cNvSpPr/>
            <p:nvPr/>
          </p:nvSpPr>
          <p:spPr>
            <a:xfrm>
              <a:off x="5543375" y="1043800"/>
              <a:ext cx="81800" cy="69375"/>
            </a:xfrm>
            <a:custGeom>
              <a:rect b="b" l="l" r="r" t="t"/>
              <a:pathLst>
                <a:path extrusionOk="0" h="2775" w="3272">
                  <a:moveTo>
                    <a:pt x="1636" y="0"/>
                  </a:moveTo>
                  <a:cubicBezTo>
                    <a:pt x="1309" y="0"/>
                    <a:pt x="981" y="0"/>
                    <a:pt x="654" y="157"/>
                  </a:cubicBezTo>
                  <a:cubicBezTo>
                    <a:pt x="327" y="328"/>
                    <a:pt x="0" y="655"/>
                    <a:pt x="0" y="982"/>
                  </a:cubicBezTo>
                  <a:cubicBezTo>
                    <a:pt x="0" y="1466"/>
                    <a:pt x="327" y="1466"/>
                    <a:pt x="497" y="1466"/>
                  </a:cubicBezTo>
                  <a:cubicBezTo>
                    <a:pt x="1415" y="1772"/>
                    <a:pt x="2184" y="2227"/>
                    <a:pt x="3083" y="2680"/>
                  </a:cubicBezTo>
                  <a:lnTo>
                    <a:pt x="3083" y="2680"/>
                  </a:lnTo>
                  <a:cubicBezTo>
                    <a:pt x="2766" y="1741"/>
                    <a:pt x="2449" y="950"/>
                    <a:pt x="2133" y="0"/>
                  </a:cubicBezTo>
                  <a:close/>
                  <a:moveTo>
                    <a:pt x="3083" y="2680"/>
                  </a:moveTo>
                  <a:cubicBezTo>
                    <a:pt x="3093" y="2711"/>
                    <a:pt x="3104" y="2743"/>
                    <a:pt x="3114" y="2774"/>
                  </a:cubicBezTo>
                  <a:lnTo>
                    <a:pt x="3271" y="2774"/>
                  </a:lnTo>
                  <a:cubicBezTo>
                    <a:pt x="3208" y="2743"/>
                    <a:pt x="3145" y="2712"/>
                    <a:pt x="3083" y="268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4" name="Google Shape;3624;p20"/>
            <p:cNvSpPr/>
            <p:nvPr/>
          </p:nvSpPr>
          <p:spPr>
            <a:xfrm>
              <a:off x="5637575" y="1047725"/>
              <a:ext cx="25" cy="25"/>
            </a:xfrm>
            <a:custGeom>
              <a:rect b="b" l="l" r="r" t="t"/>
              <a:pathLst>
                <a:path extrusionOk="0" h="1" w="1">
                  <a:moveTo>
                    <a:pt x="0" y="0"/>
                  </a:moveTo>
                  <a:lnTo>
                    <a:pt x="0"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5" name="Google Shape;3625;p20"/>
            <p:cNvSpPr/>
            <p:nvPr/>
          </p:nvSpPr>
          <p:spPr>
            <a:xfrm>
              <a:off x="5674200" y="1121325"/>
              <a:ext cx="4275" cy="25"/>
            </a:xfrm>
            <a:custGeom>
              <a:rect b="b" l="l" r="r" t="t"/>
              <a:pathLst>
                <a:path extrusionOk="0" h="1" w="171">
                  <a:moveTo>
                    <a:pt x="171" y="0"/>
                  </a:move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6" name="Google Shape;3626;p20"/>
            <p:cNvSpPr/>
            <p:nvPr/>
          </p:nvSpPr>
          <p:spPr>
            <a:xfrm>
              <a:off x="5682400" y="1101050"/>
              <a:ext cx="4275" cy="12125"/>
            </a:xfrm>
            <a:custGeom>
              <a:rect b="b" l="l" r="r" t="t"/>
              <a:pathLst>
                <a:path extrusionOk="0" h="485" w="171">
                  <a:moveTo>
                    <a:pt x="170" y="0"/>
                  </a:moveTo>
                  <a:cubicBezTo>
                    <a:pt x="0" y="157"/>
                    <a:pt x="0" y="327"/>
                    <a:pt x="0" y="484"/>
                  </a:cubicBezTo>
                  <a:cubicBezTo>
                    <a:pt x="0" y="327"/>
                    <a:pt x="0" y="157"/>
                    <a:pt x="170" y="0"/>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7" name="Google Shape;3627;p20"/>
            <p:cNvSpPr/>
            <p:nvPr/>
          </p:nvSpPr>
          <p:spPr>
            <a:xfrm>
              <a:off x="5625150" y="1113150"/>
              <a:ext cx="49075" cy="12450"/>
            </a:xfrm>
            <a:custGeom>
              <a:rect b="b" l="l" r="r" t="t"/>
              <a:pathLst>
                <a:path extrusionOk="0" h="498" w="1963">
                  <a:moveTo>
                    <a:pt x="1152" y="498"/>
                  </a:moveTo>
                  <a:cubicBezTo>
                    <a:pt x="1479" y="498"/>
                    <a:pt x="1806" y="498"/>
                    <a:pt x="1963" y="327"/>
                  </a:cubicBezTo>
                  <a:cubicBezTo>
                    <a:pt x="1806" y="498"/>
                    <a:pt x="1479" y="498"/>
                    <a:pt x="1152" y="498"/>
                  </a:cubicBezTo>
                  <a:cubicBezTo>
                    <a:pt x="825" y="498"/>
                    <a:pt x="497" y="327"/>
                    <a:pt x="170" y="170"/>
                  </a:cubicBezTo>
                  <a:cubicBezTo>
                    <a:pt x="0" y="170"/>
                    <a:pt x="0" y="0"/>
                    <a:pt x="0" y="0"/>
                  </a:cubicBezTo>
                  <a:lnTo>
                    <a:pt x="0" y="0"/>
                  </a:lnTo>
                  <a:cubicBezTo>
                    <a:pt x="0" y="0"/>
                    <a:pt x="0" y="170"/>
                    <a:pt x="170" y="170"/>
                  </a:cubicBezTo>
                  <a:cubicBezTo>
                    <a:pt x="497" y="327"/>
                    <a:pt x="825" y="498"/>
                    <a:pt x="1152" y="498"/>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8" name="Google Shape;3628;p20"/>
            <p:cNvSpPr/>
            <p:nvPr/>
          </p:nvSpPr>
          <p:spPr>
            <a:xfrm>
              <a:off x="5629400" y="1047725"/>
              <a:ext cx="3950" cy="25"/>
            </a:xfrm>
            <a:custGeom>
              <a:rect b="b" l="l" r="r" t="t"/>
              <a:pathLst>
                <a:path extrusionOk="0" h="1" w="158">
                  <a:moveTo>
                    <a:pt x="0" y="0"/>
                  </a:moveTo>
                  <a:lnTo>
                    <a:pt x="157"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9" name="Google Shape;3629;p20"/>
            <p:cNvSpPr/>
            <p:nvPr/>
          </p:nvSpPr>
          <p:spPr>
            <a:xfrm>
              <a:off x="5608775" y="1043800"/>
              <a:ext cx="8225" cy="25"/>
            </a:xfrm>
            <a:custGeom>
              <a:rect b="b" l="l" r="r" t="t"/>
              <a:pathLst>
                <a:path extrusionOk="0" h="1" w="329">
                  <a:moveTo>
                    <a:pt x="1" y="0"/>
                  </a:moveTo>
                  <a:lnTo>
                    <a:pt x="328"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0" name="Google Shape;3630;p20"/>
            <p:cNvSpPr/>
            <p:nvPr/>
          </p:nvSpPr>
          <p:spPr>
            <a:xfrm>
              <a:off x="5621225" y="1043800"/>
              <a:ext cx="3950" cy="25"/>
            </a:xfrm>
            <a:custGeom>
              <a:rect b="b" l="l" r="r" t="t"/>
              <a:pathLst>
                <a:path extrusionOk="0" h="1" w="158">
                  <a:moveTo>
                    <a:pt x="0" y="0"/>
                  </a:moveTo>
                  <a:lnTo>
                    <a:pt x="157"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1" name="Google Shape;3631;p20"/>
            <p:cNvSpPr/>
            <p:nvPr/>
          </p:nvSpPr>
          <p:spPr>
            <a:xfrm>
              <a:off x="5596675" y="1043800"/>
              <a:ext cx="8200" cy="25"/>
            </a:xfrm>
            <a:custGeom>
              <a:rect b="b" l="l" r="r" t="t"/>
              <a:pathLst>
                <a:path extrusionOk="0" h="1" w="328">
                  <a:moveTo>
                    <a:pt x="328" y="0"/>
                  </a:moveTo>
                  <a:lnTo>
                    <a:pt x="1" y="0"/>
                  </a:ln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2" name="Google Shape;3632;p20"/>
            <p:cNvSpPr/>
            <p:nvPr/>
          </p:nvSpPr>
          <p:spPr>
            <a:xfrm>
              <a:off x="5604850" y="1043800"/>
              <a:ext cx="3950" cy="25"/>
            </a:xfrm>
            <a:custGeom>
              <a:rect b="b" l="l" r="r" t="t"/>
              <a:pathLst>
                <a:path extrusionOk="0" h="1" w="158">
                  <a:moveTo>
                    <a:pt x="1" y="0"/>
                  </a:moveTo>
                  <a:lnTo>
                    <a:pt x="158"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3" name="Google Shape;3633;p20"/>
            <p:cNvSpPr/>
            <p:nvPr/>
          </p:nvSpPr>
          <p:spPr>
            <a:xfrm>
              <a:off x="6671900" y="2597600"/>
              <a:ext cx="25" cy="3950"/>
            </a:xfrm>
            <a:custGeom>
              <a:rect b="b" l="l" r="r" t="t"/>
              <a:pathLst>
                <a:path extrusionOk="0" h="158" w="1">
                  <a:moveTo>
                    <a:pt x="1" y="0"/>
                  </a:moveTo>
                  <a:lnTo>
                    <a:pt x="1" y="157"/>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4" name="Google Shape;3634;p20"/>
            <p:cNvSpPr/>
            <p:nvPr/>
          </p:nvSpPr>
          <p:spPr>
            <a:xfrm>
              <a:off x="6680075" y="2573050"/>
              <a:ext cx="25" cy="25"/>
            </a:xfrm>
            <a:custGeom>
              <a:rect b="b" l="l" r="r" t="t"/>
              <a:pathLst>
                <a:path extrusionOk="0" h="1" w="1">
                  <a:moveTo>
                    <a:pt x="1" y="1"/>
                  </a:moveTo>
                  <a:lnTo>
                    <a:pt x="1" y="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5" name="Google Shape;3635;p20"/>
            <p:cNvSpPr/>
            <p:nvPr/>
          </p:nvSpPr>
          <p:spPr>
            <a:xfrm>
              <a:off x="6741575" y="1976075"/>
              <a:ext cx="25" cy="25"/>
            </a:xfrm>
            <a:custGeom>
              <a:rect b="b" l="l" r="r" t="t"/>
              <a:pathLst>
                <a:path extrusionOk="0" h="1" w="1">
                  <a:moveTo>
                    <a:pt x="1" y="1"/>
                  </a:move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6" name="Google Shape;3636;p20"/>
            <p:cNvSpPr/>
            <p:nvPr/>
          </p:nvSpPr>
          <p:spPr>
            <a:xfrm>
              <a:off x="6737325" y="1947300"/>
              <a:ext cx="4275" cy="25"/>
            </a:xfrm>
            <a:custGeom>
              <a:rect b="b" l="l" r="r" t="t"/>
              <a:pathLst>
                <a:path extrusionOk="0" h="1" w="171">
                  <a:moveTo>
                    <a:pt x="1" y="0"/>
                  </a:moveTo>
                  <a:lnTo>
                    <a:pt x="171"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7" name="Google Shape;3637;p20"/>
            <p:cNvSpPr/>
            <p:nvPr/>
          </p:nvSpPr>
          <p:spPr>
            <a:xfrm>
              <a:off x="6684350" y="2544275"/>
              <a:ext cx="25" cy="4275"/>
            </a:xfrm>
            <a:custGeom>
              <a:rect b="b" l="l" r="r" t="t"/>
              <a:pathLst>
                <a:path extrusionOk="0" h="171" w="1">
                  <a:moveTo>
                    <a:pt x="0" y="0"/>
                  </a:moveTo>
                  <a:lnTo>
                    <a:pt x="0" y="17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8" name="Google Shape;3638;p20"/>
            <p:cNvSpPr/>
            <p:nvPr/>
          </p:nvSpPr>
          <p:spPr>
            <a:xfrm>
              <a:off x="6692525" y="2515825"/>
              <a:ext cx="25" cy="3950"/>
            </a:xfrm>
            <a:custGeom>
              <a:rect b="b" l="l" r="r" t="t"/>
              <a:pathLst>
                <a:path extrusionOk="0" h="158" w="1">
                  <a:moveTo>
                    <a:pt x="0" y="0"/>
                  </a:moveTo>
                  <a:lnTo>
                    <a:pt x="0" y="157"/>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9" name="Google Shape;3639;p20"/>
            <p:cNvSpPr/>
            <p:nvPr/>
          </p:nvSpPr>
          <p:spPr>
            <a:xfrm>
              <a:off x="6745500" y="2049675"/>
              <a:ext cx="25" cy="8200"/>
            </a:xfrm>
            <a:custGeom>
              <a:rect b="b" l="l" r="r" t="t"/>
              <a:pathLst>
                <a:path extrusionOk="0" h="328" w="1">
                  <a:moveTo>
                    <a:pt x="1" y="1"/>
                  </a:moveTo>
                  <a:lnTo>
                    <a:pt x="1" y="328"/>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0" name="Google Shape;3640;p20"/>
            <p:cNvSpPr/>
            <p:nvPr/>
          </p:nvSpPr>
          <p:spPr>
            <a:xfrm>
              <a:off x="6663725" y="2626050"/>
              <a:ext cx="25" cy="25"/>
            </a:xfrm>
            <a:custGeom>
              <a:rect b="b" l="l" r="r" t="t"/>
              <a:pathLst>
                <a:path extrusionOk="0" h="1" w="1">
                  <a:moveTo>
                    <a:pt x="1" y="1"/>
                  </a:move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1" name="Google Shape;3641;p20"/>
            <p:cNvSpPr/>
            <p:nvPr/>
          </p:nvSpPr>
          <p:spPr>
            <a:xfrm>
              <a:off x="6745500" y="2082400"/>
              <a:ext cx="25" cy="28475"/>
            </a:xfrm>
            <a:custGeom>
              <a:rect b="b" l="l" r="r" t="t"/>
              <a:pathLst>
                <a:path extrusionOk="0" h="1139" w="1">
                  <a:moveTo>
                    <a:pt x="1" y="0"/>
                  </a:moveTo>
                  <a:lnTo>
                    <a:pt x="1" y="1138"/>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2" name="Google Shape;3642;p20"/>
            <p:cNvSpPr/>
            <p:nvPr/>
          </p:nvSpPr>
          <p:spPr>
            <a:xfrm>
              <a:off x="6696450" y="2491275"/>
              <a:ext cx="4275" cy="3950"/>
            </a:xfrm>
            <a:custGeom>
              <a:rect b="b" l="l" r="r" t="t"/>
              <a:pathLst>
                <a:path extrusionOk="0" h="158" w="171">
                  <a:moveTo>
                    <a:pt x="170" y="1"/>
                  </a:moveTo>
                  <a:lnTo>
                    <a:pt x="0" y="158"/>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3" name="Google Shape;3643;p20"/>
            <p:cNvSpPr/>
            <p:nvPr/>
          </p:nvSpPr>
          <p:spPr>
            <a:xfrm>
              <a:off x="6741575" y="2000600"/>
              <a:ext cx="25" cy="3950"/>
            </a:xfrm>
            <a:custGeom>
              <a:rect b="b" l="l" r="r" t="t"/>
              <a:pathLst>
                <a:path extrusionOk="0" h="158" w="1">
                  <a:moveTo>
                    <a:pt x="1" y="1"/>
                  </a:moveTo>
                  <a:lnTo>
                    <a:pt x="1" y="158"/>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4" name="Google Shape;3644;p20"/>
            <p:cNvSpPr/>
            <p:nvPr/>
          </p:nvSpPr>
          <p:spPr>
            <a:xfrm>
              <a:off x="6741575" y="2123275"/>
              <a:ext cx="3950" cy="16375"/>
            </a:xfrm>
            <a:custGeom>
              <a:rect b="b" l="l" r="r" t="t"/>
              <a:pathLst>
                <a:path extrusionOk="0" h="655" w="158">
                  <a:moveTo>
                    <a:pt x="158" y="1"/>
                  </a:moveTo>
                  <a:cubicBezTo>
                    <a:pt x="158" y="158"/>
                    <a:pt x="158" y="328"/>
                    <a:pt x="1" y="655"/>
                  </a:cubicBezTo>
                  <a:cubicBezTo>
                    <a:pt x="158" y="328"/>
                    <a:pt x="158" y="158"/>
                    <a:pt x="158" y="1"/>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5" name="Google Shape;3645;p20"/>
            <p:cNvSpPr/>
            <p:nvPr/>
          </p:nvSpPr>
          <p:spPr>
            <a:xfrm>
              <a:off x="6708875" y="2434025"/>
              <a:ext cx="25" cy="8225"/>
            </a:xfrm>
            <a:custGeom>
              <a:rect b="b" l="l" r="r" t="t"/>
              <a:pathLst>
                <a:path extrusionOk="0" h="329" w="1">
                  <a:moveTo>
                    <a:pt x="0" y="1"/>
                  </a:moveTo>
                  <a:lnTo>
                    <a:pt x="0" y="328"/>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6" name="Google Shape;3646;p20"/>
            <p:cNvSpPr/>
            <p:nvPr/>
          </p:nvSpPr>
          <p:spPr>
            <a:xfrm>
              <a:off x="6729150" y="2323475"/>
              <a:ext cx="25" cy="8200"/>
            </a:xfrm>
            <a:custGeom>
              <a:rect b="b" l="l" r="r" t="t"/>
              <a:pathLst>
                <a:path extrusionOk="0" h="328" w="1">
                  <a:moveTo>
                    <a:pt x="1" y="0"/>
                  </a:moveTo>
                  <a:lnTo>
                    <a:pt x="1" y="327"/>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7" name="Google Shape;3647;p20"/>
            <p:cNvSpPr/>
            <p:nvPr/>
          </p:nvSpPr>
          <p:spPr>
            <a:xfrm>
              <a:off x="6725225" y="2352250"/>
              <a:ext cx="25" cy="8200"/>
            </a:xfrm>
            <a:custGeom>
              <a:rect b="b" l="l" r="r" t="t"/>
              <a:pathLst>
                <a:path extrusionOk="0" h="328" w="1">
                  <a:moveTo>
                    <a:pt x="1" y="1"/>
                  </a:moveTo>
                  <a:lnTo>
                    <a:pt x="1" y="328"/>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8" name="Google Shape;3648;p20"/>
            <p:cNvSpPr/>
            <p:nvPr/>
          </p:nvSpPr>
          <p:spPr>
            <a:xfrm>
              <a:off x="6720975" y="2380725"/>
              <a:ext cx="25" cy="4275"/>
            </a:xfrm>
            <a:custGeom>
              <a:rect b="b" l="l" r="r" t="t"/>
              <a:pathLst>
                <a:path extrusionOk="0" h="171" w="1">
                  <a:moveTo>
                    <a:pt x="1" y="0"/>
                  </a:moveTo>
                  <a:lnTo>
                    <a:pt x="1" y="17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9" name="Google Shape;3649;p20"/>
            <p:cNvSpPr/>
            <p:nvPr/>
          </p:nvSpPr>
          <p:spPr>
            <a:xfrm>
              <a:off x="6733400" y="2266225"/>
              <a:ext cx="25" cy="12450"/>
            </a:xfrm>
            <a:custGeom>
              <a:rect b="b" l="l" r="r" t="t"/>
              <a:pathLst>
                <a:path extrusionOk="0" h="498" w="1">
                  <a:moveTo>
                    <a:pt x="1" y="1"/>
                  </a:moveTo>
                  <a:lnTo>
                    <a:pt x="1" y="498"/>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0" name="Google Shape;3650;p20"/>
            <p:cNvSpPr/>
            <p:nvPr/>
          </p:nvSpPr>
          <p:spPr>
            <a:xfrm>
              <a:off x="6729150" y="2295025"/>
              <a:ext cx="4275" cy="8200"/>
            </a:xfrm>
            <a:custGeom>
              <a:rect b="b" l="l" r="r" t="t"/>
              <a:pathLst>
                <a:path extrusionOk="0" h="328" w="171">
                  <a:moveTo>
                    <a:pt x="171" y="0"/>
                  </a:moveTo>
                  <a:cubicBezTo>
                    <a:pt x="171" y="157"/>
                    <a:pt x="171" y="327"/>
                    <a:pt x="1" y="327"/>
                  </a:cubicBezTo>
                  <a:cubicBezTo>
                    <a:pt x="171" y="327"/>
                    <a:pt x="171" y="157"/>
                    <a:pt x="171" y="0"/>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1" name="Google Shape;3651;p20"/>
            <p:cNvSpPr/>
            <p:nvPr/>
          </p:nvSpPr>
          <p:spPr>
            <a:xfrm>
              <a:off x="6712800" y="2405250"/>
              <a:ext cx="4275" cy="8200"/>
            </a:xfrm>
            <a:custGeom>
              <a:rect b="b" l="l" r="r" t="t"/>
              <a:pathLst>
                <a:path extrusionOk="0" h="328" w="171">
                  <a:moveTo>
                    <a:pt x="170" y="1"/>
                  </a:moveTo>
                  <a:cubicBezTo>
                    <a:pt x="170" y="171"/>
                    <a:pt x="170" y="171"/>
                    <a:pt x="0" y="328"/>
                  </a:cubicBezTo>
                  <a:cubicBezTo>
                    <a:pt x="170" y="171"/>
                    <a:pt x="170" y="171"/>
                    <a:pt x="170" y="1"/>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2" name="Google Shape;3652;p20"/>
            <p:cNvSpPr/>
            <p:nvPr/>
          </p:nvSpPr>
          <p:spPr>
            <a:xfrm>
              <a:off x="6741575" y="2151725"/>
              <a:ext cx="25" cy="16400"/>
            </a:xfrm>
            <a:custGeom>
              <a:rect b="b" l="l" r="r" t="t"/>
              <a:pathLst>
                <a:path extrusionOk="0" h="656" w="1">
                  <a:moveTo>
                    <a:pt x="1" y="1"/>
                  </a:moveTo>
                  <a:lnTo>
                    <a:pt x="1" y="655"/>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3" name="Google Shape;3653;p20"/>
            <p:cNvSpPr/>
            <p:nvPr/>
          </p:nvSpPr>
          <p:spPr>
            <a:xfrm>
              <a:off x="6737325" y="2237775"/>
              <a:ext cx="25" cy="12125"/>
            </a:xfrm>
            <a:custGeom>
              <a:rect b="b" l="l" r="r" t="t"/>
              <a:pathLst>
                <a:path extrusionOk="0" h="485" w="1">
                  <a:moveTo>
                    <a:pt x="1" y="0"/>
                  </a:moveTo>
                  <a:lnTo>
                    <a:pt x="1" y="484"/>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4" name="Google Shape;3654;p20"/>
            <p:cNvSpPr/>
            <p:nvPr/>
          </p:nvSpPr>
          <p:spPr>
            <a:xfrm>
              <a:off x="6704625" y="2462500"/>
              <a:ext cx="25" cy="4275"/>
            </a:xfrm>
            <a:custGeom>
              <a:rect b="b" l="l" r="r" t="t"/>
              <a:pathLst>
                <a:path extrusionOk="0" h="171" w="1">
                  <a:moveTo>
                    <a:pt x="0" y="0"/>
                  </a:moveTo>
                  <a:lnTo>
                    <a:pt x="0" y="17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5" name="Google Shape;3655;p20"/>
            <p:cNvSpPr/>
            <p:nvPr/>
          </p:nvSpPr>
          <p:spPr>
            <a:xfrm>
              <a:off x="6741575" y="2180525"/>
              <a:ext cx="25" cy="12125"/>
            </a:xfrm>
            <a:custGeom>
              <a:rect b="b" l="l" r="r" t="t"/>
              <a:pathLst>
                <a:path extrusionOk="0" h="485" w="1">
                  <a:moveTo>
                    <a:pt x="1" y="0"/>
                  </a:moveTo>
                  <a:lnTo>
                    <a:pt x="1" y="485"/>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6" name="Google Shape;3656;p20"/>
            <p:cNvSpPr/>
            <p:nvPr/>
          </p:nvSpPr>
          <p:spPr>
            <a:xfrm>
              <a:off x="6737325" y="2208975"/>
              <a:ext cx="4275" cy="12450"/>
            </a:xfrm>
            <a:custGeom>
              <a:rect b="b" l="l" r="r" t="t"/>
              <a:pathLst>
                <a:path extrusionOk="0" h="498" w="171">
                  <a:moveTo>
                    <a:pt x="171" y="1"/>
                  </a:moveTo>
                  <a:cubicBezTo>
                    <a:pt x="171" y="171"/>
                    <a:pt x="1" y="328"/>
                    <a:pt x="1" y="498"/>
                  </a:cubicBezTo>
                  <a:cubicBezTo>
                    <a:pt x="1" y="328"/>
                    <a:pt x="171" y="171"/>
                    <a:pt x="171" y="1"/>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7" name="Google Shape;3657;p20"/>
            <p:cNvSpPr/>
            <p:nvPr/>
          </p:nvSpPr>
          <p:spPr>
            <a:xfrm>
              <a:off x="6741575" y="2025150"/>
              <a:ext cx="25" cy="8200"/>
            </a:xfrm>
            <a:custGeom>
              <a:rect b="b" l="l" r="r" t="t"/>
              <a:pathLst>
                <a:path extrusionOk="0" h="328" w="1">
                  <a:moveTo>
                    <a:pt x="1" y="0"/>
                  </a:moveTo>
                  <a:lnTo>
                    <a:pt x="1" y="327"/>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8" name="Google Shape;3658;p20"/>
            <p:cNvSpPr/>
            <p:nvPr/>
          </p:nvSpPr>
          <p:spPr>
            <a:xfrm>
              <a:off x="4333050" y="1125575"/>
              <a:ext cx="1402675" cy="1848225"/>
            </a:xfrm>
            <a:custGeom>
              <a:rect b="b" l="l" r="r" t="t"/>
              <a:pathLst>
                <a:path extrusionOk="0" h="73929" w="56107">
                  <a:moveTo>
                    <a:pt x="42852" y="1"/>
                  </a:moveTo>
                  <a:cubicBezTo>
                    <a:pt x="41871" y="1"/>
                    <a:pt x="40562" y="328"/>
                    <a:pt x="39751" y="485"/>
                  </a:cubicBezTo>
                  <a:cubicBezTo>
                    <a:pt x="39424" y="655"/>
                    <a:pt x="39254" y="655"/>
                    <a:pt x="39097" y="812"/>
                  </a:cubicBezTo>
                  <a:lnTo>
                    <a:pt x="38927" y="812"/>
                  </a:lnTo>
                  <a:cubicBezTo>
                    <a:pt x="38116" y="1139"/>
                    <a:pt x="37291" y="1793"/>
                    <a:pt x="36480" y="2290"/>
                  </a:cubicBezTo>
                  <a:cubicBezTo>
                    <a:pt x="35499" y="2945"/>
                    <a:pt x="34190" y="3429"/>
                    <a:pt x="33039" y="3756"/>
                  </a:cubicBezTo>
                  <a:lnTo>
                    <a:pt x="32385" y="3756"/>
                  </a:lnTo>
                  <a:cubicBezTo>
                    <a:pt x="32227" y="3926"/>
                    <a:pt x="32057" y="3926"/>
                    <a:pt x="32057" y="3926"/>
                  </a:cubicBezTo>
                  <a:lnTo>
                    <a:pt x="31573" y="3926"/>
                  </a:lnTo>
                  <a:cubicBezTo>
                    <a:pt x="29938" y="4253"/>
                    <a:pt x="28956" y="4580"/>
                    <a:pt x="28302" y="5064"/>
                  </a:cubicBezTo>
                  <a:lnTo>
                    <a:pt x="28132" y="5064"/>
                  </a:lnTo>
                  <a:cubicBezTo>
                    <a:pt x="28132" y="5234"/>
                    <a:pt x="28132" y="5234"/>
                    <a:pt x="27975" y="5234"/>
                  </a:cubicBezTo>
                  <a:cubicBezTo>
                    <a:pt x="27151" y="5719"/>
                    <a:pt x="26169" y="6373"/>
                    <a:pt x="25358" y="6870"/>
                  </a:cubicBezTo>
                  <a:cubicBezTo>
                    <a:pt x="24534" y="7524"/>
                    <a:pt x="23723" y="8008"/>
                    <a:pt x="22741" y="8335"/>
                  </a:cubicBezTo>
                  <a:cubicBezTo>
                    <a:pt x="22298" y="8483"/>
                    <a:pt x="21821" y="8564"/>
                    <a:pt x="21356" y="8564"/>
                  </a:cubicBezTo>
                  <a:cubicBezTo>
                    <a:pt x="20790" y="8564"/>
                    <a:pt x="20242" y="8444"/>
                    <a:pt x="19797" y="8178"/>
                  </a:cubicBezTo>
                  <a:cubicBezTo>
                    <a:pt x="19211" y="7885"/>
                    <a:pt x="18751" y="7330"/>
                    <a:pt x="18192" y="7330"/>
                  </a:cubicBezTo>
                  <a:cubicBezTo>
                    <a:pt x="18126" y="7330"/>
                    <a:pt x="18060" y="7338"/>
                    <a:pt x="17991" y="7354"/>
                  </a:cubicBezTo>
                  <a:cubicBezTo>
                    <a:pt x="17180" y="7524"/>
                    <a:pt x="16853" y="8506"/>
                    <a:pt x="16853" y="9317"/>
                  </a:cubicBezTo>
                  <a:cubicBezTo>
                    <a:pt x="16683" y="10141"/>
                    <a:pt x="16526" y="11122"/>
                    <a:pt x="15702" y="11279"/>
                  </a:cubicBezTo>
                  <a:cubicBezTo>
                    <a:pt x="13582" y="11934"/>
                    <a:pt x="11946" y="13896"/>
                    <a:pt x="11619" y="16029"/>
                  </a:cubicBezTo>
                  <a:cubicBezTo>
                    <a:pt x="11449" y="17011"/>
                    <a:pt x="11449" y="17992"/>
                    <a:pt x="11449" y="19130"/>
                  </a:cubicBezTo>
                  <a:cubicBezTo>
                    <a:pt x="11449" y="20112"/>
                    <a:pt x="11449" y="21093"/>
                    <a:pt x="11122" y="22074"/>
                  </a:cubicBezTo>
                  <a:cubicBezTo>
                    <a:pt x="10638" y="23056"/>
                    <a:pt x="9814" y="23710"/>
                    <a:pt x="8832" y="23880"/>
                  </a:cubicBezTo>
                  <a:cubicBezTo>
                    <a:pt x="6870" y="24037"/>
                    <a:pt x="5077" y="25516"/>
                    <a:pt x="4423" y="27308"/>
                  </a:cubicBezTo>
                  <a:cubicBezTo>
                    <a:pt x="3926" y="28617"/>
                    <a:pt x="3926" y="30095"/>
                    <a:pt x="3769" y="31404"/>
                  </a:cubicBezTo>
                  <a:cubicBezTo>
                    <a:pt x="3598" y="32712"/>
                    <a:pt x="3114" y="34178"/>
                    <a:pt x="1963" y="35002"/>
                  </a:cubicBezTo>
                  <a:cubicBezTo>
                    <a:pt x="0" y="36310"/>
                    <a:pt x="327" y="39254"/>
                    <a:pt x="982" y="41544"/>
                  </a:cubicBezTo>
                  <a:cubicBezTo>
                    <a:pt x="1152" y="42198"/>
                    <a:pt x="1479" y="42853"/>
                    <a:pt x="1636" y="43507"/>
                  </a:cubicBezTo>
                  <a:cubicBezTo>
                    <a:pt x="1963" y="44161"/>
                    <a:pt x="2133" y="44645"/>
                    <a:pt x="2290" y="45142"/>
                  </a:cubicBezTo>
                  <a:cubicBezTo>
                    <a:pt x="2617" y="45797"/>
                    <a:pt x="2944" y="46451"/>
                    <a:pt x="2787" y="47105"/>
                  </a:cubicBezTo>
                  <a:cubicBezTo>
                    <a:pt x="2617" y="49068"/>
                    <a:pt x="3114" y="51188"/>
                    <a:pt x="2290" y="52993"/>
                  </a:cubicBezTo>
                  <a:cubicBezTo>
                    <a:pt x="2133" y="53477"/>
                    <a:pt x="1806" y="54132"/>
                    <a:pt x="1806" y="54786"/>
                  </a:cubicBezTo>
                  <a:cubicBezTo>
                    <a:pt x="1636" y="55440"/>
                    <a:pt x="1963" y="56094"/>
                    <a:pt x="2133" y="56748"/>
                  </a:cubicBezTo>
                  <a:cubicBezTo>
                    <a:pt x="2290" y="57076"/>
                    <a:pt x="2460" y="57403"/>
                    <a:pt x="2460" y="57730"/>
                  </a:cubicBezTo>
                  <a:cubicBezTo>
                    <a:pt x="2617" y="57900"/>
                    <a:pt x="2617" y="58057"/>
                    <a:pt x="2787" y="58384"/>
                  </a:cubicBezTo>
                  <a:cubicBezTo>
                    <a:pt x="3114" y="59208"/>
                    <a:pt x="3769" y="60517"/>
                    <a:pt x="5731" y="61655"/>
                  </a:cubicBezTo>
                  <a:cubicBezTo>
                    <a:pt x="5731" y="61655"/>
                    <a:pt x="5731" y="61825"/>
                    <a:pt x="5888" y="61825"/>
                  </a:cubicBezTo>
                  <a:cubicBezTo>
                    <a:pt x="7040" y="62637"/>
                    <a:pt x="8178" y="63618"/>
                    <a:pt x="9159" y="64769"/>
                  </a:cubicBezTo>
                  <a:cubicBezTo>
                    <a:pt x="10468" y="66235"/>
                    <a:pt x="11449" y="67870"/>
                    <a:pt x="12431" y="69676"/>
                  </a:cubicBezTo>
                  <a:cubicBezTo>
                    <a:pt x="14066" y="72450"/>
                    <a:pt x="17507" y="73431"/>
                    <a:pt x="20936" y="73929"/>
                  </a:cubicBezTo>
                  <a:cubicBezTo>
                    <a:pt x="22244" y="73929"/>
                    <a:pt x="24050" y="73929"/>
                    <a:pt x="26012" y="73274"/>
                  </a:cubicBezTo>
                  <a:cubicBezTo>
                    <a:pt x="26169" y="73104"/>
                    <a:pt x="26496" y="73104"/>
                    <a:pt x="26667" y="72947"/>
                  </a:cubicBezTo>
                  <a:lnTo>
                    <a:pt x="26824" y="72947"/>
                  </a:lnTo>
                  <a:lnTo>
                    <a:pt x="26994" y="72777"/>
                  </a:lnTo>
                  <a:cubicBezTo>
                    <a:pt x="28216" y="72415"/>
                    <a:pt x="29527" y="72229"/>
                    <a:pt x="30794" y="72229"/>
                  </a:cubicBezTo>
                  <a:cubicBezTo>
                    <a:pt x="31222" y="72229"/>
                    <a:pt x="31644" y="72250"/>
                    <a:pt x="32057" y="72293"/>
                  </a:cubicBezTo>
                  <a:cubicBezTo>
                    <a:pt x="32875" y="72391"/>
                    <a:pt x="33758" y="72622"/>
                    <a:pt x="34584" y="72622"/>
                  </a:cubicBezTo>
                  <a:cubicBezTo>
                    <a:pt x="35080" y="72622"/>
                    <a:pt x="35555" y="72539"/>
                    <a:pt x="35983" y="72293"/>
                  </a:cubicBezTo>
                  <a:cubicBezTo>
                    <a:pt x="36964" y="71639"/>
                    <a:pt x="37291" y="70330"/>
                    <a:pt x="38116" y="69506"/>
                  </a:cubicBezTo>
                  <a:cubicBezTo>
                    <a:pt x="38860" y="68306"/>
                    <a:pt x="40297" y="67524"/>
                    <a:pt x="41671" y="67524"/>
                  </a:cubicBezTo>
                  <a:cubicBezTo>
                    <a:pt x="41795" y="67524"/>
                    <a:pt x="41919" y="67530"/>
                    <a:pt x="42041" y="67543"/>
                  </a:cubicBezTo>
                  <a:cubicBezTo>
                    <a:pt x="42695" y="67543"/>
                    <a:pt x="43349" y="67713"/>
                    <a:pt x="43833" y="67870"/>
                  </a:cubicBezTo>
                  <a:cubicBezTo>
                    <a:pt x="48583" y="60020"/>
                    <a:pt x="52011" y="51842"/>
                    <a:pt x="53974" y="43507"/>
                  </a:cubicBezTo>
                  <a:cubicBezTo>
                    <a:pt x="54301" y="42198"/>
                    <a:pt x="54628" y="40890"/>
                    <a:pt x="54798" y="39581"/>
                  </a:cubicBezTo>
                  <a:cubicBezTo>
                    <a:pt x="54955" y="39581"/>
                    <a:pt x="54955" y="39411"/>
                    <a:pt x="54955" y="39411"/>
                  </a:cubicBezTo>
                  <a:cubicBezTo>
                    <a:pt x="54955" y="39084"/>
                    <a:pt x="54955" y="38757"/>
                    <a:pt x="55125" y="38273"/>
                  </a:cubicBezTo>
                  <a:lnTo>
                    <a:pt x="55125" y="38103"/>
                  </a:lnTo>
                  <a:cubicBezTo>
                    <a:pt x="55125" y="37776"/>
                    <a:pt x="55282" y="37292"/>
                    <a:pt x="55282" y="36794"/>
                  </a:cubicBezTo>
                  <a:cubicBezTo>
                    <a:pt x="55453" y="36467"/>
                    <a:pt x="55453" y="35983"/>
                    <a:pt x="55453" y="35486"/>
                  </a:cubicBezTo>
                  <a:cubicBezTo>
                    <a:pt x="55610" y="35002"/>
                    <a:pt x="55610" y="34675"/>
                    <a:pt x="55610" y="34348"/>
                  </a:cubicBezTo>
                  <a:cubicBezTo>
                    <a:pt x="55610" y="34178"/>
                    <a:pt x="55610" y="34021"/>
                    <a:pt x="55780" y="34021"/>
                  </a:cubicBezTo>
                  <a:lnTo>
                    <a:pt x="55780" y="33039"/>
                  </a:lnTo>
                  <a:lnTo>
                    <a:pt x="55780" y="32712"/>
                  </a:lnTo>
                  <a:cubicBezTo>
                    <a:pt x="55937" y="32215"/>
                    <a:pt x="55937" y="31888"/>
                    <a:pt x="55937" y="31561"/>
                  </a:cubicBezTo>
                  <a:lnTo>
                    <a:pt x="55937" y="31404"/>
                  </a:lnTo>
                  <a:lnTo>
                    <a:pt x="55937" y="30095"/>
                  </a:lnTo>
                  <a:cubicBezTo>
                    <a:pt x="55937" y="30095"/>
                    <a:pt x="56107" y="29925"/>
                    <a:pt x="56107" y="29768"/>
                  </a:cubicBezTo>
                  <a:lnTo>
                    <a:pt x="56107" y="28944"/>
                  </a:lnTo>
                  <a:lnTo>
                    <a:pt x="56107" y="28460"/>
                  </a:lnTo>
                  <a:lnTo>
                    <a:pt x="56107" y="27635"/>
                  </a:lnTo>
                  <a:lnTo>
                    <a:pt x="56107" y="27151"/>
                  </a:lnTo>
                  <a:lnTo>
                    <a:pt x="56107" y="26000"/>
                  </a:lnTo>
                  <a:lnTo>
                    <a:pt x="56107" y="24861"/>
                  </a:lnTo>
                  <a:lnTo>
                    <a:pt x="56107" y="24364"/>
                  </a:lnTo>
                  <a:lnTo>
                    <a:pt x="56107" y="23880"/>
                  </a:lnTo>
                  <a:lnTo>
                    <a:pt x="56107" y="23056"/>
                  </a:lnTo>
                  <a:lnTo>
                    <a:pt x="56107" y="22729"/>
                  </a:lnTo>
                  <a:cubicBezTo>
                    <a:pt x="56107" y="22401"/>
                    <a:pt x="56107" y="22074"/>
                    <a:pt x="55937" y="21747"/>
                  </a:cubicBezTo>
                  <a:cubicBezTo>
                    <a:pt x="55780" y="17665"/>
                    <a:pt x="55282" y="13412"/>
                    <a:pt x="54301" y="9317"/>
                  </a:cubicBezTo>
                  <a:cubicBezTo>
                    <a:pt x="54301" y="9317"/>
                    <a:pt x="54144" y="9317"/>
                    <a:pt x="54144" y="9160"/>
                  </a:cubicBezTo>
                  <a:lnTo>
                    <a:pt x="54144" y="9317"/>
                  </a:lnTo>
                  <a:cubicBezTo>
                    <a:pt x="53163" y="8833"/>
                    <a:pt x="52181" y="8663"/>
                    <a:pt x="51200" y="8506"/>
                  </a:cubicBezTo>
                  <a:cubicBezTo>
                    <a:pt x="50827" y="8506"/>
                    <a:pt x="50455" y="8522"/>
                    <a:pt x="50094" y="8522"/>
                  </a:cubicBezTo>
                  <a:cubicBezTo>
                    <a:pt x="49343" y="8522"/>
                    <a:pt x="48643" y="8450"/>
                    <a:pt x="48086" y="8008"/>
                  </a:cubicBezTo>
                  <a:cubicBezTo>
                    <a:pt x="47432" y="7681"/>
                    <a:pt x="47105" y="6870"/>
                    <a:pt x="47105" y="6046"/>
                  </a:cubicBezTo>
                  <a:lnTo>
                    <a:pt x="47105" y="5391"/>
                  </a:lnTo>
                  <a:cubicBezTo>
                    <a:pt x="47105" y="5234"/>
                    <a:pt x="47275" y="5234"/>
                    <a:pt x="47275" y="5064"/>
                  </a:cubicBezTo>
                  <a:lnTo>
                    <a:pt x="47275" y="4907"/>
                  </a:lnTo>
                  <a:cubicBezTo>
                    <a:pt x="47275" y="4253"/>
                    <a:pt x="47432" y="3272"/>
                    <a:pt x="46621" y="2120"/>
                  </a:cubicBezTo>
                  <a:cubicBezTo>
                    <a:pt x="46621" y="1963"/>
                    <a:pt x="46450" y="1963"/>
                    <a:pt x="46450" y="1793"/>
                  </a:cubicBezTo>
                  <a:cubicBezTo>
                    <a:pt x="46123" y="1309"/>
                    <a:pt x="45639" y="982"/>
                    <a:pt x="45142" y="655"/>
                  </a:cubicBezTo>
                  <a:cubicBezTo>
                    <a:pt x="44658" y="328"/>
                    <a:pt x="44004" y="1"/>
                    <a:pt x="4334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9" name="Google Shape;3659;p20"/>
            <p:cNvSpPr/>
            <p:nvPr/>
          </p:nvSpPr>
          <p:spPr>
            <a:xfrm>
              <a:off x="6578025" y="1284875"/>
              <a:ext cx="8200" cy="16375"/>
            </a:xfrm>
            <a:custGeom>
              <a:rect b="b" l="l" r="r" t="t"/>
              <a:pathLst>
                <a:path extrusionOk="0" h="655" w="328">
                  <a:moveTo>
                    <a:pt x="1" y="1"/>
                  </a:moveTo>
                  <a:lnTo>
                    <a:pt x="1" y="171"/>
                  </a:lnTo>
                  <a:cubicBezTo>
                    <a:pt x="35" y="171"/>
                    <a:pt x="63" y="179"/>
                    <a:pt x="84" y="193"/>
                  </a:cubicBezTo>
                  <a:lnTo>
                    <a:pt x="84" y="193"/>
                  </a:lnTo>
                  <a:cubicBezTo>
                    <a:pt x="61" y="135"/>
                    <a:pt x="35" y="72"/>
                    <a:pt x="1" y="1"/>
                  </a:cubicBezTo>
                  <a:close/>
                  <a:moveTo>
                    <a:pt x="84" y="193"/>
                  </a:moveTo>
                  <a:lnTo>
                    <a:pt x="84" y="193"/>
                  </a:lnTo>
                  <a:cubicBezTo>
                    <a:pt x="112" y="264"/>
                    <a:pt x="134" y="326"/>
                    <a:pt x="156" y="382"/>
                  </a:cubicBezTo>
                  <a:lnTo>
                    <a:pt x="156" y="382"/>
                  </a:lnTo>
                  <a:cubicBezTo>
                    <a:pt x="151" y="298"/>
                    <a:pt x="135" y="227"/>
                    <a:pt x="84" y="193"/>
                  </a:cubicBezTo>
                  <a:close/>
                  <a:moveTo>
                    <a:pt x="156" y="382"/>
                  </a:moveTo>
                  <a:cubicBezTo>
                    <a:pt x="158" y="419"/>
                    <a:pt x="158" y="458"/>
                    <a:pt x="158" y="498"/>
                  </a:cubicBezTo>
                  <a:lnTo>
                    <a:pt x="328" y="655"/>
                  </a:lnTo>
                  <a:cubicBezTo>
                    <a:pt x="240" y="574"/>
                    <a:pt x="198" y="490"/>
                    <a:pt x="156" y="382"/>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0" name="Google Shape;3660;p20"/>
            <p:cNvSpPr/>
            <p:nvPr/>
          </p:nvSpPr>
          <p:spPr>
            <a:xfrm>
              <a:off x="5719350" y="2012725"/>
              <a:ext cx="25" cy="0"/>
            </a:xfrm>
            <a:custGeom>
              <a:rect b="b" l="l" r="r" t="t"/>
              <a:pathLst>
                <a:path extrusionOk="0" h="120000" w="1">
                  <a:moveTo>
                    <a:pt x="1" y="0"/>
                  </a:move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1" name="Google Shape;3661;p20"/>
            <p:cNvSpPr/>
            <p:nvPr/>
          </p:nvSpPr>
          <p:spPr>
            <a:xfrm>
              <a:off x="6729150" y="1861575"/>
              <a:ext cx="4275" cy="12150"/>
            </a:xfrm>
            <a:custGeom>
              <a:rect b="b" l="l" r="r" t="t"/>
              <a:pathLst>
                <a:path extrusionOk="0" h="486" w="171">
                  <a:moveTo>
                    <a:pt x="1" y="1"/>
                  </a:moveTo>
                  <a:cubicBezTo>
                    <a:pt x="171" y="158"/>
                    <a:pt x="171" y="328"/>
                    <a:pt x="171" y="485"/>
                  </a:cubicBezTo>
                  <a:lnTo>
                    <a:pt x="171" y="158"/>
                  </a:lnTo>
                  <a:lnTo>
                    <a:pt x="171" y="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2" name="Google Shape;3662;p20"/>
            <p:cNvSpPr/>
            <p:nvPr/>
          </p:nvSpPr>
          <p:spPr>
            <a:xfrm>
              <a:off x="5735700" y="1837050"/>
              <a:ext cx="25" cy="12125"/>
            </a:xfrm>
            <a:custGeom>
              <a:rect b="b" l="l" r="r" t="t"/>
              <a:pathLst>
                <a:path extrusionOk="0" h="485" w="1">
                  <a:moveTo>
                    <a:pt x="1" y="1"/>
                  </a:moveTo>
                  <a:lnTo>
                    <a:pt x="1" y="485"/>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3" name="Google Shape;3663;p20"/>
            <p:cNvSpPr/>
            <p:nvPr/>
          </p:nvSpPr>
          <p:spPr>
            <a:xfrm>
              <a:off x="5682400" y="2213225"/>
              <a:ext cx="25" cy="25"/>
            </a:xfrm>
            <a:custGeom>
              <a:rect b="b" l="l" r="r" t="t"/>
              <a:pathLst>
                <a:path extrusionOk="0" h="1" w="1">
                  <a:moveTo>
                    <a:pt x="0" y="1"/>
                  </a:move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4" name="Google Shape;3664;p20"/>
            <p:cNvSpPr/>
            <p:nvPr/>
          </p:nvSpPr>
          <p:spPr>
            <a:xfrm>
              <a:off x="6733500" y="1894475"/>
              <a:ext cx="3850" cy="28300"/>
            </a:xfrm>
            <a:custGeom>
              <a:rect b="b" l="l" r="r" t="t"/>
              <a:pathLst>
                <a:path extrusionOk="0" h="1132" w="154">
                  <a:moveTo>
                    <a:pt x="0" y="0"/>
                  </a:moveTo>
                  <a:cubicBezTo>
                    <a:pt x="154" y="325"/>
                    <a:pt x="154" y="651"/>
                    <a:pt x="154" y="1132"/>
                  </a:cubicBezTo>
                  <a:lnTo>
                    <a:pt x="154" y="975"/>
                  </a:lnTo>
                  <a:cubicBezTo>
                    <a:pt x="154" y="650"/>
                    <a:pt x="154" y="325"/>
                    <a:pt x="0" y="0"/>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5" name="Google Shape;3665;p20"/>
            <p:cNvSpPr/>
            <p:nvPr/>
          </p:nvSpPr>
          <p:spPr>
            <a:xfrm>
              <a:off x="6606475" y="1358475"/>
              <a:ext cx="8200" cy="16400"/>
            </a:xfrm>
            <a:custGeom>
              <a:rect b="b" l="l" r="r" t="t"/>
              <a:pathLst>
                <a:path extrusionOk="0" h="656" w="328">
                  <a:moveTo>
                    <a:pt x="1" y="1"/>
                  </a:moveTo>
                  <a:cubicBezTo>
                    <a:pt x="87" y="167"/>
                    <a:pt x="130" y="292"/>
                    <a:pt x="171" y="396"/>
                  </a:cubicBezTo>
                  <a:lnTo>
                    <a:pt x="171" y="396"/>
                  </a:lnTo>
                  <a:lnTo>
                    <a:pt x="171" y="171"/>
                  </a:lnTo>
                  <a:lnTo>
                    <a:pt x="1" y="1"/>
                  </a:lnTo>
                  <a:close/>
                  <a:moveTo>
                    <a:pt x="171" y="396"/>
                  </a:moveTo>
                  <a:lnTo>
                    <a:pt x="171" y="498"/>
                  </a:lnTo>
                  <a:lnTo>
                    <a:pt x="216" y="498"/>
                  </a:lnTo>
                  <a:cubicBezTo>
                    <a:pt x="200" y="466"/>
                    <a:pt x="186" y="432"/>
                    <a:pt x="171" y="396"/>
                  </a:cubicBezTo>
                  <a:close/>
                  <a:moveTo>
                    <a:pt x="216" y="498"/>
                  </a:moveTo>
                  <a:lnTo>
                    <a:pt x="216" y="498"/>
                  </a:lnTo>
                  <a:cubicBezTo>
                    <a:pt x="245" y="555"/>
                    <a:pt x="278" y="605"/>
                    <a:pt x="328" y="655"/>
                  </a:cubicBezTo>
                  <a:lnTo>
                    <a:pt x="328" y="498"/>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6" name="Google Shape;3666;p20"/>
            <p:cNvSpPr/>
            <p:nvPr/>
          </p:nvSpPr>
          <p:spPr>
            <a:xfrm>
              <a:off x="5723275" y="1976075"/>
              <a:ext cx="4275" cy="8200"/>
            </a:xfrm>
            <a:custGeom>
              <a:rect b="b" l="l" r="r" t="t"/>
              <a:pathLst>
                <a:path extrusionOk="0" h="328" w="171">
                  <a:moveTo>
                    <a:pt x="171" y="1"/>
                  </a:moveTo>
                  <a:cubicBezTo>
                    <a:pt x="1" y="1"/>
                    <a:pt x="1" y="158"/>
                    <a:pt x="1" y="328"/>
                  </a:cubicBezTo>
                  <a:cubicBezTo>
                    <a:pt x="1" y="158"/>
                    <a:pt x="1" y="1"/>
                    <a:pt x="171" y="1"/>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7" name="Google Shape;3667;p20"/>
            <p:cNvSpPr/>
            <p:nvPr/>
          </p:nvSpPr>
          <p:spPr>
            <a:xfrm>
              <a:off x="5776600" y="1399375"/>
              <a:ext cx="3950" cy="25"/>
            </a:xfrm>
            <a:custGeom>
              <a:rect b="b" l="l" r="r" t="t"/>
              <a:pathLst>
                <a:path extrusionOk="0" h="1" w="158">
                  <a:moveTo>
                    <a:pt x="157" y="0"/>
                  </a:moveTo>
                  <a:lnTo>
                    <a:pt x="0"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8" name="Google Shape;3668;p20"/>
            <p:cNvSpPr/>
            <p:nvPr/>
          </p:nvSpPr>
          <p:spPr>
            <a:xfrm>
              <a:off x="6622850" y="1395550"/>
              <a:ext cx="8200" cy="24450"/>
            </a:xfrm>
            <a:custGeom>
              <a:rect b="b" l="l" r="r" t="t"/>
              <a:pathLst>
                <a:path extrusionOk="0" h="978" w="328">
                  <a:moveTo>
                    <a:pt x="0" y="0"/>
                  </a:moveTo>
                  <a:cubicBezTo>
                    <a:pt x="1" y="215"/>
                    <a:pt x="75" y="430"/>
                    <a:pt x="170" y="645"/>
                  </a:cubicBezTo>
                  <a:lnTo>
                    <a:pt x="170" y="645"/>
                  </a:lnTo>
                  <a:cubicBezTo>
                    <a:pt x="167" y="478"/>
                    <a:pt x="2" y="321"/>
                    <a:pt x="0" y="0"/>
                  </a:cubicBezTo>
                  <a:close/>
                  <a:moveTo>
                    <a:pt x="170" y="645"/>
                  </a:moveTo>
                  <a:lnTo>
                    <a:pt x="170" y="645"/>
                  </a:lnTo>
                  <a:cubicBezTo>
                    <a:pt x="170" y="647"/>
                    <a:pt x="170" y="649"/>
                    <a:pt x="170" y="651"/>
                  </a:cubicBezTo>
                  <a:cubicBezTo>
                    <a:pt x="170" y="808"/>
                    <a:pt x="170" y="808"/>
                    <a:pt x="327" y="978"/>
                  </a:cubicBezTo>
                  <a:cubicBezTo>
                    <a:pt x="274" y="867"/>
                    <a:pt x="219" y="756"/>
                    <a:pt x="170" y="645"/>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9" name="Google Shape;3669;p20"/>
            <p:cNvSpPr/>
            <p:nvPr/>
          </p:nvSpPr>
          <p:spPr>
            <a:xfrm>
              <a:off x="6635275" y="1436325"/>
              <a:ext cx="3950" cy="16400"/>
            </a:xfrm>
            <a:custGeom>
              <a:rect b="b" l="l" r="r" t="t"/>
              <a:pathLst>
                <a:path extrusionOk="0" h="656" w="158">
                  <a:moveTo>
                    <a:pt x="0" y="1"/>
                  </a:moveTo>
                  <a:cubicBezTo>
                    <a:pt x="0" y="158"/>
                    <a:pt x="157" y="328"/>
                    <a:pt x="157" y="655"/>
                  </a:cubicBezTo>
                  <a:cubicBezTo>
                    <a:pt x="157" y="328"/>
                    <a:pt x="157" y="158"/>
                    <a:pt x="0" y="1"/>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0" name="Google Shape;3670;p20"/>
            <p:cNvSpPr/>
            <p:nvPr/>
          </p:nvSpPr>
          <p:spPr>
            <a:xfrm>
              <a:off x="5703000" y="2110850"/>
              <a:ext cx="3950" cy="4275"/>
            </a:xfrm>
            <a:custGeom>
              <a:rect b="b" l="l" r="r" t="t"/>
              <a:pathLst>
                <a:path extrusionOk="0" h="171" w="158">
                  <a:moveTo>
                    <a:pt x="157" y="0"/>
                  </a:moveTo>
                  <a:cubicBezTo>
                    <a:pt x="157" y="0"/>
                    <a:pt x="157" y="170"/>
                    <a:pt x="0" y="170"/>
                  </a:cubicBezTo>
                  <a:cubicBezTo>
                    <a:pt x="157" y="170"/>
                    <a:pt x="157" y="0"/>
                    <a:pt x="157" y="0"/>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1" name="Google Shape;3671;p20"/>
            <p:cNvSpPr/>
            <p:nvPr/>
          </p:nvSpPr>
          <p:spPr>
            <a:xfrm>
              <a:off x="5715100" y="2045425"/>
              <a:ext cx="25" cy="25"/>
            </a:xfrm>
            <a:custGeom>
              <a:rect b="b" l="l" r="r" t="t"/>
              <a:pathLst>
                <a:path extrusionOk="0" h="1" w="1">
                  <a:moveTo>
                    <a:pt x="0" y="0"/>
                  </a:move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2" name="Google Shape;3672;p20"/>
            <p:cNvSpPr/>
            <p:nvPr/>
          </p:nvSpPr>
          <p:spPr>
            <a:xfrm>
              <a:off x="5805050" y="1411800"/>
              <a:ext cx="25" cy="25"/>
            </a:xfrm>
            <a:custGeom>
              <a:rect b="b" l="l" r="r" t="t"/>
              <a:pathLst>
                <a:path extrusionOk="0" h="1" w="1">
                  <a:moveTo>
                    <a:pt x="1" y="1"/>
                  </a:moveTo>
                  <a:lnTo>
                    <a:pt x="1" y="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3" name="Google Shape;3673;p20"/>
            <p:cNvSpPr/>
            <p:nvPr/>
          </p:nvSpPr>
          <p:spPr>
            <a:xfrm>
              <a:off x="6729150" y="1832800"/>
              <a:ext cx="25" cy="8200"/>
            </a:xfrm>
            <a:custGeom>
              <a:rect b="b" l="l" r="r" t="t"/>
              <a:pathLst>
                <a:path extrusionOk="0" h="328" w="1">
                  <a:moveTo>
                    <a:pt x="1" y="0"/>
                  </a:moveTo>
                  <a:lnTo>
                    <a:pt x="1" y="328"/>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4" name="Google Shape;3674;p20"/>
            <p:cNvSpPr/>
            <p:nvPr/>
          </p:nvSpPr>
          <p:spPr>
            <a:xfrm>
              <a:off x="5796875" y="1407550"/>
              <a:ext cx="25" cy="25"/>
            </a:xfrm>
            <a:custGeom>
              <a:rect b="b" l="l" r="r" t="t"/>
              <a:pathLst>
                <a:path extrusionOk="0" h="1" w="1">
                  <a:moveTo>
                    <a:pt x="1" y="0"/>
                  </a:move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5" name="Google Shape;3675;p20"/>
            <p:cNvSpPr/>
            <p:nvPr/>
          </p:nvSpPr>
          <p:spPr>
            <a:xfrm>
              <a:off x="5801125" y="1407550"/>
              <a:ext cx="25" cy="4275"/>
            </a:xfrm>
            <a:custGeom>
              <a:rect b="b" l="l" r="r" t="t"/>
              <a:pathLst>
                <a:path extrusionOk="0" h="171" w="1">
                  <a:moveTo>
                    <a:pt x="1" y="171"/>
                  </a:move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6" name="Google Shape;3676;p20"/>
            <p:cNvSpPr/>
            <p:nvPr/>
          </p:nvSpPr>
          <p:spPr>
            <a:xfrm>
              <a:off x="5711175" y="2078125"/>
              <a:ext cx="25" cy="4300"/>
            </a:xfrm>
            <a:custGeom>
              <a:rect b="b" l="l" r="r" t="t"/>
              <a:pathLst>
                <a:path extrusionOk="0" h="172" w="1">
                  <a:moveTo>
                    <a:pt x="0" y="1"/>
                  </a:moveTo>
                  <a:lnTo>
                    <a:pt x="0" y="17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7" name="Google Shape;3677;p20"/>
            <p:cNvSpPr/>
            <p:nvPr/>
          </p:nvSpPr>
          <p:spPr>
            <a:xfrm>
              <a:off x="5469775" y="2855025"/>
              <a:ext cx="4275" cy="25"/>
            </a:xfrm>
            <a:custGeom>
              <a:rect b="b" l="l" r="r" t="t"/>
              <a:pathLst>
                <a:path extrusionOk="0" h="1" w="171">
                  <a:moveTo>
                    <a:pt x="0" y="1"/>
                  </a:moveTo>
                  <a:lnTo>
                    <a:pt x="170" y="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8" name="Google Shape;3678;p20"/>
            <p:cNvSpPr/>
            <p:nvPr/>
          </p:nvSpPr>
          <p:spPr>
            <a:xfrm>
              <a:off x="6717050" y="1759200"/>
              <a:ext cx="25" cy="25"/>
            </a:xfrm>
            <a:custGeom>
              <a:rect b="b" l="l" r="r" t="t"/>
              <a:pathLst>
                <a:path extrusionOk="0" h="1" w="1">
                  <a:moveTo>
                    <a:pt x="0" y="0"/>
                  </a:move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9" name="Google Shape;3679;p20"/>
            <p:cNvSpPr/>
            <p:nvPr/>
          </p:nvSpPr>
          <p:spPr>
            <a:xfrm>
              <a:off x="6720975" y="1783725"/>
              <a:ext cx="25" cy="4275"/>
            </a:xfrm>
            <a:custGeom>
              <a:rect b="b" l="l" r="r" t="t"/>
              <a:pathLst>
                <a:path extrusionOk="0" h="171" w="1">
                  <a:moveTo>
                    <a:pt x="1" y="1"/>
                  </a:moveTo>
                  <a:lnTo>
                    <a:pt x="1" y="17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0" name="Google Shape;3680;p20"/>
            <p:cNvSpPr/>
            <p:nvPr/>
          </p:nvSpPr>
          <p:spPr>
            <a:xfrm>
              <a:off x="5477950" y="2863200"/>
              <a:ext cx="25" cy="25"/>
            </a:xfrm>
            <a:custGeom>
              <a:rect b="b" l="l" r="r" t="t"/>
              <a:pathLst>
                <a:path extrusionOk="0" h="1" w="1">
                  <a:moveTo>
                    <a:pt x="0" y="1"/>
                  </a:moveTo>
                  <a:lnTo>
                    <a:pt x="0" y="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1" name="Google Shape;3681;p20"/>
            <p:cNvSpPr/>
            <p:nvPr/>
          </p:nvSpPr>
          <p:spPr>
            <a:xfrm>
              <a:off x="6594375" y="1321850"/>
              <a:ext cx="8200" cy="20300"/>
            </a:xfrm>
            <a:custGeom>
              <a:rect b="b" l="l" r="r" t="t"/>
              <a:pathLst>
                <a:path extrusionOk="0" h="812" w="328">
                  <a:moveTo>
                    <a:pt x="1" y="0"/>
                  </a:moveTo>
                  <a:cubicBezTo>
                    <a:pt x="1" y="327"/>
                    <a:pt x="158" y="655"/>
                    <a:pt x="328" y="812"/>
                  </a:cubicBezTo>
                  <a:cubicBezTo>
                    <a:pt x="158" y="655"/>
                    <a:pt x="1" y="327"/>
                    <a:pt x="1" y="0"/>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2" name="Google Shape;3682;p20"/>
            <p:cNvSpPr/>
            <p:nvPr/>
          </p:nvSpPr>
          <p:spPr>
            <a:xfrm>
              <a:off x="5788700" y="1403625"/>
              <a:ext cx="25" cy="25"/>
            </a:xfrm>
            <a:custGeom>
              <a:rect b="b" l="l" r="r" t="t"/>
              <a:pathLst>
                <a:path extrusionOk="0" h="1" w="1">
                  <a:moveTo>
                    <a:pt x="1" y="0"/>
                  </a:move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3" name="Google Shape;3683;p20"/>
            <p:cNvSpPr/>
            <p:nvPr/>
          </p:nvSpPr>
          <p:spPr>
            <a:xfrm>
              <a:off x="5735700" y="1693775"/>
              <a:ext cx="25" cy="8200"/>
            </a:xfrm>
            <a:custGeom>
              <a:rect b="b" l="l" r="r" t="t"/>
              <a:pathLst>
                <a:path extrusionOk="0" h="328" w="1">
                  <a:moveTo>
                    <a:pt x="1" y="1"/>
                  </a:moveTo>
                  <a:lnTo>
                    <a:pt x="1" y="328"/>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4" name="Google Shape;3684;p20"/>
            <p:cNvSpPr/>
            <p:nvPr/>
          </p:nvSpPr>
          <p:spPr>
            <a:xfrm>
              <a:off x="6741575" y="2033325"/>
              <a:ext cx="3950" cy="3950"/>
            </a:xfrm>
            <a:custGeom>
              <a:rect b="b" l="l" r="r" t="t"/>
              <a:pathLst>
                <a:path extrusionOk="0" h="158" w="158">
                  <a:moveTo>
                    <a:pt x="1" y="0"/>
                  </a:moveTo>
                  <a:cubicBezTo>
                    <a:pt x="158" y="0"/>
                    <a:pt x="158" y="157"/>
                    <a:pt x="158" y="157"/>
                  </a:cubicBezTo>
                  <a:lnTo>
                    <a:pt x="158"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5" name="Google Shape;3685;p20"/>
            <p:cNvSpPr/>
            <p:nvPr/>
          </p:nvSpPr>
          <p:spPr>
            <a:xfrm>
              <a:off x="5731450" y="1669250"/>
              <a:ext cx="25" cy="25"/>
            </a:xfrm>
            <a:custGeom>
              <a:rect b="b" l="l" r="r" t="t"/>
              <a:pathLst>
                <a:path extrusionOk="0" h="1" w="1">
                  <a:moveTo>
                    <a:pt x="1" y="0"/>
                  </a:move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6" name="Google Shape;3686;p20"/>
            <p:cNvSpPr/>
            <p:nvPr/>
          </p:nvSpPr>
          <p:spPr>
            <a:xfrm>
              <a:off x="5690575" y="1358475"/>
              <a:ext cx="86050" cy="40925"/>
            </a:xfrm>
            <a:custGeom>
              <a:rect b="b" l="l" r="r" t="t"/>
              <a:pathLst>
                <a:path extrusionOk="0" h="1637" w="3442">
                  <a:moveTo>
                    <a:pt x="3441" y="1636"/>
                  </a:moveTo>
                  <a:cubicBezTo>
                    <a:pt x="2290" y="1152"/>
                    <a:pt x="824" y="328"/>
                    <a:pt x="0" y="1"/>
                  </a:cubicBezTo>
                  <a:cubicBezTo>
                    <a:pt x="824" y="328"/>
                    <a:pt x="2290" y="1152"/>
                    <a:pt x="3441" y="1636"/>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7" name="Google Shape;3687;p20"/>
            <p:cNvSpPr/>
            <p:nvPr/>
          </p:nvSpPr>
          <p:spPr>
            <a:xfrm>
              <a:off x="5735700" y="1722550"/>
              <a:ext cx="25" cy="12150"/>
            </a:xfrm>
            <a:custGeom>
              <a:rect b="b" l="l" r="r" t="t"/>
              <a:pathLst>
                <a:path extrusionOk="0" h="486" w="1">
                  <a:moveTo>
                    <a:pt x="1" y="1"/>
                  </a:moveTo>
                  <a:lnTo>
                    <a:pt x="1" y="485"/>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8" name="Google Shape;3688;p20"/>
            <p:cNvSpPr/>
            <p:nvPr/>
          </p:nvSpPr>
          <p:spPr>
            <a:xfrm>
              <a:off x="6745500" y="2049675"/>
              <a:ext cx="25" cy="32750"/>
            </a:xfrm>
            <a:custGeom>
              <a:rect b="b" l="l" r="r" t="t"/>
              <a:pathLst>
                <a:path extrusionOk="0" h="1310" w="1">
                  <a:moveTo>
                    <a:pt x="1" y="158"/>
                  </a:moveTo>
                  <a:lnTo>
                    <a:pt x="1" y="1309"/>
                  </a:lnTo>
                  <a:lnTo>
                    <a:pt x="1" y="328"/>
                  </a:lnTo>
                  <a:lnTo>
                    <a:pt x="1" y="1"/>
                  </a:lnTo>
                  <a:lnTo>
                    <a:pt x="1" y="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9" name="Google Shape;3689;p20"/>
            <p:cNvSpPr/>
            <p:nvPr/>
          </p:nvSpPr>
          <p:spPr>
            <a:xfrm>
              <a:off x="6569850" y="1268525"/>
              <a:ext cx="25" cy="25"/>
            </a:xfrm>
            <a:custGeom>
              <a:rect b="b" l="l" r="r" t="t"/>
              <a:pathLst>
                <a:path extrusionOk="0" h="1" w="1">
                  <a:moveTo>
                    <a:pt x="0" y="1"/>
                  </a:moveTo>
                  <a:lnTo>
                    <a:pt x="0" y="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0" name="Google Shape;3690;p20"/>
            <p:cNvSpPr/>
            <p:nvPr/>
          </p:nvSpPr>
          <p:spPr>
            <a:xfrm>
              <a:off x="5735700" y="1804350"/>
              <a:ext cx="25" cy="12125"/>
            </a:xfrm>
            <a:custGeom>
              <a:rect b="b" l="l" r="r" t="t"/>
              <a:pathLst>
                <a:path extrusionOk="0" h="485" w="1">
                  <a:moveTo>
                    <a:pt x="1" y="0"/>
                  </a:moveTo>
                  <a:lnTo>
                    <a:pt x="1" y="484"/>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1" name="Google Shape;3691;p20"/>
            <p:cNvSpPr/>
            <p:nvPr/>
          </p:nvSpPr>
          <p:spPr>
            <a:xfrm>
              <a:off x="6741575" y="1971825"/>
              <a:ext cx="25" cy="32725"/>
            </a:xfrm>
            <a:custGeom>
              <a:rect b="b" l="l" r="r" t="t"/>
              <a:pathLst>
                <a:path extrusionOk="0" h="1309" w="1">
                  <a:moveTo>
                    <a:pt x="1" y="1309"/>
                  </a:moveTo>
                  <a:lnTo>
                    <a:pt x="1" y="1309"/>
                  </a:lnTo>
                  <a:lnTo>
                    <a:pt x="1" y="1152"/>
                  </a:lnTo>
                  <a:lnTo>
                    <a:pt x="1" y="171"/>
                  </a:lnTo>
                  <a:lnTo>
                    <a:pt x="1" y="171"/>
                  </a:ln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2" name="Google Shape;3692;p20"/>
            <p:cNvSpPr/>
            <p:nvPr/>
          </p:nvSpPr>
          <p:spPr>
            <a:xfrm>
              <a:off x="6737325" y="1943375"/>
              <a:ext cx="4275" cy="3950"/>
            </a:xfrm>
            <a:custGeom>
              <a:rect b="b" l="l" r="r" t="t"/>
              <a:pathLst>
                <a:path extrusionOk="0" h="158" w="171">
                  <a:moveTo>
                    <a:pt x="1" y="0"/>
                  </a:moveTo>
                  <a:lnTo>
                    <a:pt x="1" y="157"/>
                  </a:lnTo>
                  <a:lnTo>
                    <a:pt x="171" y="157"/>
                  </a:lnTo>
                  <a:cubicBezTo>
                    <a:pt x="1" y="157"/>
                    <a:pt x="1" y="0"/>
                    <a:pt x="1" y="0"/>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3" name="Google Shape;3693;p20"/>
            <p:cNvSpPr/>
            <p:nvPr/>
          </p:nvSpPr>
          <p:spPr>
            <a:xfrm>
              <a:off x="5735700" y="1747100"/>
              <a:ext cx="25" cy="28475"/>
            </a:xfrm>
            <a:custGeom>
              <a:rect b="b" l="l" r="r" t="t"/>
              <a:pathLst>
                <a:path extrusionOk="0" h="1139" w="1">
                  <a:moveTo>
                    <a:pt x="1" y="0"/>
                  </a:moveTo>
                  <a:lnTo>
                    <a:pt x="1" y="1139"/>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4" name="Google Shape;3694;p20"/>
            <p:cNvSpPr/>
            <p:nvPr/>
          </p:nvSpPr>
          <p:spPr>
            <a:xfrm>
              <a:off x="5809300" y="1415725"/>
              <a:ext cx="3950" cy="25"/>
            </a:xfrm>
            <a:custGeom>
              <a:rect b="b" l="l" r="r" t="t"/>
              <a:pathLst>
                <a:path extrusionOk="0" h="1" w="158">
                  <a:moveTo>
                    <a:pt x="158" y="1"/>
                  </a:moveTo>
                  <a:lnTo>
                    <a:pt x="1" y="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5" name="Google Shape;3695;p20"/>
            <p:cNvSpPr/>
            <p:nvPr/>
          </p:nvSpPr>
          <p:spPr>
            <a:xfrm>
              <a:off x="5465850" y="2851100"/>
              <a:ext cx="25" cy="25"/>
            </a:xfrm>
            <a:custGeom>
              <a:rect b="b" l="l" r="r" t="t"/>
              <a:pathLst>
                <a:path extrusionOk="0" h="1" w="1">
                  <a:moveTo>
                    <a:pt x="0" y="1"/>
                  </a:move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6" name="Google Shape;3696;p20"/>
            <p:cNvSpPr/>
            <p:nvPr/>
          </p:nvSpPr>
          <p:spPr>
            <a:xfrm>
              <a:off x="5809300" y="1411800"/>
              <a:ext cx="25" cy="25"/>
            </a:xfrm>
            <a:custGeom>
              <a:rect b="b" l="l" r="r" t="t"/>
              <a:pathLst>
                <a:path extrusionOk="0" h="1" w="1">
                  <a:moveTo>
                    <a:pt x="1" y="1"/>
                  </a:moveTo>
                  <a:lnTo>
                    <a:pt x="1" y="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7" name="Google Shape;3697;p20"/>
            <p:cNvSpPr/>
            <p:nvPr/>
          </p:nvSpPr>
          <p:spPr>
            <a:xfrm>
              <a:off x="5813225" y="1415725"/>
              <a:ext cx="4275" cy="25"/>
            </a:xfrm>
            <a:custGeom>
              <a:rect b="b" l="l" r="r" t="t"/>
              <a:pathLst>
                <a:path extrusionOk="0" h="1" w="171">
                  <a:moveTo>
                    <a:pt x="171" y="1"/>
                  </a:moveTo>
                  <a:lnTo>
                    <a:pt x="1" y="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8" name="Google Shape;3698;p20"/>
            <p:cNvSpPr/>
            <p:nvPr/>
          </p:nvSpPr>
          <p:spPr>
            <a:xfrm>
              <a:off x="5780525" y="1403625"/>
              <a:ext cx="4275" cy="25"/>
            </a:xfrm>
            <a:custGeom>
              <a:rect b="b" l="l" r="r" t="t"/>
              <a:pathLst>
                <a:path extrusionOk="0" h="1" w="171">
                  <a:moveTo>
                    <a:pt x="170" y="0"/>
                  </a:moveTo>
                  <a:lnTo>
                    <a:pt x="0"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9" name="Google Shape;3699;p20"/>
            <p:cNvSpPr/>
            <p:nvPr/>
          </p:nvSpPr>
          <p:spPr>
            <a:xfrm>
              <a:off x="5727525" y="1943375"/>
              <a:ext cx="25" cy="8200"/>
            </a:xfrm>
            <a:custGeom>
              <a:rect b="b" l="l" r="r" t="t"/>
              <a:pathLst>
                <a:path extrusionOk="0" h="328" w="1">
                  <a:moveTo>
                    <a:pt x="1" y="0"/>
                  </a:moveTo>
                  <a:lnTo>
                    <a:pt x="1" y="327"/>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0" name="Google Shape;3700;p20"/>
            <p:cNvSpPr/>
            <p:nvPr/>
          </p:nvSpPr>
          <p:spPr>
            <a:xfrm>
              <a:off x="5792950" y="1407550"/>
              <a:ext cx="25" cy="25"/>
            </a:xfrm>
            <a:custGeom>
              <a:rect b="b" l="l" r="r" t="t"/>
              <a:pathLst>
                <a:path extrusionOk="0" h="1" w="1">
                  <a:moveTo>
                    <a:pt x="1" y="0"/>
                  </a:move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1" name="Google Shape;3701;p20"/>
            <p:cNvSpPr/>
            <p:nvPr/>
          </p:nvSpPr>
          <p:spPr>
            <a:xfrm>
              <a:off x="5731450" y="1869775"/>
              <a:ext cx="4275" cy="8200"/>
            </a:xfrm>
            <a:custGeom>
              <a:rect b="b" l="l" r="r" t="t"/>
              <a:pathLst>
                <a:path extrusionOk="0" h="328" w="171">
                  <a:moveTo>
                    <a:pt x="171" y="0"/>
                  </a:moveTo>
                  <a:cubicBezTo>
                    <a:pt x="171" y="157"/>
                    <a:pt x="1" y="327"/>
                    <a:pt x="1" y="327"/>
                  </a:cubicBezTo>
                  <a:cubicBezTo>
                    <a:pt x="1" y="327"/>
                    <a:pt x="171" y="157"/>
                    <a:pt x="171" y="0"/>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2" name="Google Shape;3702;p20"/>
            <p:cNvSpPr/>
            <p:nvPr/>
          </p:nvSpPr>
          <p:spPr>
            <a:xfrm>
              <a:off x="5817475" y="1415725"/>
              <a:ext cx="25" cy="25"/>
            </a:xfrm>
            <a:custGeom>
              <a:rect b="b" l="l" r="r" t="t"/>
              <a:pathLst>
                <a:path extrusionOk="0" h="1" w="1">
                  <a:moveTo>
                    <a:pt x="1" y="1"/>
                  </a:moveTo>
                  <a:lnTo>
                    <a:pt x="1" y="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3" name="Google Shape;3703;p20"/>
            <p:cNvSpPr/>
            <p:nvPr/>
          </p:nvSpPr>
          <p:spPr>
            <a:xfrm>
              <a:off x="5817475" y="1415725"/>
              <a:ext cx="3950" cy="4275"/>
            </a:xfrm>
            <a:custGeom>
              <a:rect b="b" l="l" r="r" t="t"/>
              <a:pathLst>
                <a:path extrusionOk="0" h="171" w="158">
                  <a:moveTo>
                    <a:pt x="158" y="171"/>
                  </a:moveTo>
                  <a:cubicBezTo>
                    <a:pt x="158" y="1"/>
                    <a:pt x="158" y="1"/>
                    <a:pt x="1" y="1"/>
                  </a:cubicBezTo>
                  <a:cubicBezTo>
                    <a:pt x="158" y="1"/>
                    <a:pt x="158" y="1"/>
                    <a:pt x="158" y="171"/>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4" name="Google Shape;3704;p20"/>
            <p:cNvSpPr/>
            <p:nvPr/>
          </p:nvSpPr>
          <p:spPr>
            <a:xfrm>
              <a:off x="5731450" y="1910650"/>
              <a:ext cx="25" cy="3950"/>
            </a:xfrm>
            <a:custGeom>
              <a:rect b="b" l="l" r="r" t="t"/>
              <a:pathLst>
                <a:path extrusionOk="0" h="158" w="1">
                  <a:moveTo>
                    <a:pt x="1" y="1"/>
                  </a:moveTo>
                  <a:lnTo>
                    <a:pt x="1" y="158"/>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5" name="Google Shape;3705;p20"/>
            <p:cNvSpPr/>
            <p:nvPr/>
          </p:nvSpPr>
          <p:spPr>
            <a:xfrm>
              <a:off x="6663725" y="2626050"/>
              <a:ext cx="25" cy="25"/>
            </a:xfrm>
            <a:custGeom>
              <a:rect b="b" l="l" r="r" t="t"/>
              <a:pathLst>
                <a:path extrusionOk="0" h="1" w="1">
                  <a:moveTo>
                    <a:pt x="1" y="1"/>
                  </a:moveTo>
                  <a:lnTo>
                    <a:pt x="1" y="1"/>
                  </a:lnTo>
                  <a:lnTo>
                    <a:pt x="1" y="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6" name="Google Shape;3706;p20"/>
            <p:cNvSpPr/>
            <p:nvPr/>
          </p:nvSpPr>
          <p:spPr>
            <a:xfrm>
              <a:off x="6696450" y="2491275"/>
              <a:ext cx="4275" cy="3950"/>
            </a:xfrm>
            <a:custGeom>
              <a:rect b="b" l="l" r="r" t="t"/>
              <a:pathLst>
                <a:path extrusionOk="0" h="158" w="171">
                  <a:moveTo>
                    <a:pt x="0" y="158"/>
                  </a:moveTo>
                  <a:lnTo>
                    <a:pt x="0" y="158"/>
                  </a:lnTo>
                  <a:lnTo>
                    <a:pt x="170" y="1"/>
                  </a:lnTo>
                  <a:lnTo>
                    <a:pt x="170" y="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7" name="Google Shape;3707;p20"/>
            <p:cNvSpPr/>
            <p:nvPr/>
          </p:nvSpPr>
          <p:spPr>
            <a:xfrm>
              <a:off x="6680075" y="2573050"/>
              <a:ext cx="25" cy="25"/>
            </a:xfrm>
            <a:custGeom>
              <a:rect b="b" l="l" r="r" t="t"/>
              <a:pathLst>
                <a:path extrusionOk="0" h="1" w="1">
                  <a:moveTo>
                    <a:pt x="1" y="1"/>
                  </a:moveTo>
                  <a:lnTo>
                    <a:pt x="1" y="1"/>
                  </a:lnTo>
                  <a:lnTo>
                    <a:pt x="1" y="1"/>
                  </a:lnTo>
                  <a:lnTo>
                    <a:pt x="1" y="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8" name="Google Shape;3708;p20"/>
            <p:cNvSpPr/>
            <p:nvPr/>
          </p:nvSpPr>
          <p:spPr>
            <a:xfrm>
              <a:off x="6671900" y="2597600"/>
              <a:ext cx="25" cy="3950"/>
            </a:xfrm>
            <a:custGeom>
              <a:rect b="b" l="l" r="r" t="t"/>
              <a:pathLst>
                <a:path extrusionOk="0" h="158" w="1">
                  <a:moveTo>
                    <a:pt x="1" y="157"/>
                  </a:moveTo>
                  <a:lnTo>
                    <a:pt x="1" y="157"/>
                  </a:lnTo>
                  <a:lnTo>
                    <a:pt x="1" y="0"/>
                  </a:ln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9" name="Google Shape;3709;p20"/>
            <p:cNvSpPr/>
            <p:nvPr/>
          </p:nvSpPr>
          <p:spPr>
            <a:xfrm>
              <a:off x="6725225" y="2352250"/>
              <a:ext cx="25" cy="8200"/>
            </a:xfrm>
            <a:custGeom>
              <a:rect b="b" l="l" r="r" t="t"/>
              <a:pathLst>
                <a:path extrusionOk="0" h="328" w="1">
                  <a:moveTo>
                    <a:pt x="1" y="328"/>
                  </a:moveTo>
                  <a:lnTo>
                    <a:pt x="1" y="328"/>
                  </a:lnTo>
                  <a:lnTo>
                    <a:pt x="1" y="1"/>
                  </a:lnTo>
                  <a:lnTo>
                    <a:pt x="1" y="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0" name="Google Shape;3710;p20"/>
            <p:cNvSpPr/>
            <p:nvPr/>
          </p:nvSpPr>
          <p:spPr>
            <a:xfrm>
              <a:off x="6712800" y="2405250"/>
              <a:ext cx="4275" cy="8200"/>
            </a:xfrm>
            <a:custGeom>
              <a:rect b="b" l="l" r="r" t="t"/>
              <a:pathLst>
                <a:path extrusionOk="0" h="328" w="171">
                  <a:moveTo>
                    <a:pt x="0" y="328"/>
                  </a:moveTo>
                  <a:lnTo>
                    <a:pt x="0" y="328"/>
                  </a:lnTo>
                  <a:cubicBezTo>
                    <a:pt x="170" y="171"/>
                    <a:pt x="170" y="171"/>
                    <a:pt x="170" y="1"/>
                  </a:cubicBezTo>
                  <a:lnTo>
                    <a:pt x="170" y="1"/>
                  </a:lnTo>
                  <a:cubicBezTo>
                    <a:pt x="170" y="171"/>
                    <a:pt x="170" y="171"/>
                    <a:pt x="0" y="328"/>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1" name="Google Shape;3711;p20"/>
            <p:cNvSpPr/>
            <p:nvPr/>
          </p:nvSpPr>
          <p:spPr>
            <a:xfrm>
              <a:off x="6720975" y="2380725"/>
              <a:ext cx="25" cy="4275"/>
            </a:xfrm>
            <a:custGeom>
              <a:rect b="b" l="l" r="r" t="t"/>
              <a:pathLst>
                <a:path extrusionOk="0" h="171" w="1">
                  <a:moveTo>
                    <a:pt x="1" y="170"/>
                  </a:moveTo>
                  <a:lnTo>
                    <a:pt x="1" y="170"/>
                  </a:lnTo>
                  <a:lnTo>
                    <a:pt x="1" y="0"/>
                  </a:ln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2" name="Google Shape;3712;p20"/>
            <p:cNvSpPr/>
            <p:nvPr/>
          </p:nvSpPr>
          <p:spPr>
            <a:xfrm>
              <a:off x="6692525" y="2515825"/>
              <a:ext cx="25" cy="3950"/>
            </a:xfrm>
            <a:custGeom>
              <a:rect b="b" l="l" r="r" t="t"/>
              <a:pathLst>
                <a:path extrusionOk="0" h="158" w="1">
                  <a:moveTo>
                    <a:pt x="0" y="157"/>
                  </a:moveTo>
                  <a:lnTo>
                    <a:pt x="0" y="157"/>
                  </a:lnTo>
                  <a:lnTo>
                    <a:pt x="0" y="0"/>
                  </a:lnTo>
                  <a:lnTo>
                    <a:pt x="0"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3" name="Google Shape;3713;p20"/>
            <p:cNvSpPr/>
            <p:nvPr/>
          </p:nvSpPr>
          <p:spPr>
            <a:xfrm>
              <a:off x="6729150" y="2323475"/>
              <a:ext cx="25" cy="8200"/>
            </a:xfrm>
            <a:custGeom>
              <a:rect b="b" l="l" r="r" t="t"/>
              <a:pathLst>
                <a:path extrusionOk="0" h="328" w="1">
                  <a:moveTo>
                    <a:pt x="1" y="327"/>
                  </a:moveTo>
                  <a:lnTo>
                    <a:pt x="1" y="327"/>
                  </a:lnTo>
                  <a:lnTo>
                    <a:pt x="1" y="0"/>
                  </a:ln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4" name="Google Shape;3714;p20"/>
            <p:cNvSpPr/>
            <p:nvPr/>
          </p:nvSpPr>
          <p:spPr>
            <a:xfrm>
              <a:off x="6704625" y="2462500"/>
              <a:ext cx="25" cy="4275"/>
            </a:xfrm>
            <a:custGeom>
              <a:rect b="b" l="l" r="r" t="t"/>
              <a:pathLst>
                <a:path extrusionOk="0" h="171" w="1">
                  <a:moveTo>
                    <a:pt x="0" y="170"/>
                  </a:moveTo>
                  <a:lnTo>
                    <a:pt x="0" y="170"/>
                  </a:lnTo>
                  <a:lnTo>
                    <a:pt x="0" y="0"/>
                  </a:lnTo>
                  <a:lnTo>
                    <a:pt x="0"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5" name="Google Shape;3715;p20"/>
            <p:cNvSpPr/>
            <p:nvPr/>
          </p:nvSpPr>
          <p:spPr>
            <a:xfrm>
              <a:off x="6708875" y="2434025"/>
              <a:ext cx="25" cy="8225"/>
            </a:xfrm>
            <a:custGeom>
              <a:rect b="b" l="l" r="r" t="t"/>
              <a:pathLst>
                <a:path extrusionOk="0" h="329" w="1">
                  <a:moveTo>
                    <a:pt x="0" y="328"/>
                  </a:moveTo>
                  <a:lnTo>
                    <a:pt x="0" y="328"/>
                  </a:lnTo>
                  <a:lnTo>
                    <a:pt x="0" y="1"/>
                  </a:lnTo>
                  <a:lnTo>
                    <a:pt x="0" y="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6" name="Google Shape;3716;p20"/>
            <p:cNvSpPr/>
            <p:nvPr/>
          </p:nvSpPr>
          <p:spPr>
            <a:xfrm>
              <a:off x="6684350" y="2544275"/>
              <a:ext cx="25" cy="4275"/>
            </a:xfrm>
            <a:custGeom>
              <a:rect b="b" l="l" r="r" t="t"/>
              <a:pathLst>
                <a:path extrusionOk="0" h="171" w="1">
                  <a:moveTo>
                    <a:pt x="0" y="171"/>
                  </a:moveTo>
                  <a:lnTo>
                    <a:pt x="0" y="171"/>
                  </a:lnTo>
                  <a:lnTo>
                    <a:pt x="0" y="0"/>
                  </a:lnTo>
                  <a:lnTo>
                    <a:pt x="0"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7" name="Google Shape;3717;p20"/>
            <p:cNvSpPr/>
            <p:nvPr/>
          </p:nvSpPr>
          <p:spPr>
            <a:xfrm>
              <a:off x="6729150" y="2295025"/>
              <a:ext cx="4275" cy="8200"/>
            </a:xfrm>
            <a:custGeom>
              <a:rect b="b" l="l" r="r" t="t"/>
              <a:pathLst>
                <a:path extrusionOk="0" h="328" w="171">
                  <a:moveTo>
                    <a:pt x="1" y="327"/>
                  </a:moveTo>
                  <a:lnTo>
                    <a:pt x="1" y="327"/>
                  </a:lnTo>
                  <a:cubicBezTo>
                    <a:pt x="171" y="327"/>
                    <a:pt x="171" y="157"/>
                    <a:pt x="171" y="0"/>
                  </a:cubicBezTo>
                  <a:lnTo>
                    <a:pt x="171" y="0"/>
                  </a:lnTo>
                  <a:cubicBezTo>
                    <a:pt x="171" y="157"/>
                    <a:pt x="171" y="327"/>
                    <a:pt x="1" y="327"/>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8" name="Google Shape;3718;p20"/>
            <p:cNvSpPr/>
            <p:nvPr/>
          </p:nvSpPr>
          <p:spPr>
            <a:xfrm>
              <a:off x="6741575" y="2180525"/>
              <a:ext cx="25" cy="12125"/>
            </a:xfrm>
            <a:custGeom>
              <a:rect b="b" l="l" r="r" t="t"/>
              <a:pathLst>
                <a:path extrusionOk="0" h="485" w="1">
                  <a:moveTo>
                    <a:pt x="1" y="485"/>
                  </a:moveTo>
                  <a:lnTo>
                    <a:pt x="1" y="485"/>
                  </a:lnTo>
                  <a:lnTo>
                    <a:pt x="1" y="0"/>
                  </a:ln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9" name="Google Shape;3719;p20"/>
            <p:cNvSpPr/>
            <p:nvPr/>
          </p:nvSpPr>
          <p:spPr>
            <a:xfrm>
              <a:off x="6741575" y="2151725"/>
              <a:ext cx="25" cy="16400"/>
            </a:xfrm>
            <a:custGeom>
              <a:rect b="b" l="l" r="r" t="t"/>
              <a:pathLst>
                <a:path extrusionOk="0" h="656" w="1">
                  <a:moveTo>
                    <a:pt x="1" y="655"/>
                  </a:moveTo>
                  <a:lnTo>
                    <a:pt x="1" y="655"/>
                  </a:lnTo>
                  <a:lnTo>
                    <a:pt x="1" y="1"/>
                  </a:lnTo>
                  <a:lnTo>
                    <a:pt x="1" y="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0" name="Google Shape;3720;p20"/>
            <p:cNvSpPr/>
            <p:nvPr/>
          </p:nvSpPr>
          <p:spPr>
            <a:xfrm>
              <a:off x="6741575" y="2119025"/>
              <a:ext cx="3950" cy="20625"/>
            </a:xfrm>
            <a:custGeom>
              <a:rect b="b" l="l" r="r" t="t"/>
              <a:pathLst>
                <a:path extrusionOk="0" h="825" w="158">
                  <a:moveTo>
                    <a:pt x="158" y="1"/>
                  </a:moveTo>
                  <a:cubicBezTo>
                    <a:pt x="158" y="328"/>
                    <a:pt x="158" y="498"/>
                    <a:pt x="1" y="825"/>
                  </a:cubicBezTo>
                  <a:cubicBezTo>
                    <a:pt x="158" y="498"/>
                    <a:pt x="158" y="328"/>
                    <a:pt x="158" y="171"/>
                  </a:cubicBezTo>
                  <a:lnTo>
                    <a:pt x="158" y="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1" name="Google Shape;3721;p20"/>
            <p:cNvSpPr/>
            <p:nvPr/>
          </p:nvSpPr>
          <p:spPr>
            <a:xfrm>
              <a:off x="6737325" y="2208975"/>
              <a:ext cx="4275" cy="12450"/>
            </a:xfrm>
            <a:custGeom>
              <a:rect b="b" l="l" r="r" t="t"/>
              <a:pathLst>
                <a:path extrusionOk="0" h="498" w="171">
                  <a:moveTo>
                    <a:pt x="1" y="498"/>
                  </a:moveTo>
                  <a:lnTo>
                    <a:pt x="1" y="498"/>
                  </a:lnTo>
                  <a:cubicBezTo>
                    <a:pt x="1" y="328"/>
                    <a:pt x="171" y="171"/>
                    <a:pt x="171" y="1"/>
                  </a:cubicBezTo>
                  <a:lnTo>
                    <a:pt x="171" y="1"/>
                  </a:lnTo>
                  <a:cubicBezTo>
                    <a:pt x="171" y="171"/>
                    <a:pt x="1" y="328"/>
                    <a:pt x="1" y="498"/>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2" name="Google Shape;3722;p20"/>
            <p:cNvSpPr/>
            <p:nvPr/>
          </p:nvSpPr>
          <p:spPr>
            <a:xfrm>
              <a:off x="6737325" y="2237775"/>
              <a:ext cx="25" cy="12125"/>
            </a:xfrm>
            <a:custGeom>
              <a:rect b="b" l="l" r="r" t="t"/>
              <a:pathLst>
                <a:path extrusionOk="0" h="485" w="1">
                  <a:moveTo>
                    <a:pt x="1" y="484"/>
                  </a:moveTo>
                  <a:lnTo>
                    <a:pt x="1" y="484"/>
                  </a:lnTo>
                  <a:lnTo>
                    <a:pt x="1" y="0"/>
                  </a:ln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3" name="Google Shape;3723;p20"/>
            <p:cNvSpPr/>
            <p:nvPr/>
          </p:nvSpPr>
          <p:spPr>
            <a:xfrm>
              <a:off x="6733400" y="2266225"/>
              <a:ext cx="25" cy="12450"/>
            </a:xfrm>
            <a:custGeom>
              <a:rect b="b" l="l" r="r" t="t"/>
              <a:pathLst>
                <a:path extrusionOk="0" h="498" w="1">
                  <a:moveTo>
                    <a:pt x="1" y="498"/>
                  </a:moveTo>
                  <a:lnTo>
                    <a:pt x="1" y="498"/>
                  </a:lnTo>
                  <a:lnTo>
                    <a:pt x="1" y="1"/>
                  </a:lnTo>
                  <a:lnTo>
                    <a:pt x="1" y="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4" name="Google Shape;3724;p20"/>
            <p:cNvSpPr/>
            <p:nvPr/>
          </p:nvSpPr>
          <p:spPr>
            <a:xfrm>
              <a:off x="6741575" y="1947300"/>
              <a:ext cx="25" cy="81800"/>
            </a:xfrm>
            <a:custGeom>
              <a:rect b="b" l="l" r="r" t="t"/>
              <a:pathLst>
                <a:path extrusionOk="0" h="3272" w="1">
                  <a:moveTo>
                    <a:pt x="1" y="1479"/>
                  </a:moveTo>
                  <a:lnTo>
                    <a:pt x="1" y="2133"/>
                  </a:lnTo>
                  <a:lnTo>
                    <a:pt x="1" y="2617"/>
                  </a:lnTo>
                  <a:lnTo>
                    <a:pt x="1" y="2617"/>
                  </a:lnTo>
                  <a:lnTo>
                    <a:pt x="1" y="2944"/>
                  </a:lnTo>
                  <a:lnTo>
                    <a:pt x="1" y="3271"/>
                  </a:lnTo>
                  <a:lnTo>
                    <a:pt x="1" y="2460"/>
                  </a:lnTo>
                  <a:lnTo>
                    <a:pt x="1" y="2290"/>
                  </a:lnTo>
                  <a:lnTo>
                    <a:pt x="1" y="981"/>
                  </a:lnTo>
                  <a:lnTo>
                    <a:pt x="1" y="497"/>
                  </a:lnTo>
                  <a:lnTo>
                    <a:pt x="1" y="0"/>
                  </a:lnTo>
                  <a:lnTo>
                    <a:pt x="1" y="824"/>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5" name="Google Shape;3725;p20"/>
            <p:cNvSpPr/>
            <p:nvPr/>
          </p:nvSpPr>
          <p:spPr>
            <a:xfrm>
              <a:off x="6103700" y="3546225"/>
              <a:ext cx="40925" cy="49100"/>
            </a:xfrm>
            <a:custGeom>
              <a:rect b="b" l="l" r="r" t="t"/>
              <a:pathLst>
                <a:path extrusionOk="0" h="1964" w="1637">
                  <a:moveTo>
                    <a:pt x="1" y="1963"/>
                  </a:moveTo>
                  <a:cubicBezTo>
                    <a:pt x="655" y="1309"/>
                    <a:pt x="1139" y="655"/>
                    <a:pt x="1637" y="1"/>
                  </a:cubicBezTo>
                  <a:cubicBezTo>
                    <a:pt x="1139" y="655"/>
                    <a:pt x="655" y="1309"/>
                    <a:pt x="1" y="1963"/>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6" name="Google Shape;3726;p20"/>
            <p:cNvSpPr/>
            <p:nvPr/>
          </p:nvSpPr>
          <p:spPr>
            <a:xfrm>
              <a:off x="6737325" y="1922750"/>
              <a:ext cx="25" cy="20650"/>
            </a:xfrm>
            <a:custGeom>
              <a:rect b="b" l="l" r="r" t="t"/>
              <a:pathLst>
                <a:path extrusionOk="0" h="826" w="1">
                  <a:moveTo>
                    <a:pt x="1" y="1"/>
                  </a:moveTo>
                  <a:lnTo>
                    <a:pt x="1" y="825"/>
                  </a:lnTo>
                  <a:lnTo>
                    <a:pt x="1" y="498"/>
                  </a:lnTo>
                  <a:lnTo>
                    <a:pt x="1" y="1"/>
                  </a:lnTo>
                  <a:lnTo>
                    <a:pt x="1" y="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7" name="Google Shape;3727;p20"/>
            <p:cNvSpPr/>
            <p:nvPr/>
          </p:nvSpPr>
          <p:spPr>
            <a:xfrm>
              <a:off x="6733400" y="1873700"/>
              <a:ext cx="25" cy="20625"/>
            </a:xfrm>
            <a:custGeom>
              <a:rect b="b" l="l" r="r" t="t"/>
              <a:pathLst>
                <a:path extrusionOk="0" h="825" w="1">
                  <a:moveTo>
                    <a:pt x="1" y="824"/>
                  </a:moveTo>
                  <a:lnTo>
                    <a:pt x="1" y="824"/>
                  </a:lnTo>
                  <a:lnTo>
                    <a:pt x="1" y="0"/>
                  </a:ln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8" name="Google Shape;3728;p20"/>
            <p:cNvSpPr/>
            <p:nvPr/>
          </p:nvSpPr>
          <p:spPr>
            <a:xfrm>
              <a:off x="6717050" y="1771625"/>
              <a:ext cx="16375" cy="89975"/>
            </a:xfrm>
            <a:custGeom>
              <a:rect b="b" l="l" r="r" t="t"/>
              <a:pathLst>
                <a:path extrusionOk="0" h="3599" w="655">
                  <a:moveTo>
                    <a:pt x="0" y="1"/>
                  </a:moveTo>
                  <a:lnTo>
                    <a:pt x="0" y="1"/>
                  </a:lnTo>
                  <a:cubicBezTo>
                    <a:pt x="145" y="446"/>
                    <a:pt x="156" y="902"/>
                    <a:pt x="290" y="1349"/>
                  </a:cubicBezTo>
                  <a:lnTo>
                    <a:pt x="290" y="1349"/>
                  </a:lnTo>
                  <a:cubicBezTo>
                    <a:pt x="257" y="1123"/>
                    <a:pt x="218" y="889"/>
                    <a:pt x="158" y="655"/>
                  </a:cubicBezTo>
                  <a:lnTo>
                    <a:pt x="158" y="485"/>
                  </a:lnTo>
                  <a:cubicBezTo>
                    <a:pt x="158" y="328"/>
                    <a:pt x="158" y="158"/>
                    <a:pt x="0" y="1"/>
                  </a:cubicBezTo>
                  <a:close/>
                  <a:moveTo>
                    <a:pt x="290" y="1349"/>
                  </a:moveTo>
                  <a:cubicBezTo>
                    <a:pt x="303" y="1443"/>
                    <a:pt x="315" y="1536"/>
                    <a:pt x="328" y="1627"/>
                  </a:cubicBezTo>
                  <a:lnTo>
                    <a:pt x="328" y="1627"/>
                  </a:lnTo>
                  <a:lnTo>
                    <a:pt x="328" y="1466"/>
                  </a:lnTo>
                  <a:cubicBezTo>
                    <a:pt x="314" y="1427"/>
                    <a:pt x="301" y="1388"/>
                    <a:pt x="290" y="1349"/>
                  </a:cubicBezTo>
                  <a:close/>
                  <a:moveTo>
                    <a:pt x="328" y="1627"/>
                  </a:moveTo>
                  <a:lnTo>
                    <a:pt x="328" y="1793"/>
                  </a:lnTo>
                  <a:cubicBezTo>
                    <a:pt x="405" y="2116"/>
                    <a:pt x="444" y="2401"/>
                    <a:pt x="485" y="2685"/>
                  </a:cubicBezTo>
                  <a:lnTo>
                    <a:pt x="485" y="2685"/>
                  </a:lnTo>
                  <a:lnTo>
                    <a:pt x="485" y="2447"/>
                  </a:lnTo>
                  <a:cubicBezTo>
                    <a:pt x="407" y="2209"/>
                    <a:pt x="368" y="1928"/>
                    <a:pt x="328" y="1627"/>
                  </a:cubicBezTo>
                  <a:close/>
                  <a:moveTo>
                    <a:pt x="485" y="2685"/>
                  </a:moveTo>
                  <a:lnTo>
                    <a:pt x="485" y="2775"/>
                  </a:lnTo>
                  <a:lnTo>
                    <a:pt x="485" y="3599"/>
                  </a:lnTo>
                  <a:lnTo>
                    <a:pt x="655" y="3599"/>
                  </a:lnTo>
                  <a:cubicBezTo>
                    <a:pt x="569" y="3267"/>
                    <a:pt x="526" y="2976"/>
                    <a:pt x="485" y="2685"/>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9" name="Google Shape;3729;p20"/>
            <p:cNvSpPr/>
            <p:nvPr/>
          </p:nvSpPr>
          <p:spPr>
            <a:xfrm>
              <a:off x="5960425" y="3607400"/>
              <a:ext cx="4275" cy="12450"/>
            </a:xfrm>
            <a:custGeom>
              <a:rect b="b" l="l" r="r" t="t"/>
              <a:pathLst>
                <a:path extrusionOk="0" h="498" w="171">
                  <a:moveTo>
                    <a:pt x="171" y="498"/>
                  </a:moveTo>
                  <a:cubicBezTo>
                    <a:pt x="1" y="328"/>
                    <a:pt x="1" y="171"/>
                    <a:pt x="1" y="0"/>
                  </a:cubicBezTo>
                  <a:cubicBezTo>
                    <a:pt x="1" y="171"/>
                    <a:pt x="1" y="328"/>
                    <a:pt x="171" y="498"/>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0" name="Google Shape;3730;p20"/>
            <p:cNvSpPr/>
            <p:nvPr/>
          </p:nvSpPr>
          <p:spPr>
            <a:xfrm>
              <a:off x="6696450" y="1652875"/>
              <a:ext cx="8200" cy="32750"/>
            </a:xfrm>
            <a:custGeom>
              <a:rect b="b" l="l" r="r" t="t"/>
              <a:pathLst>
                <a:path extrusionOk="0" h="1310" w="328">
                  <a:moveTo>
                    <a:pt x="0" y="1"/>
                  </a:moveTo>
                  <a:cubicBezTo>
                    <a:pt x="0" y="328"/>
                    <a:pt x="170" y="825"/>
                    <a:pt x="327" y="1309"/>
                  </a:cubicBezTo>
                  <a:cubicBezTo>
                    <a:pt x="170" y="825"/>
                    <a:pt x="0" y="328"/>
                    <a:pt x="0" y="1"/>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1" name="Google Shape;3731;p20"/>
            <p:cNvSpPr/>
            <p:nvPr/>
          </p:nvSpPr>
          <p:spPr>
            <a:xfrm>
              <a:off x="6704625" y="1693775"/>
              <a:ext cx="12450" cy="73625"/>
            </a:xfrm>
            <a:custGeom>
              <a:rect b="b" l="l" r="r" t="t"/>
              <a:pathLst>
                <a:path extrusionOk="0" h="2945" w="498">
                  <a:moveTo>
                    <a:pt x="0" y="1"/>
                  </a:moveTo>
                  <a:lnTo>
                    <a:pt x="497" y="2945"/>
                  </a:lnTo>
                  <a:lnTo>
                    <a:pt x="497" y="2617"/>
                  </a:lnTo>
                  <a:cubicBezTo>
                    <a:pt x="327" y="1806"/>
                    <a:pt x="170" y="825"/>
                    <a:pt x="0" y="1"/>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2" name="Google Shape;3732;p20"/>
            <p:cNvSpPr/>
            <p:nvPr/>
          </p:nvSpPr>
          <p:spPr>
            <a:xfrm>
              <a:off x="6144600" y="2082400"/>
              <a:ext cx="600925" cy="1463850"/>
            </a:xfrm>
            <a:custGeom>
              <a:rect b="b" l="l" r="r" t="t"/>
              <a:pathLst>
                <a:path extrusionOk="0" h="58554" w="24037">
                  <a:moveTo>
                    <a:pt x="24037" y="0"/>
                  </a:moveTo>
                  <a:cubicBezTo>
                    <a:pt x="24037" y="811"/>
                    <a:pt x="24037" y="1466"/>
                    <a:pt x="23880" y="2290"/>
                  </a:cubicBezTo>
                  <a:cubicBezTo>
                    <a:pt x="24037" y="1963"/>
                    <a:pt x="24037" y="1793"/>
                    <a:pt x="24037" y="1466"/>
                  </a:cubicBezTo>
                  <a:lnTo>
                    <a:pt x="24037" y="1138"/>
                  </a:lnTo>
                  <a:lnTo>
                    <a:pt x="24037" y="0"/>
                  </a:lnTo>
                  <a:close/>
                  <a:moveTo>
                    <a:pt x="23880" y="4410"/>
                  </a:moveTo>
                  <a:cubicBezTo>
                    <a:pt x="23880" y="4737"/>
                    <a:pt x="23880" y="5064"/>
                    <a:pt x="23710" y="5391"/>
                  </a:cubicBezTo>
                  <a:lnTo>
                    <a:pt x="23710" y="5561"/>
                  </a:lnTo>
                  <a:cubicBezTo>
                    <a:pt x="23710" y="5391"/>
                    <a:pt x="23880" y="5234"/>
                    <a:pt x="23880" y="5064"/>
                  </a:cubicBezTo>
                  <a:lnTo>
                    <a:pt x="23880" y="4410"/>
                  </a:lnTo>
                  <a:close/>
                  <a:moveTo>
                    <a:pt x="23710" y="6699"/>
                  </a:moveTo>
                  <a:cubicBezTo>
                    <a:pt x="23710" y="6823"/>
                    <a:pt x="23710" y="7029"/>
                    <a:pt x="23650" y="7193"/>
                  </a:cubicBezTo>
                  <a:lnTo>
                    <a:pt x="23650" y="7193"/>
                  </a:lnTo>
                  <a:cubicBezTo>
                    <a:pt x="23710" y="7184"/>
                    <a:pt x="23710" y="7150"/>
                    <a:pt x="23710" y="7026"/>
                  </a:cubicBezTo>
                  <a:lnTo>
                    <a:pt x="23710" y="6699"/>
                  </a:lnTo>
                  <a:close/>
                  <a:moveTo>
                    <a:pt x="23650" y="7193"/>
                  </a:moveTo>
                  <a:cubicBezTo>
                    <a:pt x="23627" y="7197"/>
                    <a:pt x="23596" y="7197"/>
                    <a:pt x="23553" y="7197"/>
                  </a:cubicBezTo>
                  <a:lnTo>
                    <a:pt x="23553" y="7354"/>
                  </a:lnTo>
                  <a:cubicBezTo>
                    <a:pt x="23596" y="7311"/>
                    <a:pt x="23627" y="7255"/>
                    <a:pt x="23650" y="7193"/>
                  </a:cubicBezTo>
                  <a:close/>
                  <a:moveTo>
                    <a:pt x="23553" y="7851"/>
                  </a:moveTo>
                  <a:cubicBezTo>
                    <a:pt x="23553" y="8178"/>
                    <a:pt x="23553" y="8505"/>
                    <a:pt x="23383" y="8832"/>
                  </a:cubicBezTo>
                  <a:cubicBezTo>
                    <a:pt x="23553" y="8832"/>
                    <a:pt x="23553" y="8662"/>
                    <a:pt x="23553" y="8505"/>
                  </a:cubicBezTo>
                  <a:lnTo>
                    <a:pt x="23553" y="7851"/>
                  </a:lnTo>
                  <a:close/>
                  <a:moveTo>
                    <a:pt x="23383" y="9486"/>
                  </a:moveTo>
                  <a:cubicBezTo>
                    <a:pt x="23383" y="9643"/>
                    <a:pt x="23383" y="9970"/>
                    <a:pt x="23226" y="10141"/>
                  </a:cubicBezTo>
                  <a:lnTo>
                    <a:pt x="23226" y="10468"/>
                  </a:lnTo>
                  <a:lnTo>
                    <a:pt x="23226" y="10625"/>
                  </a:lnTo>
                  <a:lnTo>
                    <a:pt x="23226" y="10795"/>
                  </a:lnTo>
                  <a:cubicBezTo>
                    <a:pt x="23226" y="10468"/>
                    <a:pt x="23226" y="10298"/>
                    <a:pt x="23383" y="9970"/>
                  </a:cubicBezTo>
                  <a:lnTo>
                    <a:pt x="23383" y="9643"/>
                  </a:lnTo>
                  <a:lnTo>
                    <a:pt x="23383" y="9486"/>
                  </a:lnTo>
                  <a:close/>
                  <a:moveTo>
                    <a:pt x="23225" y="11122"/>
                  </a:moveTo>
                  <a:cubicBezTo>
                    <a:pt x="23056" y="11279"/>
                    <a:pt x="23056" y="11449"/>
                    <a:pt x="23056" y="11449"/>
                  </a:cubicBezTo>
                  <a:lnTo>
                    <a:pt x="23056" y="11776"/>
                  </a:lnTo>
                  <a:cubicBezTo>
                    <a:pt x="23056" y="11933"/>
                    <a:pt x="23056" y="12103"/>
                    <a:pt x="22898" y="12430"/>
                  </a:cubicBezTo>
                  <a:cubicBezTo>
                    <a:pt x="22898" y="12587"/>
                    <a:pt x="22898" y="12915"/>
                    <a:pt x="22728" y="13242"/>
                  </a:cubicBezTo>
                  <a:cubicBezTo>
                    <a:pt x="22898" y="13085"/>
                    <a:pt x="22898" y="13085"/>
                    <a:pt x="22898" y="12915"/>
                  </a:cubicBezTo>
                  <a:cubicBezTo>
                    <a:pt x="22898" y="12758"/>
                    <a:pt x="22898" y="12430"/>
                    <a:pt x="23056" y="12103"/>
                  </a:cubicBezTo>
                  <a:lnTo>
                    <a:pt x="23056" y="11933"/>
                  </a:lnTo>
                  <a:cubicBezTo>
                    <a:pt x="23056" y="11606"/>
                    <a:pt x="23056" y="11279"/>
                    <a:pt x="23225" y="11122"/>
                  </a:cubicBezTo>
                  <a:close/>
                  <a:moveTo>
                    <a:pt x="22728" y="13242"/>
                  </a:moveTo>
                  <a:cubicBezTo>
                    <a:pt x="22728" y="13431"/>
                    <a:pt x="22706" y="13618"/>
                    <a:pt x="22678" y="13795"/>
                  </a:cubicBezTo>
                  <a:lnTo>
                    <a:pt x="22678" y="13795"/>
                  </a:lnTo>
                  <a:cubicBezTo>
                    <a:pt x="22728" y="13617"/>
                    <a:pt x="22728" y="13466"/>
                    <a:pt x="22728" y="13242"/>
                  </a:cubicBezTo>
                  <a:close/>
                  <a:moveTo>
                    <a:pt x="22678" y="13795"/>
                  </a:moveTo>
                  <a:cubicBezTo>
                    <a:pt x="22654" y="13876"/>
                    <a:pt x="22621" y="13963"/>
                    <a:pt x="22571" y="14066"/>
                  </a:cubicBezTo>
                  <a:lnTo>
                    <a:pt x="22571" y="14393"/>
                  </a:lnTo>
                  <a:cubicBezTo>
                    <a:pt x="22571" y="14497"/>
                    <a:pt x="22497" y="14674"/>
                    <a:pt x="22447" y="14877"/>
                  </a:cubicBezTo>
                  <a:lnTo>
                    <a:pt x="22447" y="14877"/>
                  </a:lnTo>
                  <a:cubicBezTo>
                    <a:pt x="22497" y="14769"/>
                    <a:pt x="22571" y="14662"/>
                    <a:pt x="22571" y="14550"/>
                  </a:cubicBezTo>
                  <a:cubicBezTo>
                    <a:pt x="22571" y="14347"/>
                    <a:pt x="22632" y="14084"/>
                    <a:pt x="22678" y="13795"/>
                  </a:cubicBezTo>
                  <a:close/>
                  <a:moveTo>
                    <a:pt x="22447" y="14877"/>
                  </a:moveTo>
                  <a:cubicBezTo>
                    <a:pt x="22421" y="14933"/>
                    <a:pt x="22401" y="14989"/>
                    <a:pt x="22401" y="15047"/>
                  </a:cubicBezTo>
                  <a:lnTo>
                    <a:pt x="22401" y="15204"/>
                  </a:lnTo>
                  <a:cubicBezTo>
                    <a:pt x="22401" y="15093"/>
                    <a:pt x="22421" y="14982"/>
                    <a:pt x="22447" y="14877"/>
                  </a:cubicBezTo>
                  <a:close/>
                  <a:moveTo>
                    <a:pt x="22401" y="15375"/>
                  </a:moveTo>
                  <a:lnTo>
                    <a:pt x="22401" y="15375"/>
                  </a:lnTo>
                  <a:cubicBezTo>
                    <a:pt x="22336" y="15511"/>
                    <a:pt x="22297" y="15648"/>
                    <a:pt x="22275" y="15785"/>
                  </a:cubicBezTo>
                  <a:lnTo>
                    <a:pt x="22275" y="15785"/>
                  </a:lnTo>
                  <a:cubicBezTo>
                    <a:pt x="22307" y="15637"/>
                    <a:pt x="22343" y="15495"/>
                    <a:pt x="22401" y="15375"/>
                  </a:cubicBezTo>
                  <a:close/>
                  <a:moveTo>
                    <a:pt x="22275" y="15785"/>
                  </a:moveTo>
                  <a:cubicBezTo>
                    <a:pt x="22221" y="16037"/>
                    <a:pt x="22182" y="16306"/>
                    <a:pt x="22074" y="16513"/>
                  </a:cubicBezTo>
                  <a:lnTo>
                    <a:pt x="22244" y="16356"/>
                  </a:lnTo>
                  <a:cubicBezTo>
                    <a:pt x="22244" y="16165"/>
                    <a:pt x="22244" y="15975"/>
                    <a:pt x="22275" y="15785"/>
                  </a:cubicBezTo>
                  <a:close/>
                  <a:moveTo>
                    <a:pt x="22074" y="16513"/>
                  </a:moveTo>
                  <a:cubicBezTo>
                    <a:pt x="22074" y="16840"/>
                    <a:pt x="22074" y="17010"/>
                    <a:pt x="21917" y="17337"/>
                  </a:cubicBezTo>
                  <a:lnTo>
                    <a:pt x="21917" y="17494"/>
                  </a:lnTo>
                  <a:cubicBezTo>
                    <a:pt x="21917" y="17337"/>
                    <a:pt x="22074" y="17010"/>
                    <a:pt x="22074" y="16840"/>
                  </a:cubicBezTo>
                  <a:lnTo>
                    <a:pt x="22074" y="16513"/>
                  </a:lnTo>
                  <a:close/>
                  <a:moveTo>
                    <a:pt x="21917" y="17494"/>
                  </a:moveTo>
                  <a:cubicBezTo>
                    <a:pt x="21747" y="17821"/>
                    <a:pt x="21747" y="18148"/>
                    <a:pt x="21590" y="18475"/>
                  </a:cubicBezTo>
                  <a:lnTo>
                    <a:pt x="21590" y="18646"/>
                  </a:lnTo>
                  <a:cubicBezTo>
                    <a:pt x="21590" y="18799"/>
                    <a:pt x="21553" y="18953"/>
                    <a:pt x="21513" y="19106"/>
                  </a:cubicBezTo>
                  <a:lnTo>
                    <a:pt x="21513" y="19106"/>
                  </a:lnTo>
                  <a:cubicBezTo>
                    <a:pt x="21553" y="19086"/>
                    <a:pt x="21590" y="19046"/>
                    <a:pt x="21590" y="18973"/>
                  </a:cubicBezTo>
                  <a:cubicBezTo>
                    <a:pt x="21590" y="18475"/>
                    <a:pt x="21747" y="17991"/>
                    <a:pt x="21917" y="17494"/>
                  </a:cubicBezTo>
                  <a:close/>
                  <a:moveTo>
                    <a:pt x="21513" y="19106"/>
                  </a:moveTo>
                  <a:lnTo>
                    <a:pt x="21513" y="19106"/>
                  </a:lnTo>
                  <a:cubicBezTo>
                    <a:pt x="21468" y="19130"/>
                    <a:pt x="21420" y="19130"/>
                    <a:pt x="21420" y="19130"/>
                  </a:cubicBezTo>
                  <a:lnTo>
                    <a:pt x="21420" y="19627"/>
                  </a:lnTo>
                  <a:cubicBezTo>
                    <a:pt x="21420" y="19453"/>
                    <a:pt x="21468" y="19280"/>
                    <a:pt x="21513" y="19106"/>
                  </a:cubicBezTo>
                  <a:close/>
                  <a:moveTo>
                    <a:pt x="21420" y="19627"/>
                  </a:moveTo>
                  <a:cubicBezTo>
                    <a:pt x="21297" y="19883"/>
                    <a:pt x="21166" y="20139"/>
                    <a:pt x="21115" y="20394"/>
                  </a:cubicBezTo>
                  <a:lnTo>
                    <a:pt x="21115" y="20394"/>
                  </a:lnTo>
                  <a:cubicBezTo>
                    <a:pt x="21263" y="20096"/>
                    <a:pt x="21270" y="19939"/>
                    <a:pt x="21420" y="19627"/>
                  </a:cubicBezTo>
                  <a:close/>
                  <a:moveTo>
                    <a:pt x="21115" y="20394"/>
                  </a:moveTo>
                  <a:lnTo>
                    <a:pt x="21115" y="20394"/>
                  </a:lnTo>
                  <a:cubicBezTo>
                    <a:pt x="21108" y="20408"/>
                    <a:pt x="21101" y="20423"/>
                    <a:pt x="21093" y="20438"/>
                  </a:cubicBezTo>
                  <a:cubicBezTo>
                    <a:pt x="21093" y="20608"/>
                    <a:pt x="20936" y="20935"/>
                    <a:pt x="20936" y="21092"/>
                  </a:cubicBezTo>
                  <a:cubicBezTo>
                    <a:pt x="20936" y="21420"/>
                    <a:pt x="20766" y="21590"/>
                    <a:pt x="20766" y="21747"/>
                  </a:cubicBezTo>
                  <a:cubicBezTo>
                    <a:pt x="20936" y="21420"/>
                    <a:pt x="20936" y="21092"/>
                    <a:pt x="21093" y="20765"/>
                  </a:cubicBezTo>
                  <a:lnTo>
                    <a:pt x="21093" y="20608"/>
                  </a:lnTo>
                  <a:cubicBezTo>
                    <a:pt x="21093" y="20537"/>
                    <a:pt x="21101" y="20466"/>
                    <a:pt x="21115" y="20394"/>
                  </a:cubicBezTo>
                  <a:close/>
                  <a:moveTo>
                    <a:pt x="20766" y="21747"/>
                  </a:moveTo>
                  <a:lnTo>
                    <a:pt x="20766" y="21747"/>
                  </a:lnTo>
                  <a:cubicBezTo>
                    <a:pt x="20630" y="22175"/>
                    <a:pt x="20485" y="22594"/>
                    <a:pt x="20347" y="23120"/>
                  </a:cubicBezTo>
                  <a:lnTo>
                    <a:pt x="20347" y="23120"/>
                  </a:lnTo>
                  <a:cubicBezTo>
                    <a:pt x="20491" y="22663"/>
                    <a:pt x="20631" y="22205"/>
                    <a:pt x="20766" y="21747"/>
                  </a:cubicBezTo>
                  <a:close/>
                  <a:moveTo>
                    <a:pt x="20347" y="23120"/>
                  </a:moveTo>
                  <a:lnTo>
                    <a:pt x="20347" y="23120"/>
                  </a:lnTo>
                  <a:cubicBezTo>
                    <a:pt x="20287" y="23312"/>
                    <a:pt x="20226" y="23503"/>
                    <a:pt x="20164" y="23695"/>
                  </a:cubicBezTo>
                  <a:lnTo>
                    <a:pt x="20164" y="23695"/>
                  </a:lnTo>
                  <a:cubicBezTo>
                    <a:pt x="20214" y="23592"/>
                    <a:pt x="20282" y="23490"/>
                    <a:pt x="20282" y="23382"/>
                  </a:cubicBezTo>
                  <a:cubicBezTo>
                    <a:pt x="20303" y="23292"/>
                    <a:pt x="20325" y="23204"/>
                    <a:pt x="20347" y="23120"/>
                  </a:cubicBezTo>
                  <a:close/>
                  <a:moveTo>
                    <a:pt x="20164" y="23695"/>
                  </a:moveTo>
                  <a:cubicBezTo>
                    <a:pt x="20139" y="23747"/>
                    <a:pt x="20118" y="23799"/>
                    <a:pt x="20113" y="23852"/>
                  </a:cubicBezTo>
                  <a:lnTo>
                    <a:pt x="20113" y="23852"/>
                  </a:lnTo>
                  <a:cubicBezTo>
                    <a:pt x="20130" y="23800"/>
                    <a:pt x="20147" y="23748"/>
                    <a:pt x="20164" y="23695"/>
                  </a:cubicBezTo>
                  <a:close/>
                  <a:moveTo>
                    <a:pt x="20113" y="23852"/>
                  </a:moveTo>
                  <a:cubicBezTo>
                    <a:pt x="20104" y="23879"/>
                    <a:pt x="20095" y="23906"/>
                    <a:pt x="20087" y="23932"/>
                  </a:cubicBezTo>
                  <a:lnTo>
                    <a:pt x="20087" y="23932"/>
                  </a:lnTo>
                  <a:cubicBezTo>
                    <a:pt x="20095" y="23915"/>
                    <a:pt x="20103" y="23898"/>
                    <a:pt x="20111" y="23879"/>
                  </a:cubicBezTo>
                  <a:cubicBezTo>
                    <a:pt x="20111" y="23870"/>
                    <a:pt x="20112" y="23861"/>
                    <a:pt x="20113" y="23852"/>
                  </a:cubicBezTo>
                  <a:close/>
                  <a:moveTo>
                    <a:pt x="20087" y="23932"/>
                  </a:moveTo>
                  <a:cubicBezTo>
                    <a:pt x="19954" y="24224"/>
                    <a:pt x="19945" y="24382"/>
                    <a:pt x="19784" y="24691"/>
                  </a:cubicBezTo>
                  <a:cubicBezTo>
                    <a:pt x="19784" y="24861"/>
                    <a:pt x="19627" y="25188"/>
                    <a:pt x="19457" y="25515"/>
                  </a:cubicBezTo>
                  <a:lnTo>
                    <a:pt x="19457" y="25672"/>
                  </a:lnTo>
                  <a:cubicBezTo>
                    <a:pt x="19457" y="25727"/>
                    <a:pt x="19457" y="25765"/>
                    <a:pt x="19452" y="25795"/>
                  </a:cubicBezTo>
                  <a:lnTo>
                    <a:pt x="19452" y="25795"/>
                  </a:lnTo>
                  <a:cubicBezTo>
                    <a:pt x="19672" y="25176"/>
                    <a:pt x="19883" y="24555"/>
                    <a:pt x="20087" y="23932"/>
                  </a:cubicBezTo>
                  <a:close/>
                  <a:moveTo>
                    <a:pt x="19452" y="25795"/>
                  </a:moveTo>
                  <a:lnTo>
                    <a:pt x="19452" y="25795"/>
                  </a:lnTo>
                  <a:cubicBezTo>
                    <a:pt x="19445" y="25814"/>
                    <a:pt x="19439" y="25833"/>
                    <a:pt x="19432" y="25851"/>
                  </a:cubicBezTo>
                  <a:lnTo>
                    <a:pt x="19432" y="25851"/>
                  </a:lnTo>
                  <a:cubicBezTo>
                    <a:pt x="19442" y="25833"/>
                    <a:pt x="19448" y="25816"/>
                    <a:pt x="19452" y="25795"/>
                  </a:cubicBezTo>
                  <a:close/>
                  <a:moveTo>
                    <a:pt x="19432" y="25851"/>
                  </a:moveTo>
                  <a:cubicBezTo>
                    <a:pt x="19411" y="25889"/>
                    <a:pt x="19372" y="25928"/>
                    <a:pt x="19300" y="25999"/>
                  </a:cubicBezTo>
                  <a:cubicBezTo>
                    <a:pt x="19153" y="26430"/>
                    <a:pt x="19015" y="26851"/>
                    <a:pt x="18871" y="27381"/>
                  </a:cubicBezTo>
                  <a:lnTo>
                    <a:pt x="18871" y="27381"/>
                  </a:lnTo>
                  <a:cubicBezTo>
                    <a:pt x="19063" y="26872"/>
                    <a:pt x="19250" y="26362"/>
                    <a:pt x="19432" y="25851"/>
                  </a:cubicBezTo>
                  <a:close/>
                  <a:moveTo>
                    <a:pt x="18871" y="27381"/>
                  </a:moveTo>
                  <a:lnTo>
                    <a:pt x="18871" y="27381"/>
                  </a:lnTo>
                  <a:cubicBezTo>
                    <a:pt x="18830" y="27488"/>
                    <a:pt x="18790" y="27594"/>
                    <a:pt x="18749" y="27701"/>
                  </a:cubicBezTo>
                  <a:lnTo>
                    <a:pt x="18749" y="27701"/>
                  </a:lnTo>
                  <a:cubicBezTo>
                    <a:pt x="18765" y="27679"/>
                    <a:pt x="18783" y="27657"/>
                    <a:pt x="18803" y="27635"/>
                  </a:cubicBezTo>
                  <a:cubicBezTo>
                    <a:pt x="18826" y="27547"/>
                    <a:pt x="18848" y="27463"/>
                    <a:pt x="18871" y="27381"/>
                  </a:cubicBezTo>
                  <a:close/>
                  <a:moveTo>
                    <a:pt x="18749" y="27701"/>
                  </a:moveTo>
                  <a:lnTo>
                    <a:pt x="18749" y="27701"/>
                  </a:lnTo>
                  <a:cubicBezTo>
                    <a:pt x="18643" y="27846"/>
                    <a:pt x="18624" y="27984"/>
                    <a:pt x="18476" y="28132"/>
                  </a:cubicBezTo>
                  <a:cubicBezTo>
                    <a:pt x="18476" y="28289"/>
                    <a:pt x="18319" y="28616"/>
                    <a:pt x="18149" y="28943"/>
                  </a:cubicBezTo>
                  <a:cubicBezTo>
                    <a:pt x="18149" y="29113"/>
                    <a:pt x="17992" y="29440"/>
                    <a:pt x="17822" y="29768"/>
                  </a:cubicBezTo>
                  <a:cubicBezTo>
                    <a:pt x="17822" y="29925"/>
                    <a:pt x="17822" y="30095"/>
                    <a:pt x="17665" y="30095"/>
                  </a:cubicBezTo>
                  <a:cubicBezTo>
                    <a:pt x="17495" y="30749"/>
                    <a:pt x="17167" y="31233"/>
                    <a:pt x="17010" y="31887"/>
                  </a:cubicBezTo>
                  <a:cubicBezTo>
                    <a:pt x="16840" y="31887"/>
                    <a:pt x="16840" y="32057"/>
                    <a:pt x="16840" y="32214"/>
                  </a:cubicBezTo>
                  <a:cubicBezTo>
                    <a:pt x="16568" y="32759"/>
                    <a:pt x="16414" y="33195"/>
                    <a:pt x="16181" y="33703"/>
                  </a:cubicBezTo>
                  <a:lnTo>
                    <a:pt x="16181" y="33703"/>
                  </a:lnTo>
                  <a:cubicBezTo>
                    <a:pt x="17120" y="31716"/>
                    <a:pt x="17977" y="29716"/>
                    <a:pt x="18749" y="27701"/>
                  </a:cubicBezTo>
                  <a:close/>
                  <a:moveTo>
                    <a:pt x="16181" y="33703"/>
                  </a:moveTo>
                  <a:cubicBezTo>
                    <a:pt x="16140" y="33789"/>
                    <a:pt x="16099" y="33875"/>
                    <a:pt x="16059" y="33961"/>
                  </a:cubicBezTo>
                  <a:lnTo>
                    <a:pt x="16059" y="33961"/>
                  </a:lnTo>
                  <a:cubicBezTo>
                    <a:pt x="16102" y="33872"/>
                    <a:pt x="16142" y="33787"/>
                    <a:pt x="16181" y="33703"/>
                  </a:cubicBezTo>
                  <a:close/>
                  <a:moveTo>
                    <a:pt x="16059" y="33961"/>
                  </a:moveTo>
                  <a:lnTo>
                    <a:pt x="16059" y="33961"/>
                  </a:lnTo>
                  <a:cubicBezTo>
                    <a:pt x="16049" y="33980"/>
                    <a:pt x="16039" y="34000"/>
                    <a:pt x="16029" y="34020"/>
                  </a:cubicBezTo>
                  <a:cubicBezTo>
                    <a:pt x="16029" y="34020"/>
                    <a:pt x="15859" y="34177"/>
                    <a:pt x="15859" y="34347"/>
                  </a:cubicBezTo>
                  <a:cubicBezTo>
                    <a:pt x="15532" y="34831"/>
                    <a:pt x="15205" y="35485"/>
                    <a:pt x="15048" y="35983"/>
                  </a:cubicBezTo>
                  <a:lnTo>
                    <a:pt x="14878" y="36140"/>
                  </a:lnTo>
                  <a:lnTo>
                    <a:pt x="14878" y="36310"/>
                  </a:lnTo>
                  <a:cubicBezTo>
                    <a:pt x="14551" y="36794"/>
                    <a:pt x="14394" y="37291"/>
                    <a:pt x="14066" y="37775"/>
                  </a:cubicBezTo>
                  <a:cubicBezTo>
                    <a:pt x="14066" y="37945"/>
                    <a:pt x="13896" y="37945"/>
                    <a:pt x="13896" y="38102"/>
                  </a:cubicBezTo>
                  <a:lnTo>
                    <a:pt x="13896" y="38219"/>
                  </a:lnTo>
                  <a:lnTo>
                    <a:pt x="13896" y="38219"/>
                  </a:lnTo>
                  <a:cubicBezTo>
                    <a:pt x="14658" y="36806"/>
                    <a:pt x="15379" y="35386"/>
                    <a:pt x="16059" y="33961"/>
                  </a:cubicBezTo>
                  <a:close/>
                  <a:moveTo>
                    <a:pt x="13896" y="38219"/>
                  </a:moveTo>
                  <a:lnTo>
                    <a:pt x="13896" y="38219"/>
                  </a:lnTo>
                  <a:cubicBezTo>
                    <a:pt x="13887" y="38237"/>
                    <a:pt x="13877" y="38255"/>
                    <a:pt x="13868" y="38273"/>
                  </a:cubicBezTo>
                  <a:lnTo>
                    <a:pt x="13868" y="38273"/>
                  </a:lnTo>
                  <a:cubicBezTo>
                    <a:pt x="13876" y="38273"/>
                    <a:pt x="13886" y="38273"/>
                    <a:pt x="13896" y="38273"/>
                  </a:cubicBezTo>
                  <a:lnTo>
                    <a:pt x="13896" y="38219"/>
                  </a:lnTo>
                  <a:close/>
                  <a:moveTo>
                    <a:pt x="13868" y="38273"/>
                  </a:moveTo>
                  <a:cubicBezTo>
                    <a:pt x="13739" y="38273"/>
                    <a:pt x="13739" y="38283"/>
                    <a:pt x="13739" y="38430"/>
                  </a:cubicBezTo>
                  <a:cubicBezTo>
                    <a:pt x="13412" y="38927"/>
                    <a:pt x="13085" y="39581"/>
                    <a:pt x="12758" y="40235"/>
                  </a:cubicBezTo>
                  <a:cubicBezTo>
                    <a:pt x="12758" y="40235"/>
                    <a:pt x="12758" y="40265"/>
                    <a:pt x="12744" y="40298"/>
                  </a:cubicBezTo>
                  <a:lnTo>
                    <a:pt x="12744" y="40298"/>
                  </a:lnTo>
                  <a:cubicBezTo>
                    <a:pt x="13128" y="39624"/>
                    <a:pt x="13502" y="38949"/>
                    <a:pt x="13868" y="38273"/>
                  </a:cubicBezTo>
                  <a:close/>
                  <a:moveTo>
                    <a:pt x="12744" y="40298"/>
                  </a:moveTo>
                  <a:lnTo>
                    <a:pt x="12744" y="40298"/>
                  </a:lnTo>
                  <a:cubicBezTo>
                    <a:pt x="12737" y="40310"/>
                    <a:pt x="12731" y="40322"/>
                    <a:pt x="12724" y="40334"/>
                  </a:cubicBezTo>
                  <a:lnTo>
                    <a:pt x="12724" y="40334"/>
                  </a:lnTo>
                  <a:cubicBezTo>
                    <a:pt x="12733" y="40322"/>
                    <a:pt x="12739" y="40310"/>
                    <a:pt x="12744" y="40298"/>
                  </a:cubicBezTo>
                  <a:close/>
                  <a:moveTo>
                    <a:pt x="12724" y="40334"/>
                  </a:moveTo>
                  <a:lnTo>
                    <a:pt x="12724" y="40334"/>
                  </a:lnTo>
                  <a:cubicBezTo>
                    <a:pt x="12700" y="40365"/>
                    <a:pt x="12658" y="40392"/>
                    <a:pt x="12588" y="40392"/>
                  </a:cubicBezTo>
                  <a:cubicBezTo>
                    <a:pt x="12261" y="41046"/>
                    <a:pt x="11934" y="41701"/>
                    <a:pt x="11607" y="42198"/>
                  </a:cubicBezTo>
                  <a:cubicBezTo>
                    <a:pt x="11454" y="42350"/>
                    <a:pt x="11450" y="42355"/>
                    <a:pt x="11449" y="42509"/>
                  </a:cubicBezTo>
                  <a:lnTo>
                    <a:pt x="11449" y="42509"/>
                  </a:lnTo>
                  <a:cubicBezTo>
                    <a:pt x="11885" y="41785"/>
                    <a:pt x="12310" y="41060"/>
                    <a:pt x="12724" y="40334"/>
                  </a:cubicBezTo>
                  <a:close/>
                  <a:moveTo>
                    <a:pt x="11449" y="42509"/>
                  </a:moveTo>
                  <a:lnTo>
                    <a:pt x="11449" y="42509"/>
                  </a:lnTo>
                  <a:cubicBezTo>
                    <a:pt x="11442" y="42521"/>
                    <a:pt x="11435" y="42533"/>
                    <a:pt x="11428" y="42545"/>
                  </a:cubicBezTo>
                  <a:lnTo>
                    <a:pt x="11428" y="42545"/>
                  </a:lnTo>
                  <a:cubicBezTo>
                    <a:pt x="11435" y="42538"/>
                    <a:pt x="11442" y="42532"/>
                    <a:pt x="11449" y="42525"/>
                  </a:cubicBezTo>
                  <a:cubicBezTo>
                    <a:pt x="11449" y="42520"/>
                    <a:pt x="11449" y="42514"/>
                    <a:pt x="11449" y="42509"/>
                  </a:cubicBezTo>
                  <a:close/>
                  <a:moveTo>
                    <a:pt x="11428" y="42545"/>
                  </a:moveTo>
                  <a:cubicBezTo>
                    <a:pt x="11266" y="42696"/>
                    <a:pt x="11122" y="42859"/>
                    <a:pt x="11122" y="43009"/>
                  </a:cubicBezTo>
                  <a:cubicBezTo>
                    <a:pt x="10996" y="43251"/>
                    <a:pt x="10878" y="43407"/>
                    <a:pt x="10825" y="43536"/>
                  </a:cubicBezTo>
                  <a:lnTo>
                    <a:pt x="10825" y="43536"/>
                  </a:lnTo>
                  <a:cubicBezTo>
                    <a:pt x="11028" y="43206"/>
                    <a:pt x="11229" y="42875"/>
                    <a:pt x="11428" y="42545"/>
                  </a:cubicBezTo>
                  <a:close/>
                  <a:moveTo>
                    <a:pt x="10825" y="43536"/>
                  </a:moveTo>
                  <a:lnTo>
                    <a:pt x="10825" y="43536"/>
                  </a:lnTo>
                  <a:cubicBezTo>
                    <a:pt x="10770" y="43624"/>
                    <a:pt x="10715" y="43713"/>
                    <a:pt x="10660" y="43801"/>
                  </a:cubicBezTo>
                  <a:lnTo>
                    <a:pt x="10660" y="43801"/>
                  </a:lnTo>
                  <a:cubicBezTo>
                    <a:pt x="10705" y="43754"/>
                    <a:pt x="10750" y="43709"/>
                    <a:pt x="10795" y="43663"/>
                  </a:cubicBezTo>
                  <a:cubicBezTo>
                    <a:pt x="10795" y="43623"/>
                    <a:pt x="10806" y="43581"/>
                    <a:pt x="10825" y="43536"/>
                  </a:cubicBezTo>
                  <a:close/>
                  <a:moveTo>
                    <a:pt x="10660" y="43801"/>
                  </a:moveTo>
                  <a:cubicBezTo>
                    <a:pt x="10540" y="43930"/>
                    <a:pt x="10422" y="44078"/>
                    <a:pt x="10298" y="44318"/>
                  </a:cubicBezTo>
                  <a:cubicBezTo>
                    <a:pt x="10298" y="44318"/>
                    <a:pt x="10298" y="44488"/>
                    <a:pt x="10141" y="44488"/>
                  </a:cubicBezTo>
                  <a:lnTo>
                    <a:pt x="9784" y="45193"/>
                  </a:lnTo>
                  <a:lnTo>
                    <a:pt x="9784" y="45193"/>
                  </a:lnTo>
                  <a:cubicBezTo>
                    <a:pt x="10080" y="44730"/>
                    <a:pt x="10373" y="44266"/>
                    <a:pt x="10660" y="43801"/>
                  </a:cubicBezTo>
                  <a:close/>
                  <a:moveTo>
                    <a:pt x="9784" y="45193"/>
                  </a:moveTo>
                  <a:lnTo>
                    <a:pt x="9784" y="45193"/>
                  </a:lnTo>
                  <a:cubicBezTo>
                    <a:pt x="9652" y="45399"/>
                    <a:pt x="9519" y="45605"/>
                    <a:pt x="9385" y="45811"/>
                  </a:cubicBezTo>
                  <a:lnTo>
                    <a:pt x="9385" y="45811"/>
                  </a:lnTo>
                  <a:cubicBezTo>
                    <a:pt x="9485" y="45710"/>
                    <a:pt x="9579" y="45604"/>
                    <a:pt x="9644" y="45469"/>
                  </a:cubicBezTo>
                  <a:lnTo>
                    <a:pt x="9784" y="45193"/>
                  </a:lnTo>
                  <a:close/>
                  <a:moveTo>
                    <a:pt x="9385" y="45811"/>
                  </a:moveTo>
                  <a:lnTo>
                    <a:pt x="9385" y="45811"/>
                  </a:lnTo>
                  <a:cubicBezTo>
                    <a:pt x="9244" y="45955"/>
                    <a:pt x="9089" y="46088"/>
                    <a:pt x="8990" y="46280"/>
                  </a:cubicBezTo>
                  <a:lnTo>
                    <a:pt x="8990" y="46417"/>
                  </a:lnTo>
                  <a:lnTo>
                    <a:pt x="8990" y="46417"/>
                  </a:lnTo>
                  <a:cubicBezTo>
                    <a:pt x="9122" y="46215"/>
                    <a:pt x="9254" y="46013"/>
                    <a:pt x="9385" y="45811"/>
                  </a:cubicBezTo>
                  <a:close/>
                  <a:moveTo>
                    <a:pt x="8990" y="46417"/>
                  </a:moveTo>
                  <a:lnTo>
                    <a:pt x="8990" y="46417"/>
                  </a:lnTo>
                  <a:cubicBezTo>
                    <a:pt x="8924" y="46517"/>
                    <a:pt x="8858" y="46617"/>
                    <a:pt x="8792" y="46717"/>
                  </a:cubicBezTo>
                  <a:lnTo>
                    <a:pt x="8792" y="46717"/>
                  </a:lnTo>
                  <a:cubicBezTo>
                    <a:pt x="8858" y="46628"/>
                    <a:pt x="8924" y="46539"/>
                    <a:pt x="8990" y="46450"/>
                  </a:cubicBezTo>
                  <a:lnTo>
                    <a:pt x="8990" y="46417"/>
                  </a:lnTo>
                  <a:close/>
                  <a:moveTo>
                    <a:pt x="8792" y="46717"/>
                  </a:moveTo>
                  <a:cubicBezTo>
                    <a:pt x="8422" y="47217"/>
                    <a:pt x="8059" y="47716"/>
                    <a:pt x="7785" y="48216"/>
                  </a:cubicBezTo>
                  <a:lnTo>
                    <a:pt x="7785" y="48216"/>
                  </a:lnTo>
                  <a:cubicBezTo>
                    <a:pt x="8125" y="47717"/>
                    <a:pt x="8461" y="47217"/>
                    <a:pt x="8792" y="46717"/>
                  </a:cubicBezTo>
                  <a:close/>
                  <a:moveTo>
                    <a:pt x="7785" y="48216"/>
                  </a:moveTo>
                  <a:lnTo>
                    <a:pt x="7785" y="48216"/>
                  </a:lnTo>
                  <a:cubicBezTo>
                    <a:pt x="7739" y="48283"/>
                    <a:pt x="7694" y="48349"/>
                    <a:pt x="7648" y="48416"/>
                  </a:cubicBezTo>
                  <a:lnTo>
                    <a:pt x="7648" y="48416"/>
                  </a:lnTo>
                  <a:cubicBezTo>
                    <a:pt x="7658" y="48414"/>
                    <a:pt x="7669" y="48413"/>
                    <a:pt x="7681" y="48413"/>
                  </a:cubicBezTo>
                  <a:cubicBezTo>
                    <a:pt x="7714" y="48347"/>
                    <a:pt x="7749" y="48282"/>
                    <a:pt x="7785" y="48216"/>
                  </a:cubicBezTo>
                  <a:close/>
                  <a:moveTo>
                    <a:pt x="7648" y="48416"/>
                  </a:moveTo>
                  <a:cubicBezTo>
                    <a:pt x="7524" y="48436"/>
                    <a:pt x="7524" y="48570"/>
                    <a:pt x="7524" y="48570"/>
                  </a:cubicBezTo>
                  <a:cubicBezTo>
                    <a:pt x="7324" y="48874"/>
                    <a:pt x="7061" y="49236"/>
                    <a:pt x="6812" y="49621"/>
                  </a:cubicBezTo>
                  <a:lnTo>
                    <a:pt x="6812" y="49621"/>
                  </a:lnTo>
                  <a:cubicBezTo>
                    <a:pt x="7094" y="49219"/>
                    <a:pt x="7373" y="48818"/>
                    <a:pt x="7648" y="48416"/>
                  </a:cubicBezTo>
                  <a:close/>
                  <a:moveTo>
                    <a:pt x="6812" y="49621"/>
                  </a:moveTo>
                  <a:lnTo>
                    <a:pt x="6812" y="49621"/>
                  </a:lnTo>
                  <a:cubicBezTo>
                    <a:pt x="6635" y="49872"/>
                    <a:pt x="6457" y="50124"/>
                    <a:pt x="6278" y="50376"/>
                  </a:cubicBezTo>
                  <a:lnTo>
                    <a:pt x="6373" y="50376"/>
                  </a:lnTo>
                  <a:cubicBezTo>
                    <a:pt x="6500" y="50121"/>
                    <a:pt x="6653" y="49866"/>
                    <a:pt x="6812" y="49621"/>
                  </a:cubicBezTo>
                  <a:close/>
                  <a:moveTo>
                    <a:pt x="6216" y="50376"/>
                  </a:moveTo>
                  <a:lnTo>
                    <a:pt x="6216" y="50463"/>
                  </a:lnTo>
                  <a:lnTo>
                    <a:pt x="6216" y="50463"/>
                  </a:lnTo>
                  <a:cubicBezTo>
                    <a:pt x="6236" y="50434"/>
                    <a:pt x="6257" y="50405"/>
                    <a:pt x="6278" y="50376"/>
                  </a:cubicBezTo>
                  <a:close/>
                  <a:moveTo>
                    <a:pt x="6216" y="50463"/>
                  </a:moveTo>
                  <a:lnTo>
                    <a:pt x="6216" y="50463"/>
                  </a:lnTo>
                  <a:cubicBezTo>
                    <a:pt x="5727" y="51149"/>
                    <a:pt x="5228" y="51833"/>
                    <a:pt x="4721" y="52517"/>
                  </a:cubicBezTo>
                  <a:lnTo>
                    <a:pt x="4721" y="52517"/>
                  </a:lnTo>
                  <a:lnTo>
                    <a:pt x="4737" y="52495"/>
                  </a:lnTo>
                  <a:lnTo>
                    <a:pt x="6216" y="50533"/>
                  </a:lnTo>
                  <a:lnTo>
                    <a:pt x="6216" y="50463"/>
                  </a:lnTo>
                  <a:close/>
                  <a:moveTo>
                    <a:pt x="4721" y="52517"/>
                  </a:moveTo>
                  <a:lnTo>
                    <a:pt x="4180" y="53242"/>
                  </a:lnTo>
                  <a:lnTo>
                    <a:pt x="4180" y="53242"/>
                  </a:lnTo>
                  <a:cubicBezTo>
                    <a:pt x="4361" y="53000"/>
                    <a:pt x="4542" y="52759"/>
                    <a:pt x="4721" y="52517"/>
                  </a:cubicBezTo>
                  <a:close/>
                  <a:moveTo>
                    <a:pt x="4180" y="53242"/>
                  </a:moveTo>
                  <a:lnTo>
                    <a:pt x="4180" y="53242"/>
                  </a:lnTo>
                  <a:cubicBezTo>
                    <a:pt x="3382" y="54303"/>
                    <a:pt x="2563" y="55363"/>
                    <a:pt x="1723" y="56421"/>
                  </a:cubicBezTo>
                  <a:lnTo>
                    <a:pt x="1793" y="56421"/>
                  </a:lnTo>
                  <a:lnTo>
                    <a:pt x="3272" y="54458"/>
                  </a:lnTo>
                  <a:lnTo>
                    <a:pt x="4180" y="53242"/>
                  </a:lnTo>
                  <a:close/>
                  <a:moveTo>
                    <a:pt x="1636" y="56421"/>
                  </a:moveTo>
                  <a:lnTo>
                    <a:pt x="1636" y="56530"/>
                  </a:lnTo>
                  <a:lnTo>
                    <a:pt x="1636" y="56530"/>
                  </a:lnTo>
                  <a:cubicBezTo>
                    <a:pt x="1665" y="56494"/>
                    <a:pt x="1694" y="56457"/>
                    <a:pt x="1723" y="56421"/>
                  </a:cubicBezTo>
                  <a:close/>
                  <a:moveTo>
                    <a:pt x="1636" y="56530"/>
                  </a:moveTo>
                  <a:lnTo>
                    <a:pt x="1636" y="56530"/>
                  </a:lnTo>
                  <a:cubicBezTo>
                    <a:pt x="1099" y="57205"/>
                    <a:pt x="554" y="57880"/>
                    <a:pt x="1" y="58554"/>
                  </a:cubicBezTo>
                  <a:lnTo>
                    <a:pt x="158" y="58554"/>
                  </a:lnTo>
                  <a:lnTo>
                    <a:pt x="1636" y="56591"/>
                  </a:lnTo>
                  <a:lnTo>
                    <a:pt x="1636" y="5653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3" name="Google Shape;3733;p20"/>
            <p:cNvSpPr/>
            <p:nvPr/>
          </p:nvSpPr>
          <p:spPr>
            <a:xfrm>
              <a:off x="6745500" y="2033325"/>
              <a:ext cx="25" cy="20300"/>
            </a:xfrm>
            <a:custGeom>
              <a:rect b="b" l="l" r="r" t="t"/>
              <a:pathLst>
                <a:path extrusionOk="0" h="812" w="1">
                  <a:moveTo>
                    <a:pt x="1" y="655"/>
                  </a:moveTo>
                  <a:lnTo>
                    <a:pt x="1" y="812"/>
                  </a:lnTo>
                  <a:lnTo>
                    <a:pt x="1" y="655"/>
                  </a:lnTo>
                  <a:lnTo>
                    <a:pt x="1" y="157"/>
                  </a:ln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4" name="Google Shape;3734;p20"/>
            <p:cNvSpPr/>
            <p:nvPr/>
          </p:nvSpPr>
          <p:spPr>
            <a:xfrm>
              <a:off x="6017675" y="3693425"/>
              <a:ext cx="25" cy="25"/>
            </a:xfrm>
            <a:custGeom>
              <a:rect b="b" l="l" r="r" t="t"/>
              <a:pathLst>
                <a:path extrusionOk="0" h="1" w="1">
                  <a:moveTo>
                    <a:pt x="1" y="1"/>
                  </a:move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5" name="Google Shape;3735;p20"/>
            <p:cNvSpPr/>
            <p:nvPr/>
          </p:nvSpPr>
          <p:spPr>
            <a:xfrm>
              <a:off x="6614675" y="1370925"/>
              <a:ext cx="12450" cy="40900"/>
            </a:xfrm>
            <a:custGeom>
              <a:rect b="b" l="l" r="r" t="t"/>
              <a:pathLst>
                <a:path extrusionOk="0" h="1636" w="498">
                  <a:moveTo>
                    <a:pt x="0" y="0"/>
                  </a:moveTo>
                  <a:lnTo>
                    <a:pt x="0" y="157"/>
                  </a:lnTo>
                  <a:cubicBezTo>
                    <a:pt x="0" y="408"/>
                    <a:pt x="100" y="566"/>
                    <a:pt x="217" y="773"/>
                  </a:cubicBezTo>
                  <a:lnTo>
                    <a:pt x="217" y="773"/>
                  </a:lnTo>
                  <a:cubicBezTo>
                    <a:pt x="146" y="538"/>
                    <a:pt x="74" y="285"/>
                    <a:pt x="0" y="0"/>
                  </a:cubicBezTo>
                  <a:close/>
                  <a:moveTo>
                    <a:pt x="217" y="773"/>
                  </a:moveTo>
                  <a:cubicBezTo>
                    <a:pt x="309" y="1079"/>
                    <a:pt x="401" y="1355"/>
                    <a:pt x="497" y="1636"/>
                  </a:cubicBezTo>
                  <a:cubicBezTo>
                    <a:pt x="497" y="1465"/>
                    <a:pt x="327" y="1308"/>
                    <a:pt x="327" y="981"/>
                  </a:cubicBezTo>
                  <a:cubicBezTo>
                    <a:pt x="290" y="905"/>
                    <a:pt x="253" y="837"/>
                    <a:pt x="217" y="773"/>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6" name="Google Shape;3736;p20"/>
            <p:cNvSpPr/>
            <p:nvPr/>
          </p:nvSpPr>
          <p:spPr>
            <a:xfrm>
              <a:off x="6017675" y="3644375"/>
              <a:ext cx="45175" cy="49075"/>
            </a:xfrm>
            <a:custGeom>
              <a:rect b="b" l="l" r="r" t="t"/>
              <a:pathLst>
                <a:path extrusionOk="0" h="1963" w="1807">
                  <a:moveTo>
                    <a:pt x="1806" y="0"/>
                  </a:moveTo>
                  <a:lnTo>
                    <a:pt x="1806" y="0"/>
                  </a:lnTo>
                  <a:cubicBezTo>
                    <a:pt x="1152" y="654"/>
                    <a:pt x="655" y="1308"/>
                    <a:pt x="1" y="1963"/>
                  </a:cubicBezTo>
                  <a:cubicBezTo>
                    <a:pt x="655" y="1308"/>
                    <a:pt x="1152" y="654"/>
                    <a:pt x="1806" y="0"/>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7" name="Google Shape;3737;p20"/>
            <p:cNvSpPr/>
            <p:nvPr/>
          </p:nvSpPr>
          <p:spPr>
            <a:xfrm>
              <a:off x="6639200" y="1452700"/>
              <a:ext cx="8200" cy="12125"/>
            </a:xfrm>
            <a:custGeom>
              <a:rect b="b" l="l" r="r" t="t"/>
              <a:pathLst>
                <a:path extrusionOk="0" h="485" w="328">
                  <a:moveTo>
                    <a:pt x="327" y="484"/>
                  </a:moveTo>
                  <a:cubicBezTo>
                    <a:pt x="170" y="327"/>
                    <a:pt x="170" y="157"/>
                    <a:pt x="0" y="0"/>
                  </a:cubicBezTo>
                  <a:lnTo>
                    <a:pt x="0" y="0"/>
                  </a:lnTo>
                  <a:cubicBezTo>
                    <a:pt x="170" y="157"/>
                    <a:pt x="170" y="327"/>
                    <a:pt x="327" y="484"/>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8" name="Google Shape;3738;p20"/>
            <p:cNvSpPr/>
            <p:nvPr/>
          </p:nvSpPr>
          <p:spPr>
            <a:xfrm>
              <a:off x="6631025" y="1419975"/>
              <a:ext cx="4275" cy="16375"/>
            </a:xfrm>
            <a:custGeom>
              <a:rect b="b" l="l" r="r" t="t"/>
              <a:pathLst>
                <a:path extrusionOk="0" h="655" w="171">
                  <a:moveTo>
                    <a:pt x="170" y="655"/>
                  </a:moveTo>
                  <a:lnTo>
                    <a:pt x="170" y="655"/>
                  </a:lnTo>
                  <a:cubicBezTo>
                    <a:pt x="170" y="328"/>
                    <a:pt x="0" y="158"/>
                    <a:pt x="0" y="1"/>
                  </a:cubicBezTo>
                  <a:lnTo>
                    <a:pt x="0" y="1"/>
                  </a:lnTo>
                  <a:cubicBezTo>
                    <a:pt x="0" y="158"/>
                    <a:pt x="170" y="328"/>
                    <a:pt x="170" y="655"/>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9" name="Google Shape;3739;p20"/>
            <p:cNvSpPr/>
            <p:nvPr/>
          </p:nvSpPr>
          <p:spPr>
            <a:xfrm>
              <a:off x="6581950" y="1297325"/>
              <a:ext cx="28800" cy="65425"/>
            </a:xfrm>
            <a:custGeom>
              <a:rect b="b" l="l" r="r" t="t"/>
              <a:pathLst>
                <a:path extrusionOk="0" h="2617" w="1152">
                  <a:moveTo>
                    <a:pt x="1" y="0"/>
                  </a:moveTo>
                  <a:lnTo>
                    <a:pt x="1" y="0"/>
                  </a:lnTo>
                  <a:cubicBezTo>
                    <a:pt x="154" y="142"/>
                    <a:pt x="169" y="423"/>
                    <a:pt x="286" y="601"/>
                  </a:cubicBezTo>
                  <a:lnTo>
                    <a:pt x="286" y="601"/>
                  </a:lnTo>
                  <a:cubicBezTo>
                    <a:pt x="217" y="466"/>
                    <a:pt x="171" y="334"/>
                    <a:pt x="171" y="157"/>
                  </a:cubicBezTo>
                  <a:lnTo>
                    <a:pt x="1" y="0"/>
                  </a:lnTo>
                  <a:close/>
                  <a:moveTo>
                    <a:pt x="286" y="601"/>
                  </a:moveTo>
                  <a:lnTo>
                    <a:pt x="286" y="601"/>
                  </a:lnTo>
                  <a:cubicBezTo>
                    <a:pt x="299" y="626"/>
                    <a:pt x="313" y="652"/>
                    <a:pt x="328" y="678"/>
                  </a:cubicBezTo>
                  <a:lnTo>
                    <a:pt x="328" y="678"/>
                  </a:lnTo>
                  <a:cubicBezTo>
                    <a:pt x="328" y="670"/>
                    <a:pt x="328" y="662"/>
                    <a:pt x="328" y="654"/>
                  </a:cubicBezTo>
                  <a:cubicBezTo>
                    <a:pt x="313" y="638"/>
                    <a:pt x="299" y="620"/>
                    <a:pt x="286" y="601"/>
                  </a:cubicBezTo>
                  <a:close/>
                  <a:moveTo>
                    <a:pt x="328" y="678"/>
                  </a:moveTo>
                  <a:cubicBezTo>
                    <a:pt x="328" y="812"/>
                    <a:pt x="337" y="820"/>
                    <a:pt x="498" y="981"/>
                  </a:cubicBezTo>
                  <a:cubicBezTo>
                    <a:pt x="437" y="865"/>
                    <a:pt x="378" y="768"/>
                    <a:pt x="328" y="678"/>
                  </a:cubicBezTo>
                  <a:close/>
                  <a:moveTo>
                    <a:pt x="498" y="981"/>
                  </a:moveTo>
                  <a:lnTo>
                    <a:pt x="498" y="1308"/>
                  </a:lnTo>
                  <a:lnTo>
                    <a:pt x="854" y="2031"/>
                  </a:lnTo>
                  <a:lnTo>
                    <a:pt x="854" y="2031"/>
                  </a:lnTo>
                  <a:cubicBezTo>
                    <a:pt x="837" y="1962"/>
                    <a:pt x="825" y="1883"/>
                    <a:pt x="825" y="1793"/>
                  </a:cubicBezTo>
                  <a:cubicBezTo>
                    <a:pt x="655" y="1636"/>
                    <a:pt x="498" y="1308"/>
                    <a:pt x="498" y="981"/>
                  </a:cubicBezTo>
                  <a:close/>
                  <a:moveTo>
                    <a:pt x="854" y="2031"/>
                  </a:moveTo>
                  <a:cubicBezTo>
                    <a:pt x="900" y="2213"/>
                    <a:pt x="982" y="2333"/>
                    <a:pt x="982" y="2447"/>
                  </a:cubicBezTo>
                  <a:lnTo>
                    <a:pt x="1152" y="2617"/>
                  </a:lnTo>
                  <a:cubicBezTo>
                    <a:pt x="982" y="2447"/>
                    <a:pt x="982" y="2447"/>
                    <a:pt x="982" y="2290"/>
                  </a:cubicBezTo>
                  <a:lnTo>
                    <a:pt x="854" y="203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0" name="Google Shape;3740;p20"/>
            <p:cNvSpPr/>
            <p:nvPr/>
          </p:nvSpPr>
          <p:spPr>
            <a:xfrm>
              <a:off x="6062825" y="3595300"/>
              <a:ext cx="40900" cy="49100"/>
            </a:xfrm>
            <a:custGeom>
              <a:rect b="b" l="l" r="r" t="t"/>
              <a:pathLst>
                <a:path extrusionOk="0" h="1964" w="1636">
                  <a:moveTo>
                    <a:pt x="0" y="1963"/>
                  </a:moveTo>
                  <a:cubicBezTo>
                    <a:pt x="484" y="1309"/>
                    <a:pt x="1139" y="655"/>
                    <a:pt x="1636" y="0"/>
                  </a:cubicBezTo>
                  <a:cubicBezTo>
                    <a:pt x="1139" y="655"/>
                    <a:pt x="484" y="1309"/>
                    <a:pt x="0" y="1963"/>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1" name="Google Shape;3741;p20"/>
            <p:cNvSpPr/>
            <p:nvPr/>
          </p:nvSpPr>
          <p:spPr>
            <a:xfrm>
              <a:off x="6569925" y="1268700"/>
              <a:ext cx="8125" cy="20450"/>
            </a:xfrm>
            <a:custGeom>
              <a:rect b="b" l="l" r="r" t="t"/>
              <a:pathLst>
                <a:path extrusionOk="0" h="818" w="325">
                  <a:moveTo>
                    <a:pt x="1" y="0"/>
                  </a:moveTo>
                  <a:cubicBezTo>
                    <a:pt x="157" y="323"/>
                    <a:pt x="325" y="493"/>
                    <a:pt x="325" y="818"/>
                  </a:cubicBezTo>
                  <a:lnTo>
                    <a:pt x="325" y="648"/>
                  </a:lnTo>
                  <a:cubicBezTo>
                    <a:pt x="325" y="492"/>
                    <a:pt x="157" y="323"/>
                    <a:pt x="1" y="0"/>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2" name="Google Shape;3742;p20"/>
            <p:cNvSpPr/>
            <p:nvPr/>
          </p:nvSpPr>
          <p:spPr>
            <a:xfrm>
              <a:off x="5964675" y="3619825"/>
              <a:ext cx="53025" cy="126625"/>
            </a:xfrm>
            <a:custGeom>
              <a:rect b="b" l="l" r="r" t="t"/>
              <a:pathLst>
                <a:path extrusionOk="0" h="5065" w="2121">
                  <a:moveTo>
                    <a:pt x="328" y="5064"/>
                  </a:moveTo>
                  <a:cubicBezTo>
                    <a:pt x="328" y="2618"/>
                    <a:pt x="158" y="1139"/>
                    <a:pt x="1" y="1"/>
                  </a:cubicBezTo>
                  <a:cubicBezTo>
                    <a:pt x="158" y="1139"/>
                    <a:pt x="328" y="2618"/>
                    <a:pt x="328" y="5064"/>
                  </a:cubicBezTo>
                  <a:cubicBezTo>
                    <a:pt x="982" y="4253"/>
                    <a:pt x="1637" y="3599"/>
                    <a:pt x="2121" y="2945"/>
                  </a:cubicBezTo>
                  <a:cubicBezTo>
                    <a:pt x="1637" y="3599"/>
                    <a:pt x="982" y="4253"/>
                    <a:pt x="328" y="5064"/>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3" name="Google Shape;3743;p20"/>
            <p:cNvSpPr/>
            <p:nvPr/>
          </p:nvSpPr>
          <p:spPr>
            <a:xfrm>
              <a:off x="6696450" y="1648950"/>
              <a:ext cx="25" cy="3950"/>
            </a:xfrm>
            <a:custGeom>
              <a:rect b="b" l="l" r="r" t="t"/>
              <a:pathLst>
                <a:path extrusionOk="0" h="158" w="1">
                  <a:moveTo>
                    <a:pt x="0" y="158"/>
                  </a:moveTo>
                  <a:lnTo>
                    <a:pt x="0" y="158"/>
                  </a:lnTo>
                  <a:lnTo>
                    <a:pt x="0" y="158"/>
                  </a:lnTo>
                  <a:lnTo>
                    <a:pt x="0" y="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4" name="Google Shape;3744;p20"/>
            <p:cNvSpPr/>
            <p:nvPr/>
          </p:nvSpPr>
          <p:spPr>
            <a:xfrm>
              <a:off x="4607175" y="340500"/>
              <a:ext cx="924100" cy="948650"/>
            </a:xfrm>
            <a:custGeom>
              <a:rect b="b" l="l" r="r" t="t"/>
              <a:pathLst>
                <a:path extrusionOk="0" h="37946" w="36964">
                  <a:moveTo>
                    <a:pt x="20765" y="0"/>
                  </a:moveTo>
                  <a:cubicBezTo>
                    <a:pt x="20608" y="157"/>
                    <a:pt x="20608" y="485"/>
                    <a:pt x="20438" y="655"/>
                  </a:cubicBezTo>
                  <a:cubicBezTo>
                    <a:pt x="20281" y="1636"/>
                    <a:pt x="20438" y="2617"/>
                    <a:pt x="19954" y="3429"/>
                  </a:cubicBezTo>
                  <a:cubicBezTo>
                    <a:pt x="19457" y="4253"/>
                    <a:pt x="18148" y="4410"/>
                    <a:pt x="17337" y="5064"/>
                  </a:cubicBezTo>
                  <a:cubicBezTo>
                    <a:pt x="16683" y="5561"/>
                    <a:pt x="16356" y="6216"/>
                    <a:pt x="16029" y="7027"/>
                  </a:cubicBezTo>
                  <a:cubicBezTo>
                    <a:pt x="15531" y="7681"/>
                    <a:pt x="14877" y="8178"/>
                    <a:pt x="14066" y="8178"/>
                  </a:cubicBezTo>
                  <a:cubicBezTo>
                    <a:pt x="13872" y="8368"/>
                    <a:pt x="13653" y="8433"/>
                    <a:pt x="13421" y="8433"/>
                  </a:cubicBezTo>
                  <a:cubicBezTo>
                    <a:pt x="13058" y="8433"/>
                    <a:pt x="12659" y="8274"/>
                    <a:pt x="12260" y="8178"/>
                  </a:cubicBezTo>
                  <a:cubicBezTo>
                    <a:pt x="12045" y="8103"/>
                    <a:pt x="11761" y="8029"/>
                    <a:pt x="11485" y="8029"/>
                  </a:cubicBezTo>
                  <a:cubicBezTo>
                    <a:pt x="11140" y="8029"/>
                    <a:pt x="10806" y="8143"/>
                    <a:pt x="10625" y="8505"/>
                  </a:cubicBezTo>
                  <a:cubicBezTo>
                    <a:pt x="10468" y="8662"/>
                    <a:pt x="10468" y="8990"/>
                    <a:pt x="10468" y="9317"/>
                  </a:cubicBezTo>
                  <a:cubicBezTo>
                    <a:pt x="10298" y="10141"/>
                    <a:pt x="9486" y="10952"/>
                    <a:pt x="8662" y="11122"/>
                  </a:cubicBezTo>
                  <a:cubicBezTo>
                    <a:pt x="8335" y="11122"/>
                    <a:pt x="8008" y="11122"/>
                    <a:pt x="7851" y="11279"/>
                  </a:cubicBezTo>
                  <a:cubicBezTo>
                    <a:pt x="7524" y="11279"/>
                    <a:pt x="7197" y="11450"/>
                    <a:pt x="7197" y="11777"/>
                  </a:cubicBezTo>
                  <a:cubicBezTo>
                    <a:pt x="7026" y="12104"/>
                    <a:pt x="7354" y="12431"/>
                    <a:pt x="7524" y="12588"/>
                  </a:cubicBezTo>
                  <a:cubicBezTo>
                    <a:pt x="7851" y="12758"/>
                    <a:pt x="8178" y="12915"/>
                    <a:pt x="8505" y="12915"/>
                  </a:cubicBezTo>
                  <a:cubicBezTo>
                    <a:pt x="9316" y="13242"/>
                    <a:pt x="10141" y="13739"/>
                    <a:pt x="10625" y="14394"/>
                  </a:cubicBezTo>
                  <a:cubicBezTo>
                    <a:pt x="11776" y="15375"/>
                    <a:pt x="12260" y="17010"/>
                    <a:pt x="12758" y="18476"/>
                  </a:cubicBezTo>
                  <a:cubicBezTo>
                    <a:pt x="12915" y="19130"/>
                    <a:pt x="12915" y="19784"/>
                    <a:pt x="12758" y="20439"/>
                  </a:cubicBezTo>
                  <a:cubicBezTo>
                    <a:pt x="12430" y="21093"/>
                    <a:pt x="11606" y="21420"/>
                    <a:pt x="10952" y="21747"/>
                  </a:cubicBezTo>
                  <a:cubicBezTo>
                    <a:pt x="9235" y="22483"/>
                    <a:pt x="7429" y="22851"/>
                    <a:pt x="5596" y="22851"/>
                  </a:cubicBezTo>
                  <a:cubicBezTo>
                    <a:pt x="4984" y="22851"/>
                    <a:pt x="4370" y="22810"/>
                    <a:pt x="3755" y="22728"/>
                  </a:cubicBezTo>
                  <a:cubicBezTo>
                    <a:pt x="3565" y="22683"/>
                    <a:pt x="3390" y="22664"/>
                    <a:pt x="3220" y="22664"/>
                  </a:cubicBezTo>
                  <a:cubicBezTo>
                    <a:pt x="2806" y="22664"/>
                    <a:pt x="2427" y="22778"/>
                    <a:pt x="1963" y="22899"/>
                  </a:cubicBezTo>
                  <a:cubicBezTo>
                    <a:pt x="1466" y="23056"/>
                    <a:pt x="981" y="23226"/>
                    <a:pt x="654" y="23880"/>
                  </a:cubicBezTo>
                  <a:cubicBezTo>
                    <a:pt x="157" y="24534"/>
                    <a:pt x="654" y="25515"/>
                    <a:pt x="811" y="26327"/>
                  </a:cubicBezTo>
                  <a:cubicBezTo>
                    <a:pt x="1138" y="27478"/>
                    <a:pt x="981" y="28787"/>
                    <a:pt x="654" y="29925"/>
                  </a:cubicBezTo>
                  <a:cubicBezTo>
                    <a:pt x="484" y="30422"/>
                    <a:pt x="157" y="31076"/>
                    <a:pt x="0" y="31561"/>
                  </a:cubicBezTo>
                  <a:cubicBezTo>
                    <a:pt x="0" y="32215"/>
                    <a:pt x="0" y="32869"/>
                    <a:pt x="327" y="33196"/>
                  </a:cubicBezTo>
                  <a:cubicBezTo>
                    <a:pt x="1138" y="34020"/>
                    <a:pt x="981" y="35656"/>
                    <a:pt x="1309" y="36794"/>
                  </a:cubicBezTo>
                  <a:cubicBezTo>
                    <a:pt x="1963" y="36467"/>
                    <a:pt x="2447" y="36140"/>
                    <a:pt x="3271" y="35983"/>
                  </a:cubicBezTo>
                  <a:cubicBezTo>
                    <a:pt x="3448" y="35937"/>
                    <a:pt x="3624" y="35916"/>
                    <a:pt x="3797" y="35916"/>
                  </a:cubicBezTo>
                  <a:cubicBezTo>
                    <a:pt x="4266" y="35916"/>
                    <a:pt x="4710" y="36071"/>
                    <a:pt x="5064" y="36310"/>
                  </a:cubicBezTo>
                  <a:cubicBezTo>
                    <a:pt x="5888" y="36965"/>
                    <a:pt x="6215" y="37946"/>
                    <a:pt x="7197" y="37946"/>
                  </a:cubicBezTo>
                  <a:cubicBezTo>
                    <a:pt x="7681" y="37946"/>
                    <a:pt x="8008" y="37449"/>
                    <a:pt x="8505" y="37122"/>
                  </a:cubicBezTo>
                  <a:cubicBezTo>
                    <a:pt x="9316" y="36467"/>
                    <a:pt x="10298" y="35983"/>
                    <a:pt x="11279" y="35813"/>
                  </a:cubicBezTo>
                  <a:cubicBezTo>
                    <a:pt x="12260" y="35486"/>
                    <a:pt x="13242" y="35159"/>
                    <a:pt x="14066" y="34505"/>
                  </a:cubicBezTo>
                  <a:cubicBezTo>
                    <a:pt x="15047" y="33850"/>
                    <a:pt x="15702" y="32869"/>
                    <a:pt x="15531" y="31888"/>
                  </a:cubicBezTo>
                  <a:cubicBezTo>
                    <a:pt x="15047" y="28944"/>
                    <a:pt x="17821" y="26327"/>
                    <a:pt x="19954" y="24534"/>
                  </a:cubicBezTo>
                  <a:cubicBezTo>
                    <a:pt x="20765" y="23710"/>
                    <a:pt x="21747" y="23056"/>
                    <a:pt x="21747" y="21917"/>
                  </a:cubicBezTo>
                  <a:cubicBezTo>
                    <a:pt x="21262" y="21590"/>
                    <a:pt x="21590" y="20609"/>
                    <a:pt x="22074" y="20282"/>
                  </a:cubicBezTo>
                  <a:cubicBezTo>
                    <a:pt x="22460" y="20088"/>
                    <a:pt x="22847" y="20009"/>
                    <a:pt x="23233" y="20009"/>
                  </a:cubicBezTo>
                  <a:cubicBezTo>
                    <a:pt x="23501" y="20009"/>
                    <a:pt x="23769" y="20047"/>
                    <a:pt x="24036" y="20112"/>
                  </a:cubicBezTo>
                  <a:cubicBezTo>
                    <a:pt x="24285" y="20197"/>
                    <a:pt x="24612" y="20239"/>
                    <a:pt x="24939" y="20239"/>
                  </a:cubicBezTo>
                  <a:cubicBezTo>
                    <a:pt x="25266" y="20239"/>
                    <a:pt x="25593" y="20197"/>
                    <a:pt x="25842" y="20112"/>
                  </a:cubicBezTo>
                  <a:cubicBezTo>
                    <a:pt x="26653" y="19784"/>
                    <a:pt x="26980" y="18803"/>
                    <a:pt x="27635" y="18149"/>
                  </a:cubicBezTo>
                  <a:cubicBezTo>
                    <a:pt x="28350" y="17445"/>
                    <a:pt x="29302" y="16977"/>
                    <a:pt x="30294" y="16977"/>
                  </a:cubicBezTo>
                  <a:cubicBezTo>
                    <a:pt x="30445" y="16977"/>
                    <a:pt x="30597" y="16988"/>
                    <a:pt x="30749" y="17010"/>
                  </a:cubicBezTo>
                  <a:cubicBezTo>
                    <a:pt x="31887" y="17338"/>
                    <a:pt x="32868" y="18149"/>
                    <a:pt x="33196" y="19130"/>
                  </a:cubicBezTo>
                  <a:cubicBezTo>
                    <a:pt x="33693" y="20439"/>
                    <a:pt x="35158" y="21420"/>
                    <a:pt x="36637" y="21747"/>
                  </a:cubicBezTo>
                  <a:cubicBezTo>
                    <a:pt x="36637" y="21917"/>
                    <a:pt x="36794" y="21917"/>
                    <a:pt x="36964" y="21917"/>
                  </a:cubicBezTo>
                  <a:cubicBezTo>
                    <a:pt x="32868" y="13739"/>
                    <a:pt x="27478" y="6046"/>
                    <a:pt x="20765"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5" name="Google Shape;3745;p20"/>
            <p:cNvSpPr/>
            <p:nvPr/>
          </p:nvSpPr>
          <p:spPr>
            <a:xfrm>
              <a:off x="5600600" y="908700"/>
              <a:ext cx="8200" cy="4275"/>
            </a:xfrm>
            <a:custGeom>
              <a:rect b="b" l="l" r="r" t="t"/>
              <a:pathLst>
                <a:path extrusionOk="0" h="171" w="328">
                  <a:moveTo>
                    <a:pt x="328" y="171"/>
                  </a:moveTo>
                  <a:cubicBezTo>
                    <a:pt x="171" y="171"/>
                    <a:pt x="1" y="0"/>
                    <a:pt x="1" y="0"/>
                  </a:cubicBezTo>
                  <a:cubicBezTo>
                    <a:pt x="1" y="0"/>
                    <a:pt x="171" y="171"/>
                    <a:pt x="328" y="171"/>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6" name="Google Shape;3746;p20"/>
            <p:cNvSpPr/>
            <p:nvPr/>
          </p:nvSpPr>
          <p:spPr>
            <a:xfrm>
              <a:off x="5306200" y="250550"/>
              <a:ext cx="8200" cy="3950"/>
            </a:xfrm>
            <a:custGeom>
              <a:rect b="b" l="l" r="r" t="t"/>
              <a:pathLst>
                <a:path extrusionOk="0" h="158" w="328">
                  <a:moveTo>
                    <a:pt x="1" y="0"/>
                  </a:moveTo>
                  <a:cubicBezTo>
                    <a:pt x="88" y="0"/>
                    <a:pt x="130" y="0"/>
                    <a:pt x="172" y="21"/>
                  </a:cubicBezTo>
                  <a:lnTo>
                    <a:pt x="172" y="21"/>
                  </a:lnTo>
                  <a:cubicBezTo>
                    <a:pt x="171" y="14"/>
                    <a:pt x="171" y="8"/>
                    <a:pt x="171" y="0"/>
                  </a:cubicBezTo>
                  <a:close/>
                  <a:moveTo>
                    <a:pt x="172" y="21"/>
                  </a:moveTo>
                  <a:cubicBezTo>
                    <a:pt x="185" y="157"/>
                    <a:pt x="328" y="157"/>
                    <a:pt x="328" y="157"/>
                  </a:cubicBezTo>
                  <a:cubicBezTo>
                    <a:pt x="251" y="80"/>
                    <a:pt x="212" y="41"/>
                    <a:pt x="172" y="21"/>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7" name="Google Shape;3747;p20"/>
            <p:cNvSpPr/>
            <p:nvPr/>
          </p:nvSpPr>
          <p:spPr>
            <a:xfrm>
              <a:off x="5613050" y="912950"/>
              <a:ext cx="8200" cy="8200"/>
            </a:xfrm>
            <a:custGeom>
              <a:rect b="b" l="l" r="r" t="t"/>
              <a:pathLst>
                <a:path extrusionOk="0" h="328" w="328">
                  <a:moveTo>
                    <a:pt x="327" y="328"/>
                  </a:moveTo>
                  <a:cubicBezTo>
                    <a:pt x="327" y="158"/>
                    <a:pt x="157" y="158"/>
                    <a:pt x="0" y="1"/>
                  </a:cubicBezTo>
                  <a:cubicBezTo>
                    <a:pt x="157" y="158"/>
                    <a:pt x="327" y="158"/>
                    <a:pt x="327" y="328"/>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8" name="Google Shape;3748;p20"/>
            <p:cNvSpPr/>
            <p:nvPr/>
          </p:nvSpPr>
          <p:spPr>
            <a:xfrm>
              <a:off x="6124000" y="638825"/>
              <a:ext cx="20625" cy="16375"/>
            </a:xfrm>
            <a:custGeom>
              <a:rect b="b" l="l" r="r" t="t"/>
              <a:pathLst>
                <a:path extrusionOk="0" h="655" w="825">
                  <a:moveTo>
                    <a:pt x="0" y="1"/>
                  </a:moveTo>
                  <a:cubicBezTo>
                    <a:pt x="109" y="57"/>
                    <a:pt x="201" y="131"/>
                    <a:pt x="287" y="211"/>
                  </a:cubicBezTo>
                  <a:lnTo>
                    <a:pt x="287" y="211"/>
                  </a:lnTo>
                  <a:cubicBezTo>
                    <a:pt x="240" y="152"/>
                    <a:pt x="170" y="114"/>
                    <a:pt x="170" y="1"/>
                  </a:cubicBezTo>
                  <a:close/>
                  <a:moveTo>
                    <a:pt x="287" y="211"/>
                  </a:moveTo>
                  <a:cubicBezTo>
                    <a:pt x="310" y="241"/>
                    <a:pt x="327" y="275"/>
                    <a:pt x="327" y="328"/>
                  </a:cubicBezTo>
                  <a:cubicBezTo>
                    <a:pt x="422" y="422"/>
                    <a:pt x="512" y="464"/>
                    <a:pt x="603" y="510"/>
                  </a:cubicBezTo>
                  <a:lnTo>
                    <a:pt x="603" y="510"/>
                  </a:lnTo>
                  <a:cubicBezTo>
                    <a:pt x="492" y="418"/>
                    <a:pt x="394" y="310"/>
                    <a:pt x="287" y="211"/>
                  </a:cubicBezTo>
                  <a:close/>
                  <a:moveTo>
                    <a:pt x="603" y="510"/>
                  </a:moveTo>
                  <a:cubicBezTo>
                    <a:pt x="670" y="565"/>
                    <a:pt x="742" y="615"/>
                    <a:pt x="825" y="655"/>
                  </a:cubicBezTo>
                  <a:cubicBezTo>
                    <a:pt x="749" y="585"/>
                    <a:pt x="676" y="546"/>
                    <a:pt x="603" y="510"/>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9" name="Google Shape;3749;p20"/>
            <p:cNvSpPr/>
            <p:nvPr/>
          </p:nvSpPr>
          <p:spPr>
            <a:xfrm>
              <a:off x="6185500" y="696075"/>
              <a:ext cx="12125" cy="12450"/>
            </a:xfrm>
            <a:custGeom>
              <a:rect b="b" l="l" r="r" t="t"/>
              <a:pathLst>
                <a:path extrusionOk="0" h="498" w="485">
                  <a:moveTo>
                    <a:pt x="484" y="498"/>
                  </a:moveTo>
                  <a:lnTo>
                    <a:pt x="484" y="498"/>
                  </a:lnTo>
                  <a:lnTo>
                    <a:pt x="0" y="0"/>
                  </a:lnTo>
                  <a:lnTo>
                    <a:pt x="0"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0" name="Google Shape;3750;p20"/>
            <p:cNvSpPr/>
            <p:nvPr/>
          </p:nvSpPr>
          <p:spPr>
            <a:xfrm>
              <a:off x="6324525" y="851450"/>
              <a:ext cx="3950" cy="8200"/>
            </a:xfrm>
            <a:custGeom>
              <a:rect b="b" l="l" r="r" t="t"/>
              <a:pathLst>
                <a:path extrusionOk="0" h="328" w="158">
                  <a:moveTo>
                    <a:pt x="157" y="328"/>
                  </a:moveTo>
                  <a:lnTo>
                    <a:pt x="157" y="328"/>
                  </a:lnTo>
                  <a:cubicBezTo>
                    <a:pt x="157" y="171"/>
                    <a:pt x="0" y="171"/>
                    <a:pt x="0" y="1"/>
                  </a:cubicBezTo>
                  <a:lnTo>
                    <a:pt x="0" y="1"/>
                  </a:lnTo>
                  <a:cubicBezTo>
                    <a:pt x="0" y="171"/>
                    <a:pt x="157" y="171"/>
                    <a:pt x="157" y="328"/>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1" name="Google Shape;3751;p20"/>
            <p:cNvSpPr/>
            <p:nvPr/>
          </p:nvSpPr>
          <p:spPr>
            <a:xfrm>
              <a:off x="6152775" y="663350"/>
              <a:ext cx="24550" cy="24575"/>
            </a:xfrm>
            <a:custGeom>
              <a:rect b="b" l="l" r="r" t="t"/>
              <a:pathLst>
                <a:path extrusionOk="0" h="983" w="982">
                  <a:moveTo>
                    <a:pt x="982" y="982"/>
                  </a:moveTo>
                  <a:lnTo>
                    <a:pt x="982" y="982"/>
                  </a:lnTo>
                  <a:lnTo>
                    <a:pt x="1" y="1"/>
                  </a:lnTo>
                  <a:lnTo>
                    <a:pt x="1" y="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2" name="Google Shape;3752;p20"/>
            <p:cNvSpPr/>
            <p:nvPr/>
          </p:nvSpPr>
          <p:spPr>
            <a:xfrm>
              <a:off x="5126300" y="311725"/>
              <a:ext cx="32725" cy="28800"/>
            </a:xfrm>
            <a:custGeom>
              <a:rect b="b" l="l" r="r" t="t"/>
              <a:pathLst>
                <a:path extrusionOk="0" h="1152" w="1309">
                  <a:moveTo>
                    <a:pt x="1309" y="0"/>
                  </a:moveTo>
                  <a:cubicBezTo>
                    <a:pt x="825" y="170"/>
                    <a:pt x="327" y="654"/>
                    <a:pt x="0" y="1151"/>
                  </a:cubicBezTo>
                  <a:lnTo>
                    <a:pt x="0" y="1151"/>
                  </a:lnTo>
                  <a:cubicBezTo>
                    <a:pt x="327" y="654"/>
                    <a:pt x="825" y="170"/>
                    <a:pt x="1309" y="0"/>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3" name="Google Shape;3753;p20"/>
            <p:cNvSpPr/>
            <p:nvPr/>
          </p:nvSpPr>
          <p:spPr>
            <a:xfrm>
              <a:off x="6095525" y="614300"/>
              <a:ext cx="20325" cy="12450"/>
            </a:xfrm>
            <a:custGeom>
              <a:rect b="b" l="l" r="r" t="t"/>
              <a:pathLst>
                <a:path extrusionOk="0" h="498" w="813">
                  <a:moveTo>
                    <a:pt x="1" y="0"/>
                  </a:moveTo>
                  <a:cubicBezTo>
                    <a:pt x="164" y="85"/>
                    <a:pt x="285" y="167"/>
                    <a:pt x="406" y="249"/>
                  </a:cubicBezTo>
                  <a:lnTo>
                    <a:pt x="158" y="0"/>
                  </a:lnTo>
                  <a:close/>
                  <a:moveTo>
                    <a:pt x="406" y="249"/>
                  </a:moveTo>
                  <a:lnTo>
                    <a:pt x="655" y="498"/>
                  </a:lnTo>
                  <a:lnTo>
                    <a:pt x="812" y="498"/>
                  </a:lnTo>
                  <a:cubicBezTo>
                    <a:pt x="649" y="412"/>
                    <a:pt x="527" y="331"/>
                    <a:pt x="406" y="249"/>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4" name="Google Shape;3754;p20"/>
            <p:cNvSpPr/>
            <p:nvPr/>
          </p:nvSpPr>
          <p:spPr>
            <a:xfrm>
              <a:off x="5277750" y="246300"/>
              <a:ext cx="20300" cy="4275"/>
            </a:xfrm>
            <a:custGeom>
              <a:rect b="b" l="l" r="r" t="t"/>
              <a:pathLst>
                <a:path extrusionOk="0" h="171" w="812">
                  <a:moveTo>
                    <a:pt x="812" y="170"/>
                  </a:moveTo>
                  <a:cubicBezTo>
                    <a:pt x="485" y="170"/>
                    <a:pt x="157" y="170"/>
                    <a:pt x="0" y="0"/>
                  </a:cubicBezTo>
                  <a:cubicBezTo>
                    <a:pt x="157" y="170"/>
                    <a:pt x="485" y="170"/>
                    <a:pt x="812" y="170"/>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5" name="Google Shape;3755;p20"/>
            <p:cNvSpPr/>
            <p:nvPr/>
          </p:nvSpPr>
          <p:spPr>
            <a:xfrm>
              <a:off x="6344800" y="880300"/>
              <a:ext cx="8200" cy="8150"/>
            </a:xfrm>
            <a:custGeom>
              <a:rect b="b" l="l" r="r" t="t"/>
              <a:pathLst>
                <a:path extrusionOk="0" h="326" w="328">
                  <a:moveTo>
                    <a:pt x="0" y="1"/>
                  </a:moveTo>
                  <a:lnTo>
                    <a:pt x="0" y="1"/>
                  </a:lnTo>
                  <a:cubicBezTo>
                    <a:pt x="2" y="155"/>
                    <a:pt x="170" y="156"/>
                    <a:pt x="170" y="325"/>
                  </a:cubicBezTo>
                  <a:lnTo>
                    <a:pt x="327" y="325"/>
                  </a:lnTo>
                  <a:cubicBezTo>
                    <a:pt x="171" y="156"/>
                    <a:pt x="2" y="155"/>
                    <a:pt x="0" y="1"/>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6" name="Google Shape;3756;p20"/>
            <p:cNvSpPr/>
            <p:nvPr/>
          </p:nvSpPr>
          <p:spPr>
            <a:xfrm>
              <a:off x="5531250" y="888425"/>
              <a:ext cx="65450" cy="20300"/>
            </a:xfrm>
            <a:custGeom>
              <a:rect b="b" l="l" r="r" t="t"/>
              <a:pathLst>
                <a:path extrusionOk="0" h="812" w="2618">
                  <a:moveTo>
                    <a:pt x="1" y="0"/>
                  </a:moveTo>
                  <a:lnTo>
                    <a:pt x="1" y="0"/>
                  </a:lnTo>
                  <a:cubicBezTo>
                    <a:pt x="812" y="327"/>
                    <a:pt x="1794" y="484"/>
                    <a:pt x="2618" y="811"/>
                  </a:cubicBezTo>
                  <a:cubicBezTo>
                    <a:pt x="1794" y="484"/>
                    <a:pt x="812" y="327"/>
                    <a:pt x="1" y="0"/>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7" name="Google Shape;3757;p20"/>
            <p:cNvSpPr/>
            <p:nvPr/>
          </p:nvSpPr>
          <p:spPr>
            <a:xfrm>
              <a:off x="6365400" y="908700"/>
              <a:ext cx="8200" cy="8200"/>
            </a:xfrm>
            <a:custGeom>
              <a:rect b="b" l="l" r="r" t="t"/>
              <a:pathLst>
                <a:path extrusionOk="0" h="328" w="328">
                  <a:moveTo>
                    <a:pt x="1" y="0"/>
                  </a:moveTo>
                  <a:cubicBezTo>
                    <a:pt x="1" y="1"/>
                    <a:pt x="1" y="143"/>
                    <a:pt x="121" y="167"/>
                  </a:cubicBezTo>
                  <a:lnTo>
                    <a:pt x="121" y="167"/>
                  </a:lnTo>
                  <a:cubicBezTo>
                    <a:pt x="91" y="117"/>
                    <a:pt x="55" y="60"/>
                    <a:pt x="1" y="0"/>
                  </a:cubicBezTo>
                  <a:close/>
                  <a:moveTo>
                    <a:pt x="121" y="167"/>
                  </a:moveTo>
                  <a:cubicBezTo>
                    <a:pt x="134" y="188"/>
                    <a:pt x="146" y="208"/>
                    <a:pt x="158" y="226"/>
                  </a:cubicBezTo>
                  <a:lnTo>
                    <a:pt x="158" y="226"/>
                  </a:lnTo>
                  <a:cubicBezTo>
                    <a:pt x="158" y="210"/>
                    <a:pt x="158" y="192"/>
                    <a:pt x="158" y="171"/>
                  </a:cubicBezTo>
                  <a:cubicBezTo>
                    <a:pt x="144" y="171"/>
                    <a:pt x="132" y="169"/>
                    <a:pt x="121" y="167"/>
                  </a:cubicBezTo>
                  <a:close/>
                  <a:moveTo>
                    <a:pt x="158" y="226"/>
                  </a:moveTo>
                  <a:cubicBezTo>
                    <a:pt x="161" y="328"/>
                    <a:pt x="181" y="328"/>
                    <a:pt x="328" y="328"/>
                  </a:cubicBezTo>
                  <a:cubicBezTo>
                    <a:pt x="242" y="328"/>
                    <a:pt x="199" y="288"/>
                    <a:pt x="158" y="226"/>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8" name="Google Shape;3758;p20"/>
            <p:cNvSpPr/>
            <p:nvPr/>
          </p:nvSpPr>
          <p:spPr>
            <a:xfrm>
              <a:off x="6406300" y="970200"/>
              <a:ext cx="3950" cy="3950"/>
            </a:xfrm>
            <a:custGeom>
              <a:rect b="b" l="l" r="r" t="t"/>
              <a:pathLst>
                <a:path extrusionOk="0" h="158" w="158">
                  <a:moveTo>
                    <a:pt x="157" y="157"/>
                  </a:moveTo>
                  <a:lnTo>
                    <a:pt x="157" y="157"/>
                  </a:lnTo>
                  <a:cubicBezTo>
                    <a:pt x="157" y="157"/>
                    <a:pt x="157" y="0"/>
                    <a:pt x="0" y="0"/>
                  </a:cubicBezTo>
                  <a:lnTo>
                    <a:pt x="0" y="0"/>
                  </a:lnTo>
                  <a:cubicBezTo>
                    <a:pt x="157" y="0"/>
                    <a:pt x="157" y="157"/>
                    <a:pt x="157" y="157"/>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9" name="Google Shape;3759;p20"/>
            <p:cNvSpPr/>
            <p:nvPr/>
          </p:nvSpPr>
          <p:spPr>
            <a:xfrm>
              <a:off x="6385675" y="937475"/>
              <a:ext cx="8200" cy="12150"/>
            </a:xfrm>
            <a:custGeom>
              <a:rect b="b" l="l" r="r" t="t"/>
              <a:pathLst>
                <a:path extrusionOk="0" h="486" w="328">
                  <a:moveTo>
                    <a:pt x="1" y="1"/>
                  </a:moveTo>
                  <a:lnTo>
                    <a:pt x="1" y="158"/>
                  </a:lnTo>
                  <a:cubicBezTo>
                    <a:pt x="171" y="158"/>
                    <a:pt x="171" y="328"/>
                    <a:pt x="171" y="328"/>
                  </a:cubicBezTo>
                  <a:cubicBezTo>
                    <a:pt x="186" y="328"/>
                    <a:pt x="200" y="328"/>
                    <a:pt x="213" y="328"/>
                  </a:cubicBezTo>
                  <a:lnTo>
                    <a:pt x="213" y="328"/>
                  </a:lnTo>
                  <a:cubicBezTo>
                    <a:pt x="153" y="218"/>
                    <a:pt x="115" y="107"/>
                    <a:pt x="1" y="1"/>
                  </a:cubicBezTo>
                  <a:close/>
                  <a:moveTo>
                    <a:pt x="213" y="328"/>
                  </a:moveTo>
                  <a:lnTo>
                    <a:pt x="213" y="328"/>
                  </a:lnTo>
                  <a:cubicBezTo>
                    <a:pt x="242" y="381"/>
                    <a:pt x="277" y="434"/>
                    <a:pt x="328" y="485"/>
                  </a:cubicBezTo>
                  <a:cubicBezTo>
                    <a:pt x="328" y="344"/>
                    <a:pt x="328" y="330"/>
                    <a:pt x="213" y="328"/>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0" name="Google Shape;3760;p20"/>
            <p:cNvSpPr/>
            <p:nvPr/>
          </p:nvSpPr>
          <p:spPr>
            <a:xfrm>
              <a:off x="5662100" y="344425"/>
              <a:ext cx="20325" cy="8200"/>
            </a:xfrm>
            <a:custGeom>
              <a:rect b="b" l="l" r="r" t="t"/>
              <a:pathLst>
                <a:path extrusionOk="0" h="328" w="813">
                  <a:moveTo>
                    <a:pt x="1" y="0"/>
                  </a:moveTo>
                  <a:lnTo>
                    <a:pt x="1" y="0"/>
                  </a:lnTo>
                  <a:cubicBezTo>
                    <a:pt x="158" y="171"/>
                    <a:pt x="485" y="171"/>
                    <a:pt x="655" y="328"/>
                  </a:cubicBezTo>
                  <a:lnTo>
                    <a:pt x="812" y="328"/>
                  </a:lnTo>
                  <a:cubicBezTo>
                    <a:pt x="485" y="171"/>
                    <a:pt x="328" y="171"/>
                    <a:pt x="1" y="0"/>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1" name="Google Shape;3761;p20"/>
            <p:cNvSpPr/>
            <p:nvPr/>
          </p:nvSpPr>
          <p:spPr>
            <a:xfrm>
              <a:off x="5567900" y="311725"/>
              <a:ext cx="8200" cy="25"/>
            </a:xfrm>
            <a:custGeom>
              <a:rect b="b" l="l" r="r" t="t"/>
              <a:pathLst>
                <a:path extrusionOk="0" h="1" w="328">
                  <a:moveTo>
                    <a:pt x="328" y="0"/>
                  </a:moveTo>
                  <a:lnTo>
                    <a:pt x="0" y="0"/>
                  </a:lnTo>
                  <a:lnTo>
                    <a:pt x="171"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2" name="Google Shape;3762;p20"/>
            <p:cNvSpPr/>
            <p:nvPr/>
          </p:nvSpPr>
          <p:spPr>
            <a:xfrm>
              <a:off x="5506725" y="291425"/>
              <a:ext cx="12125" cy="3950"/>
            </a:xfrm>
            <a:custGeom>
              <a:rect b="b" l="l" r="r" t="t"/>
              <a:pathLst>
                <a:path extrusionOk="0" h="158" w="485">
                  <a:moveTo>
                    <a:pt x="1" y="1"/>
                  </a:moveTo>
                  <a:cubicBezTo>
                    <a:pt x="158" y="158"/>
                    <a:pt x="328" y="158"/>
                    <a:pt x="485" y="158"/>
                  </a:cubicBezTo>
                  <a:cubicBezTo>
                    <a:pt x="328" y="158"/>
                    <a:pt x="158" y="1"/>
                    <a:pt x="1" y="1"/>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3" name="Google Shape;3763;p20"/>
            <p:cNvSpPr/>
            <p:nvPr/>
          </p:nvSpPr>
          <p:spPr>
            <a:xfrm>
              <a:off x="5911375" y="471350"/>
              <a:ext cx="20625" cy="16375"/>
            </a:xfrm>
            <a:custGeom>
              <a:rect b="b" l="l" r="r" t="t"/>
              <a:pathLst>
                <a:path extrusionOk="0" h="655" w="825">
                  <a:moveTo>
                    <a:pt x="0" y="0"/>
                  </a:moveTo>
                  <a:cubicBezTo>
                    <a:pt x="0" y="147"/>
                    <a:pt x="149" y="157"/>
                    <a:pt x="168" y="157"/>
                  </a:cubicBezTo>
                  <a:lnTo>
                    <a:pt x="168" y="157"/>
                  </a:lnTo>
                  <a:cubicBezTo>
                    <a:pt x="103" y="97"/>
                    <a:pt x="46" y="42"/>
                    <a:pt x="0" y="0"/>
                  </a:cubicBezTo>
                  <a:close/>
                  <a:moveTo>
                    <a:pt x="168" y="157"/>
                  </a:moveTo>
                  <a:lnTo>
                    <a:pt x="168" y="157"/>
                  </a:lnTo>
                  <a:cubicBezTo>
                    <a:pt x="173" y="162"/>
                    <a:pt x="178" y="166"/>
                    <a:pt x="183" y="171"/>
                  </a:cubicBezTo>
                  <a:lnTo>
                    <a:pt x="183" y="171"/>
                  </a:lnTo>
                  <a:cubicBezTo>
                    <a:pt x="178" y="166"/>
                    <a:pt x="174" y="162"/>
                    <a:pt x="170" y="157"/>
                  </a:cubicBezTo>
                  <a:cubicBezTo>
                    <a:pt x="170" y="157"/>
                    <a:pt x="170" y="157"/>
                    <a:pt x="168" y="157"/>
                  </a:cubicBezTo>
                  <a:close/>
                  <a:moveTo>
                    <a:pt x="183" y="171"/>
                  </a:moveTo>
                  <a:lnTo>
                    <a:pt x="183" y="171"/>
                  </a:lnTo>
                  <a:cubicBezTo>
                    <a:pt x="284" y="280"/>
                    <a:pt x="391" y="382"/>
                    <a:pt x="495" y="438"/>
                  </a:cubicBezTo>
                  <a:lnTo>
                    <a:pt x="495" y="438"/>
                  </a:lnTo>
                  <a:cubicBezTo>
                    <a:pt x="381" y="350"/>
                    <a:pt x="274" y="255"/>
                    <a:pt x="183" y="171"/>
                  </a:cubicBezTo>
                  <a:close/>
                  <a:moveTo>
                    <a:pt x="495" y="438"/>
                  </a:moveTo>
                  <a:cubicBezTo>
                    <a:pt x="601" y="520"/>
                    <a:pt x="713" y="596"/>
                    <a:pt x="825" y="655"/>
                  </a:cubicBezTo>
                  <a:lnTo>
                    <a:pt x="654" y="484"/>
                  </a:lnTo>
                  <a:cubicBezTo>
                    <a:pt x="603" y="484"/>
                    <a:pt x="549" y="467"/>
                    <a:pt x="495" y="438"/>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4" name="Google Shape;3764;p20"/>
            <p:cNvSpPr/>
            <p:nvPr/>
          </p:nvSpPr>
          <p:spPr>
            <a:xfrm>
              <a:off x="5944075" y="495875"/>
              <a:ext cx="16375" cy="12125"/>
            </a:xfrm>
            <a:custGeom>
              <a:rect b="b" l="l" r="r" t="t"/>
              <a:pathLst>
                <a:path extrusionOk="0" h="485" w="655">
                  <a:moveTo>
                    <a:pt x="1" y="1"/>
                  </a:moveTo>
                  <a:cubicBezTo>
                    <a:pt x="47" y="43"/>
                    <a:pt x="105" y="87"/>
                    <a:pt x="168" y="131"/>
                  </a:cubicBezTo>
                  <a:lnTo>
                    <a:pt x="168" y="131"/>
                  </a:lnTo>
                  <a:cubicBezTo>
                    <a:pt x="159" y="86"/>
                    <a:pt x="126" y="1"/>
                    <a:pt x="1" y="1"/>
                  </a:cubicBezTo>
                  <a:close/>
                  <a:moveTo>
                    <a:pt x="168" y="131"/>
                  </a:moveTo>
                  <a:cubicBezTo>
                    <a:pt x="171" y="147"/>
                    <a:pt x="171" y="158"/>
                    <a:pt x="171" y="158"/>
                  </a:cubicBezTo>
                  <a:lnTo>
                    <a:pt x="206" y="158"/>
                  </a:lnTo>
                  <a:cubicBezTo>
                    <a:pt x="193" y="149"/>
                    <a:pt x="180" y="140"/>
                    <a:pt x="168" y="131"/>
                  </a:cubicBezTo>
                  <a:close/>
                  <a:moveTo>
                    <a:pt x="206" y="158"/>
                  </a:moveTo>
                  <a:cubicBezTo>
                    <a:pt x="366" y="267"/>
                    <a:pt x="549" y="379"/>
                    <a:pt x="655" y="485"/>
                  </a:cubicBezTo>
                  <a:lnTo>
                    <a:pt x="655" y="328"/>
                  </a:lnTo>
                  <a:cubicBezTo>
                    <a:pt x="498" y="328"/>
                    <a:pt x="498" y="328"/>
                    <a:pt x="328" y="158"/>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5" name="Google Shape;3765;p20"/>
            <p:cNvSpPr/>
            <p:nvPr/>
          </p:nvSpPr>
          <p:spPr>
            <a:xfrm>
              <a:off x="5870475" y="446800"/>
              <a:ext cx="28825" cy="20325"/>
            </a:xfrm>
            <a:custGeom>
              <a:rect b="b" l="l" r="r" t="t"/>
              <a:pathLst>
                <a:path extrusionOk="0" h="813" w="1153">
                  <a:moveTo>
                    <a:pt x="1" y="1"/>
                  </a:moveTo>
                  <a:cubicBezTo>
                    <a:pt x="235" y="236"/>
                    <a:pt x="558" y="383"/>
                    <a:pt x="842" y="568"/>
                  </a:cubicBezTo>
                  <a:lnTo>
                    <a:pt x="842" y="568"/>
                  </a:lnTo>
                  <a:cubicBezTo>
                    <a:pt x="831" y="545"/>
                    <a:pt x="825" y="519"/>
                    <a:pt x="825" y="485"/>
                  </a:cubicBezTo>
                  <a:cubicBezTo>
                    <a:pt x="498" y="328"/>
                    <a:pt x="171" y="158"/>
                    <a:pt x="1" y="1"/>
                  </a:cubicBezTo>
                  <a:close/>
                  <a:moveTo>
                    <a:pt x="842" y="568"/>
                  </a:moveTo>
                  <a:cubicBezTo>
                    <a:pt x="887" y="661"/>
                    <a:pt x="1015" y="686"/>
                    <a:pt x="1152" y="812"/>
                  </a:cubicBezTo>
                  <a:cubicBezTo>
                    <a:pt x="1060" y="720"/>
                    <a:pt x="954" y="641"/>
                    <a:pt x="842" y="568"/>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6" name="Google Shape;3766;p20"/>
            <p:cNvSpPr/>
            <p:nvPr/>
          </p:nvSpPr>
          <p:spPr>
            <a:xfrm>
              <a:off x="5343175" y="258725"/>
              <a:ext cx="12125" cy="25"/>
            </a:xfrm>
            <a:custGeom>
              <a:rect b="b" l="l" r="r" t="t"/>
              <a:pathLst>
                <a:path extrusionOk="0" h="1" w="485">
                  <a:moveTo>
                    <a:pt x="484" y="0"/>
                  </a:moveTo>
                  <a:lnTo>
                    <a:pt x="0"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7" name="Google Shape;3767;p20"/>
            <p:cNvSpPr/>
            <p:nvPr/>
          </p:nvSpPr>
          <p:spPr>
            <a:xfrm>
              <a:off x="5547675" y="303525"/>
              <a:ext cx="12075" cy="4300"/>
            </a:xfrm>
            <a:custGeom>
              <a:rect b="b" l="l" r="r" t="t"/>
              <a:pathLst>
                <a:path extrusionOk="0" h="172" w="483">
                  <a:moveTo>
                    <a:pt x="1" y="1"/>
                  </a:moveTo>
                  <a:cubicBezTo>
                    <a:pt x="157" y="3"/>
                    <a:pt x="325" y="171"/>
                    <a:pt x="325" y="171"/>
                  </a:cubicBezTo>
                  <a:lnTo>
                    <a:pt x="482" y="171"/>
                  </a:lnTo>
                  <a:cubicBezTo>
                    <a:pt x="326" y="171"/>
                    <a:pt x="157" y="3"/>
                    <a:pt x="1" y="1"/>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8" name="Google Shape;3768;p20"/>
            <p:cNvSpPr/>
            <p:nvPr/>
          </p:nvSpPr>
          <p:spPr>
            <a:xfrm>
              <a:off x="5592425" y="319900"/>
              <a:ext cx="16375" cy="4275"/>
            </a:xfrm>
            <a:custGeom>
              <a:rect b="b" l="l" r="r" t="t"/>
              <a:pathLst>
                <a:path extrusionOk="0" h="171" w="655">
                  <a:moveTo>
                    <a:pt x="1" y="0"/>
                  </a:moveTo>
                  <a:cubicBezTo>
                    <a:pt x="85" y="0"/>
                    <a:pt x="207" y="42"/>
                    <a:pt x="328" y="84"/>
                  </a:cubicBezTo>
                  <a:lnTo>
                    <a:pt x="328" y="84"/>
                  </a:lnTo>
                  <a:cubicBezTo>
                    <a:pt x="288" y="42"/>
                    <a:pt x="248" y="0"/>
                    <a:pt x="171" y="0"/>
                  </a:cubicBezTo>
                  <a:close/>
                  <a:moveTo>
                    <a:pt x="328" y="84"/>
                  </a:moveTo>
                  <a:cubicBezTo>
                    <a:pt x="369" y="127"/>
                    <a:pt x="412" y="170"/>
                    <a:pt x="498" y="170"/>
                  </a:cubicBezTo>
                  <a:lnTo>
                    <a:pt x="655" y="170"/>
                  </a:lnTo>
                  <a:cubicBezTo>
                    <a:pt x="575" y="170"/>
                    <a:pt x="452" y="127"/>
                    <a:pt x="328" y="84"/>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9" name="Google Shape;3769;p20"/>
            <p:cNvSpPr/>
            <p:nvPr/>
          </p:nvSpPr>
          <p:spPr>
            <a:xfrm>
              <a:off x="5625150" y="332325"/>
              <a:ext cx="20625" cy="8200"/>
            </a:xfrm>
            <a:custGeom>
              <a:rect b="b" l="l" r="r" t="t"/>
              <a:pathLst>
                <a:path extrusionOk="0" h="328" w="825">
                  <a:moveTo>
                    <a:pt x="0" y="0"/>
                  </a:moveTo>
                  <a:cubicBezTo>
                    <a:pt x="327" y="0"/>
                    <a:pt x="654" y="157"/>
                    <a:pt x="825" y="327"/>
                  </a:cubicBezTo>
                  <a:lnTo>
                    <a:pt x="825" y="157"/>
                  </a:lnTo>
                  <a:cubicBezTo>
                    <a:pt x="497" y="157"/>
                    <a:pt x="327" y="0"/>
                    <a:pt x="170" y="0"/>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0" name="Google Shape;3770;p20"/>
            <p:cNvSpPr/>
            <p:nvPr/>
          </p:nvSpPr>
          <p:spPr>
            <a:xfrm>
              <a:off x="5739625" y="377150"/>
              <a:ext cx="20650" cy="12450"/>
            </a:xfrm>
            <a:custGeom>
              <a:rect b="b" l="l" r="r" t="t"/>
              <a:pathLst>
                <a:path extrusionOk="0" h="498" w="826">
                  <a:moveTo>
                    <a:pt x="1" y="0"/>
                  </a:moveTo>
                  <a:lnTo>
                    <a:pt x="171" y="170"/>
                  </a:lnTo>
                  <a:cubicBezTo>
                    <a:pt x="243" y="205"/>
                    <a:pt x="307" y="232"/>
                    <a:pt x="365" y="255"/>
                  </a:cubicBezTo>
                  <a:lnTo>
                    <a:pt x="365" y="255"/>
                  </a:lnTo>
                  <a:cubicBezTo>
                    <a:pt x="217" y="171"/>
                    <a:pt x="88" y="87"/>
                    <a:pt x="1" y="0"/>
                  </a:cubicBezTo>
                  <a:close/>
                  <a:moveTo>
                    <a:pt x="365" y="255"/>
                  </a:moveTo>
                  <a:cubicBezTo>
                    <a:pt x="506" y="334"/>
                    <a:pt x="666" y="414"/>
                    <a:pt x="825" y="497"/>
                  </a:cubicBezTo>
                  <a:cubicBezTo>
                    <a:pt x="693" y="365"/>
                    <a:pt x="568" y="335"/>
                    <a:pt x="365" y="255"/>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1" name="Google Shape;3771;p20"/>
            <p:cNvSpPr/>
            <p:nvPr/>
          </p:nvSpPr>
          <p:spPr>
            <a:xfrm>
              <a:off x="5772350" y="393500"/>
              <a:ext cx="20625" cy="12450"/>
            </a:xfrm>
            <a:custGeom>
              <a:rect b="b" l="l" r="r" t="t"/>
              <a:pathLst>
                <a:path extrusionOk="0" h="498" w="825">
                  <a:moveTo>
                    <a:pt x="0" y="0"/>
                  </a:moveTo>
                  <a:lnTo>
                    <a:pt x="170" y="170"/>
                  </a:lnTo>
                  <a:cubicBezTo>
                    <a:pt x="249" y="170"/>
                    <a:pt x="331" y="210"/>
                    <a:pt x="412" y="249"/>
                  </a:cubicBezTo>
                  <a:cubicBezTo>
                    <a:pt x="288" y="167"/>
                    <a:pt x="164" y="85"/>
                    <a:pt x="0" y="0"/>
                  </a:cubicBezTo>
                  <a:close/>
                  <a:moveTo>
                    <a:pt x="412" y="249"/>
                  </a:moveTo>
                  <a:cubicBezTo>
                    <a:pt x="537" y="331"/>
                    <a:pt x="661" y="412"/>
                    <a:pt x="825" y="497"/>
                  </a:cubicBezTo>
                  <a:lnTo>
                    <a:pt x="655" y="327"/>
                  </a:lnTo>
                  <a:cubicBezTo>
                    <a:pt x="576" y="327"/>
                    <a:pt x="494" y="288"/>
                    <a:pt x="412" y="249"/>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2" name="Google Shape;3772;p20"/>
            <p:cNvSpPr/>
            <p:nvPr/>
          </p:nvSpPr>
          <p:spPr>
            <a:xfrm>
              <a:off x="5805050" y="414100"/>
              <a:ext cx="20650" cy="8200"/>
            </a:xfrm>
            <a:custGeom>
              <a:rect b="b" l="l" r="r" t="t"/>
              <a:pathLst>
                <a:path extrusionOk="0" h="328" w="826">
                  <a:moveTo>
                    <a:pt x="1" y="1"/>
                  </a:moveTo>
                  <a:cubicBezTo>
                    <a:pt x="117" y="1"/>
                    <a:pt x="233" y="20"/>
                    <a:pt x="342" y="53"/>
                  </a:cubicBezTo>
                  <a:lnTo>
                    <a:pt x="342" y="53"/>
                  </a:lnTo>
                  <a:cubicBezTo>
                    <a:pt x="284" y="20"/>
                    <a:pt x="226" y="1"/>
                    <a:pt x="171" y="1"/>
                  </a:cubicBezTo>
                  <a:close/>
                  <a:moveTo>
                    <a:pt x="342" y="53"/>
                  </a:moveTo>
                  <a:cubicBezTo>
                    <a:pt x="447" y="113"/>
                    <a:pt x="554" y="218"/>
                    <a:pt x="655" y="328"/>
                  </a:cubicBezTo>
                  <a:lnTo>
                    <a:pt x="825" y="328"/>
                  </a:lnTo>
                  <a:cubicBezTo>
                    <a:pt x="715" y="218"/>
                    <a:pt x="540" y="113"/>
                    <a:pt x="342" y="53"/>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3" name="Google Shape;3773;p20"/>
            <p:cNvSpPr/>
            <p:nvPr/>
          </p:nvSpPr>
          <p:spPr>
            <a:xfrm>
              <a:off x="5837775" y="430450"/>
              <a:ext cx="24550" cy="12125"/>
            </a:xfrm>
            <a:custGeom>
              <a:rect b="b" l="l" r="r" t="t"/>
              <a:pathLst>
                <a:path extrusionOk="0" h="485" w="982">
                  <a:moveTo>
                    <a:pt x="0" y="1"/>
                  </a:moveTo>
                  <a:lnTo>
                    <a:pt x="337" y="167"/>
                  </a:lnTo>
                  <a:lnTo>
                    <a:pt x="337" y="167"/>
                  </a:lnTo>
                  <a:cubicBezTo>
                    <a:pt x="331" y="161"/>
                    <a:pt x="327" y="158"/>
                    <a:pt x="327" y="158"/>
                  </a:cubicBezTo>
                  <a:lnTo>
                    <a:pt x="170" y="1"/>
                  </a:lnTo>
                  <a:close/>
                  <a:moveTo>
                    <a:pt x="337" y="167"/>
                  </a:moveTo>
                  <a:cubicBezTo>
                    <a:pt x="375" y="202"/>
                    <a:pt x="519" y="328"/>
                    <a:pt x="654" y="328"/>
                  </a:cubicBezTo>
                  <a:cubicBezTo>
                    <a:pt x="658" y="328"/>
                    <a:pt x="661" y="328"/>
                    <a:pt x="664" y="328"/>
                  </a:cubicBezTo>
                  <a:lnTo>
                    <a:pt x="664" y="328"/>
                  </a:lnTo>
                  <a:lnTo>
                    <a:pt x="337" y="167"/>
                  </a:lnTo>
                  <a:close/>
                  <a:moveTo>
                    <a:pt x="664" y="328"/>
                  </a:moveTo>
                  <a:lnTo>
                    <a:pt x="823" y="407"/>
                  </a:lnTo>
                  <a:lnTo>
                    <a:pt x="823" y="407"/>
                  </a:lnTo>
                  <a:cubicBezTo>
                    <a:pt x="784" y="369"/>
                    <a:pt x="743" y="331"/>
                    <a:pt x="664" y="328"/>
                  </a:cubicBezTo>
                  <a:close/>
                  <a:moveTo>
                    <a:pt x="823" y="407"/>
                  </a:moveTo>
                  <a:cubicBezTo>
                    <a:pt x="864" y="446"/>
                    <a:pt x="903" y="485"/>
                    <a:pt x="982" y="485"/>
                  </a:cubicBezTo>
                  <a:lnTo>
                    <a:pt x="823" y="407"/>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4" name="Google Shape;3774;p20"/>
            <p:cNvSpPr/>
            <p:nvPr/>
          </p:nvSpPr>
          <p:spPr>
            <a:xfrm>
              <a:off x="5694825" y="356850"/>
              <a:ext cx="32725" cy="16375"/>
            </a:xfrm>
            <a:custGeom>
              <a:rect b="b" l="l" r="r" t="t"/>
              <a:pathLst>
                <a:path extrusionOk="0" h="655" w="1309">
                  <a:moveTo>
                    <a:pt x="0" y="1"/>
                  </a:moveTo>
                  <a:lnTo>
                    <a:pt x="0" y="158"/>
                  </a:lnTo>
                  <a:cubicBezTo>
                    <a:pt x="157" y="158"/>
                    <a:pt x="275" y="197"/>
                    <a:pt x="374" y="238"/>
                  </a:cubicBezTo>
                  <a:lnTo>
                    <a:pt x="374" y="238"/>
                  </a:lnTo>
                  <a:cubicBezTo>
                    <a:pt x="257" y="169"/>
                    <a:pt x="135" y="92"/>
                    <a:pt x="0" y="1"/>
                  </a:cubicBezTo>
                  <a:close/>
                  <a:moveTo>
                    <a:pt x="374" y="238"/>
                  </a:moveTo>
                  <a:cubicBezTo>
                    <a:pt x="679" y="416"/>
                    <a:pt x="950" y="532"/>
                    <a:pt x="1309" y="655"/>
                  </a:cubicBezTo>
                  <a:cubicBezTo>
                    <a:pt x="1139" y="485"/>
                    <a:pt x="811" y="485"/>
                    <a:pt x="654" y="328"/>
                  </a:cubicBezTo>
                  <a:cubicBezTo>
                    <a:pt x="566" y="328"/>
                    <a:pt x="481" y="282"/>
                    <a:pt x="374" y="238"/>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5" name="Google Shape;3775;p20"/>
            <p:cNvSpPr/>
            <p:nvPr/>
          </p:nvSpPr>
          <p:spPr>
            <a:xfrm>
              <a:off x="6038300" y="561300"/>
              <a:ext cx="20300" cy="20300"/>
            </a:xfrm>
            <a:custGeom>
              <a:rect b="b" l="l" r="r" t="t"/>
              <a:pathLst>
                <a:path extrusionOk="0" h="812" w="812">
                  <a:moveTo>
                    <a:pt x="0" y="1"/>
                  </a:moveTo>
                  <a:cubicBezTo>
                    <a:pt x="0" y="129"/>
                    <a:pt x="105" y="266"/>
                    <a:pt x="236" y="312"/>
                  </a:cubicBezTo>
                  <a:lnTo>
                    <a:pt x="236" y="312"/>
                  </a:lnTo>
                  <a:cubicBezTo>
                    <a:pt x="140" y="220"/>
                    <a:pt x="58" y="122"/>
                    <a:pt x="0" y="1"/>
                  </a:cubicBezTo>
                  <a:close/>
                  <a:moveTo>
                    <a:pt x="236" y="312"/>
                  </a:moveTo>
                  <a:cubicBezTo>
                    <a:pt x="272" y="346"/>
                    <a:pt x="309" y="379"/>
                    <a:pt x="348" y="412"/>
                  </a:cubicBezTo>
                  <a:lnTo>
                    <a:pt x="348" y="412"/>
                  </a:lnTo>
                  <a:cubicBezTo>
                    <a:pt x="335" y="389"/>
                    <a:pt x="327" y="362"/>
                    <a:pt x="327" y="328"/>
                  </a:cubicBezTo>
                  <a:cubicBezTo>
                    <a:pt x="296" y="328"/>
                    <a:pt x="266" y="322"/>
                    <a:pt x="236" y="312"/>
                  </a:cubicBezTo>
                  <a:close/>
                  <a:moveTo>
                    <a:pt x="348" y="412"/>
                  </a:moveTo>
                  <a:cubicBezTo>
                    <a:pt x="374" y="455"/>
                    <a:pt x="422" y="484"/>
                    <a:pt x="481" y="521"/>
                  </a:cubicBezTo>
                  <a:lnTo>
                    <a:pt x="481" y="521"/>
                  </a:lnTo>
                  <a:cubicBezTo>
                    <a:pt x="435" y="484"/>
                    <a:pt x="391" y="448"/>
                    <a:pt x="348" y="412"/>
                  </a:cubicBezTo>
                  <a:close/>
                  <a:moveTo>
                    <a:pt x="481" y="521"/>
                  </a:moveTo>
                  <a:cubicBezTo>
                    <a:pt x="587" y="607"/>
                    <a:pt x="699" y="699"/>
                    <a:pt x="811" y="812"/>
                  </a:cubicBezTo>
                  <a:lnTo>
                    <a:pt x="654" y="655"/>
                  </a:lnTo>
                  <a:cubicBezTo>
                    <a:pt x="593" y="593"/>
                    <a:pt x="533" y="554"/>
                    <a:pt x="481" y="521"/>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6" name="Google Shape;3776;p20"/>
            <p:cNvSpPr/>
            <p:nvPr/>
          </p:nvSpPr>
          <p:spPr>
            <a:xfrm>
              <a:off x="5433125" y="275075"/>
              <a:ext cx="20300" cy="3950"/>
            </a:xfrm>
            <a:custGeom>
              <a:rect b="b" l="l" r="r" t="t"/>
              <a:pathLst>
                <a:path extrusionOk="0" h="158" w="812">
                  <a:moveTo>
                    <a:pt x="1" y="1"/>
                  </a:moveTo>
                  <a:cubicBezTo>
                    <a:pt x="164" y="1"/>
                    <a:pt x="285" y="1"/>
                    <a:pt x="406" y="20"/>
                  </a:cubicBezTo>
                  <a:cubicBezTo>
                    <a:pt x="324" y="1"/>
                    <a:pt x="243" y="1"/>
                    <a:pt x="158" y="1"/>
                  </a:cubicBezTo>
                  <a:close/>
                  <a:moveTo>
                    <a:pt x="406" y="20"/>
                  </a:moveTo>
                  <a:cubicBezTo>
                    <a:pt x="488" y="40"/>
                    <a:pt x="570" y="79"/>
                    <a:pt x="655" y="158"/>
                  </a:cubicBezTo>
                  <a:lnTo>
                    <a:pt x="812" y="158"/>
                  </a:lnTo>
                  <a:cubicBezTo>
                    <a:pt x="648" y="79"/>
                    <a:pt x="527" y="40"/>
                    <a:pt x="406" y="20"/>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7" name="Google Shape;3777;p20"/>
            <p:cNvSpPr/>
            <p:nvPr/>
          </p:nvSpPr>
          <p:spPr>
            <a:xfrm>
              <a:off x="5396175" y="266900"/>
              <a:ext cx="25" cy="25"/>
            </a:xfrm>
            <a:custGeom>
              <a:rect b="b" l="l" r="r" t="t"/>
              <a:pathLst>
                <a:path extrusionOk="0" h="1" w="1">
                  <a:moveTo>
                    <a:pt x="0" y="0"/>
                  </a:moveTo>
                  <a:lnTo>
                    <a:pt x="0"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8" name="Google Shape;3778;p20"/>
            <p:cNvSpPr/>
            <p:nvPr/>
          </p:nvSpPr>
          <p:spPr>
            <a:xfrm>
              <a:off x="6001325" y="536775"/>
              <a:ext cx="28800" cy="20300"/>
            </a:xfrm>
            <a:custGeom>
              <a:rect b="b" l="l" r="r" t="t"/>
              <a:pathLst>
                <a:path extrusionOk="0" h="812" w="1152">
                  <a:moveTo>
                    <a:pt x="0" y="0"/>
                  </a:moveTo>
                  <a:cubicBezTo>
                    <a:pt x="62" y="41"/>
                    <a:pt x="121" y="79"/>
                    <a:pt x="177" y="114"/>
                  </a:cubicBezTo>
                  <a:lnTo>
                    <a:pt x="177" y="114"/>
                  </a:lnTo>
                  <a:cubicBezTo>
                    <a:pt x="171" y="91"/>
                    <a:pt x="171" y="55"/>
                    <a:pt x="171" y="0"/>
                  </a:cubicBezTo>
                  <a:close/>
                  <a:moveTo>
                    <a:pt x="177" y="114"/>
                  </a:moveTo>
                  <a:cubicBezTo>
                    <a:pt x="185" y="142"/>
                    <a:pt x="203" y="152"/>
                    <a:pt x="242" y="155"/>
                  </a:cubicBezTo>
                  <a:lnTo>
                    <a:pt x="242" y="155"/>
                  </a:lnTo>
                  <a:cubicBezTo>
                    <a:pt x="221" y="142"/>
                    <a:pt x="199" y="128"/>
                    <a:pt x="177" y="114"/>
                  </a:cubicBezTo>
                  <a:close/>
                  <a:moveTo>
                    <a:pt x="242" y="155"/>
                  </a:moveTo>
                  <a:cubicBezTo>
                    <a:pt x="407" y="259"/>
                    <a:pt x="552" y="346"/>
                    <a:pt x="686" y="436"/>
                  </a:cubicBezTo>
                  <a:lnTo>
                    <a:pt x="686" y="436"/>
                  </a:lnTo>
                  <a:cubicBezTo>
                    <a:pt x="579" y="332"/>
                    <a:pt x="468" y="230"/>
                    <a:pt x="328" y="157"/>
                  </a:cubicBezTo>
                  <a:cubicBezTo>
                    <a:pt x="291" y="157"/>
                    <a:pt x="264" y="157"/>
                    <a:pt x="242" y="155"/>
                  </a:cubicBezTo>
                  <a:close/>
                  <a:moveTo>
                    <a:pt x="686" y="436"/>
                  </a:moveTo>
                  <a:cubicBezTo>
                    <a:pt x="829" y="576"/>
                    <a:pt x="965" y="722"/>
                    <a:pt x="1152" y="811"/>
                  </a:cubicBezTo>
                  <a:cubicBezTo>
                    <a:pt x="1002" y="662"/>
                    <a:pt x="852" y="547"/>
                    <a:pt x="686" y="436"/>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9" name="Google Shape;3779;p20"/>
            <p:cNvSpPr/>
            <p:nvPr/>
          </p:nvSpPr>
          <p:spPr>
            <a:xfrm>
              <a:off x="5408600" y="266900"/>
              <a:ext cx="8200" cy="3950"/>
            </a:xfrm>
            <a:custGeom>
              <a:rect b="b" l="l" r="r" t="t"/>
              <a:pathLst>
                <a:path extrusionOk="0" h="158" w="328">
                  <a:moveTo>
                    <a:pt x="0" y="0"/>
                  </a:moveTo>
                  <a:lnTo>
                    <a:pt x="0" y="157"/>
                  </a:lnTo>
                  <a:lnTo>
                    <a:pt x="327" y="157"/>
                  </a:lnTo>
                  <a:cubicBezTo>
                    <a:pt x="157" y="157"/>
                    <a:pt x="0" y="157"/>
                    <a:pt x="0" y="0"/>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0" name="Google Shape;3780;p20"/>
            <p:cNvSpPr/>
            <p:nvPr/>
          </p:nvSpPr>
          <p:spPr>
            <a:xfrm>
              <a:off x="5367700" y="262650"/>
              <a:ext cx="3950" cy="25"/>
            </a:xfrm>
            <a:custGeom>
              <a:rect b="b" l="l" r="r" t="t"/>
              <a:pathLst>
                <a:path extrusionOk="0" h="1" w="158">
                  <a:moveTo>
                    <a:pt x="158" y="0"/>
                  </a:moveTo>
                  <a:lnTo>
                    <a:pt x="1" y="0"/>
                  </a:ln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1" name="Google Shape;3781;p20"/>
            <p:cNvSpPr/>
            <p:nvPr/>
          </p:nvSpPr>
          <p:spPr>
            <a:xfrm>
              <a:off x="6071000" y="589775"/>
              <a:ext cx="16375" cy="12450"/>
            </a:xfrm>
            <a:custGeom>
              <a:rect b="b" l="l" r="r" t="t"/>
              <a:pathLst>
                <a:path extrusionOk="0" h="498" w="655">
                  <a:moveTo>
                    <a:pt x="1" y="0"/>
                  </a:moveTo>
                  <a:lnTo>
                    <a:pt x="157" y="170"/>
                  </a:lnTo>
                  <a:lnTo>
                    <a:pt x="485" y="497"/>
                  </a:lnTo>
                  <a:lnTo>
                    <a:pt x="655" y="497"/>
                  </a:lnTo>
                  <a:cubicBezTo>
                    <a:pt x="328" y="327"/>
                    <a:pt x="158" y="170"/>
                    <a:pt x="1" y="0"/>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2" name="Google Shape;3782;p20"/>
            <p:cNvSpPr/>
            <p:nvPr/>
          </p:nvSpPr>
          <p:spPr>
            <a:xfrm>
              <a:off x="5159000" y="307800"/>
              <a:ext cx="8200" cy="3950"/>
            </a:xfrm>
            <a:custGeom>
              <a:rect b="b" l="l" r="r" t="t"/>
              <a:pathLst>
                <a:path extrusionOk="0" h="158" w="328">
                  <a:moveTo>
                    <a:pt x="1" y="157"/>
                  </a:moveTo>
                  <a:cubicBezTo>
                    <a:pt x="171" y="0"/>
                    <a:pt x="171" y="0"/>
                    <a:pt x="328" y="0"/>
                  </a:cubicBezTo>
                  <a:cubicBezTo>
                    <a:pt x="171" y="0"/>
                    <a:pt x="171" y="0"/>
                    <a:pt x="1" y="157"/>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3" name="Google Shape;3783;p20"/>
            <p:cNvSpPr/>
            <p:nvPr/>
          </p:nvSpPr>
          <p:spPr>
            <a:xfrm>
              <a:off x="5972875" y="516150"/>
              <a:ext cx="20300" cy="12475"/>
            </a:xfrm>
            <a:custGeom>
              <a:rect b="b" l="l" r="r" t="t"/>
              <a:pathLst>
                <a:path extrusionOk="0" h="499" w="812">
                  <a:moveTo>
                    <a:pt x="0" y="1"/>
                  </a:moveTo>
                  <a:cubicBezTo>
                    <a:pt x="271" y="142"/>
                    <a:pt x="425" y="274"/>
                    <a:pt x="656" y="411"/>
                  </a:cubicBezTo>
                  <a:lnTo>
                    <a:pt x="656" y="411"/>
                  </a:lnTo>
                  <a:cubicBezTo>
                    <a:pt x="654" y="389"/>
                    <a:pt x="654" y="362"/>
                    <a:pt x="654" y="328"/>
                  </a:cubicBezTo>
                  <a:cubicBezTo>
                    <a:pt x="484" y="328"/>
                    <a:pt x="327" y="171"/>
                    <a:pt x="157" y="1"/>
                  </a:cubicBezTo>
                  <a:close/>
                  <a:moveTo>
                    <a:pt x="656" y="411"/>
                  </a:moveTo>
                  <a:cubicBezTo>
                    <a:pt x="661" y="498"/>
                    <a:pt x="686" y="498"/>
                    <a:pt x="811" y="498"/>
                  </a:cubicBezTo>
                  <a:cubicBezTo>
                    <a:pt x="755" y="469"/>
                    <a:pt x="704" y="440"/>
                    <a:pt x="656" y="411"/>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4" name="Google Shape;3784;p20"/>
            <p:cNvSpPr/>
            <p:nvPr/>
          </p:nvSpPr>
          <p:spPr>
            <a:xfrm>
              <a:off x="5469775" y="283250"/>
              <a:ext cx="12450" cy="3950"/>
            </a:xfrm>
            <a:custGeom>
              <a:rect b="b" l="l" r="r" t="t"/>
              <a:pathLst>
                <a:path extrusionOk="0" h="158" w="498">
                  <a:moveTo>
                    <a:pt x="0" y="1"/>
                  </a:moveTo>
                  <a:cubicBezTo>
                    <a:pt x="170" y="1"/>
                    <a:pt x="327" y="1"/>
                    <a:pt x="497" y="158"/>
                  </a:cubicBezTo>
                  <a:lnTo>
                    <a:pt x="327" y="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5" name="Google Shape;3785;p20"/>
            <p:cNvSpPr/>
            <p:nvPr/>
          </p:nvSpPr>
          <p:spPr>
            <a:xfrm>
              <a:off x="5645750" y="336250"/>
              <a:ext cx="16375" cy="8200"/>
            </a:xfrm>
            <a:custGeom>
              <a:rect b="b" l="l" r="r" t="t"/>
              <a:pathLst>
                <a:path extrusionOk="0" h="328" w="655">
                  <a:moveTo>
                    <a:pt x="1" y="0"/>
                  </a:moveTo>
                  <a:lnTo>
                    <a:pt x="1" y="170"/>
                  </a:lnTo>
                  <a:cubicBezTo>
                    <a:pt x="59" y="170"/>
                    <a:pt x="142" y="170"/>
                    <a:pt x="232" y="179"/>
                  </a:cubicBezTo>
                  <a:lnTo>
                    <a:pt x="232" y="179"/>
                  </a:lnTo>
                  <a:cubicBezTo>
                    <a:pt x="142" y="126"/>
                    <a:pt x="59" y="64"/>
                    <a:pt x="1" y="0"/>
                  </a:cubicBezTo>
                  <a:close/>
                  <a:moveTo>
                    <a:pt x="232" y="179"/>
                  </a:moveTo>
                  <a:cubicBezTo>
                    <a:pt x="381" y="266"/>
                    <a:pt x="549" y="327"/>
                    <a:pt x="655" y="327"/>
                  </a:cubicBezTo>
                  <a:cubicBezTo>
                    <a:pt x="549" y="229"/>
                    <a:pt x="381" y="193"/>
                    <a:pt x="232" y="179"/>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6" name="Google Shape;3786;p20"/>
            <p:cNvSpPr/>
            <p:nvPr/>
          </p:nvSpPr>
          <p:spPr>
            <a:xfrm>
              <a:off x="5494300" y="287175"/>
              <a:ext cx="24550" cy="8200"/>
            </a:xfrm>
            <a:custGeom>
              <a:rect b="b" l="l" r="r" t="t"/>
              <a:pathLst>
                <a:path extrusionOk="0" h="328" w="982">
                  <a:moveTo>
                    <a:pt x="0" y="1"/>
                  </a:moveTo>
                  <a:cubicBezTo>
                    <a:pt x="171" y="171"/>
                    <a:pt x="328" y="171"/>
                    <a:pt x="498" y="171"/>
                  </a:cubicBezTo>
                  <a:lnTo>
                    <a:pt x="498" y="171"/>
                  </a:lnTo>
                  <a:cubicBezTo>
                    <a:pt x="332" y="129"/>
                    <a:pt x="166" y="87"/>
                    <a:pt x="0" y="1"/>
                  </a:cubicBezTo>
                  <a:close/>
                  <a:moveTo>
                    <a:pt x="498" y="171"/>
                  </a:moveTo>
                  <a:cubicBezTo>
                    <a:pt x="552" y="184"/>
                    <a:pt x="606" y="198"/>
                    <a:pt x="661" y="213"/>
                  </a:cubicBezTo>
                  <a:lnTo>
                    <a:pt x="661" y="213"/>
                  </a:lnTo>
                  <a:cubicBezTo>
                    <a:pt x="606" y="189"/>
                    <a:pt x="551" y="171"/>
                    <a:pt x="498" y="171"/>
                  </a:cubicBezTo>
                  <a:close/>
                  <a:moveTo>
                    <a:pt x="661" y="213"/>
                  </a:moveTo>
                  <a:lnTo>
                    <a:pt x="661" y="213"/>
                  </a:lnTo>
                  <a:cubicBezTo>
                    <a:pt x="768" y="259"/>
                    <a:pt x="878" y="328"/>
                    <a:pt x="982" y="328"/>
                  </a:cubicBezTo>
                  <a:cubicBezTo>
                    <a:pt x="875" y="276"/>
                    <a:pt x="768" y="242"/>
                    <a:pt x="661" y="213"/>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7" name="Google Shape;3787;p20"/>
            <p:cNvSpPr/>
            <p:nvPr/>
          </p:nvSpPr>
          <p:spPr>
            <a:xfrm>
              <a:off x="5367700" y="262650"/>
              <a:ext cx="28500" cy="4275"/>
            </a:xfrm>
            <a:custGeom>
              <a:rect b="b" l="l" r="r" t="t"/>
              <a:pathLst>
                <a:path extrusionOk="0" h="171" w="1140">
                  <a:moveTo>
                    <a:pt x="1" y="0"/>
                  </a:moveTo>
                  <a:cubicBezTo>
                    <a:pt x="328" y="0"/>
                    <a:pt x="812" y="0"/>
                    <a:pt x="1139" y="170"/>
                  </a:cubicBezTo>
                  <a:cubicBezTo>
                    <a:pt x="812" y="0"/>
                    <a:pt x="485" y="0"/>
                    <a:pt x="158" y="0"/>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8" name="Google Shape;3788;p20"/>
            <p:cNvSpPr/>
            <p:nvPr/>
          </p:nvSpPr>
          <p:spPr>
            <a:xfrm>
              <a:off x="5678475" y="352600"/>
              <a:ext cx="16375" cy="8200"/>
            </a:xfrm>
            <a:custGeom>
              <a:rect b="b" l="l" r="r" t="t"/>
              <a:pathLst>
                <a:path extrusionOk="0" h="328" w="655">
                  <a:moveTo>
                    <a:pt x="0" y="1"/>
                  </a:moveTo>
                  <a:cubicBezTo>
                    <a:pt x="157" y="1"/>
                    <a:pt x="484" y="171"/>
                    <a:pt x="654" y="328"/>
                  </a:cubicBezTo>
                  <a:lnTo>
                    <a:pt x="654" y="171"/>
                  </a:lnTo>
                  <a:cubicBezTo>
                    <a:pt x="484" y="171"/>
                    <a:pt x="327" y="1"/>
                    <a:pt x="157" y="1"/>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9" name="Google Shape;3789;p20"/>
            <p:cNvSpPr/>
            <p:nvPr/>
          </p:nvSpPr>
          <p:spPr>
            <a:xfrm>
              <a:off x="5531250" y="299600"/>
              <a:ext cx="24575" cy="8225"/>
            </a:xfrm>
            <a:custGeom>
              <a:rect b="b" l="l" r="r" t="t"/>
              <a:pathLst>
                <a:path extrusionOk="0" h="329" w="983">
                  <a:moveTo>
                    <a:pt x="1" y="1"/>
                  </a:moveTo>
                  <a:cubicBezTo>
                    <a:pt x="328" y="158"/>
                    <a:pt x="655" y="158"/>
                    <a:pt x="982" y="328"/>
                  </a:cubicBezTo>
                  <a:cubicBezTo>
                    <a:pt x="982" y="328"/>
                    <a:pt x="812" y="158"/>
                    <a:pt x="655" y="158"/>
                  </a:cubicBezTo>
                  <a:cubicBezTo>
                    <a:pt x="485" y="158"/>
                    <a:pt x="158" y="1"/>
                    <a:pt x="1" y="1"/>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0" name="Google Shape;3790;p20"/>
            <p:cNvSpPr/>
            <p:nvPr/>
          </p:nvSpPr>
          <p:spPr>
            <a:xfrm>
              <a:off x="5449475" y="279000"/>
              <a:ext cx="28500" cy="4275"/>
            </a:xfrm>
            <a:custGeom>
              <a:rect b="b" l="l" r="r" t="t"/>
              <a:pathLst>
                <a:path extrusionOk="0" h="171" w="1140">
                  <a:moveTo>
                    <a:pt x="1" y="1"/>
                  </a:moveTo>
                  <a:cubicBezTo>
                    <a:pt x="110" y="1"/>
                    <a:pt x="236" y="19"/>
                    <a:pt x="367" y="44"/>
                  </a:cubicBezTo>
                  <a:lnTo>
                    <a:pt x="367" y="44"/>
                  </a:lnTo>
                  <a:cubicBezTo>
                    <a:pt x="288" y="19"/>
                    <a:pt x="214" y="1"/>
                    <a:pt x="158" y="1"/>
                  </a:cubicBezTo>
                  <a:close/>
                  <a:moveTo>
                    <a:pt x="367" y="44"/>
                  </a:moveTo>
                  <a:cubicBezTo>
                    <a:pt x="527" y="95"/>
                    <a:pt x="707" y="171"/>
                    <a:pt x="812" y="171"/>
                  </a:cubicBezTo>
                  <a:lnTo>
                    <a:pt x="1139" y="171"/>
                  </a:lnTo>
                  <a:cubicBezTo>
                    <a:pt x="921" y="171"/>
                    <a:pt x="632" y="95"/>
                    <a:pt x="367" y="44"/>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1" name="Google Shape;3791;p20"/>
            <p:cNvSpPr/>
            <p:nvPr/>
          </p:nvSpPr>
          <p:spPr>
            <a:xfrm>
              <a:off x="5326825" y="254475"/>
              <a:ext cx="28475" cy="4275"/>
            </a:xfrm>
            <a:custGeom>
              <a:rect b="b" l="l" r="r" t="t"/>
              <a:pathLst>
                <a:path extrusionOk="0" h="171" w="1139">
                  <a:moveTo>
                    <a:pt x="0" y="0"/>
                  </a:moveTo>
                  <a:cubicBezTo>
                    <a:pt x="175" y="0"/>
                    <a:pt x="350" y="49"/>
                    <a:pt x="550" y="94"/>
                  </a:cubicBezTo>
                  <a:lnTo>
                    <a:pt x="550" y="94"/>
                  </a:lnTo>
                  <a:cubicBezTo>
                    <a:pt x="372" y="0"/>
                    <a:pt x="129" y="0"/>
                    <a:pt x="0" y="0"/>
                  </a:cubicBezTo>
                  <a:close/>
                  <a:moveTo>
                    <a:pt x="550" y="94"/>
                  </a:moveTo>
                  <a:lnTo>
                    <a:pt x="550" y="94"/>
                  </a:lnTo>
                  <a:cubicBezTo>
                    <a:pt x="588" y="115"/>
                    <a:pt x="624" y="140"/>
                    <a:pt x="654" y="170"/>
                  </a:cubicBezTo>
                  <a:lnTo>
                    <a:pt x="1138" y="170"/>
                  </a:lnTo>
                  <a:cubicBezTo>
                    <a:pt x="914" y="170"/>
                    <a:pt x="723" y="134"/>
                    <a:pt x="550" y="94"/>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2" name="Google Shape;3792;p20"/>
            <p:cNvSpPr/>
            <p:nvPr/>
          </p:nvSpPr>
          <p:spPr>
            <a:xfrm>
              <a:off x="5608900" y="324200"/>
              <a:ext cx="20525" cy="8150"/>
            </a:xfrm>
            <a:custGeom>
              <a:rect b="b" l="l" r="r" t="t"/>
              <a:pathLst>
                <a:path extrusionOk="0" h="326" w="821">
                  <a:moveTo>
                    <a:pt x="1" y="1"/>
                  </a:moveTo>
                  <a:lnTo>
                    <a:pt x="1" y="1"/>
                  </a:lnTo>
                  <a:cubicBezTo>
                    <a:pt x="325" y="155"/>
                    <a:pt x="494" y="156"/>
                    <a:pt x="650" y="325"/>
                  </a:cubicBezTo>
                  <a:lnTo>
                    <a:pt x="820" y="325"/>
                  </a:lnTo>
                  <a:cubicBezTo>
                    <a:pt x="495" y="156"/>
                    <a:pt x="325" y="155"/>
                    <a:pt x="1" y="1"/>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3" name="Google Shape;3793;p20"/>
            <p:cNvSpPr/>
            <p:nvPr/>
          </p:nvSpPr>
          <p:spPr>
            <a:xfrm>
              <a:off x="5408600" y="270825"/>
              <a:ext cx="28475" cy="4275"/>
            </a:xfrm>
            <a:custGeom>
              <a:rect b="b" l="l" r="r" t="t"/>
              <a:pathLst>
                <a:path extrusionOk="0" h="171" w="1139">
                  <a:moveTo>
                    <a:pt x="0" y="0"/>
                  </a:moveTo>
                  <a:cubicBezTo>
                    <a:pt x="219" y="0"/>
                    <a:pt x="507" y="0"/>
                    <a:pt x="772" y="51"/>
                  </a:cubicBezTo>
                  <a:lnTo>
                    <a:pt x="772" y="51"/>
                  </a:lnTo>
                  <a:cubicBezTo>
                    <a:pt x="613" y="0"/>
                    <a:pt x="432" y="0"/>
                    <a:pt x="327" y="0"/>
                  </a:cubicBezTo>
                  <a:close/>
                  <a:moveTo>
                    <a:pt x="772" y="51"/>
                  </a:moveTo>
                  <a:cubicBezTo>
                    <a:pt x="851" y="76"/>
                    <a:pt x="925" y="114"/>
                    <a:pt x="982" y="171"/>
                  </a:cubicBezTo>
                  <a:lnTo>
                    <a:pt x="1139" y="171"/>
                  </a:lnTo>
                  <a:cubicBezTo>
                    <a:pt x="1030" y="114"/>
                    <a:pt x="904" y="76"/>
                    <a:pt x="772" y="51"/>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4" name="Google Shape;3794;p20"/>
            <p:cNvSpPr/>
            <p:nvPr/>
          </p:nvSpPr>
          <p:spPr>
            <a:xfrm>
              <a:off x="5572150" y="311725"/>
              <a:ext cx="24550" cy="8200"/>
            </a:xfrm>
            <a:custGeom>
              <a:rect b="b" l="l" r="r" t="t"/>
              <a:pathLst>
                <a:path extrusionOk="0" h="328" w="982">
                  <a:moveTo>
                    <a:pt x="1" y="0"/>
                  </a:moveTo>
                  <a:cubicBezTo>
                    <a:pt x="111" y="58"/>
                    <a:pt x="222" y="96"/>
                    <a:pt x="333" y="127"/>
                  </a:cubicBezTo>
                  <a:lnTo>
                    <a:pt x="333" y="127"/>
                  </a:lnTo>
                  <a:cubicBezTo>
                    <a:pt x="271" y="96"/>
                    <a:pt x="215" y="58"/>
                    <a:pt x="158" y="0"/>
                  </a:cubicBezTo>
                  <a:close/>
                  <a:moveTo>
                    <a:pt x="333" y="127"/>
                  </a:moveTo>
                  <a:lnTo>
                    <a:pt x="333" y="127"/>
                  </a:lnTo>
                  <a:cubicBezTo>
                    <a:pt x="454" y="188"/>
                    <a:pt x="596" y="223"/>
                    <a:pt x="812" y="327"/>
                  </a:cubicBezTo>
                  <a:lnTo>
                    <a:pt x="982" y="327"/>
                  </a:lnTo>
                  <a:cubicBezTo>
                    <a:pt x="766" y="223"/>
                    <a:pt x="549" y="188"/>
                    <a:pt x="333" y="127"/>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5" name="Google Shape;3795;p20"/>
            <p:cNvSpPr/>
            <p:nvPr/>
          </p:nvSpPr>
          <p:spPr>
            <a:xfrm>
              <a:off x="6373575" y="916875"/>
              <a:ext cx="12125" cy="24550"/>
            </a:xfrm>
            <a:custGeom>
              <a:rect b="b" l="l" r="r" t="t"/>
              <a:pathLst>
                <a:path extrusionOk="0" h="982" w="485">
                  <a:moveTo>
                    <a:pt x="1" y="1"/>
                  </a:moveTo>
                  <a:cubicBezTo>
                    <a:pt x="40" y="83"/>
                    <a:pt x="80" y="165"/>
                    <a:pt x="121" y="244"/>
                  </a:cubicBezTo>
                  <a:lnTo>
                    <a:pt x="121" y="244"/>
                  </a:lnTo>
                  <a:lnTo>
                    <a:pt x="1" y="1"/>
                  </a:lnTo>
                  <a:close/>
                  <a:moveTo>
                    <a:pt x="121" y="244"/>
                  </a:moveTo>
                  <a:lnTo>
                    <a:pt x="485" y="982"/>
                  </a:lnTo>
                  <a:lnTo>
                    <a:pt x="485" y="825"/>
                  </a:lnTo>
                  <a:cubicBezTo>
                    <a:pt x="367" y="697"/>
                    <a:pt x="242" y="482"/>
                    <a:pt x="121" y="244"/>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6" name="Google Shape;3796;p20"/>
            <p:cNvSpPr/>
            <p:nvPr/>
          </p:nvSpPr>
          <p:spPr>
            <a:xfrm>
              <a:off x="5960425" y="504050"/>
              <a:ext cx="16400" cy="12125"/>
            </a:xfrm>
            <a:custGeom>
              <a:rect b="b" l="l" r="r" t="t"/>
              <a:pathLst>
                <a:path extrusionOk="0" h="485" w="656">
                  <a:moveTo>
                    <a:pt x="1" y="1"/>
                  </a:moveTo>
                  <a:lnTo>
                    <a:pt x="1" y="158"/>
                  </a:lnTo>
                  <a:cubicBezTo>
                    <a:pt x="171" y="158"/>
                    <a:pt x="328" y="328"/>
                    <a:pt x="498" y="485"/>
                  </a:cubicBezTo>
                  <a:lnTo>
                    <a:pt x="655" y="485"/>
                  </a:lnTo>
                  <a:cubicBezTo>
                    <a:pt x="328" y="328"/>
                    <a:pt x="171" y="158"/>
                    <a:pt x="1" y="1"/>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7" name="Google Shape;3797;p20"/>
            <p:cNvSpPr/>
            <p:nvPr/>
          </p:nvSpPr>
          <p:spPr>
            <a:xfrm>
              <a:off x="5711175" y="365025"/>
              <a:ext cx="32725" cy="16400"/>
            </a:xfrm>
            <a:custGeom>
              <a:rect b="b" l="l" r="r" t="t"/>
              <a:pathLst>
                <a:path extrusionOk="0" h="656" w="1309">
                  <a:moveTo>
                    <a:pt x="1" y="1"/>
                  </a:moveTo>
                  <a:cubicBezTo>
                    <a:pt x="158" y="158"/>
                    <a:pt x="328" y="158"/>
                    <a:pt x="655" y="328"/>
                  </a:cubicBezTo>
                  <a:cubicBezTo>
                    <a:pt x="485" y="158"/>
                    <a:pt x="158" y="158"/>
                    <a:pt x="1" y="1"/>
                  </a:cubicBezTo>
                  <a:close/>
                  <a:moveTo>
                    <a:pt x="655" y="328"/>
                  </a:moveTo>
                  <a:cubicBezTo>
                    <a:pt x="982" y="485"/>
                    <a:pt x="1139" y="485"/>
                    <a:pt x="1309" y="655"/>
                  </a:cubicBezTo>
                  <a:lnTo>
                    <a:pt x="1139" y="485"/>
                  </a:lnTo>
                  <a:cubicBezTo>
                    <a:pt x="982" y="485"/>
                    <a:pt x="812" y="328"/>
                    <a:pt x="655" y="328"/>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8" name="Google Shape;3798;p20"/>
            <p:cNvSpPr/>
            <p:nvPr/>
          </p:nvSpPr>
          <p:spPr>
            <a:xfrm>
              <a:off x="6083100" y="602200"/>
              <a:ext cx="16375" cy="12125"/>
            </a:xfrm>
            <a:custGeom>
              <a:rect b="b" l="l" r="r" t="t"/>
              <a:pathLst>
                <a:path extrusionOk="0" h="485" w="655">
                  <a:moveTo>
                    <a:pt x="1" y="0"/>
                  </a:moveTo>
                  <a:cubicBezTo>
                    <a:pt x="166" y="80"/>
                    <a:pt x="292" y="163"/>
                    <a:pt x="396" y="246"/>
                  </a:cubicBezTo>
                  <a:lnTo>
                    <a:pt x="396" y="246"/>
                  </a:lnTo>
                  <a:cubicBezTo>
                    <a:pt x="333" y="163"/>
                    <a:pt x="250" y="80"/>
                    <a:pt x="171" y="0"/>
                  </a:cubicBezTo>
                  <a:close/>
                  <a:moveTo>
                    <a:pt x="396" y="246"/>
                  </a:moveTo>
                  <a:cubicBezTo>
                    <a:pt x="456" y="326"/>
                    <a:pt x="498" y="407"/>
                    <a:pt x="498" y="484"/>
                  </a:cubicBezTo>
                  <a:lnTo>
                    <a:pt x="655" y="484"/>
                  </a:lnTo>
                  <a:cubicBezTo>
                    <a:pt x="577" y="407"/>
                    <a:pt x="497" y="326"/>
                    <a:pt x="396" y="246"/>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9" name="Google Shape;3799;p20"/>
            <p:cNvSpPr/>
            <p:nvPr/>
          </p:nvSpPr>
          <p:spPr>
            <a:xfrm>
              <a:off x="6349050" y="888425"/>
              <a:ext cx="16375" cy="20300"/>
            </a:xfrm>
            <a:custGeom>
              <a:rect b="b" l="l" r="r" t="t"/>
              <a:pathLst>
                <a:path extrusionOk="0" h="812" w="655">
                  <a:moveTo>
                    <a:pt x="0" y="0"/>
                  </a:moveTo>
                  <a:cubicBezTo>
                    <a:pt x="327" y="327"/>
                    <a:pt x="484" y="484"/>
                    <a:pt x="655" y="811"/>
                  </a:cubicBezTo>
                  <a:cubicBezTo>
                    <a:pt x="484" y="484"/>
                    <a:pt x="327" y="327"/>
                    <a:pt x="157" y="0"/>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0" name="Google Shape;3800;p20"/>
            <p:cNvSpPr/>
            <p:nvPr/>
          </p:nvSpPr>
          <p:spPr>
            <a:xfrm>
              <a:off x="6328450" y="859625"/>
              <a:ext cx="16375" cy="20650"/>
            </a:xfrm>
            <a:custGeom>
              <a:rect b="b" l="l" r="r" t="t"/>
              <a:pathLst>
                <a:path extrusionOk="0" h="826" w="655">
                  <a:moveTo>
                    <a:pt x="654" y="825"/>
                  </a:moveTo>
                  <a:lnTo>
                    <a:pt x="654" y="825"/>
                  </a:lnTo>
                  <a:cubicBezTo>
                    <a:pt x="497" y="498"/>
                    <a:pt x="170" y="328"/>
                    <a:pt x="0" y="1"/>
                  </a:cubicBezTo>
                  <a:lnTo>
                    <a:pt x="0" y="1"/>
                  </a:lnTo>
                  <a:cubicBezTo>
                    <a:pt x="170" y="328"/>
                    <a:pt x="497" y="498"/>
                    <a:pt x="654" y="825"/>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1" name="Google Shape;3801;p20"/>
            <p:cNvSpPr/>
            <p:nvPr/>
          </p:nvSpPr>
          <p:spPr>
            <a:xfrm>
              <a:off x="5989225" y="524350"/>
              <a:ext cx="16375" cy="12450"/>
            </a:xfrm>
            <a:custGeom>
              <a:rect b="b" l="l" r="r" t="t"/>
              <a:pathLst>
                <a:path extrusionOk="0" h="498" w="655">
                  <a:moveTo>
                    <a:pt x="0" y="0"/>
                  </a:moveTo>
                  <a:cubicBezTo>
                    <a:pt x="0" y="170"/>
                    <a:pt x="0" y="170"/>
                    <a:pt x="157" y="170"/>
                  </a:cubicBezTo>
                  <a:lnTo>
                    <a:pt x="484" y="497"/>
                  </a:lnTo>
                  <a:lnTo>
                    <a:pt x="655" y="497"/>
                  </a:lnTo>
                  <a:cubicBezTo>
                    <a:pt x="327" y="327"/>
                    <a:pt x="157" y="170"/>
                    <a:pt x="0" y="0"/>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2" name="Google Shape;3802;p20"/>
            <p:cNvSpPr/>
            <p:nvPr/>
          </p:nvSpPr>
          <p:spPr>
            <a:xfrm>
              <a:off x="6058575" y="581575"/>
              <a:ext cx="16375" cy="12475"/>
            </a:xfrm>
            <a:custGeom>
              <a:rect b="b" l="l" r="r" t="t"/>
              <a:pathLst>
                <a:path extrusionOk="0" h="499" w="655">
                  <a:moveTo>
                    <a:pt x="0" y="1"/>
                  </a:moveTo>
                  <a:cubicBezTo>
                    <a:pt x="170" y="171"/>
                    <a:pt x="327" y="328"/>
                    <a:pt x="654" y="498"/>
                  </a:cubicBezTo>
                  <a:lnTo>
                    <a:pt x="497" y="328"/>
                  </a:lnTo>
                  <a:cubicBezTo>
                    <a:pt x="327" y="171"/>
                    <a:pt x="170" y="1"/>
                    <a:pt x="0" y="1"/>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3" name="Google Shape;3803;p20"/>
            <p:cNvSpPr/>
            <p:nvPr/>
          </p:nvSpPr>
          <p:spPr>
            <a:xfrm>
              <a:off x="6009500" y="540700"/>
              <a:ext cx="37000" cy="28800"/>
            </a:xfrm>
            <a:custGeom>
              <a:rect b="b" l="l" r="r" t="t"/>
              <a:pathLst>
                <a:path extrusionOk="0" h="1152" w="1480">
                  <a:moveTo>
                    <a:pt x="1" y="0"/>
                  </a:moveTo>
                  <a:lnTo>
                    <a:pt x="1" y="0"/>
                  </a:lnTo>
                  <a:cubicBezTo>
                    <a:pt x="86" y="56"/>
                    <a:pt x="171" y="118"/>
                    <a:pt x="256" y="182"/>
                  </a:cubicBezTo>
                  <a:lnTo>
                    <a:pt x="256" y="182"/>
                  </a:lnTo>
                  <a:cubicBezTo>
                    <a:pt x="179" y="113"/>
                    <a:pt x="96" y="50"/>
                    <a:pt x="1" y="0"/>
                  </a:cubicBezTo>
                  <a:close/>
                  <a:moveTo>
                    <a:pt x="256" y="182"/>
                  </a:moveTo>
                  <a:cubicBezTo>
                    <a:pt x="441" y="348"/>
                    <a:pt x="594" y="544"/>
                    <a:pt x="825" y="654"/>
                  </a:cubicBezTo>
                  <a:cubicBezTo>
                    <a:pt x="933" y="772"/>
                    <a:pt x="967" y="808"/>
                    <a:pt x="1033" y="820"/>
                  </a:cubicBezTo>
                  <a:lnTo>
                    <a:pt x="1033" y="820"/>
                  </a:lnTo>
                  <a:cubicBezTo>
                    <a:pt x="774" y="609"/>
                    <a:pt x="516" y="380"/>
                    <a:pt x="256" y="182"/>
                  </a:cubicBezTo>
                  <a:close/>
                  <a:moveTo>
                    <a:pt x="1033" y="820"/>
                  </a:moveTo>
                  <a:cubicBezTo>
                    <a:pt x="1080" y="858"/>
                    <a:pt x="1128" y="895"/>
                    <a:pt x="1175" y="932"/>
                  </a:cubicBezTo>
                  <a:lnTo>
                    <a:pt x="1175" y="932"/>
                  </a:lnTo>
                  <a:cubicBezTo>
                    <a:pt x="1160" y="897"/>
                    <a:pt x="1152" y="860"/>
                    <a:pt x="1152" y="825"/>
                  </a:cubicBezTo>
                  <a:cubicBezTo>
                    <a:pt x="1099" y="825"/>
                    <a:pt x="1063" y="825"/>
                    <a:pt x="1033" y="820"/>
                  </a:cubicBezTo>
                  <a:close/>
                  <a:moveTo>
                    <a:pt x="1175" y="932"/>
                  </a:moveTo>
                  <a:cubicBezTo>
                    <a:pt x="1224" y="1050"/>
                    <a:pt x="1348" y="1152"/>
                    <a:pt x="1479" y="1152"/>
                  </a:cubicBezTo>
                  <a:cubicBezTo>
                    <a:pt x="1377" y="1085"/>
                    <a:pt x="1276" y="1011"/>
                    <a:pt x="1175" y="932"/>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4" name="Google Shape;3804;p20"/>
            <p:cNvSpPr/>
            <p:nvPr/>
          </p:nvSpPr>
          <p:spPr>
            <a:xfrm>
              <a:off x="6283625" y="806650"/>
              <a:ext cx="40900" cy="44825"/>
            </a:xfrm>
            <a:custGeom>
              <a:rect b="b" l="l" r="r" t="t"/>
              <a:pathLst>
                <a:path extrusionOk="0" h="1793" w="1636">
                  <a:moveTo>
                    <a:pt x="0" y="0"/>
                  </a:moveTo>
                  <a:cubicBezTo>
                    <a:pt x="485" y="484"/>
                    <a:pt x="1139" y="1138"/>
                    <a:pt x="1636" y="1793"/>
                  </a:cubicBezTo>
                  <a:cubicBezTo>
                    <a:pt x="1139" y="1138"/>
                    <a:pt x="655" y="484"/>
                    <a:pt x="0" y="0"/>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5" name="Google Shape;3805;p20"/>
            <p:cNvSpPr/>
            <p:nvPr/>
          </p:nvSpPr>
          <p:spPr>
            <a:xfrm>
              <a:off x="6132175" y="647000"/>
              <a:ext cx="20625" cy="16375"/>
            </a:xfrm>
            <a:custGeom>
              <a:rect b="b" l="l" r="r" t="t"/>
              <a:pathLst>
                <a:path extrusionOk="0" h="655" w="825">
                  <a:moveTo>
                    <a:pt x="0" y="1"/>
                  </a:moveTo>
                  <a:lnTo>
                    <a:pt x="0" y="1"/>
                  </a:lnTo>
                  <a:cubicBezTo>
                    <a:pt x="128" y="129"/>
                    <a:pt x="249" y="160"/>
                    <a:pt x="373" y="235"/>
                  </a:cubicBezTo>
                  <a:lnTo>
                    <a:pt x="373" y="235"/>
                  </a:lnTo>
                  <a:cubicBezTo>
                    <a:pt x="273" y="158"/>
                    <a:pt x="154" y="81"/>
                    <a:pt x="0" y="1"/>
                  </a:cubicBezTo>
                  <a:close/>
                  <a:moveTo>
                    <a:pt x="373" y="235"/>
                  </a:moveTo>
                  <a:cubicBezTo>
                    <a:pt x="418" y="270"/>
                    <a:pt x="459" y="305"/>
                    <a:pt x="498" y="340"/>
                  </a:cubicBezTo>
                  <a:lnTo>
                    <a:pt x="498" y="340"/>
                  </a:lnTo>
                  <a:cubicBezTo>
                    <a:pt x="498" y="336"/>
                    <a:pt x="498" y="332"/>
                    <a:pt x="498" y="328"/>
                  </a:cubicBezTo>
                  <a:cubicBezTo>
                    <a:pt x="455" y="289"/>
                    <a:pt x="414" y="260"/>
                    <a:pt x="373" y="235"/>
                  </a:cubicBezTo>
                  <a:close/>
                  <a:moveTo>
                    <a:pt x="498" y="340"/>
                  </a:moveTo>
                  <a:cubicBezTo>
                    <a:pt x="503" y="442"/>
                    <a:pt x="568" y="480"/>
                    <a:pt x="658" y="534"/>
                  </a:cubicBezTo>
                  <a:lnTo>
                    <a:pt x="658" y="534"/>
                  </a:lnTo>
                  <a:cubicBezTo>
                    <a:pt x="656" y="523"/>
                    <a:pt x="655" y="511"/>
                    <a:pt x="655" y="498"/>
                  </a:cubicBezTo>
                  <a:cubicBezTo>
                    <a:pt x="605" y="444"/>
                    <a:pt x="554" y="392"/>
                    <a:pt x="498" y="340"/>
                  </a:cubicBezTo>
                  <a:close/>
                  <a:moveTo>
                    <a:pt x="658" y="534"/>
                  </a:moveTo>
                  <a:cubicBezTo>
                    <a:pt x="682" y="655"/>
                    <a:pt x="825" y="655"/>
                    <a:pt x="825" y="655"/>
                  </a:cubicBezTo>
                  <a:cubicBezTo>
                    <a:pt x="765" y="600"/>
                    <a:pt x="708" y="565"/>
                    <a:pt x="658" y="534"/>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6" name="Google Shape;3806;p20"/>
            <p:cNvSpPr/>
            <p:nvPr/>
          </p:nvSpPr>
          <p:spPr>
            <a:xfrm>
              <a:off x="5821400" y="422275"/>
              <a:ext cx="16400" cy="8200"/>
            </a:xfrm>
            <a:custGeom>
              <a:rect b="b" l="l" r="r" t="t"/>
              <a:pathLst>
                <a:path extrusionOk="0" h="328" w="656">
                  <a:moveTo>
                    <a:pt x="1" y="1"/>
                  </a:moveTo>
                  <a:cubicBezTo>
                    <a:pt x="72" y="1"/>
                    <a:pt x="135" y="8"/>
                    <a:pt x="193" y="21"/>
                  </a:cubicBezTo>
                  <a:lnTo>
                    <a:pt x="193" y="21"/>
                  </a:lnTo>
                  <a:cubicBezTo>
                    <a:pt x="185" y="15"/>
                    <a:pt x="178" y="8"/>
                    <a:pt x="171" y="1"/>
                  </a:cubicBezTo>
                  <a:close/>
                  <a:moveTo>
                    <a:pt x="193" y="21"/>
                  </a:moveTo>
                  <a:cubicBezTo>
                    <a:pt x="344" y="158"/>
                    <a:pt x="505" y="165"/>
                    <a:pt x="655" y="328"/>
                  </a:cubicBezTo>
                  <a:cubicBezTo>
                    <a:pt x="532" y="194"/>
                    <a:pt x="401" y="69"/>
                    <a:pt x="193" y="21"/>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7" name="Google Shape;3807;p20"/>
            <p:cNvSpPr/>
            <p:nvPr/>
          </p:nvSpPr>
          <p:spPr>
            <a:xfrm>
              <a:off x="6177300" y="687900"/>
              <a:ext cx="8225" cy="8200"/>
            </a:xfrm>
            <a:custGeom>
              <a:rect b="b" l="l" r="r" t="t"/>
              <a:pathLst>
                <a:path extrusionOk="0" h="328" w="329">
                  <a:moveTo>
                    <a:pt x="328" y="327"/>
                  </a:moveTo>
                  <a:lnTo>
                    <a:pt x="328" y="327"/>
                  </a:lnTo>
                  <a:cubicBezTo>
                    <a:pt x="158" y="170"/>
                    <a:pt x="158" y="0"/>
                    <a:pt x="1" y="0"/>
                  </a:cubicBezTo>
                  <a:lnTo>
                    <a:pt x="1" y="0"/>
                  </a:lnTo>
                  <a:cubicBezTo>
                    <a:pt x="158" y="0"/>
                    <a:pt x="158" y="170"/>
                    <a:pt x="328" y="327"/>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8" name="Google Shape;3808;p20"/>
            <p:cNvSpPr/>
            <p:nvPr/>
          </p:nvSpPr>
          <p:spPr>
            <a:xfrm>
              <a:off x="5854125" y="438625"/>
              <a:ext cx="36975" cy="20325"/>
            </a:xfrm>
            <a:custGeom>
              <a:rect b="b" l="l" r="r" t="t"/>
              <a:pathLst>
                <a:path extrusionOk="0" h="813" w="1479">
                  <a:moveTo>
                    <a:pt x="0" y="1"/>
                  </a:moveTo>
                  <a:cubicBezTo>
                    <a:pt x="139" y="92"/>
                    <a:pt x="276" y="169"/>
                    <a:pt x="412" y="241"/>
                  </a:cubicBezTo>
                  <a:lnTo>
                    <a:pt x="412" y="241"/>
                  </a:lnTo>
                  <a:cubicBezTo>
                    <a:pt x="389" y="220"/>
                    <a:pt x="362" y="192"/>
                    <a:pt x="328" y="158"/>
                  </a:cubicBezTo>
                  <a:cubicBezTo>
                    <a:pt x="171" y="158"/>
                    <a:pt x="171" y="1"/>
                    <a:pt x="0" y="1"/>
                  </a:cubicBezTo>
                  <a:close/>
                  <a:moveTo>
                    <a:pt x="412" y="241"/>
                  </a:moveTo>
                  <a:cubicBezTo>
                    <a:pt x="482" y="307"/>
                    <a:pt x="513" y="323"/>
                    <a:pt x="579" y="327"/>
                  </a:cubicBezTo>
                  <a:lnTo>
                    <a:pt x="579" y="327"/>
                  </a:lnTo>
                  <a:cubicBezTo>
                    <a:pt x="523" y="299"/>
                    <a:pt x="468" y="271"/>
                    <a:pt x="412" y="241"/>
                  </a:cubicBezTo>
                  <a:close/>
                  <a:moveTo>
                    <a:pt x="579" y="327"/>
                  </a:moveTo>
                  <a:cubicBezTo>
                    <a:pt x="644" y="359"/>
                    <a:pt x="709" y="391"/>
                    <a:pt x="774" y="424"/>
                  </a:cubicBezTo>
                  <a:lnTo>
                    <a:pt x="774" y="424"/>
                  </a:lnTo>
                  <a:cubicBezTo>
                    <a:pt x="729" y="391"/>
                    <a:pt x="689" y="359"/>
                    <a:pt x="655" y="328"/>
                  </a:cubicBezTo>
                  <a:cubicBezTo>
                    <a:pt x="624" y="328"/>
                    <a:pt x="600" y="328"/>
                    <a:pt x="579" y="327"/>
                  </a:cubicBezTo>
                  <a:close/>
                  <a:moveTo>
                    <a:pt x="774" y="424"/>
                  </a:moveTo>
                  <a:lnTo>
                    <a:pt x="774" y="424"/>
                  </a:lnTo>
                  <a:cubicBezTo>
                    <a:pt x="956" y="553"/>
                    <a:pt x="1217" y="687"/>
                    <a:pt x="1479" y="812"/>
                  </a:cubicBezTo>
                  <a:cubicBezTo>
                    <a:pt x="1242" y="656"/>
                    <a:pt x="1008" y="539"/>
                    <a:pt x="774" y="424"/>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9" name="Google Shape;3809;p20"/>
            <p:cNvSpPr/>
            <p:nvPr/>
          </p:nvSpPr>
          <p:spPr>
            <a:xfrm>
              <a:off x="6111900" y="626725"/>
              <a:ext cx="16375" cy="12125"/>
            </a:xfrm>
            <a:custGeom>
              <a:rect b="b" l="l" r="r" t="t"/>
              <a:pathLst>
                <a:path extrusionOk="0" h="485" w="655">
                  <a:moveTo>
                    <a:pt x="0" y="1"/>
                  </a:moveTo>
                  <a:cubicBezTo>
                    <a:pt x="78" y="78"/>
                    <a:pt x="158" y="159"/>
                    <a:pt x="259" y="239"/>
                  </a:cubicBezTo>
                  <a:lnTo>
                    <a:pt x="259" y="239"/>
                  </a:lnTo>
                  <a:cubicBezTo>
                    <a:pt x="198" y="159"/>
                    <a:pt x="157" y="78"/>
                    <a:pt x="157" y="1"/>
                  </a:cubicBezTo>
                  <a:close/>
                  <a:moveTo>
                    <a:pt x="259" y="239"/>
                  </a:moveTo>
                  <a:cubicBezTo>
                    <a:pt x="322" y="322"/>
                    <a:pt x="405" y="405"/>
                    <a:pt x="484" y="485"/>
                  </a:cubicBezTo>
                  <a:lnTo>
                    <a:pt x="654" y="485"/>
                  </a:lnTo>
                  <a:cubicBezTo>
                    <a:pt x="489" y="405"/>
                    <a:pt x="363" y="322"/>
                    <a:pt x="259" y="239"/>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0" name="Google Shape;3810;p20"/>
            <p:cNvSpPr/>
            <p:nvPr/>
          </p:nvSpPr>
          <p:spPr>
            <a:xfrm>
              <a:off x="5899275" y="467100"/>
              <a:ext cx="16375" cy="8200"/>
            </a:xfrm>
            <a:custGeom>
              <a:rect b="b" l="l" r="r" t="t"/>
              <a:pathLst>
                <a:path extrusionOk="0" h="328" w="655">
                  <a:moveTo>
                    <a:pt x="0" y="0"/>
                  </a:moveTo>
                  <a:lnTo>
                    <a:pt x="0" y="0"/>
                  </a:lnTo>
                  <a:cubicBezTo>
                    <a:pt x="139" y="0"/>
                    <a:pt x="288" y="134"/>
                    <a:pt x="430" y="164"/>
                  </a:cubicBezTo>
                  <a:lnTo>
                    <a:pt x="430" y="164"/>
                  </a:lnTo>
                  <a:cubicBezTo>
                    <a:pt x="274" y="71"/>
                    <a:pt x="102" y="0"/>
                    <a:pt x="0" y="0"/>
                  </a:cubicBezTo>
                  <a:close/>
                  <a:moveTo>
                    <a:pt x="430" y="164"/>
                  </a:moveTo>
                  <a:cubicBezTo>
                    <a:pt x="449" y="176"/>
                    <a:pt x="468" y="187"/>
                    <a:pt x="486" y="199"/>
                  </a:cubicBezTo>
                  <a:lnTo>
                    <a:pt x="486" y="199"/>
                  </a:lnTo>
                  <a:cubicBezTo>
                    <a:pt x="485" y="190"/>
                    <a:pt x="484" y="181"/>
                    <a:pt x="484" y="170"/>
                  </a:cubicBezTo>
                  <a:cubicBezTo>
                    <a:pt x="466" y="170"/>
                    <a:pt x="448" y="168"/>
                    <a:pt x="430" y="164"/>
                  </a:cubicBezTo>
                  <a:close/>
                  <a:moveTo>
                    <a:pt x="486" y="199"/>
                  </a:moveTo>
                  <a:cubicBezTo>
                    <a:pt x="506" y="327"/>
                    <a:pt x="654" y="327"/>
                    <a:pt x="654" y="327"/>
                  </a:cubicBezTo>
                  <a:cubicBezTo>
                    <a:pt x="608" y="284"/>
                    <a:pt x="550" y="241"/>
                    <a:pt x="486" y="199"/>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1" name="Google Shape;3811;p20"/>
            <p:cNvSpPr/>
            <p:nvPr/>
          </p:nvSpPr>
          <p:spPr>
            <a:xfrm>
              <a:off x="5760250" y="389575"/>
              <a:ext cx="16375" cy="8200"/>
            </a:xfrm>
            <a:custGeom>
              <a:rect b="b" l="l" r="r" t="t"/>
              <a:pathLst>
                <a:path extrusionOk="0" h="328" w="655">
                  <a:moveTo>
                    <a:pt x="0" y="0"/>
                  </a:moveTo>
                  <a:cubicBezTo>
                    <a:pt x="133" y="0"/>
                    <a:pt x="275" y="112"/>
                    <a:pt x="411" y="147"/>
                  </a:cubicBezTo>
                  <a:lnTo>
                    <a:pt x="411" y="147"/>
                  </a:lnTo>
                  <a:cubicBezTo>
                    <a:pt x="261" y="61"/>
                    <a:pt x="98" y="0"/>
                    <a:pt x="0" y="0"/>
                  </a:cubicBezTo>
                  <a:close/>
                  <a:moveTo>
                    <a:pt x="411" y="147"/>
                  </a:moveTo>
                  <a:cubicBezTo>
                    <a:pt x="503" y="200"/>
                    <a:pt x="590" y="263"/>
                    <a:pt x="654" y="327"/>
                  </a:cubicBezTo>
                  <a:lnTo>
                    <a:pt x="484" y="157"/>
                  </a:lnTo>
                  <a:cubicBezTo>
                    <a:pt x="460" y="157"/>
                    <a:pt x="435" y="153"/>
                    <a:pt x="411" y="147"/>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2" name="Google Shape;3812;p20"/>
            <p:cNvSpPr/>
            <p:nvPr/>
          </p:nvSpPr>
          <p:spPr>
            <a:xfrm>
              <a:off x="5788700" y="401675"/>
              <a:ext cx="20625" cy="12450"/>
            </a:xfrm>
            <a:custGeom>
              <a:rect b="b" l="l" r="r" t="t"/>
              <a:pathLst>
                <a:path extrusionOk="0" h="498" w="825">
                  <a:moveTo>
                    <a:pt x="1" y="0"/>
                  </a:moveTo>
                  <a:lnTo>
                    <a:pt x="171" y="170"/>
                  </a:lnTo>
                  <a:cubicBezTo>
                    <a:pt x="328" y="170"/>
                    <a:pt x="498" y="327"/>
                    <a:pt x="655" y="498"/>
                  </a:cubicBezTo>
                  <a:lnTo>
                    <a:pt x="825" y="498"/>
                  </a:lnTo>
                  <a:cubicBezTo>
                    <a:pt x="498" y="327"/>
                    <a:pt x="328" y="170"/>
                    <a:pt x="1" y="0"/>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3" name="Google Shape;3813;p20"/>
            <p:cNvSpPr/>
            <p:nvPr/>
          </p:nvSpPr>
          <p:spPr>
            <a:xfrm>
              <a:off x="6389925" y="945675"/>
              <a:ext cx="16350" cy="24450"/>
            </a:xfrm>
            <a:custGeom>
              <a:rect b="b" l="l" r="r" t="t"/>
              <a:pathLst>
                <a:path extrusionOk="0" h="978" w="654">
                  <a:moveTo>
                    <a:pt x="1" y="0"/>
                  </a:moveTo>
                  <a:cubicBezTo>
                    <a:pt x="327" y="326"/>
                    <a:pt x="484" y="652"/>
                    <a:pt x="653" y="978"/>
                  </a:cubicBezTo>
                  <a:lnTo>
                    <a:pt x="653" y="978"/>
                  </a:lnTo>
                  <a:cubicBezTo>
                    <a:pt x="484" y="652"/>
                    <a:pt x="327" y="326"/>
                    <a:pt x="158" y="157"/>
                  </a:cubicBezTo>
                  <a:cubicBezTo>
                    <a:pt x="158" y="0"/>
                    <a:pt x="158" y="0"/>
                    <a:pt x="1" y="0"/>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4" name="Google Shape;3814;p20"/>
            <p:cNvSpPr/>
            <p:nvPr/>
          </p:nvSpPr>
          <p:spPr>
            <a:xfrm>
              <a:off x="5927725" y="483450"/>
              <a:ext cx="16375" cy="12450"/>
            </a:xfrm>
            <a:custGeom>
              <a:rect b="b" l="l" r="r" t="t"/>
              <a:pathLst>
                <a:path extrusionOk="0" h="498" w="655">
                  <a:moveTo>
                    <a:pt x="1" y="1"/>
                  </a:moveTo>
                  <a:lnTo>
                    <a:pt x="171" y="171"/>
                  </a:lnTo>
                  <a:cubicBezTo>
                    <a:pt x="188" y="171"/>
                    <a:pt x="206" y="173"/>
                    <a:pt x="224" y="176"/>
                  </a:cubicBezTo>
                  <a:lnTo>
                    <a:pt x="224" y="176"/>
                  </a:lnTo>
                  <a:cubicBezTo>
                    <a:pt x="140" y="119"/>
                    <a:pt x="60" y="60"/>
                    <a:pt x="1" y="1"/>
                  </a:cubicBezTo>
                  <a:close/>
                  <a:moveTo>
                    <a:pt x="224" y="176"/>
                  </a:moveTo>
                  <a:cubicBezTo>
                    <a:pt x="380" y="283"/>
                    <a:pt x="553" y="387"/>
                    <a:pt x="655" y="498"/>
                  </a:cubicBezTo>
                  <a:cubicBezTo>
                    <a:pt x="515" y="347"/>
                    <a:pt x="366" y="206"/>
                    <a:pt x="224" y="176"/>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5" name="Google Shape;3815;p20"/>
            <p:cNvSpPr/>
            <p:nvPr/>
          </p:nvSpPr>
          <p:spPr>
            <a:xfrm>
              <a:off x="6410225" y="974125"/>
              <a:ext cx="32725" cy="53350"/>
            </a:xfrm>
            <a:custGeom>
              <a:rect b="b" l="l" r="r" t="t"/>
              <a:pathLst>
                <a:path extrusionOk="0" h="2134" w="1309">
                  <a:moveTo>
                    <a:pt x="0" y="0"/>
                  </a:moveTo>
                  <a:lnTo>
                    <a:pt x="0" y="0"/>
                  </a:lnTo>
                  <a:cubicBezTo>
                    <a:pt x="497" y="825"/>
                    <a:pt x="982" y="1479"/>
                    <a:pt x="1309" y="2133"/>
                  </a:cubicBezTo>
                  <a:cubicBezTo>
                    <a:pt x="982" y="1479"/>
                    <a:pt x="497" y="655"/>
                    <a:pt x="0" y="0"/>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6" name="Google Shape;3816;p20"/>
            <p:cNvSpPr/>
            <p:nvPr/>
          </p:nvSpPr>
          <p:spPr>
            <a:xfrm>
              <a:off x="5298025" y="250550"/>
              <a:ext cx="12450" cy="25"/>
            </a:xfrm>
            <a:custGeom>
              <a:rect b="b" l="l" r="r" t="t"/>
              <a:pathLst>
                <a:path extrusionOk="0" h="1" w="498">
                  <a:moveTo>
                    <a:pt x="498" y="0"/>
                  </a:moveTo>
                  <a:lnTo>
                    <a:pt x="328" y="0"/>
                  </a:lnTo>
                  <a:lnTo>
                    <a:pt x="1" y="0"/>
                  </a:ln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7" name="Google Shape;3817;p20"/>
            <p:cNvSpPr/>
            <p:nvPr/>
          </p:nvSpPr>
          <p:spPr>
            <a:xfrm>
              <a:off x="4746200" y="254475"/>
              <a:ext cx="273800" cy="268600"/>
            </a:xfrm>
            <a:custGeom>
              <a:rect b="b" l="l" r="r" t="t"/>
              <a:pathLst>
                <a:path extrusionOk="0" h="10744" w="10952">
                  <a:moveTo>
                    <a:pt x="4410" y="0"/>
                  </a:moveTo>
                  <a:cubicBezTo>
                    <a:pt x="2774" y="170"/>
                    <a:pt x="1465" y="497"/>
                    <a:pt x="0" y="825"/>
                  </a:cubicBezTo>
                  <a:cubicBezTo>
                    <a:pt x="0" y="825"/>
                    <a:pt x="157" y="825"/>
                    <a:pt x="327" y="982"/>
                  </a:cubicBezTo>
                  <a:cubicBezTo>
                    <a:pt x="811" y="1309"/>
                    <a:pt x="1636" y="1636"/>
                    <a:pt x="2120" y="2133"/>
                  </a:cubicBezTo>
                  <a:cubicBezTo>
                    <a:pt x="2617" y="2944"/>
                    <a:pt x="2290" y="3926"/>
                    <a:pt x="2120" y="4907"/>
                  </a:cubicBezTo>
                  <a:cubicBezTo>
                    <a:pt x="1793" y="5731"/>
                    <a:pt x="1465" y="6543"/>
                    <a:pt x="1308" y="7367"/>
                  </a:cubicBezTo>
                  <a:cubicBezTo>
                    <a:pt x="1138" y="8021"/>
                    <a:pt x="981" y="8505"/>
                    <a:pt x="811" y="9159"/>
                  </a:cubicBezTo>
                  <a:cubicBezTo>
                    <a:pt x="811" y="9715"/>
                    <a:pt x="934" y="10743"/>
                    <a:pt x="2174" y="10743"/>
                  </a:cubicBezTo>
                  <a:cubicBezTo>
                    <a:pt x="2394" y="10743"/>
                    <a:pt x="2649" y="10711"/>
                    <a:pt x="2944" y="10638"/>
                  </a:cubicBezTo>
                  <a:cubicBezTo>
                    <a:pt x="4580" y="10141"/>
                    <a:pt x="6372" y="9814"/>
                    <a:pt x="8008" y="9330"/>
                  </a:cubicBezTo>
                  <a:cubicBezTo>
                    <a:pt x="8662" y="9159"/>
                    <a:pt x="8989" y="8675"/>
                    <a:pt x="9159" y="8021"/>
                  </a:cubicBezTo>
                  <a:lnTo>
                    <a:pt x="9316" y="7851"/>
                  </a:lnTo>
                  <a:cubicBezTo>
                    <a:pt x="9316" y="7694"/>
                    <a:pt x="9643" y="7367"/>
                    <a:pt x="9813" y="7197"/>
                  </a:cubicBezTo>
                  <a:cubicBezTo>
                    <a:pt x="10298" y="6713"/>
                    <a:pt x="10952" y="6215"/>
                    <a:pt x="10952" y="5561"/>
                  </a:cubicBezTo>
                  <a:cubicBezTo>
                    <a:pt x="10952" y="5077"/>
                    <a:pt x="10625" y="4580"/>
                    <a:pt x="10141" y="4253"/>
                  </a:cubicBezTo>
                  <a:cubicBezTo>
                    <a:pt x="9643" y="3926"/>
                    <a:pt x="9159" y="3769"/>
                    <a:pt x="8505" y="3598"/>
                  </a:cubicBezTo>
                  <a:cubicBezTo>
                    <a:pt x="6869" y="2944"/>
                    <a:pt x="5234" y="1636"/>
                    <a:pt x="441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8" name="Google Shape;3818;p20"/>
            <p:cNvSpPr/>
            <p:nvPr/>
          </p:nvSpPr>
          <p:spPr>
            <a:xfrm>
              <a:off x="3110625" y="5018250"/>
              <a:ext cx="36650" cy="24550"/>
            </a:xfrm>
            <a:custGeom>
              <a:rect b="b" l="l" r="r" t="t"/>
              <a:pathLst>
                <a:path extrusionOk="0" h="982" w="1466">
                  <a:moveTo>
                    <a:pt x="1466" y="982"/>
                  </a:moveTo>
                  <a:lnTo>
                    <a:pt x="0"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9" name="Google Shape;3819;p20"/>
            <p:cNvSpPr/>
            <p:nvPr/>
          </p:nvSpPr>
          <p:spPr>
            <a:xfrm>
              <a:off x="3249650" y="5120300"/>
              <a:ext cx="8200" cy="4275"/>
            </a:xfrm>
            <a:custGeom>
              <a:rect b="b" l="l" r="r" t="t"/>
              <a:pathLst>
                <a:path extrusionOk="0" h="171" w="328">
                  <a:moveTo>
                    <a:pt x="327" y="171"/>
                  </a:moveTo>
                  <a:lnTo>
                    <a:pt x="327" y="171"/>
                  </a:lnTo>
                  <a:cubicBezTo>
                    <a:pt x="157" y="171"/>
                    <a:pt x="0" y="1"/>
                    <a:pt x="0" y="1"/>
                  </a:cubicBezTo>
                  <a:cubicBezTo>
                    <a:pt x="0" y="1"/>
                    <a:pt x="157" y="171"/>
                    <a:pt x="327" y="171"/>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0" name="Google Shape;3820;p20"/>
            <p:cNvSpPr/>
            <p:nvPr/>
          </p:nvSpPr>
          <p:spPr>
            <a:xfrm>
              <a:off x="3179975" y="5067325"/>
              <a:ext cx="32725" cy="24550"/>
            </a:xfrm>
            <a:custGeom>
              <a:rect b="b" l="l" r="r" t="t"/>
              <a:pathLst>
                <a:path extrusionOk="0" h="982" w="1309">
                  <a:moveTo>
                    <a:pt x="1309" y="981"/>
                  </a:moveTo>
                  <a:cubicBezTo>
                    <a:pt x="824" y="654"/>
                    <a:pt x="497" y="327"/>
                    <a:pt x="0" y="0"/>
                  </a:cubicBezTo>
                  <a:cubicBezTo>
                    <a:pt x="497" y="327"/>
                    <a:pt x="824" y="654"/>
                    <a:pt x="1309" y="981"/>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1" name="Google Shape;3821;p20"/>
            <p:cNvSpPr/>
            <p:nvPr/>
          </p:nvSpPr>
          <p:spPr>
            <a:xfrm>
              <a:off x="984375" y="2666950"/>
              <a:ext cx="2751700" cy="2338900"/>
            </a:xfrm>
            <a:custGeom>
              <a:rect b="b" l="l" r="r" t="t"/>
              <a:pathLst>
                <a:path extrusionOk="0" h="93556" w="110068">
                  <a:moveTo>
                    <a:pt x="2617" y="0"/>
                  </a:moveTo>
                  <a:cubicBezTo>
                    <a:pt x="1466" y="0"/>
                    <a:pt x="812" y="982"/>
                    <a:pt x="158" y="1806"/>
                  </a:cubicBezTo>
                  <a:lnTo>
                    <a:pt x="1" y="1963"/>
                  </a:lnTo>
                  <a:cubicBezTo>
                    <a:pt x="2290" y="8348"/>
                    <a:pt x="5234" y="14393"/>
                    <a:pt x="8990" y="20608"/>
                  </a:cubicBezTo>
                  <a:cubicBezTo>
                    <a:pt x="9814" y="21760"/>
                    <a:pt x="10625" y="22741"/>
                    <a:pt x="11934" y="23553"/>
                  </a:cubicBezTo>
                  <a:cubicBezTo>
                    <a:pt x="13739" y="24704"/>
                    <a:pt x="16029" y="25515"/>
                    <a:pt x="18149" y="25685"/>
                  </a:cubicBezTo>
                  <a:cubicBezTo>
                    <a:pt x="18803" y="25685"/>
                    <a:pt x="19627" y="25685"/>
                    <a:pt x="20112" y="25188"/>
                  </a:cubicBezTo>
                  <a:cubicBezTo>
                    <a:pt x="20609" y="24534"/>
                    <a:pt x="20282" y="23553"/>
                    <a:pt x="20936" y="22898"/>
                  </a:cubicBezTo>
                  <a:cubicBezTo>
                    <a:pt x="21127" y="22707"/>
                    <a:pt x="21361" y="22627"/>
                    <a:pt x="21611" y="22627"/>
                  </a:cubicBezTo>
                  <a:cubicBezTo>
                    <a:pt x="22215" y="22627"/>
                    <a:pt x="22920" y="23090"/>
                    <a:pt x="23383" y="23553"/>
                  </a:cubicBezTo>
                  <a:cubicBezTo>
                    <a:pt x="26654" y="26824"/>
                    <a:pt x="27805" y="32712"/>
                    <a:pt x="24861" y="36310"/>
                  </a:cubicBezTo>
                  <a:cubicBezTo>
                    <a:pt x="24037" y="37134"/>
                    <a:pt x="23383" y="38116"/>
                    <a:pt x="22728" y="39097"/>
                  </a:cubicBezTo>
                  <a:cubicBezTo>
                    <a:pt x="38273" y="56918"/>
                    <a:pt x="59535" y="74582"/>
                    <a:pt x="84553" y="93555"/>
                  </a:cubicBezTo>
                  <a:cubicBezTo>
                    <a:pt x="85207" y="93071"/>
                    <a:pt x="85861" y="92574"/>
                    <a:pt x="86359" y="92247"/>
                  </a:cubicBezTo>
                  <a:cubicBezTo>
                    <a:pt x="86516" y="92090"/>
                    <a:pt x="86686" y="92090"/>
                    <a:pt x="86686" y="91920"/>
                  </a:cubicBezTo>
                  <a:cubicBezTo>
                    <a:pt x="88648" y="90454"/>
                    <a:pt x="90611" y="89146"/>
                    <a:pt x="92574" y="87667"/>
                  </a:cubicBezTo>
                  <a:lnTo>
                    <a:pt x="92574" y="87340"/>
                  </a:lnTo>
                  <a:cubicBezTo>
                    <a:pt x="92574" y="85875"/>
                    <a:pt x="93555" y="84396"/>
                    <a:pt x="94864" y="84239"/>
                  </a:cubicBezTo>
                  <a:cubicBezTo>
                    <a:pt x="95027" y="84317"/>
                    <a:pt x="95191" y="84357"/>
                    <a:pt x="95354" y="84357"/>
                  </a:cubicBezTo>
                  <a:cubicBezTo>
                    <a:pt x="95518" y="84357"/>
                    <a:pt x="95681" y="84317"/>
                    <a:pt x="95845" y="84239"/>
                  </a:cubicBezTo>
                  <a:cubicBezTo>
                    <a:pt x="96172" y="84069"/>
                    <a:pt x="96826" y="82930"/>
                    <a:pt x="97481" y="82433"/>
                  </a:cubicBezTo>
                  <a:cubicBezTo>
                    <a:pt x="98292" y="81779"/>
                    <a:pt x="99273" y="81125"/>
                    <a:pt x="100097" y="80471"/>
                  </a:cubicBezTo>
                  <a:cubicBezTo>
                    <a:pt x="101079" y="79816"/>
                    <a:pt x="101890" y="79162"/>
                    <a:pt x="102714" y="78351"/>
                  </a:cubicBezTo>
                  <a:cubicBezTo>
                    <a:pt x="103526" y="77527"/>
                    <a:pt x="104180" y="76545"/>
                    <a:pt x="104507" y="75407"/>
                  </a:cubicBezTo>
                  <a:cubicBezTo>
                    <a:pt x="105161" y="71154"/>
                    <a:pt x="103853" y="66405"/>
                    <a:pt x="104350" y="62152"/>
                  </a:cubicBezTo>
                  <a:cubicBezTo>
                    <a:pt x="104834" y="57415"/>
                    <a:pt x="106470" y="52666"/>
                    <a:pt x="109087" y="48740"/>
                  </a:cubicBezTo>
                  <a:cubicBezTo>
                    <a:pt x="110068" y="47275"/>
                    <a:pt x="109741" y="45142"/>
                    <a:pt x="109087" y="43677"/>
                  </a:cubicBezTo>
                  <a:cubicBezTo>
                    <a:pt x="108275" y="41714"/>
                    <a:pt x="106313" y="40563"/>
                    <a:pt x="104350" y="39581"/>
                  </a:cubicBezTo>
                  <a:cubicBezTo>
                    <a:pt x="101890" y="38116"/>
                    <a:pt x="99273" y="36807"/>
                    <a:pt x="96499" y="36637"/>
                  </a:cubicBezTo>
                  <a:cubicBezTo>
                    <a:pt x="95140" y="36637"/>
                    <a:pt x="93789" y="36919"/>
                    <a:pt x="92434" y="36919"/>
                  </a:cubicBezTo>
                  <a:cubicBezTo>
                    <a:pt x="91988" y="36919"/>
                    <a:pt x="91542" y="36888"/>
                    <a:pt x="91095" y="36807"/>
                  </a:cubicBezTo>
                  <a:cubicBezTo>
                    <a:pt x="89303" y="36480"/>
                    <a:pt x="87824" y="35499"/>
                    <a:pt x="86359" y="34674"/>
                  </a:cubicBezTo>
                  <a:cubicBezTo>
                    <a:pt x="85405" y="34274"/>
                    <a:pt x="84461" y="33980"/>
                    <a:pt x="83511" y="33980"/>
                  </a:cubicBezTo>
                  <a:cubicBezTo>
                    <a:pt x="83314" y="33980"/>
                    <a:pt x="83116" y="33993"/>
                    <a:pt x="82917" y="34020"/>
                  </a:cubicBezTo>
                  <a:lnTo>
                    <a:pt x="82760" y="34020"/>
                  </a:lnTo>
                  <a:cubicBezTo>
                    <a:pt x="82530" y="34071"/>
                    <a:pt x="82316" y="34094"/>
                    <a:pt x="82117" y="34094"/>
                  </a:cubicBezTo>
                  <a:cubicBezTo>
                    <a:pt x="81033" y="34094"/>
                    <a:pt x="80369" y="33408"/>
                    <a:pt x="79816" y="32712"/>
                  </a:cubicBezTo>
                  <a:cubicBezTo>
                    <a:pt x="79646" y="32555"/>
                    <a:pt x="79489" y="32228"/>
                    <a:pt x="79319" y="32058"/>
                  </a:cubicBezTo>
                  <a:cubicBezTo>
                    <a:pt x="78338" y="30919"/>
                    <a:pt x="77527" y="29611"/>
                    <a:pt x="76545" y="28459"/>
                  </a:cubicBezTo>
                  <a:cubicBezTo>
                    <a:pt x="74910" y="26340"/>
                    <a:pt x="73431" y="23723"/>
                    <a:pt x="70814" y="22741"/>
                  </a:cubicBezTo>
                  <a:cubicBezTo>
                    <a:pt x="69366" y="22253"/>
                    <a:pt x="67857" y="22114"/>
                    <a:pt x="66290" y="22114"/>
                  </a:cubicBezTo>
                  <a:cubicBezTo>
                    <a:pt x="65209" y="22114"/>
                    <a:pt x="64101" y="22180"/>
                    <a:pt x="62963" y="22244"/>
                  </a:cubicBezTo>
                  <a:cubicBezTo>
                    <a:pt x="61655" y="22244"/>
                    <a:pt x="60190" y="21106"/>
                    <a:pt x="59038" y="20281"/>
                  </a:cubicBezTo>
                  <a:cubicBezTo>
                    <a:pt x="57573" y="18973"/>
                    <a:pt x="55937" y="17835"/>
                    <a:pt x="54302" y="16683"/>
                  </a:cubicBezTo>
                  <a:cubicBezTo>
                    <a:pt x="53804" y="16199"/>
                    <a:pt x="53150" y="15702"/>
                    <a:pt x="52993" y="15048"/>
                  </a:cubicBezTo>
                  <a:cubicBezTo>
                    <a:pt x="52666" y="14236"/>
                    <a:pt x="52993" y="13085"/>
                    <a:pt x="52339" y="12431"/>
                  </a:cubicBezTo>
                  <a:cubicBezTo>
                    <a:pt x="52131" y="12228"/>
                    <a:pt x="51838" y="12138"/>
                    <a:pt x="51532" y="12138"/>
                  </a:cubicBezTo>
                  <a:cubicBezTo>
                    <a:pt x="51107" y="12138"/>
                    <a:pt x="50658" y="12312"/>
                    <a:pt x="50376" y="12601"/>
                  </a:cubicBezTo>
                  <a:cubicBezTo>
                    <a:pt x="49722" y="13085"/>
                    <a:pt x="49395" y="13909"/>
                    <a:pt x="48898" y="14393"/>
                  </a:cubicBezTo>
                  <a:cubicBezTo>
                    <a:pt x="48169" y="15034"/>
                    <a:pt x="47190" y="15367"/>
                    <a:pt x="46239" y="15367"/>
                  </a:cubicBezTo>
                  <a:cubicBezTo>
                    <a:pt x="45481" y="15367"/>
                    <a:pt x="44741" y="15156"/>
                    <a:pt x="44161" y="14720"/>
                  </a:cubicBezTo>
                  <a:lnTo>
                    <a:pt x="43991" y="14720"/>
                  </a:lnTo>
                  <a:cubicBezTo>
                    <a:pt x="43664" y="14563"/>
                    <a:pt x="43507" y="14563"/>
                    <a:pt x="43337" y="14563"/>
                  </a:cubicBezTo>
                  <a:cubicBezTo>
                    <a:pt x="43098" y="14740"/>
                    <a:pt x="42795" y="14809"/>
                    <a:pt x="42474" y="14809"/>
                  </a:cubicBezTo>
                  <a:cubicBezTo>
                    <a:pt x="41916" y="14809"/>
                    <a:pt x="41305" y="14601"/>
                    <a:pt x="40890" y="14393"/>
                  </a:cubicBezTo>
                  <a:cubicBezTo>
                    <a:pt x="40066" y="13909"/>
                    <a:pt x="39254" y="13412"/>
                    <a:pt x="38430" y="13412"/>
                  </a:cubicBezTo>
                  <a:cubicBezTo>
                    <a:pt x="37619" y="13582"/>
                    <a:pt x="36964" y="14236"/>
                    <a:pt x="36637" y="14891"/>
                  </a:cubicBezTo>
                  <a:cubicBezTo>
                    <a:pt x="36343" y="15370"/>
                    <a:pt x="36109" y="15511"/>
                    <a:pt x="35966" y="15511"/>
                  </a:cubicBezTo>
                  <a:cubicBezTo>
                    <a:pt x="35868" y="15511"/>
                    <a:pt x="35813" y="15444"/>
                    <a:pt x="35813" y="15375"/>
                  </a:cubicBezTo>
                  <a:cubicBezTo>
                    <a:pt x="35656" y="15048"/>
                    <a:pt x="35486" y="14891"/>
                    <a:pt x="35486" y="14563"/>
                  </a:cubicBezTo>
                  <a:cubicBezTo>
                    <a:pt x="35378" y="13997"/>
                    <a:pt x="35035" y="13819"/>
                    <a:pt x="34725" y="13819"/>
                  </a:cubicBezTo>
                  <a:cubicBezTo>
                    <a:pt x="34584" y="13819"/>
                    <a:pt x="34450" y="13856"/>
                    <a:pt x="34348" y="13909"/>
                  </a:cubicBezTo>
                  <a:cubicBezTo>
                    <a:pt x="32058" y="14891"/>
                    <a:pt x="29925" y="16526"/>
                    <a:pt x="28617" y="18816"/>
                  </a:cubicBezTo>
                  <a:cubicBezTo>
                    <a:pt x="28132" y="19627"/>
                    <a:pt x="27635" y="20779"/>
                    <a:pt x="26824" y="21263"/>
                  </a:cubicBezTo>
                  <a:cubicBezTo>
                    <a:pt x="26299" y="21704"/>
                    <a:pt x="25680" y="21860"/>
                    <a:pt x="25042" y="21860"/>
                  </a:cubicBezTo>
                  <a:cubicBezTo>
                    <a:pt x="24488" y="21860"/>
                    <a:pt x="23918" y="21742"/>
                    <a:pt x="23383" y="21590"/>
                  </a:cubicBezTo>
                  <a:lnTo>
                    <a:pt x="23226" y="21590"/>
                  </a:lnTo>
                  <a:cubicBezTo>
                    <a:pt x="22587" y="21401"/>
                    <a:pt x="22071" y="21335"/>
                    <a:pt x="21652" y="21335"/>
                  </a:cubicBezTo>
                  <a:cubicBezTo>
                    <a:pt x="20998" y="21335"/>
                    <a:pt x="20577" y="21494"/>
                    <a:pt x="20282" y="21590"/>
                  </a:cubicBezTo>
                  <a:cubicBezTo>
                    <a:pt x="19489" y="21986"/>
                    <a:pt x="18633" y="22205"/>
                    <a:pt x="17791" y="22205"/>
                  </a:cubicBezTo>
                  <a:cubicBezTo>
                    <a:pt x="17243" y="22205"/>
                    <a:pt x="16702" y="22113"/>
                    <a:pt x="16186" y="21917"/>
                  </a:cubicBezTo>
                  <a:cubicBezTo>
                    <a:pt x="14721" y="21433"/>
                    <a:pt x="13739" y="19797"/>
                    <a:pt x="13569" y="18319"/>
                  </a:cubicBezTo>
                  <a:cubicBezTo>
                    <a:pt x="13242" y="16683"/>
                    <a:pt x="13412" y="15048"/>
                    <a:pt x="13412" y="13582"/>
                  </a:cubicBezTo>
                  <a:cubicBezTo>
                    <a:pt x="13569" y="11776"/>
                    <a:pt x="13242" y="9984"/>
                    <a:pt x="11934" y="9002"/>
                  </a:cubicBezTo>
                  <a:cubicBezTo>
                    <a:pt x="11170" y="8361"/>
                    <a:pt x="10209" y="8124"/>
                    <a:pt x="9204" y="8124"/>
                  </a:cubicBezTo>
                  <a:cubicBezTo>
                    <a:pt x="8917" y="8124"/>
                    <a:pt x="8626" y="8143"/>
                    <a:pt x="8335" y="8178"/>
                  </a:cubicBezTo>
                  <a:cubicBezTo>
                    <a:pt x="8178" y="8348"/>
                    <a:pt x="8008" y="8348"/>
                    <a:pt x="7851" y="8348"/>
                  </a:cubicBezTo>
                  <a:cubicBezTo>
                    <a:pt x="7851" y="8348"/>
                    <a:pt x="7681" y="8348"/>
                    <a:pt x="7524" y="8505"/>
                  </a:cubicBezTo>
                  <a:cubicBezTo>
                    <a:pt x="7354" y="8505"/>
                    <a:pt x="7197" y="8675"/>
                    <a:pt x="7027" y="8675"/>
                  </a:cubicBezTo>
                  <a:cubicBezTo>
                    <a:pt x="6311" y="8937"/>
                    <a:pt x="5829" y="9094"/>
                    <a:pt x="5508" y="9094"/>
                  </a:cubicBezTo>
                  <a:cubicBezTo>
                    <a:pt x="5025" y="9094"/>
                    <a:pt x="4907" y="8739"/>
                    <a:pt x="4907" y="7851"/>
                  </a:cubicBezTo>
                  <a:lnTo>
                    <a:pt x="4907" y="4253"/>
                  </a:lnTo>
                  <a:cubicBezTo>
                    <a:pt x="4907" y="3271"/>
                    <a:pt x="4907" y="2290"/>
                    <a:pt x="4580" y="1479"/>
                  </a:cubicBezTo>
                  <a:cubicBezTo>
                    <a:pt x="4253" y="654"/>
                    <a:pt x="3429" y="0"/>
                    <a:pt x="2617"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2" name="Google Shape;3822;p20"/>
            <p:cNvSpPr/>
            <p:nvPr/>
          </p:nvSpPr>
          <p:spPr>
            <a:xfrm>
              <a:off x="3098250" y="5005875"/>
              <a:ext cx="159600" cy="118700"/>
            </a:xfrm>
            <a:custGeom>
              <a:rect b="b" l="l" r="r" t="t"/>
              <a:pathLst>
                <a:path extrusionOk="0" h="4748" w="6384">
                  <a:moveTo>
                    <a:pt x="0" y="0"/>
                  </a:moveTo>
                  <a:lnTo>
                    <a:pt x="495" y="495"/>
                  </a:lnTo>
                  <a:lnTo>
                    <a:pt x="1536" y="1192"/>
                  </a:lnTo>
                  <a:lnTo>
                    <a:pt x="1536" y="1192"/>
                  </a:lnTo>
                  <a:cubicBezTo>
                    <a:pt x="1241" y="968"/>
                    <a:pt x="947" y="739"/>
                    <a:pt x="652" y="495"/>
                  </a:cubicBezTo>
                  <a:cubicBezTo>
                    <a:pt x="327" y="326"/>
                    <a:pt x="169" y="170"/>
                    <a:pt x="0" y="0"/>
                  </a:cubicBezTo>
                  <a:close/>
                  <a:moveTo>
                    <a:pt x="1536" y="1192"/>
                  </a:moveTo>
                  <a:cubicBezTo>
                    <a:pt x="2223" y="1715"/>
                    <a:pt x="2909" y="2208"/>
                    <a:pt x="3596" y="2785"/>
                  </a:cubicBezTo>
                  <a:cubicBezTo>
                    <a:pt x="4421" y="3439"/>
                    <a:pt x="5232" y="3924"/>
                    <a:pt x="5886" y="4578"/>
                  </a:cubicBezTo>
                  <a:cubicBezTo>
                    <a:pt x="6056" y="4578"/>
                    <a:pt x="6213" y="4748"/>
                    <a:pt x="6383" y="4748"/>
                  </a:cubicBezTo>
                  <a:cubicBezTo>
                    <a:pt x="6213" y="4748"/>
                    <a:pt x="6056" y="4578"/>
                    <a:pt x="6056" y="4578"/>
                  </a:cubicBezTo>
                  <a:cubicBezTo>
                    <a:pt x="5559" y="4251"/>
                    <a:pt x="5075" y="3924"/>
                    <a:pt x="4578" y="3439"/>
                  </a:cubicBezTo>
                  <a:cubicBezTo>
                    <a:pt x="4093" y="3112"/>
                    <a:pt x="3766" y="2785"/>
                    <a:pt x="3269" y="2458"/>
                  </a:cubicBezTo>
                  <a:cubicBezTo>
                    <a:pt x="2785" y="2131"/>
                    <a:pt x="2458" y="1804"/>
                    <a:pt x="1961" y="1477"/>
                  </a:cubicBezTo>
                  <a:lnTo>
                    <a:pt x="1536" y="1192"/>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3" name="Google Shape;3823;p20"/>
            <p:cNvSpPr/>
            <p:nvPr/>
          </p:nvSpPr>
          <p:spPr>
            <a:xfrm>
              <a:off x="3310800" y="4936475"/>
              <a:ext cx="25" cy="8200"/>
            </a:xfrm>
            <a:custGeom>
              <a:rect b="b" l="l" r="r" t="t"/>
              <a:pathLst>
                <a:path extrusionOk="0" h="328" w="1">
                  <a:moveTo>
                    <a:pt x="1" y="0"/>
                  </a:moveTo>
                  <a:lnTo>
                    <a:pt x="1" y="327"/>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4" name="Google Shape;3824;p20"/>
            <p:cNvSpPr/>
            <p:nvPr/>
          </p:nvSpPr>
          <p:spPr>
            <a:xfrm>
              <a:off x="3306875" y="4924050"/>
              <a:ext cx="3950" cy="8200"/>
            </a:xfrm>
            <a:custGeom>
              <a:rect b="b" l="l" r="r" t="t"/>
              <a:pathLst>
                <a:path extrusionOk="0" h="328" w="158">
                  <a:moveTo>
                    <a:pt x="1" y="0"/>
                  </a:moveTo>
                  <a:cubicBezTo>
                    <a:pt x="158" y="170"/>
                    <a:pt x="158" y="170"/>
                    <a:pt x="158" y="327"/>
                  </a:cubicBezTo>
                  <a:cubicBezTo>
                    <a:pt x="158" y="170"/>
                    <a:pt x="158" y="170"/>
                    <a:pt x="1" y="0"/>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5" name="Google Shape;3825;p20"/>
            <p:cNvSpPr/>
            <p:nvPr/>
          </p:nvSpPr>
          <p:spPr>
            <a:xfrm>
              <a:off x="3143325" y="4964925"/>
              <a:ext cx="8200" cy="8200"/>
            </a:xfrm>
            <a:custGeom>
              <a:rect b="b" l="l" r="r" t="t"/>
              <a:pathLst>
                <a:path extrusionOk="0" h="328" w="328">
                  <a:moveTo>
                    <a:pt x="1" y="328"/>
                  </a:moveTo>
                  <a:cubicBezTo>
                    <a:pt x="158" y="171"/>
                    <a:pt x="328" y="171"/>
                    <a:pt x="328" y="1"/>
                  </a:cubicBezTo>
                  <a:cubicBezTo>
                    <a:pt x="328" y="171"/>
                    <a:pt x="158" y="171"/>
                    <a:pt x="1" y="328"/>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6" name="Google Shape;3826;p20"/>
            <p:cNvSpPr/>
            <p:nvPr/>
          </p:nvSpPr>
          <p:spPr>
            <a:xfrm>
              <a:off x="3310800" y="4948575"/>
              <a:ext cx="25" cy="12450"/>
            </a:xfrm>
            <a:custGeom>
              <a:rect b="b" l="l" r="r" t="t"/>
              <a:pathLst>
                <a:path extrusionOk="0" h="498" w="1">
                  <a:moveTo>
                    <a:pt x="1" y="0"/>
                  </a:moveTo>
                  <a:lnTo>
                    <a:pt x="1" y="498"/>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7" name="Google Shape;3827;p20"/>
            <p:cNvSpPr/>
            <p:nvPr/>
          </p:nvSpPr>
          <p:spPr>
            <a:xfrm>
              <a:off x="971950" y="1469050"/>
              <a:ext cx="25" cy="25"/>
            </a:xfrm>
            <a:custGeom>
              <a:rect b="b" l="l" r="r" t="t"/>
              <a:pathLst>
                <a:path extrusionOk="0" h="1" w="1">
                  <a:moveTo>
                    <a:pt x="0" y="0"/>
                  </a:moveTo>
                  <a:lnTo>
                    <a:pt x="0"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8" name="Google Shape;3828;p20"/>
            <p:cNvSpPr/>
            <p:nvPr/>
          </p:nvSpPr>
          <p:spPr>
            <a:xfrm>
              <a:off x="878075" y="1959725"/>
              <a:ext cx="25" cy="3950"/>
            </a:xfrm>
            <a:custGeom>
              <a:rect b="b" l="l" r="r" t="t"/>
              <a:pathLst>
                <a:path extrusionOk="0" h="158" w="1">
                  <a:moveTo>
                    <a:pt x="0" y="157"/>
                  </a:moveTo>
                  <a:lnTo>
                    <a:pt x="0"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9" name="Google Shape;3829;p20"/>
            <p:cNvSpPr/>
            <p:nvPr/>
          </p:nvSpPr>
          <p:spPr>
            <a:xfrm>
              <a:off x="873825" y="1980000"/>
              <a:ext cx="4275" cy="8200"/>
            </a:xfrm>
            <a:custGeom>
              <a:rect b="b" l="l" r="r" t="t"/>
              <a:pathLst>
                <a:path extrusionOk="0" h="328" w="171">
                  <a:moveTo>
                    <a:pt x="0" y="328"/>
                  </a:moveTo>
                  <a:cubicBezTo>
                    <a:pt x="0" y="328"/>
                    <a:pt x="170" y="171"/>
                    <a:pt x="170" y="1"/>
                  </a:cubicBezTo>
                  <a:cubicBezTo>
                    <a:pt x="170" y="171"/>
                    <a:pt x="0" y="328"/>
                    <a:pt x="0" y="328"/>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0" name="Google Shape;3830;p20"/>
            <p:cNvSpPr/>
            <p:nvPr/>
          </p:nvSpPr>
          <p:spPr>
            <a:xfrm>
              <a:off x="873825" y="2004525"/>
              <a:ext cx="0" cy="8200"/>
            </a:xfrm>
            <a:custGeom>
              <a:rect b="b" l="l" r="r" t="t"/>
              <a:pathLst>
                <a:path extrusionOk="0" h="328" w="120000">
                  <a:moveTo>
                    <a:pt x="0" y="328"/>
                  </a:moveTo>
                  <a:lnTo>
                    <a:pt x="0" y="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1" name="Google Shape;3831;p20"/>
            <p:cNvSpPr/>
            <p:nvPr/>
          </p:nvSpPr>
          <p:spPr>
            <a:xfrm>
              <a:off x="873825" y="2029075"/>
              <a:ext cx="0" cy="8200"/>
            </a:xfrm>
            <a:custGeom>
              <a:rect b="b" l="l" r="r" t="t"/>
              <a:pathLst>
                <a:path extrusionOk="0" h="328" w="120000">
                  <a:moveTo>
                    <a:pt x="0" y="327"/>
                  </a:moveTo>
                  <a:lnTo>
                    <a:pt x="0"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2" name="Google Shape;3832;p20"/>
            <p:cNvSpPr/>
            <p:nvPr/>
          </p:nvSpPr>
          <p:spPr>
            <a:xfrm>
              <a:off x="873825" y="2082400"/>
              <a:ext cx="0" cy="25"/>
            </a:xfrm>
            <a:custGeom>
              <a:rect b="b" l="l" r="r" t="t"/>
              <a:pathLst>
                <a:path extrusionOk="0" h="1" w="120000">
                  <a:moveTo>
                    <a:pt x="0" y="0"/>
                  </a:moveTo>
                  <a:lnTo>
                    <a:pt x="0"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3" name="Google Shape;3833;p20"/>
            <p:cNvSpPr/>
            <p:nvPr/>
          </p:nvSpPr>
          <p:spPr>
            <a:xfrm>
              <a:off x="873825" y="2053600"/>
              <a:ext cx="0" cy="8200"/>
            </a:xfrm>
            <a:custGeom>
              <a:rect b="b" l="l" r="r" t="t"/>
              <a:pathLst>
                <a:path extrusionOk="0" h="328" w="120000">
                  <a:moveTo>
                    <a:pt x="0" y="328"/>
                  </a:moveTo>
                  <a:lnTo>
                    <a:pt x="0" y="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4" name="Google Shape;3834;p20"/>
            <p:cNvSpPr/>
            <p:nvPr/>
          </p:nvSpPr>
          <p:spPr>
            <a:xfrm>
              <a:off x="886250" y="1857325"/>
              <a:ext cx="25" cy="8200"/>
            </a:xfrm>
            <a:custGeom>
              <a:rect b="b" l="l" r="r" t="t"/>
              <a:pathLst>
                <a:path extrusionOk="0" h="328" w="1">
                  <a:moveTo>
                    <a:pt x="0" y="328"/>
                  </a:moveTo>
                  <a:lnTo>
                    <a:pt x="0" y="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5" name="Google Shape;3835;p20"/>
            <p:cNvSpPr/>
            <p:nvPr/>
          </p:nvSpPr>
          <p:spPr>
            <a:xfrm>
              <a:off x="882000" y="1881875"/>
              <a:ext cx="4275" cy="8200"/>
            </a:xfrm>
            <a:custGeom>
              <a:rect b="b" l="l" r="r" t="t"/>
              <a:pathLst>
                <a:path extrusionOk="0" h="328" w="171">
                  <a:moveTo>
                    <a:pt x="0" y="327"/>
                  </a:moveTo>
                  <a:cubicBezTo>
                    <a:pt x="0" y="170"/>
                    <a:pt x="0" y="0"/>
                    <a:pt x="170" y="0"/>
                  </a:cubicBezTo>
                  <a:cubicBezTo>
                    <a:pt x="0" y="0"/>
                    <a:pt x="0" y="170"/>
                    <a:pt x="0" y="327"/>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6" name="Google Shape;3836;p20"/>
            <p:cNvSpPr/>
            <p:nvPr/>
          </p:nvSpPr>
          <p:spPr>
            <a:xfrm>
              <a:off x="963775" y="1493575"/>
              <a:ext cx="25" cy="25"/>
            </a:xfrm>
            <a:custGeom>
              <a:rect b="b" l="l" r="r" t="t"/>
              <a:pathLst>
                <a:path extrusionOk="0" h="1" w="1">
                  <a:moveTo>
                    <a:pt x="0" y="1"/>
                  </a:move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7" name="Google Shape;3837;p20"/>
            <p:cNvSpPr/>
            <p:nvPr/>
          </p:nvSpPr>
          <p:spPr>
            <a:xfrm>
              <a:off x="882000" y="1906400"/>
              <a:ext cx="25" cy="4275"/>
            </a:xfrm>
            <a:custGeom>
              <a:rect b="b" l="l" r="r" t="t"/>
              <a:pathLst>
                <a:path extrusionOk="0" h="171" w="1">
                  <a:moveTo>
                    <a:pt x="0" y="171"/>
                  </a:moveTo>
                  <a:lnTo>
                    <a:pt x="0" y="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8" name="Google Shape;3838;p20"/>
            <p:cNvSpPr/>
            <p:nvPr/>
          </p:nvSpPr>
          <p:spPr>
            <a:xfrm>
              <a:off x="878075" y="1930925"/>
              <a:ext cx="25" cy="4275"/>
            </a:xfrm>
            <a:custGeom>
              <a:rect b="b" l="l" r="r" t="t"/>
              <a:pathLst>
                <a:path extrusionOk="0" h="171" w="1">
                  <a:moveTo>
                    <a:pt x="0" y="171"/>
                  </a:moveTo>
                  <a:lnTo>
                    <a:pt x="0" y="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9" name="Google Shape;3839;p20"/>
            <p:cNvSpPr/>
            <p:nvPr/>
          </p:nvSpPr>
          <p:spPr>
            <a:xfrm>
              <a:off x="935300" y="1587475"/>
              <a:ext cx="25" cy="4275"/>
            </a:xfrm>
            <a:custGeom>
              <a:rect b="b" l="l" r="r" t="t"/>
              <a:pathLst>
                <a:path extrusionOk="0" h="171" w="1">
                  <a:moveTo>
                    <a:pt x="1" y="170"/>
                  </a:move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0" name="Google Shape;3840;p20"/>
            <p:cNvSpPr/>
            <p:nvPr/>
          </p:nvSpPr>
          <p:spPr>
            <a:xfrm>
              <a:off x="906525" y="1710125"/>
              <a:ext cx="4275" cy="8200"/>
            </a:xfrm>
            <a:custGeom>
              <a:rect b="b" l="l" r="r" t="t"/>
              <a:pathLst>
                <a:path extrusionOk="0" h="328" w="171">
                  <a:moveTo>
                    <a:pt x="0" y="328"/>
                  </a:moveTo>
                  <a:cubicBezTo>
                    <a:pt x="0" y="171"/>
                    <a:pt x="171" y="171"/>
                    <a:pt x="171" y="1"/>
                  </a:cubicBezTo>
                  <a:cubicBezTo>
                    <a:pt x="171" y="171"/>
                    <a:pt x="0" y="171"/>
                    <a:pt x="0" y="328"/>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1" name="Google Shape;3841;p20"/>
            <p:cNvSpPr/>
            <p:nvPr/>
          </p:nvSpPr>
          <p:spPr>
            <a:xfrm>
              <a:off x="922875" y="1636525"/>
              <a:ext cx="25" cy="4275"/>
            </a:xfrm>
            <a:custGeom>
              <a:rect b="b" l="l" r="r" t="t"/>
              <a:pathLst>
                <a:path extrusionOk="0" h="171" w="1">
                  <a:moveTo>
                    <a:pt x="1" y="171"/>
                  </a:moveTo>
                  <a:lnTo>
                    <a:pt x="1" y="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2" name="Google Shape;3842;p20"/>
            <p:cNvSpPr/>
            <p:nvPr/>
          </p:nvSpPr>
          <p:spPr>
            <a:xfrm>
              <a:off x="898350" y="1759200"/>
              <a:ext cx="4275" cy="4275"/>
            </a:xfrm>
            <a:custGeom>
              <a:rect b="b" l="l" r="r" t="t"/>
              <a:pathLst>
                <a:path extrusionOk="0" h="171" w="171">
                  <a:moveTo>
                    <a:pt x="0" y="171"/>
                  </a:moveTo>
                  <a:lnTo>
                    <a:pt x="170"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3" name="Google Shape;3843;p20"/>
            <p:cNvSpPr/>
            <p:nvPr/>
          </p:nvSpPr>
          <p:spPr>
            <a:xfrm>
              <a:off x="931050" y="1612000"/>
              <a:ext cx="25" cy="4275"/>
            </a:xfrm>
            <a:custGeom>
              <a:rect b="b" l="l" r="r" t="t"/>
              <a:pathLst>
                <a:path extrusionOk="0" h="171" w="1">
                  <a:moveTo>
                    <a:pt x="1" y="170"/>
                  </a:moveTo>
                  <a:lnTo>
                    <a:pt x="1"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4" name="Google Shape;3844;p20"/>
            <p:cNvSpPr/>
            <p:nvPr/>
          </p:nvSpPr>
          <p:spPr>
            <a:xfrm>
              <a:off x="943500" y="1567175"/>
              <a:ext cx="25" cy="25"/>
            </a:xfrm>
            <a:custGeom>
              <a:rect b="b" l="l" r="r" t="t"/>
              <a:pathLst>
                <a:path extrusionOk="0" h="1" w="1">
                  <a:moveTo>
                    <a:pt x="0" y="1"/>
                  </a:move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5" name="Google Shape;3845;p20"/>
            <p:cNvSpPr/>
            <p:nvPr/>
          </p:nvSpPr>
          <p:spPr>
            <a:xfrm>
              <a:off x="894425" y="1783725"/>
              <a:ext cx="3950" cy="4275"/>
            </a:xfrm>
            <a:custGeom>
              <a:rect b="b" l="l" r="r" t="t"/>
              <a:pathLst>
                <a:path extrusionOk="0" h="171" w="158">
                  <a:moveTo>
                    <a:pt x="0" y="171"/>
                  </a:moveTo>
                  <a:lnTo>
                    <a:pt x="157" y="1"/>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6" name="Google Shape;3846;p20"/>
            <p:cNvSpPr/>
            <p:nvPr/>
          </p:nvSpPr>
          <p:spPr>
            <a:xfrm>
              <a:off x="890175" y="1832800"/>
              <a:ext cx="25" cy="8200"/>
            </a:xfrm>
            <a:custGeom>
              <a:rect b="b" l="l" r="r" t="t"/>
              <a:pathLst>
                <a:path extrusionOk="0" h="328" w="1">
                  <a:moveTo>
                    <a:pt x="0" y="328"/>
                  </a:moveTo>
                  <a:lnTo>
                    <a:pt x="0" y="0"/>
                  </a:ln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7" name="Google Shape;3847;p20"/>
            <p:cNvSpPr/>
            <p:nvPr/>
          </p:nvSpPr>
          <p:spPr>
            <a:xfrm>
              <a:off x="902600" y="1734675"/>
              <a:ext cx="3950" cy="8200"/>
            </a:xfrm>
            <a:custGeom>
              <a:rect b="b" l="l" r="r" t="t"/>
              <a:pathLst>
                <a:path extrusionOk="0" h="328" w="158">
                  <a:moveTo>
                    <a:pt x="0" y="327"/>
                  </a:moveTo>
                  <a:cubicBezTo>
                    <a:pt x="0" y="170"/>
                    <a:pt x="157" y="0"/>
                    <a:pt x="157" y="0"/>
                  </a:cubicBezTo>
                  <a:cubicBezTo>
                    <a:pt x="157" y="0"/>
                    <a:pt x="0" y="170"/>
                    <a:pt x="0" y="327"/>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8" name="Google Shape;3848;p20"/>
            <p:cNvSpPr/>
            <p:nvPr/>
          </p:nvSpPr>
          <p:spPr>
            <a:xfrm>
              <a:off x="914700" y="1689850"/>
              <a:ext cx="25" cy="25"/>
            </a:xfrm>
            <a:custGeom>
              <a:rect b="b" l="l" r="r" t="t"/>
              <a:pathLst>
                <a:path extrusionOk="0" h="1" w="1">
                  <a:moveTo>
                    <a:pt x="1" y="0"/>
                  </a:move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9" name="Google Shape;3849;p20"/>
            <p:cNvSpPr/>
            <p:nvPr/>
          </p:nvSpPr>
          <p:spPr>
            <a:xfrm>
              <a:off x="2440025" y="1055175"/>
              <a:ext cx="53025" cy="90700"/>
            </a:xfrm>
            <a:custGeom>
              <a:rect b="b" l="l" r="r" t="t"/>
              <a:pathLst>
                <a:path extrusionOk="0" h="3628" w="2121">
                  <a:moveTo>
                    <a:pt x="314" y="0"/>
                  </a:moveTo>
                  <a:cubicBezTo>
                    <a:pt x="208" y="0"/>
                    <a:pt x="103" y="10"/>
                    <a:pt x="1" y="30"/>
                  </a:cubicBezTo>
                  <a:cubicBezTo>
                    <a:pt x="158" y="1181"/>
                    <a:pt x="328" y="2489"/>
                    <a:pt x="328" y="3628"/>
                  </a:cubicBezTo>
                  <a:cubicBezTo>
                    <a:pt x="655" y="3471"/>
                    <a:pt x="982" y="3144"/>
                    <a:pt x="1139" y="2817"/>
                  </a:cubicBezTo>
                  <a:cubicBezTo>
                    <a:pt x="1636" y="2319"/>
                    <a:pt x="2121" y="1835"/>
                    <a:pt x="1964" y="1181"/>
                  </a:cubicBezTo>
                  <a:cubicBezTo>
                    <a:pt x="1815" y="461"/>
                    <a:pt x="1047" y="0"/>
                    <a:pt x="314"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0" name="Google Shape;3850;p20"/>
            <p:cNvSpPr/>
            <p:nvPr/>
          </p:nvSpPr>
          <p:spPr>
            <a:xfrm>
              <a:off x="873825" y="270825"/>
              <a:ext cx="1938175" cy="2072800"/>
            </a:xfrm>
            <a:custGeom>
              <a:rect b="b" l="l" r="r" t="t"/>
              <a:pathLst>
                <a:path extrusionOk="0" h="82912" w="77527">
                  <a:moveTo>
                    <a:pt x="52992" y="0"/>
                  </a:moveTo>
                  <a:cubicBezTo>
                    <a:pt x="50873" y="498"/>
                    <a:pt x="48740" y="982"/>
                    <a:pt x="46777" y="1636"/>
                  </a:cubicBezTo>
                  <a:cubicBezTo>
                    <a:pt x="45312" y="3272"/>
                    <a:pt x="44658" y="5732"/>
                    <a:pt x="44330" y="8021"/>
                  </a:cubicBezTo>
                  <a:cubicBezTo>
                    <a:pt x="43833" y="10638"/>
                    <a:pt x="43506" y="13412"/>
                    <a:pt x="41714" y="15375"/>
                  </a:cubicBezTo>
                  <a:lnTo>
                    <a:pt x="39254" y="17338"/>
                  </a:lnTo>
                  <a:cubicBezTo>
                    <a:pt x="37945" y="18319"/>
                    <a:pt x="36964" y="19627"/>
                    <a:pt x="36310" y="21106"/>
                  </a:cubicBezTo>
                  <a:cubicBezTo>
                    <a:pt x="35904" y="21675"/>
                    <a:pt x="35659" y="21920"/>
                    <a:pt x="35515" y="21920"/>
                  </a:cubicBezTo>
                  <a:cubicBezTo>
                    <a:pt x="35371" y="21920"/>
                    <a:pt x="35328" y="21675"/>
                    <a:pt x="35328" y="21263"/>
                  </a:cubicBezTo>
                  <a:cubicBezTo>
                    <a:pt x="35328" y="21263"/>
                    <a:pt x="35328" y="21106"/>
                    <a:pt x="35171" y="20936"/>
                  </a:cubicBezTo>
                  <a:cubicBezTo>
                    <a:pt x="35001" y="19627"/>
                    <a:pt x="34517" y="18489"/>
                    <a:pt x="33536" y="17992"/>
                  </a:cubicBezTo>
                  <a:cubicBezTo>
                    <a:pt x="32554" y="17508"/>
                    <a:pt x="31403" y="17508"/>
                    <a:pt x="30422" y="17508"/>
                  </a:cubicBezTo>
                  <a:cubicBezTo>
                    <a:pt x="28132" y="17338"/>
                    <a:pt x="26012" y="16526"/>
                    <a:pt x="24206" y="15048"/>
                  </a:cubicBezTo>
                  <a:cubicBezTo>
                    <a:pt x="14890" y="23880"/>
                    <a:pt x="7851" y="35499"/>
                    <a:pt x="3925" y="47929"/>
                  </a:cubicBezTo>
                  <a:cubicBezTo>
                    <a:pt x="3768" y="48256"/>
                    <a:pt x="3598" y="48584"/>
                    <a:pt x="3598" y="48911"/>
                  </a:cubicBezTo>
                  <a:cubicBezTo>
                    <a:pt x="3271" y="49892"/>
                    <a:pt x="2944" y="50873"/>
                    <a:pt x="2787" y="51855"/>
                  </a:cubicBezTo>
                  <a:cubicBezTo>
                    <a:pt x="2617" y="52182"/>
                    <a:pt x="2617" y="52509"/>
                    <a:pt x="2460" y="52666"/>
                  </a:cubicBezTo>
                  <a:lnTo>
                    <a:pt x="2460" y="52836"/>
                  </a:lnTo>
                  <a:cubicBezTo>
                    <a:pt x="2460" y="53163"/>
                    <a:pt x="2290" y="53490"/>
                    <a:pt x="2290" y="53647"/>
                  </a:cubicBezTo>
                  <a:lnTo>
                    <a:pt x="2290" y="53817"/>
                  </a:lnTo>
                  <a:cubicBezTo>
                    <a:pt x="2133" y="54145"/>
                    <a:pt x="2133" y="54302"/>
                    <a:pt x="1963" y="54629"/>
                  </a:cubicBezTo>
                  <a:lnTo>
                    <a:pt x="1963" y="54799"/>
                  </a:lnTo>
                  <a:cubicBezTo>
                    <a:pt x="1806" y="55453"/>
                    <a:pt x="1806" y="56107"/>
                    <a:pt x="1636" y="56761"/>
                  </a:cubicBezTo>
                  <a:cubicBezTo>
                    <a:pt x="1479" y="57089"/>
                    <a:pt x="1479" y="57246"/>
                    <a:pt x="1479" y="57573"/>
                  </a:cubicBezTo>
                  <a:cubicBezTo>
                    <a:pt x="1479" y="57743"/>
                    <a:pt x="1308" y="57743"/>
                    <a:pt x="1308" y="57900"/>
                  </a:cubicBezTo>
                  <a:lnTo>
                    <a:pt x="1308" y="58554"/>
                  </a:lnTo>
                  <a:cubicBezTo>
                    <a:pt x="1308" y="58554"/>
                    <a:pt x="1151" y="58724"/>
                    <a:pt x="1151" y="58881"/>
                  </a:cubicBezTo>
                  <a:lnTo>
                    <a:pt x="1151" y="59535"/>
                  </a:lnTo>
                  <a:lnTo>
                    <a:pt x="981" y="59706"/>
                  </a:lnTo>
                  <a:lnTo>
                    <a:pt x="981" y="60517"/>
                  </a:lnTo>
                  <a:lnTo>
                    <a:pt x="824" y="60687"/>
                  </a:lnTo>
                  <a:cubicBezTo>
                    <a:pt x="824" y="61341"/>
                    <a:pt x="654" y="61995"/>
                    <a:pt x="654" y="62479"/>
                  </a:cubicBezTo>
                  <a:lnTo>
                    <a:pt x="654" y="62807"/>
                  </a:lnTo>
                  <a:cubicBezTo>
                    <a:pt x="497" y="62977"/>
                    <a:pt x="497" y="63304"/>
                    <a:pt x="497" y="63461"/>
                  </a:cubicBezTo>
                  <a:lnTo>
                    <a:pt x="497" y="63788"/>
                  </a:lnTo>
                  <a:lnTo>
                    <a:pt x="497" y="64442"/>
                  </a:lnTo>
                  <a:cubicBezTo>
                    <a:pt x="327" y="64442"/>
                    <a:pt x="327" y="64612"/>
                    <a:pt x="327" y="64769"/>
                  </a:cubicBezTo>
                  <a:lnTo>
                    <a:pt x="327" y="65424"/>
                  </a:lnTo>
                  <a:lnTo>
                    <a:pt x="327" y="65594"/>
                  </a:lnTo>
                  <a:cubicBezTo>
                    <a:pt x="327" y="65921"/>
                    <a:pt x="327" y="66078"/>
                    <a:pt x="170" y="66405"/>
                  </a:cubicBezTo>
                  <a:lnTo>
                    <a:pt x="170" y="66575"/>
                  </a:lnTo>
                  <a:lnTo>
                    <a:pt x="170" y="67556"/>
                  </a:lnTo>
                  <a:lnTo>
                    <a:pt x="170" y="67713"/>
                  </a:lnTo>
                  <a:lnTo>
                    <a:pt x="170" y="68368"/>
                  </a:lnTo>
                  <a:cubicBezTo>
                    <a:pt x="170" y="68538"/>
                    <a:pt x="0" y="68695"/>
                    <a:pt x="0" y="68695"/>
                  </a:cubicBezTo>
                  <a:lnTo>
                    <a:pt x="0" y="69349"/>
                  </a:lnTo>
                  <a:lnTo>
                    <a:pt x="0" y="69676"/>
                  </a:lnTo>
                  <a:lnTo>
                    <a:pt x="0" y="70330"/>
                  </a:lnTo>
                  <a:lnTo>
                    <a:pt x="0" y="70657"/>
                  </a:lnTo>
                  <a:lnTo>
                    <a:pt x="0" y="71312"/>
                  </a:lnTo>
                  <a:lnTo>
                    <a:pt x="0" y="71639"/>
                  </a:lnTo>
                  <a:lnTo>
                    <a:pt x="0" y="72463"/>
                  </a:lnTo>
                  <a:cubicBezTo>
                    <a:pt x="0" y="74256"/>
                    <a:pt x="0" y="75891"/>
                    <a:pt x="170" y="77527"/>
                  </a:cubicBezTo>
                  <a:cubicBezTo>
                    <a:pt x="981" y="77200"/>
                    <a:pt x="1963" y="77200"/>
                    <a:pt x="2944" y="77200"/>
                  </a:cubicBezTo>
                  <a:cubicBezTo>
                    <a:pt x="3606" y="77336"/>
                    <a:pt x="4260" y="77574"/>
                    <a:pt x="4919" y="77574"/>
                  </a:cubicBezTo>
                  <a:cubicBezTo>
                    <a:pt x="5081" y="77574"/>
                    <a:pt x="5242" y="77560"/>
                    <a:pt x="5404" y="77527"/>
                  </a:cubicBezTo>
                  <a:cubicBezTo>
                    <a:pt x="6385" y="77200"/>
                    <a:pt x="7039" y="76061"/>
                    <a:pt x="7851" y="75407"/>
                  </a:cubicBezTo>
                  <a:cubicBezTo>
                    <a:pt x="8723" y="74535"/>
                    <a:pt x="9964" y="74135"/>
                    <a:pt x="11157" y="74135"/>
                  </a:cubicBezTo>
                  <a:cubicBezTo>
                    <a:pt x="11538" y="74135"/>
                    <a:pt x="11915" y="74176"/>
                    <a:pt x="12273" y="74256"/>
                  </a:cubicBezTo>
                  <a:cubicBezTo>
                    <a:pt x="12551" y="74353"/>
                    <a:pt x="12833" y="74447"/>
                    <a:pt x="13300" y="74447"/>
                  </a:cubicBezTo>
                  <a:cubicBezTo>
                    <a:pt x="13647" y="74447"/>
                    <a:pt x="14096" y="74395"/>
                    <a:pt x="14720" y="74256"/>
                  </a:cubicBezTo>
                  <a:lnTo>
                    <a:pt x="14890" y="74256"/>
                  </a:lnTo>
                  <a:cubicBezTo>
                    <a:pt x="15254" y="74109"/>
                    <a:pt x="15651" y="74028"/>
                    <a:pt x="16053" y="74028"/>
                  </a:cubicBezTo>
                  <a:cubicBezTo>
                    <a:pt x="16549" y="74028"/>
                    <a:pt x="17052" y="74151"/>
                    <a:pt x="17507" y="74426"/>
                  </a:cubicBezTo>
                  <a:cubicBezTo>
                    <a:pt x="19143" y="75237"/>
                    <a:pt x="19143" y="77370"/>
                    <a:pt x="19300" y="79005"/>
                  </a:cubicBezTo>
                  <a:cubicBezTo>
                    <a:pt x="19300" y="80144"/>
                    <a:pt x="19627" y="81295"/>
                    <a:pt x="20281" y="82106"/>
                  </a:cubicBezTo>
                  <a:cubicBezTo>
                    <a:pt x="20772" y="82597"/>
                    <a:pt x="21490" y="82912"/>
                    <a:pt x="22165" y="82912"/>
                  </a:cubicBezTo>
                  <a:cubicBezTo>
                    <a:pt x="22624" y="82912"/>
                    <a:pt x="23062" y="82767"/>
                    <a:pt x="23395" y="82433"/>
                  </a:cubicBezTo>
                  <a:cubicBezTo>
                    <a:pt x="24206" y="81622"/>
                    <a:pt x="23879" y="80314"/>
                    <a:pt x="23552" y="79162"/>
                  </a:cubicBezTo>
                  <a:cubicBezTo>
                    <a:pt x="23068" y="76716"/>
                    <a:pt x="22414" y="74256"/>
                    <a:pt x="22898" y="71809"/>
                  </a:cubicBezTo>
                  <a:cubicBezTo>
                    <a:pt x="23068" y="71482"/>
                    <a:pt x="23068" y="71155"/>
                    <a:pt x="23225" y="70827"/>
                  </a:cubicBezTo>
                  <a:cubicBezTo>
                    <a:pt x="22571" y="70657"/>
                    <a:pt x="22087" y="70173"/>
                    <a:pt x="21590" y="69846"/>
                  </a:cubicBezTo>
                  <a:cubicBezTo>
                    <a:pt x="14066" y="63788"/>
                    <a:pt x="16356" y="48584"/>
                    <a:pt x="26496" y="35983"/>
                  </a:cubicBezTo>
                  <a:cubicBezTo>
                    <a:pt x="33805" y="27025"/>
                    <a:pt x="43322" y="21722"/>
                    <a:pt x="50884" y="21722"/>
                  </a:cubicBezTo>
                  <a:cubicBezTo>
                    <a:pt x="53815" y="21722"/>
                    <a:pt x="56452" y="22519"/>
                    <a:pt x="58553" y="24207"/>
                  </a:cubicBezTo>
                  <a:cubicBezTo>
                    <a:pt x="59208" y="24861"/>
                    <a:pt x="59862" y="25515"/>
                    <a:pt x="60359" y="26170"/>
                  </a:cubicBezTo>
                  <a:cubicBezTo>
                    <a:pt x="60843" y="25686"/>
                    <a:pt x="61497" y="25188"/>
                    <a:pt x="62152" y="25031"/>
                  </a:cubicBezTo>
                  <a:cubicBezTo>
                    <a:pt x="62595" y="24835"/>
                    <a:pt x="63082" y="24741"/>
                    <a:pt x="63563" y="24741"/>
                  </a:cubicBezTo>
                  <a:cubicBezTo>
                    <a:pt x="64689" y="24741"/>
                    <a:pt x="65789" y="25253"/>
                    <a:pt x="66247" y="26170"/>
                  </a:cubicBezTo>
                  <a:cubicBezTo>
                    <a:pt x="66574" y="26824"/>
                    <a:pt x="66574" y="27805"/>
                    <a:pt x="66901" y="28459"/>
                  </a:cubicBezTo>
                  <a:cubicBezTo>
                    <a:pt x="67558" y="29784"/>
                    <a:pt x="68970" y="30147"/>
                    <a:pt x="70443" y="30147"/>
                  </a:cubicBezTo>
                  <a:cubicBezTo>
                    <a:pt x="70788" y="30147"/>
                    <a:pt x="71138" y="30127"/>
                    <a:pt x="71481" y="30095"/>
                  </a:cubicBezTo>
                  <a:cubicBezTo>
                    <a:pt x="72946" y="29938"/>
                    <a:pt x="74582" y="29611"/>
                    <a:pt x="75890" y="28630"/>
                  </a:cubicBezTo>
                  <a:cubicBezTo>
                    <a:pt x="77042" y="27648"/>
                    <a:pt x="77526" y="25686"/>
                    <a:pt x="76545" y="24377"/>
                  </a:cubicBezTo>
                  <a:cubicBezTo>
                    <a:pt x="76061" y="23723"/>
                    <a:pt x="75079" y="23396"/>
                    <a:pt x="74582" y="22899"/>
                  </a:cubicBezTo>
                  <a:cubicBezTo>
                    <a:pt x="73928" y="22244"/>
                    <a:pt x="73928" y="20936"/>
                    <a:pt x="74752" y="20609"/>
                  </a:cubicBezTo>
                  <a:cubicBezTo>
                    <a:pt x="75563" y="19797"/>
                    <a:pt x="74909" y="17835"/>
                    <a:pt x="74255" y="16683"/>
                  </a:cubicBezTo>
                  <a:cubicBezTo>
                    <a:pt x="73601" y="15545"/>
                    <a:pt x="72619" y="14891"/>
                    <a:pt x="71638" y="14066"/>
                  </a:cubicBezTo>
                  <a:cubicBezTo>
                    <a:pt x="70500" y="13255"/>
                    <a:pt x="69518" y="12601"/>
                    <a:pt x="68864" y="11449"/>
                  </a:cubicBezTo>
                  <a:cubicBezTo>
                    <a:pt x="68210" y="10311"/>
                    <a:pt x="68040" y="8833"/>
                    <a:pt x="67883" y="7524"/>
                  </a:cubicBezTo>
                  <a:cubicBezTo>
                    <a:pt x="67713" y="6543"/>
                    <a:pt x="67713" y="5561"/>
                    <a:pt x="67228" y="4750"/>
                  </a:cubicBezTo>
                  <a:cubicBezTo>
                    <a:pt x="66937" y="4015"/>
                    <a:pt x="66124" y="3415"/>
                    <a:pt x="65367" y="3415"/>
                  </a:cubicBezTo>
                  <a:cubicBezTo>
                    <a:pt x="65275" y="3415"/>
                    <a:pt x="65185" y="3423"/>
                    <a:pt x="65096" y="3442"/>
                  </a:cubicBezTo>
                  <a:cubicBezTo>
                    <a:pt x="64114" y="3599"/>
                    <a:pt x="63460" y="4423"/>
                    <a:pt x="62806" y="5234"/>
                  </a:cubicBezTo>
                  <a:cubicBezTo>
                    <a:pt x="62207" y="5989"/>
                    <a:pt x="61477" y="6733"/>
                    <a:pt x="60605" y="6733"/>
                  </a:cubicBezTo>
                  <a:cubicBezTo>
                    <a:pt x="60524" y="6733"/>
                    <a:pt x="60442" y="6726"/>
                    <a:pt x="60359" y="6713"/>
                  </a:cubicBezTo>
                  <a:cubicBezTo>
                    <a:pt x="59208" y="6543"/>
                    <a:pt x="58881" y="5404"/>
                    <a:pt x="58396" y="4423"/>
                  </a:cubicBezTo>
                  <a:cubicBezTo>
                    <a:pt x="57572" y="2617"/>
                    <a:pt x="55936" y="1152"/>
                    <a:pt x="53974" y="328"/>
                  </a:cubicBezTo>
                  <a:cubicBezTo>
                    <a:pt x="53647" y="171"/>
                    <a:pt x="53320" y="171"/>
                    <a:pt x="5299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1" name="Google Shape;3851;p20"/>
            <p:cNvSpPr/>
            <p:nvPr/>
          </p:nvSpPr>
          <p:spPr>
            <a:xfrm>
              <a:off x="5428875" y="2822325"/>
              <a:ext cx="25" cy="25"/>
            </a:xfrm>
            <a:custGeom>
              <a:rect b="b" l="l" r="r" t="t"/>
              <a:pathLst>
                <a:path extrusionOk="0" h="1" w="1">
                  <a:moveTo>
                    <a:pt x="0" y="0"/>
                  </a:moveTo>
                  <a:lnTo>
                    <a:pt x="0" y="0"/>
                  </a:lnTo>
                  <a:lnTo>
                    <a:pt x="0" y="0"/>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2" name="Google Shape;3852;p20"/>
            <p:cNvSpPr/>
            <p:nvPr/>
          </p:nvSpPr>
          <p:spPr>
            <a:xfrm>
              <a:off x="5796875" y="1407550"/>
              <a:ext cx="4275" cy="25"/>
            </a:xfrm>
            <a:custGeom>
              <a:rect b="b" l="l" r="r" t="t"/>
              <a:pathLst>
                <a:path extrusionOk="0" h="1" w="171">
                  <a:moveTo>
                    <a:pt x="171" y="0"/>
                  </a:moveTo>
                  <a:lnTo>
                    <a:pt x="1" y="0"/>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3" name="Google Shape;3853;p20"/>
            <p:cNvSpPr/>
            <p:nvPr/>
          </p:nvSpPr>
          <p:spPr>
            <a:xfrm>
              <a:off x="5801125" y="1411800"/>
              <a:ext cx="3950" cy="25"/>
            </a:xfrm>
            <a:custGeom>
              <a:rect b="b" l="l" r="r" t="t"/>
              <a:pathLst>
                <a:path extrusionOk="0" h="1" w="158">
                  <a:moveTo>
                    <a:pt x="158" y="1"/>
                  </a:move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4" name="Google Shape;3854;p20"/>
            <p:cNvSpPr/>
            <p:nvPr/>
          </p:nvSpPr>
          <p:spPr>
            <a:xfrm>
              <a:off x="5809300" y="1411800"/>
              <a:ext cx="25" cy="3950"/>
            </a:xfrm>
            <a:custGeom>
              <a:rect b="b" l="l" r="r" t="t"/>
              <a:pathLst>
                <a:path extrusionOk="0" h="158" w="1">
                  <a:moveTo>
                    <a:pt x="1" y="158"/>
                  </a:move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5" name="Google Shape;3855;p20"/>
            <p:cNvSpPr/>
            <p:nvPr/>
          </p:nvSpPr>
          <p:spPr>
            <a:xfrm>
              <a:off x="5776600" y="1399375"/>
              <a:ext cx="25" cy="25"/>
            </a:xfrm>
            <a:custGeom>
              <a:rect b="b" l="l" r="r" t="t"/>
              <a:pathLst>
                <a:path extrusionOk="0" h="1" w="1">
                  <a:moveTo>
                    <a:pt x="0" y="0"/>
                  </a:move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6" name="Google Shape;3856;p20"/>
            <p:cNvSpPr/>
            <p:nvPr/>
          </p:nvSpPr>
          <p:spPr>
            <a:xfrm>
              <a:off x="5805050" y="1411800"/>
              <a:ext cx="4275" cy="25"/>
            </a:xfrm>
            <a:custGeom>
              <a:rect b="b" l="l" r="r" t="t"/>
              <a:pathLst>
                <a:path extrusionOk="0" h="1" w="171">
                  <a:moveTo>
                    <a:pt x="171" y="1"/>
                  </a:move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7" name="Google Shape;3857;p20"/>
            <p:cNvSpPr/>
            <p:nvPr/>
          </p:nvSpPr>
          <p:spPr>
            <a:xfrm>
              <a:off x="5792950" y="1407550"/>
              <a:ext cx="3950" cy="25"/>
            </a:xfrm>
            <a:custGeom>
              <a:rect b="b" l="l" r="r" t="t"/>
              <a:pathLst>
                <a:path extrusionOk="0" h="1" w="158">
                  <a:moveTo>
                    <a:pt x="158" y="0"/>
                  </a:moveTo>
                  <a:lnTo>
                    <a:pt x="1" y="0"/>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8" name="Google Shape;3858;p20"/>
            <p:cNvSpPr/>
            <p:nvPr/>
          </p:nvSpPr>
          <p:spPr>
            <a:xfrm>
              <a:off x="5788700" y="1403625"/>
              <a:ext cx="4275" cy="3950"/>
            </a:xfrm>
            <a:custGeom>
              <a:rect b="b" l="l" r="r" t="t"/>
              <a:pathLst>
                <a:path extrusionOk="0" h="158" w="171">
                  <a:moveTo>
                    <a:pt x="171" y="157"/>
                  </a:moveTo>
                  <a:lnTo>
                    <a:pt x="1" y="0"/>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9" name="Google Shape;3859;p20"/>
            <p:cNvSpPr/>
            <p:nvPr/>
          </p:nvSpPr>
          <p:spPr>
            <a:xfrm>
              <a:off x="5474025" y="2855025"/>
              <a:ext cx="3950" cy="8200"/>
            </a:xfrm>
            <a:custGeom>
              <a:rect b="b" l="l" r="r" t="t"/>
              <a:pathLst>
                <a:path extrusionOk="0" h="328" w="158">
                  <a:moveTo>
                    <a:pt x="0" y="1"/>
                  </a:moveTo>
                  <a:cubicBezTo>
                    <a:pt x="0" y="171"/>
                    <a:pt x="0" y="171"/>
                    <a:pt x="157" y="328"/>
                  </a:cubicBezTo>
                  <a:cubicBezTo>
                    <a:pt x="0" y="171"/>
                    <a:pt x="0" y="171"/>
                    <a:pt x="0" y="1"/>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0" name="Google Shape;3860;p20"/>
            <p:cNvSpPr/>
            <p:nvPr/>
          </p:nvSpPr>
          <p:spPr>
            <a:xfrm>
              <a:off x="5428875" y="2822325"/>
              <a:ext cx="37000" cy="28800"/>
            </a:xfrm>
            <a:custGeom>
              <a:rect b="b" l="l" r="r" t="t"/>
              <a:pathLst>
                <a:path extrusionOk="0" h="1152" w="1480">
                  <a:moveTo>
                    <a:pt x="0" y="0"/>
                  </a:moveTo>
                  <a:lnTo>
                    <a:pt x="0" y="0"/>
                  </a:lnTo>
                  <a:cubicBezTo>
                    <a:pt x="498" y="328"/>
                    <a:pt x="982" y="655"/>
                    <a:pt x="1479" y="1152"/>
                  </a:cubicBezTo>
                  <a:cubicBezTo>
                    <a:pt x="982" y="655"/>
                    <a:pt x="498" y="328"/>
                    <a:pt x="0"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1" name="Google Shape;3861;p20"/>
            <p:cNvSpPr/>
            <p:nvPr/>
          </p:nvSpPr>
          <p:spPr>
            <a:xfrm>
              <a:off x="5477950" y="2863200"/>
              <a:ext cx="4275" cy="8225"/>
            </a:xfrm>
            <a:custGeom>
              <a:rect b="b" l="l" r="r" t="t"/>
              <a:pathLst>
                <a:path extrusionOk="0" h="329" w="171">
                  <a:moveTo>
                    <a:pt x="0" y="1"/>
                  </a:moveTo>
                  <a:cubicBezTo>
                    <a:pt x="0" y="171"/>
                    <a:pt x="170" y="171"/>
                    <a:pt x="170" y="328"/>
                  </a:cubicBezTo>
                  <a:cubicBezTo>
                    <a:pt x="170" y="171"/>
                    <a:pt x="0" y="171"/>
                    <a:pt x="0" y="1"/>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2" name="Google Shape;3862;p20"/>
            <p:cNvSpPr/>
            <p:nvPr/>
          </p:nvSpPr>
          <p:spPr>
            <a:xfrm>
              <a:off x="5784775" y="1403625"/>
              <a:ext cx="3950" cy="25"/>
            </a:xfrm>
            <a:custGeom>
              <a:rect b="b" l="l" r="r" t="t"/>
              <a:pathLst>
                <a:path extrusionOk="0" h="1" w="158">
                  <a:moveTo>
                    <a:pt x="158" y="0"/>
                  </a:moveTo>
                  <a:lnTo>
                    <a:pt x="0" y="0"/>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3" name="Google Shape;3863;p20"/>
            <p:cNvSpPr/>
            <p:nvPr/>
          </p:nvSpPr>
          <p:spPr>
            <a:xfrm>
              <a:off x="5817475" y="1415725"/>
              <a:ext cx="25" cy="25"/>
            </a:xfrm>
            <a:custGeom>
              <a:rect b="b" l="l" r="r" t="t"/>
              <a:pathLst>
                <a:path extrusionOk="0" h="1" w="1">
                  <a:moveTo>
                    <a:pt x="1" y="1"/>
                  </a:move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4" name="Google Shape;3864;p20"/>
            <p:cNvSpPr/>
            <p:nvPr/>
          </p:nvSpPr>
          <p:spPr>
            <a:xfrm>
              <a:off x="5465850" y="2851100"/>
              <a:ext cx="3950" cy="3950"/>
            </a:xfrm>
            <a:custGeom>
              <a:rect b="b" l="l" r="r" t="t"/>
              <a:pathLst>
                <a:path extrusionOk="0" h="158" w="158">
                  <a:moveTo>
                    <a:pt x="0" y="1"/>
                  </a:moveTo>
                  <a:cubicBezTo>
                    <a:pt x="157" y="1"/>
                    <a:pt x="157" y="158"/>
                    <a:pt x="157" y="158"/>
                  </a:cubicBezTo>
                  <a:cubicBezTo>
                    <a:pt x="157" y="158"/>
                    <a:pt x="157" y="1"/>
                    <a:pt x="0" y="1"/>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5" name="Google Shape;3865;p20"/>
            <p:cNvSpPr/>
            <p:nvPr/>
          </p:nvSpPr>
          <p:spPr>
            <a:xfrm>
              <a:off x="5813225" y="1415725"/>
              <a:ext cx="25" cy="25"/>
            </a:xfrm>
            <a:custGeom>
              <a:rect b="b" l="l" r="r" t="t"/>
              <a:pathLst>
                <a:path extrusionOk="0" h="1" w="1">
                  <a:moveTo>
                    <a:pt x="1" y="1"/>
                  </a:move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6" name="Google Shape;3866;p20"/>
            <p:cNvSpPr/>
            <p:nvPr/>
          </p:nvSpPr>
          <p:spPr>
            <a:xfrm>
              <a:off x="5780525" y="1399375"/>
              <a:ext cx="25" cy="4275"/>
            </a:xfrm>
            <a:custGeom>
              <a:rect b="b" l="l" r="r" t="t"/>
              <a:pathLst>
                <a:path extrusionOk="0" h="171" w="1">
                  <a:moveTo>
                    <a:pt x="0" y="170"/>
                  </a:moveTo>
                  <a:lnTo>
                    <a:pt x="0" y="0"/>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7" name="Google Shape;3867;p20"/>
            <p:cNvSpPr/>
            <p:nvPr/>
          </p:nvSpPr>
          <p:spPr>
            <a:xfrm>
              <a:off x="5817475" y="1415725"/>
              <a:ext cx="25" cy="25"/>
            </a:xfrm>
            <a:custGeom>
              <a:rect b="b" l="l" r="r" t="t"/>
              <a:pathLst>
                <a:path extrusionOk="0" h="1" w="1">
                  <a:moveTo>
                    <a:pt x="1" y="1"/>
                  </a:move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8" name="Google Shape;3868;p20"/>
            <p:cNvSpPr/>
            <p:nvPr/>
          </p:nvSpPr>
          <p:spPr>
            <a:xfrm>
              <a:off x="6017675" y="3693425"/>
              <a:ext cx="25" cy="25"/>
            </a:xfrm>
            <a:custGeom>
              <a:rect b="b" l="l" r="r" t="t"/>
              <a:pathLst>
                <a:path extrusionOk="0" h="1" w="1">
                  <a:moveTo>
                    <a:pt x="1" y="1"/>
                  </a:moveTo>
                  <a:lnTo>
                    <a:pt x="1" y="1"/>
                  </a:lnTo>
                  <a:lnTo>
                    <a:pt x="1" y="1"/>
                  </a:lnTo>
                  <a:lnTo>
                    <a:pt x="1" y="1"/>
                  </a:ln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9" name="Google Shape;3869;p20"/>
            <p:cNvSpPr/>
            <p:nvPr/>
          </p:nvSpPr>
          <p:spPr>
            <a:xfrm>
              <a:off x="6017675" y="3693425"/>
              <a:ext cx="25" cy="25"/>
            </a:xfrm>
            <a:custGeom>
              <a:rect b="b" l="l" r="r" t="t"/>
              <a:pathLst>
                <a:path extrusionOk="0" h="1" w="1">
                  <a:moveTo>
                    <a:pt x="1" y="1"/>
                  </a:move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0" name="Google Shape;3870;p20"/>
            <p:cNvSpPr/>
            <p:nvPr/>
          </p:nvSpPr>
          <p:spPr>
            <a:xfrm>
              <a:off x="6635275" y="1567175"/>
              <a:ext cx="3950" cy="3950"/>
            </a:xfrm>
            <a:custGeom>
              <a:rect b="b" l="l" r="r" t="t"/>
              <a:pathLst>
                <a:path extrusionOk="0" h="158" w="158">
                  <a:moveTo>
                    <a:pt x="0" y="1"/>
                  </a:moveTo>
                  <a:lnTo>
                    <a:pt x="0" y="158"/>
                  </a:lnTo>
                  <a:lnTo>
                    <a:pt x="157" y="158"/>
                  </a:lnTo>
                  <a:lnTo>
                    <a:pt x="0" y="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1" name="Google Shape;3871;p20"/>
            <p:cNvSpPr/>
            <p:nvPr/>
          </p:nvSpPr>
          <p:spPr>
            <a:xfrm>
              <a:off x="6103700" y="3595300"/>
              <a:ext cx="25" cy="25"/>
            </a:xfrm>
            <a:custGeom>
              <a:rect b="b" l="l" r="r" t="t"/>
              <a:pathLst>
                <a:path extrusionOk="0" h="1" w="1">
                  <a:moveTo>
                    <a:pt x="1" y="0"/>
                  </a:moveTo>
                  <a:lnTo>
                    <a:pt x="1" y="0"/>
                  </a:lnTo>
                  <a:lnTo>
                    <a:pt x="1" y="0"/>
                  </a:lnTo>
                  <a:lnTo>
                    <a:pt x="1" y="0"/>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2" name="Google Shape;3872;p20"/>
            <p:cNvSpPr/>
            <p:nvPr/>
          </p:nvSpPr>
          <p:spPr>
            <a:xfrm>
              <a:off x="6622850" y="1538400"/>
              <a:ext cx="8200" cy="16375"/>
            </a:xfrm>
            <a:custGeom>
              <a:rect b="b" l="l" r="r" t="t"/>
              <a:pathLst>
                <a:path extrusionOk="0" h="655" w="328">
                  <a:moveTo>
                    <a:pt x="327" y="655"/>
                  </a:moveTo>
                  <a:cubicBezTo>
                    <a:pt x="170" y="498"/>
                    <a:pt x="170" y="327"/>
                    <a:pt x="0" y="0"/>
                  </a:cubicBezTo>
                  <a:cubicBezTo>
                    <a:pt x="170" y="327"/>
                    <a:pt x="170" y="498"/>
                    <a:pt x="327" y="655"/>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3" name="Google Shape;3873;p20"/>
            <p:cNvSpPr/>
            <p:nvPr/>
          </p:nvSpPr>
          <p:spPr>
            <a:xfrm>
              <a:off x="6696450" y="1652875"/>
              <a:ext cx="25" cy="25"/>
            </a:xfrm>
            <a:custGeom>
              <a:rect b="b" l="l" r="r" t="t"/>
              <a:pathLst>
                <a:path extrusionOk="0" h="1" w="1">
                  <a:moveTo>
                    <a:pt x="0" y="1"/>
                  </a:moveTo>
                  <a:lnTo>
                    <a:pt x="0" y="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4" name="Google Shape;3874;p20"/>
            <p:cNvSpPr/>
            <p:nvPr/>
          </p:nvSpPr>
          <p:spPr>
            <a:xfrm>
              <a:off x="6144600" y="3546225"/>
              <a:ext cx="25" cy="25"/>
            </a:xfrm>
            <a:custGeom>
              <a:rect b="b" l="l" r="r" t="t"/>
              <a:pathLst>
                <a:path extrusionOk="0" h="1" w="1">
                  <a:moveTo>
                    <a:pt x="1" y="1"/>
                  </a:moveTo>
                  <a:lnTo>
                    <a:pt x="1" y="1"/>
                  </a:lnTo>
                  <a:lnTo>
                    <a:pt x="1" y="1"/>
                  </a:lnTo>
                  <a:lnTo>
                    <a:pt x="1" y="1"/>
                  </a:ln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5" name="Google Shape;3875;p20"/>
            <p:cNvSpPr/>
            <p:nvPr/>
          </p:nvSpPr>
          <p:spPr>
            <a:xfrm>
              <a:off x="6062825" y="3644375"/>
              <a:ext cx="25" cy="25"/>
            </a:xfrm>
            <a:custGeom>
              <a:rect b="b" l="l" r="r" t="t"/>
              <a:pathLst>
                <a:path extrusionOk="0" h="1" w="1">
                  <a:moveTo>
                    <a:pt x="0" y="0"/>
                  </a:moveTo>
                  <a:lnTo>
                    <a:pt x="0" y="0"/>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6" name="Google Shape;3876;p20"/>
            <p:cNvSpPr/>
            <p:nvPr/>
          </p:nvSpPr>
          <p:spPr>
            <a:xfrm>
              <a:off x="6717050" y="1767375"/>
              <a:ext cx="25" cy="4275"/>
            </a:xfrm>
            <a:custGeom>
              <a:rect b="b" l="l" r="r" t="t"/>
              <a:pathLst>
                <a:path extrusionOk="0" h="171" w="1">
                  <a:moveTo>
                    <a:pt x="0" y="1"/>
                  </a:moveTo>
                  <a:lnTo>
                    <a:pt x="0" y="17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7" name="Google Shape;3877;p20"/>
            <p:cNvSpPr/>
            <p:nvPr/>
          </p:nvSpPr>
          <p:spPr>
            <a:xfrm>
              <a:off x="6704625" y="1685600"/>
              <a:ext cx="25" cy="8200"/>
            </a:xfrm>
            <a:custGeom>
              <a:rect b="b" l="l" r="r" t="t"/>
              <a:pathLst>
                <a:path extrusionOk="0" h="328" w="1">
                  <a:moveTo>
                    <a:pt x="0" y="0"/>
                  </a:moveTo>
                  <a:lnTo>
                    <a:pt x="0" y="328"/>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8" name="Google Shape;3878;p20"/>
            <p:cNvSpPr/>
            <p:nvPr/>
          </p:nvSpPr>
          <p:spPr>
            <a:xfrm>
              <a:off x="5719350" y="1984250"/>
              <a:ext cx="3950" cy="28475"/>
            </a:xfrm>
            <a:custGeom>
              <a:rect b="b" l="l" r="r" t="t"/>
              <a:pathLst>
                <a:path extrusionOk="0" h="1139" w="158">
                  <a:moveTo>
                    <a:pt x="158" y="1"/>
                  </a:moveTo>
                  <a:cubicBezTo>
                    <a:pt x="158" y="328"/>
                    <a:pt x="158" y="655"/>
                    <a:pt x="1" y="1139"/>
                  </a:cubicBezTo>
                  <a:cubicBezTo>
                    <a:pt x="158" y="655"/>
                    <a:pt x="158" y="328"/>
                    <a:pt x="158" y="1"/>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9" name="Google Shape;3879;p20"/>
            <p:cNvSpPr/>
            <p:nvPr/>
          </p:nvSpPr>
          <p:spPr>
            <a:xfrm>
              <a:off x="5715100" y="2012725"/>
              <a:ext cx="4275" cy="32725"/>
            </a:xfrm>
            <a:custGeom>
              <a:rect b="b" l="l" r="r" t="t"/>
              <a:pathLst>
                <a:path extrusionOk="0" h="1309" w="171">
                  <a:moveTo>
                    <a:pt x="171" y="0"/>
                  </a:moveTo>
                  <a:cubicBezTo>
                    <a:pt x="171" y="497"/>
                    <a:pt x="171" y="981"/>
                    <a:pt x="0" y="1308"/>
                  </a:cubicBezTo>
                  <a:cubicBezTo>
                    <a:pt x="171" y="981"/>
                    <a:pt x="171" y="497"/>
                    <a:pt x="171"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0" name="Google Shape;3880;p20"/>
            <p:cNvSpPr/>
            <p:nvPr/>
          </p:nvSpPr>
          <p:spPr>
            <a:xfrm>
              <a:off x="5706925" y="2082400"/>
              <a:ext cx="4275" cy="28475"/>
            </a:xfrm>
            <a:custGeom>
              <a:rect b="b" l="l" r="r" t="t"/>
              <a:pathLst>
                <a:path extrusionOk="0" h="1139" w="171">
                  <a:moveTo>
                    <a:pt x="170" y="0"/>
                  </a:moveTo>
                  <a:cubicBezTo>
                    <a:pt x="0" y="484"/>
                    <a:pt x="0" y="811"/>
                    <a:pt x="0" y="1138"/>
                  </a:cubicBezTo>
                  <a:cubicBezTo>
                    <a:pt x="0" y="811"/>
                    <a:pt x="0" y="484"/>
                    <a:pt x="170"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1" name="Google Shape;3881;p20"/>
            <p:cNvSpPr/>
            <p:nvPr/>
          </p:nvSpPr>
          <p:spPr>
            <a:xfrm>
              <a:off x="5735700" y="1849150"/>
              <a:ext cx="25" cy="20650"/>
            </a:xfrm>
            <a:custGeom>
              <a:rect b="b" l="l" r="r" t="t"/>
              <a:pathLst>
                <a:path extrusionOk="0" h="826" w="1">
                  <a:moveTo>
                    <a:pt x="1" y="1"/>
                  </a:moveTo>
                  <a:lnTo>
                    <a:pt x="1" y="825"/>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2" name="Google Shape;3882;p20"/>
            <p:cNvSpPr/>
            <p:nvPr/>
          </p:nvSpPr>
          <p:spPr>
            <a:xfrm>
              <a:off x="5727525" y="1951550"/>
              <a:ext cx="25" cy="24550"/>
            </a:xfrm>
            <a:custGeom>
              <a:rect b="b" l="l" r="r" t="t"/>
              <a:pathLst>
                <a:path extrusionOk="0" h="982" w="1">
                  <a:moveTo>
                    <a:pt x="1" y="0"/>
                  </a:moveTo>
                  <a:lnTo>
                    <a:pt x="1" y="982"/>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3" name="Google Shape;3883;p20"/>
            <p:cNvSpPr/>
            <p:nvPr/>
          </p:nvSpPr>
          <p:spPr>
            <a:xfrm>
              <a:off x="5428875" y="2213225"/>
              <a:ext cx="253550" cy="609125"/>
            </a:xfrm>
            <a:custGeom>
              <a:rect b="b" l="l" r="r" t="t"/>
              <a:pathLst>
                <a:path extrusionOk="0" h="24365" w="10142">
                  <a:moveTo>
                    <a:pt x="10141" y="1"/>
                  </a:moveTo>
                  <a:cubicBezTo>
                    <a:pt x="8178" y="8336"/>
                    <a:pt x="4750" y="16514"/>
                    <a:pt x="0" y="24364"/>
                  </a:cubicBezTo>
                  <a:lnTo>
                    <a:pt x="0" y="24364"/>
                  </a:lnTo>
                  <a:cubicBezTo>
                    <a:pt x="4750" y="16514"/>
                    <a:pt x="8178" y="8336"/>
                    <a:pt x="10141" y="1"/>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4" name="Google Shape;3884;p20"/>
            <p:cNvSpPr/>
            <p:nvPr/>
          </p:nvSpPr>
          <p:spPr>
            <a:xfrm>
              <a:off x="5731450" y="1877950"/>
              <a:ext cx="25" cy="32725"/>
            </a:xfrm>
            <a:custGeom>
              <a:rect b="b" l="l" r="r" t="t"/>
              <a:pathLst>
                <a:path extrusionOk="0" h="1309" w="1">
                  <a:moveTo>
                    <a:pt x="1" y="0"/>
                  </a:moveTo>
                  <a:lnTo>
                    <a:pt x="1" y="1309"/>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5" name="Google Shape;3885;p20"/>
            <p:cNvSpPr/>
            <p:nvPr/>
          </p:nvSpPr>
          <p:spPr>
            <a:xfrm>
              <a:off x="5735700" y="1701950"/>
              <a:ext cx="25" cy="20625"/>
            </a:xfrm>
            <a:custGeom>
              <a:rect b="b" l="l" r="r" t="t"/>
              <a:pathLst>
                <a:path extrusionOk="0" h="825" w="1">
                  <a:moveTo>
                    <a:pt x="1" y="1"/>
                  </a:moveTo>
                  <a:lnTo>
                    <a:pt x="1" y="825"/>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6" name="Google Shape;3886;p20"/>
            <p:cNvSpPr/>
            <p:nvPr/>
          </p:nvSpPr>
          <p:spPr>
            <a:xfrm>
              <a:off x="5727525" y="1914575"/>
              <a:ext cx="3950" cy="28825"/>
            </a:xfrm>
            <a:custGeom>
              <a:rect b="b" l="l" r="r" t="t"/>
              <a:pathLst>
                <a:path extrusionOk="0" h="1153" w="158">
                  <a:moveTo>
                    <a:pt x="158" y="1"/>
                  </a:moveTo>
                  <a:cubicBezTo>
                    <a:pt x="158" y="328"/>
                    <a:pt x="158" y="655"/>
                    <a:pt x="1" y="1152"/>
                  </a:cubicBezTo>
                  <a:cubicBezTo>
                    <a:pt x="158" y="655"/>
                    <a:pt x="158" y="328"/>
                    <a:pt x="158" y="1"/>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7" name="Google Shape;3887;p20"/>
            <p:cNvSpPr/>
            <p:nvPr/>
          </p:nvSpPr>
          <p:spPr>
            <a:xfrm>
              <a:off x="5731450" y="1669250"/>
              <a:ext cx="4275" cy="24550"/>
            </a:xfrm>
            <a:custGeom>
              <a:rect b="b" l="l" r="r" t="t"/>
              <a:pathLst>
                <a:path extrusionOk="0" h="982" w="171">
                  <a:moveTo>
                    <a:pt x="1" y="0"/>
                  </a:moveTo>
                  <a:cubicBezTo>
                    <a:pt x="171" y="327"/>
                    <a:pt x="171" y="654"/>
                    <a:pt x="171" y="982"/>
                  </a:cubicBezTo>
                  <a:cubicBezTo>
                    <a:pt x="171" y="654"/>
                    <a:pt x="171" y="327"/>
                    <a:pt x="1"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8" name="Google Shape;3888;p20"/>
            <p:cNvSpPr/>
            <p:nvPr/>
          </p:nvSpPr>
          <p:spPr>
            <a:xfrm>
              <a:off x="5735700" y="1775550"/>
              <a:ext cx="25" cy="28825"/>
            </a:xfrm>
            <a:custGeom>
              <a:rect b="b" l="l" r="r" t="t"/>
              <a:pathLst>
                <a:path extrusionOk="0" h="1153" w="1">
                  <a:moveTo>
                    <a:pt x="1" y="1"/>
                  </a:moveTo>
                  <a:lnTo>
                    <a:pt x="1" y="1152"/>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9" name="Google Shape;3889;p20"/>
            <p:cNvSpPr/>
            <p:nvPr/>
          </p:nvSpPr>
          <p:spPr>
            <a:xfrm>
              <a:off x="5682400" y="2115100"/>
              <a:ext cx="20625" cy="98150"/>
            </a:xfrm>
            <a:custGeom>
              <a:rect b="b" l="l" r="r" t="t"/>
              <a:pathLst>
                <a:path extrusionOk="0" h="3926" w="825">
                  <a:moveTo>
                    <a:pt x="824" y="0"/>
                  </a:moveTo>
                  <a:cubicBezTo>
                    <a:pt x="654" y="1309"/>
                    <a:pt x="327" y="2617"/>
                    <a:pt x="0" y="3926"/>
                  </a:cubicBezTo>
                  <a:cubicBezTo>
                    <a:pt x="327" y="2617"/>
                    <a:pt x="654" y="1309"/>
                    <a:pt x="824"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0" name="Google Shape;3890;p20"/>
            <p:cNvSpPr/>
            <p:nvPr/>
          </p:nvSpPr>
          <p:spPr>
            <a:xfrm>
              <a:off x="5735700" y="1816450"/>
              <a:ext cx="25" cy="20625"/>
            </a:xfrm>
            <a:custGeom>
              <a:rect b="b" l="l" r="r" t="t"/>
              <a:pathLst>
                <a:path extrusionOk="0" h="825" w="1">
                  <a:moveTo>
                    <a:pt x="1" y="0"/>
                  </a:moveTo>
                  <a:lnTo>
                    <a:pt x="1" y="825"/>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1" name="Google Shape;3891;p20"/>
            <p:cNvSpPr/>
            <p:nvPr/>
          </p:nvSpPr>
          <p:spPr>
            <a:xfrm>
              <a:off x="5711175" y="2045425"/>
              <a:ext cx="3950" cy="32725"/>
            </a:xfrm>
            <a:custGeom>
              <a:rect b="b" l="l" r="r" t="t"/>
              <a:pathLst>
                <a:path extrusionOk="0" h="1309" w="158">
                  <a:moveTo>
                    <a:pt x="157" y="0"/>
                  </a:moveTo>
                  <a:cubicBezTo>
                    <a:pt x="157" y="498"/>
                    <a:pt x="0" y="982"/>
                    <a:pt x="0" y="1309"/>
                  </a:cubicBezTo>
                  <a:cubicBezTo>
                    <a:pt x="0" y="982"/>
                    <a:pt x="157" y="498"/>
                    <a:pt x="157"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2" name="Google Shape;3892;p20"/>
            <p:cNvSpPr/>
            <p:nvPr/>
          </p:nvSpPr>
          <p:spPr>
            <a:xfrm>
              <a:off x="5735700" y="1734675"/>
              <a:ext cx="25" cy="12450"/>
            </a:xfrm>
            <a:custGeom>
              <a:rect b="b" l="l" r="r" t="t"/>
              <a:pathLst>
                <a:path extrusionOk="0" h="498" w="1">
                  <a:moveTo>
                    <a:pt x="1" y="0"/>
                  </a:moveTo>
                  <a:lnTo>
                    <a:pt x="1" y="497"/>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3" name="Google Shape;3893;p20"/>
            <p:cNvSpPr/>
            <p:nvPr/>
          </p:nvSpPr>
          <p:spPr>
            <a:xfrm>
              <a:off x="5690575" y="1358475"/>
              <a:ext cx="40900" cy="310800"/>
            </a:xfrm>
            <a:custGeom>
              <a:rect b="b" l="l" r="r" t="t"/>
              <a:pathLst>
                <a:path extrusionOk="0" h="12432" w="1636">
                  <a:moveTo>
                    <a:pt x="1636" y="12431"/>
                  </a:moveTo>
                  <a:cubicBezTo>
                    <a:pt x="1479" y="8349"/>
                    <a:pt x="981" y="4096"/>
                    <a:pt x="0" y="1"/>
                  </a:cubicBezTo>
                  <a:lnTo>
                    <a:pt x="0" y="1"/>
                  </a:lnTo>
                  <a:cubicBezTo>
                    <a:pt x="981" y="4096"/>
                    <a:pt x="1479" y="8349"/>
                    <a:pt x="1636" y="12431"/>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4" name="Google Shape;3894;p20"/>
            <p:cNvSpPr/>
            <p:nvPr/>
          </p:nvSpPr>
          <p:spPr>
            <a:xfrm>
              <a:off x="6569850" y="1268525"/>
              <a:ext cx="25" cy="25"/>
            </a:xfrm>
            <a:custGeom>
              <a:rect b="b" l="l" r="r" t="t"/>
              <a:pathLst>
                <a:path extrusionOk="0" h="1" w="1">
                  <a:moveTo>
                    <a:pt x="0" y="1"/>
                  </a:moveTo>
                  <a:lnTo>
                    <a:pt x="0" y="1"/>
                  </a:lnTo>
                  <a:lnTo>
                    <a:pt x="0" y="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5" name="Google Shape;3895;p20"/>
            <p:cNvSpPr/>
            <p:nvPr/>
          </p:nvSpPr>
          <p:spPr>
            <a:xfrm>
              <a:off x="6610750" y="1362725"/>
              <a:ext cx="3925" cy="8200"/>
            </a:xfrm>
            <a:custGeom>
              <a:rect b="b" l="l" r="r" t="t"/>
              <a:pathLst>
                <a:path extrusionOk="0" h="328" w="157">
                  <a:moveTo>
                    <a:pt x="0" y="1"/>
                  </a:moveTo>
                  <a:lnTo>
                    <a:pt x="0" y="328"/>
                  </a:lnTo>
                  <a:lnTo>
                    <a:pt x="157" y="328"/>
                  </a:lnTo>
                  <a:cubicBezTo>
                    <a:pt x="0" y="328"/>
                    <a:pt x="0" y="158"/>
                    <a:pt x="0" y="1"/>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6" name="Google Shape;3896;p20"/>
            <p:cNvSpPr/>
            <p:nvPr/>
          </p:nvSpPr>
          <p:spPr>
            <a:xfrm>
              <a:off x="6745500" y="2053600"/>
              <a:ext cx="25" cy="28825"/>
            </a:xfrm>
            <a:custGeom>
              <a:rect b="b" l="l" r="r" t="t"/>
              <a:pathLst>
                <a:path extrusionOk="0" h="1153" w="1">
                  <a:moveTo>
                    <a:pt x="1" y="1152"/>
                  </a:move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7" name="Google Shape;3897;p20"/>
            <p:cNvSpPr/>
            <p:nvPr/>
          </p:nvSpPr>
          <p:spPr>
            <a:xfrm>
              <a:off x="5428875" y="1260350"/>
              <a:ext cx="756650" cy="1917900"/>
            </a:xfrm>
            <a:custGeom>
              <a:rect b="b" l="l" r="r" t="t"/>
              <a:pathLst>
                <a:path extrusionOk="0" h="76716" w="30266">
                  <a:moveTo>
                    <a:pt x="23880" y="0"/>
                  </a:moveTo>
                  <a:cubicBezTo>
                    <a:pt x="22244" y="0"/>
                    <a:pt x="20779" y="1479"/>
                    <a:pt x="20609" y="3115"/>
                  </a:cubicBezTo>
                  <a:cubicBezTo>
                    <a:pt x="20452" y="4253"/>
                    <a:pt x="20779" y="5731"/>
                    <a:pt x="19954" y="6543"/>
                  </a:cubicBezTo>
                  <a:cubicBezTo>
                    <a:pt x="19546" y="6872"/>
                    <a:pt x="19052" y="6996"/>
                    <a:pt x="18536" y="6996"/>
                  </a:cubicBezTo>
                  <a:cubicBezTo>
                    <a:pt x="18027" y="6996"/>
                    <a:pt x="17498" y="6875"/>
                    <a:pt x="17010" y="6713"/>
                  </a:cubicBezTo>
                  <a:cubicBezTo>
                    <a:pt x="16526" y="6543"/>
                    <a:pt x="16199" y="6386"/>
                    <a:pt x="15702" y="6386"/>
                  </a:cubicBezTo>
                  <a:cubicBezTo>
                    <a:pt x="15702" y="6216"/>
                    <a:pt x="15702" y="6216"/>
                    <a:pt x="15545" y="6216"/>
                  </a:cubicBezTo>
                  <a:lnTo>
                    <a:pt x="15218" y="6216"/>
                  </a:lnTo>
                  <a:lnTo>
                    <a:pt x="15218" y="6059"/>
                  </a:lnTo>
                  <a:lnTo>
                    <a:pt x="14891" y="6059"/>
                  </a:lnTo>
                  <a:lnTo>
                    <a:pt x="14891" y="5888"/>
                  </a:lnTo>
                  <a:lnTo>
                    <a:pt x="14564" y="5888"/>
                  </a:lnTo>
                  <a:lnTo>
                    <a:pt x="14394" y="5731"/>
                  </a:lnTo>
                  <a:lnTo>
                    <a:pt x="14066" y="5731"/>
                  </a:lnTo>
                  <a:lnTo>
                    <a:pt x="14066" y="5561"/>
                  </a:lnTo>
                  <a:lnTo>
                    <a:pt x="13909" y="5561"/>
                  </a:lnTo>
                  <a:cubicBezTo>
                    <a:pt x="12758" y="5077"/>
                    <a:pt x="11292" y="4253"/>
                    <a:pt x="10468" y="3926"/>
                  </a:cubicBezTo>
                  <a:lnTo>
                    <a:pt x="10468" y="3926"/>
                  </a:lnTo>
                  <a:cubicBezTo>
                    <a:pt x="11449" y="8021"/>
                    <a:pt x="11947" y="12274"/>
                    <a:pt x="12104" y="16356"/>
                  </a:cubicBezTo>
                  <a:cubicBezTo>
                    <a:pt x="12274" y="16683"/>
                    <a:pt x="12274" y="17010"/>
                    <a:pt x="12274" y="17338"/>
                  </a:cubicBezTo>
                  <a:lnTo>
                    <a:pt x="12274" y="17665"/>
                  </a:lnTo>
                  <a:lnTo>
                    <a:pt x="12274" y="18489"/>
                  </a:lnTo>
                  <a:lnTo>
                    <a:pt x="12274" y="18973"/>
                  </a:lnTo>
                  <a:lnTo>
                    <a:pt x="12274" y="19470"/>
                  </a:lnTo>
                  <a:lnTo>
                    <a:pt x="12274" y="20609"/>
                  </a:lnTo>
                  <a:lnTo>
                    <a:pt x="12274" y="21760"/>
                  </a:lnTo>
                  <a:lnTo>
                    <a:pt x="12274" y="22244"/>
                  </a:lnTo>
                  <a:lnTo>
                    <a:pt x="12274" y="23069"/>
                  </a:lnTo>
                  <a:lnTo>
                    <a:pt x="12274" y="23553"/>
                  </a:lnTo>
                  <a:lnTo>
                    <a:pt x="12274" y="24377"/>
                  </a:lnTo>
                  <a:cubicBezTo>
                    <a:pt x="12274" y="24534"/>
                    <a:pt x="12104" y="24704"/>
                    <a:pt x="12104" y="24704"/>
                  </a:cubicBezTo>
                  <a:lnTo>
                    <a:pt x="12104" y="26013"/>
                  </a:lnTo>
                  <a:lnTo>
                    <a:pt x="12104" y="26170"/>
                  </a:lnTo>
                  <a:cubicBezTo>
                    <a:pt x="12104" y="26497"/>
                    <a:pt x="12104" y="26824"/>
                    <a:pt x="11947" y="27321"/>
                  </a:cubicBezTo>
                  <a:lnTo>
                    <a:pt x="11947" y="27648"/>
                  </a:lnTo>
                  <a:lnTo>
                    <a:pt x="11947" y="28630"/>
                  </a:lnTo>
                  <a:cubicBezTo>
                    <a:pt x="11777" y="28630"/>
                    <a:pt x="11777" y="28787"/>
                    <a:pt x="11777" y="28957"/>
                  </a:cubicBezTo>
                  <a:cubicBezTo>
                    <a:pt x="11777" y="29284"/>
                    <a:pt x="11777" y="29611"/>
                    <a:pt x="11620" y="30095"/>
                  </a:cubicBezTo>
                  <a:cubicBezTo>
                    <a:pt x="11620" y="30592"/>
                    <a:pt x="11620" y="31076"/>
                    <a:pt x="11449" y="31403"/>
                  </a:cubicBezTo>
                  <a:cubicBezTo>
                    <a:pt x="11449" y="31901"/>
                    <a:pt x="11292" y="32385"/>
                    <a:pt x="11292" y="32712"/>
                  </a:cubicBezTo>
                  <a:lnTo>
                    <a:pt x="11292" y="32882"/>
                  </a:lnTo>
                  <a:cubicBezTo>
                    <a:pt x="11122" y="33366"/>
                    <a:pt x="11122" y="33693"/>
                    <a:pt x="11122" y="34020"/>
                  </a:cubicBezTo>
                  <a:cubicBezTo>
                    <a:pt x="11122" y="34020"/>
                    <a:pt x="11122" y="34190"/>
                    <a:pt x="10965" y="34190"/>
                  </a:cubicBezTo>
                  <a:cubicBezTo>
                    <a:pt x="10795" y="35499"/>
                    <a:pt x="10468" y="36807"/>
                    <a:pt x="10141" y="38116"/>
                  </a:cubicBezTo>
                  <a:cubicBezTo>
                    <a:pt x="8178" y="46451"/>
                    <a:pt x="4750" y="54629"/>
                    <a:pt x="0" y="62479"/>
                  </a:cubicBezTo>
                  <a:cubicBezTo>
                    <a:pt x="498" y="62807"/>
                    <a:pt x="982" y="63134"/>
                    <a:pt x="1479" y="63631"/>
                  </a:cubicBezTo>
                  <a:cubicBezTo>
                    <a:pt x="1636" y="63631"/>
                    <a:pt x="1636" y="63788"/>
                    <a:pt x="1636" y="63788"/>
                  </a:cubicBezTo>
                  <a:lnTo>
                    <a:pt x="1806" y="63788"/>
                  </a:lnTo>
                  <a:cubicBezTo>
                    <a:pt x="1806" y="63958"/>
                    <a:pt x="1806" y="63958"/>
                    <a:pt x="1963" y="64115"/>
                  </a:cubicBezTo>
                  <a:cubicBezTo>
                    <a:pt x="1963" y="64285"/>
                    <a:pt x="2133" y="64285"/>
                    <a:pt x="2133" y="64442"/>
                  </a:cubicBezTo>
                  <a:cubicBezTo>
                    <a:pt x="2617" y="65096"/>
                    <a:pt x="3272" y="65594"/>
                    <a:pt x="4096" y="65594"/>
                  </a:cubicBezTo>
                  <a:cubicBezTo>
                    <a:pt x="4907" y="65594"/>
                    <a:pt x="5732" y="65423"/>
                    <a:pt x="6713" y="65266"/>
                  </a:cubicBezTo>
                  <a:cubicBezTo>
                    <a:pt x="7178" y="65169"/>
                    <a:pt x="7648" y="65076"/>
                    <a:pt x="8117" y="65076"/>
                  </a:cubicBezTo>
                  <a:cubicBezTo>
                    <a:pt x="8466" y="65076"/>
                    <a:pt x="8814" y="65127"/>
                    <a:pt x="9160" y="65266"/>
                  </a:cubicBezTo>
                  <a:cubicBezTo>
                    <a:pt x="10311" y="65921"/>
                    <a:pt x="10965" y="67229"/>
                    <a:pt x="11122" y="68538"/>
                  </a:cubicBezTo>
                  <a:cubicBezTo>
                    <a:pt x="11292" y="69846"/>
                    <a:pt x="10965" y="71155"/>
                    <a:pt x="10795" y="72463"/>
                  </a:cubicBezTo>
                  <a:cubicBezTo>
                    <a:pt x="10638" y="73771"/>
                    <a:pt x="10638" y="75080"/>
                    <a:pt x="11449" y="76218"/>
                  </a:cubicBezTo>
                  <a:cubicBezTo>
                    <a:pt x="11620" y="76388"/>
                    <a:pt x="11777" y="76545"/>
                    <a:pt x="11777" y="76715"/>
                  </a:cubicBezTo>
                  <a:cubicBezTo>
                    <a:pt x="19627" y="65921"/>
                    <a:pt x="25031" y="55126"/>
                    <a:pt x="27975" y="43677"/>
                  </a:cubicBezTo>
                  <a:cubicBezTo>
                    <a:pt x="28302" y="42525"/>
                    <a:pt x="28459" y="41544"/>
                    <a:pt x="28787" y="40563"/>
                  </a:cubicBezTo>
                  <a:lnTo>
                    <a:pt x="28787" y="40406"/>
                  </a:lnTo>
                  <a:cubicBezTo>
                    <a:pt x="28787" y="39751"/>
                    <a:pt x="28957" y="39254"/>
                    <a:pt x="29114" y="38770"/>
                  </a:cubicBezTo>
                  <a:cubicBezTo>
                    <a:pt x="29114" y="38273"/>
                    <a:pt x="29284" y="37789"/>
                    <a:pt x="29284" y="37292"/>
                  </a:cubicBezTo>
                  <a:cubicBezTo>
                    <a:pt x="29284" y="37135"/>
                    <a:pt x="29284" y="37135"/>
                    <a:pt x="29441" y="36964"/>
                  </a:cubicBezTo>
                  <a:cubicBezTo>
                    <a:pt x="29441" y="36480"/>
                    <a:pt x="29441" y="35983"/>
                    <a:pt x="29611" y="35499"/>
                  </a:cubicBezTo>
                  <a:cubicBezTo>
                    <a:pt x="29611" y="35002"/>
                    <a:pt x="29768" y="34518"/>
                    <a:pt x="29768" y="33863"/>
                  </a:cubicBezTo>
                  <a:lnTo>
                    <a:pt x="29768" y="33693"/>
                  </a:lnTo>
                  <a:cubicBezTo>
                    <a:pt x="29938" y="33209"/>
                    <a:pt x="29938" y="32712"/>
                    <a:pt x="29938" y="32228"/>
                  </a:cubicBezTo>
                  <a:lnTo>
                    <a:pt x="29938" y="32058"/>
                  </a:lnTo>
                  <a:cubicBezTo>
                    <a:pt x="30095" y="31574"/>
                    <a:pt x="30095" y="31076"/>
                    <a:pt x="30095" y="30592"/>
                  </a:cubicBezTo>
                  <a:lnTo>
                    <a:pt x="30095" y="30265"/>
                  </a:lnTo>
                  <a:cubicBezTo>
                    <a:pt x="30095" y="29768"/>
                    <a:pt x="30095" y="29284"/>
                    <a:pt x="30265" y="28787"/>
                  </a:cubicBezTo>
                  <a:lnTo>
                    <a:pt x="30265" y="27151"/>
                  </a:lnTo>
                  <a:lnTo>
                    <a:pt x="30265" y="26824"/>
                  </a:lnTo>
                  <a:lnTo>
                    <a:pt x="30265" y="25358"/>
                  </a:lnTo>
                  <a:lnTo>
                    <a:pt x="30265" y="23880"/>
                  </a:lnTo>
                  <a:lnTo>
                    <a:pt x="30265" y="23553"/>
                  </a:lnTo>
                  <a:lnTo>
                    <a:pt x="30265" y="22571"/>
                  </a:lnTo>
                  <a:lnTo>
                    <a:pt x="30265" y="22087"/>
                  </a:lnTo>
                  <a:cubicBezTo>
                    <a:pt x="30265" y="21760"/>
                    <a:pt x="30095" y="21263"/>
                    <a:pt x="30095" y="20936"/>
                  </a:cubicBezTo>
                  <a:lnTo>
                    <a:pt x="30095" y="20609"/>
                  </a:lnTo>
                  <a:cubicBezTo>
                    <a:pt x="30095" y="19627"/>
                    <a:pt x="29938" y="18646"/>
                    <a:pt x="29938" y="17665"/>
                  </a:cubicBezTo>
                  <a:lnTo>
                    <a:pt x="29938" y="17508"/>
                  </a:lnTo>
                  <a:cubicBezTo>
                    <a:pt x="29768" y="17010"/>
                    <a:pt x="29768" y="16526"/>
                    <a:pt x="29768" y="16029"/>
                  </a:cubicBezTo>
                  <a:cubicBezTo>
                    <a:pt x="29114" y="10965"/>
                    <a:pt x="27975" y="5888"/>
                    <a:pt x="26340" y="825"/>
                  </a:cubicBezTo>
                  <a:cubicBezTo>
                    <a:pt x="25685" y="328"/>
                    <a:pt x="24861" y="0"/>
                    <a:pt x="23880"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8" name="Google Shape;3898;p20"/>
            <p:cNvSpPr/>
            <p:nvPr/>
          </p:nvSpPr>
          <p:spPr>
            <a:xfrm>
              <a:off x="6627100" y="1411800"/>
              <a:ext cx="3950" cy="8200"/>
            </a:xfrm>
            <a:custGeom>
              <a:rect b="b" l="l" r="r" t="t"/>
              <a:pathLst>
                <a:path extrusionOk="0" h="328" w="158">
                  <a:moveTo>
                    <a:pt x="0" y="1"/>
                  </a:moveTo>
                  <a:cubicBezTo>
                    <a:pt x="0" y="158"/>
                    <a:pt x="0" y="158"/>
                    <a:pt x="157" y="328"/>
                  </a:cubicBezTo>
                  <a:cubicBezTo>
                    <a:pt x="0" y="158"/>
                    <a:pt x="0" y="158"/>
                    <a:pt x="0" y="1"/>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9" name="Google Shape;3899;p20"/>
            <p:cNvSpPr/>
            <p:nvPr/>
          </p:nvSpPr>
          <p:spPr>
            <a:xfrm>
              <a:off x="6635275" y="1436325"/>
              <a:ext cx="3950" cy="16400"/>
            </a:xfrm>
            <a:custGeom>
              <a:rect b="b" l="l" r="r" t="t"/>
              <a:pathLst>
                <a:path extrusionOk="0" h="656" w="158">
                  <a:moveTo>
                    <a:pt x="0" y="1"/>
                  </a:moveTo>
                  <a:cubicBezTo>
                    <a:pt x="157" y="158"/>
                    <a:pt x="157" y="328"/>
                    <a:pt x="157" y="655"/>
                  </a:cubicBezTo>
                  <a:cubicBezTo>
                    <a:pt x="157" y="328"/>
                    <a:pt x="157" y="158"/>
                    <a:pt x="0" y="1"/>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0" name="Google Shape;3900;p20"/>
            <p:cNvSpPr/>
            <p:nvPr/>
          </p:nvSpPr>
          <p:spPr>
            <a:xfrm>
              <a:off x="6737325" y="1943375"/>
              <a:ext cx="4275" cy="3950"/>
            </a:xfrm>
            <a:custGeom>
              <a:rect b="b" l="l" r="r" t="t"/>
              <a:pathLst>
                <a:path extrusionOk="0" h="158" w="171">
                  <a:moveTo>
                    <a:pt x="1" y="0"/>
                  </a:moveTo>
                  <a:cubicBezTo>
                    <a:pt x="1" y="0"/>
                    <a:pt x="1" y="157"/>
                    <a:pt x="171" y="157"/>
                  </a:cubicBezTo>
                  <a:cubicBezTo>
                    <a:pt x="1" y="157"/>
                    <a:pt x="1" y="0"/>
                    <a:pt x="1"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1" name="Google Shape;3901;p20"/>
            <p:cNvSpPr/>
            <p:nvPr/>
          </p:nvSpPr>
          <p:spPr>
            <a:xfrm>
              <a:off x="6578025" y="1289125"/>
              <a:ext cx="3950" cy="8200"/>
            </a:xfrm>
            <a:custGeom>
              <a:rect b="b" l="l" r="r" t="t"/>
              <a:pathLst>
                <a:path extrusionOk="0" h="328" w="158">
                  <a:moveTo>
                    <a:pt x="158" y="328"/>
                  </a:moveTo>
                  <a:cubicBezTo>
                    <a:pt x="158" y="158"/>
                    <a:pt x="158" y="1"/>
                    <a:pt x="1" y="1"/>
                  </a:cubicBezTo>
                  <a:cubicBezTo>
                    <a:pt x="158" y="1"/>
                    <a:pt x="158" y="158"/>
                    <a:pt x="158" y="328"/>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2" name="Google Shape;3902;p20"/>
            <p:cNvSpPr/>
            <p:nvPr/>
          </p:nvSpPr>
          <p:spPr>
            <a:xfrm>
              <a:off x="6733400" y="1861575"/>
              <a:ext cx="25" cy="12150"/>
            </a:xfrm>
            <a:custGeom>
              <a:rect b="b" l="l" r="r" t="t"/>
              <a:pathLst>
                <a:path extrusionOk="0" h="486" w="1">
                  <a:moveTo>
                    <a:pt x="1" y="158"/>
                  </a:moveTo>
                  <a:lnTo>
                    <a:pt x="1" y="1"/>
                  </a:lnTo>
                  <a:lnTo>
                    <a:pt x="1" y="485"/>
                  </a:lnTo>
                  <a:lnTo>
                    <a:pt x="1" y="158"/>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3" name="Google Shape;3903;p20"/>
            <p:cNvSpPr/>
            <p:nvPr/>
          </p:nvSpPr>
          <p:spPr>
            <a:xfrm>
              <a:off x="6733500" y="1894475"/>
              <a:ext cx="3850" cy="28300"/>
            </a:xfrm>
            <a:custGeom>
              <a:rect b="b" l="l" r="r" t="t"/>
              <a:pathLst>
                <a:path extrusionOk="0" h="1132" w="154">
                  <a:moveTo>
                    <a:pt x="0" y="0"/>
                  </a:moveTo>
                  <a:cubicBezTo>
                    <a:pt x="154" y="325"/>
                    <a:pt x="154" y="651"/>
                    <a:pt x="154" y="1132"/>
                  </a:cubicBezTo>
                  <a:lnTo>
                    <a:pt x="154" y="975"/>
                  </a:lnTo>
                  <a:cubicBezTo>
                    <a:pt x="154" y="650"/>
                    <a:pt x="154" y="325"/>
                    <a:pt x="0"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4" name="Google Shape;3904;p20"/>
            <p:cNvSpPr/>
            <p:nvPr/>
          </p:nvSpPr>
          <p:spPr>
            <a:xfrm>
              <a:off x="6741575" y="2029075"/>
              <a:ext cx="3950" cy="4275"/>
            </a:xfrm>
            <a:custGeom>
              <a:rect b="b" l="l" r="r" t="t"/>
              <a:pathLst>
                <a:path extrusionOk="0" h="171" w="158">
                  <a:moveTo>
                    <a:pt x="1" y="0"/>
                  </a:moveTo>
                  <a:lnTo>
                    <a:pt x="1" y="170"/>
                  </a:lnTo>
                  <a:lnTo>
                    <a:pt x="158" y="170"/>
                  </a:lnTo>
                  <a:cubicBezTo>
                    <a:pt x="1" y="170"/>
                    <a:pt x="1" y="0"/>
                    <a:pt x="1"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5" name="Google Shape;3905;p20"/>
            <p:cNvSpPr/>
            <p:nvPr/>
          </p:nvSpPr>
          <p:spPr>
            <a:xfrm>
              <a:off x="6741575" y="2012725"/>
              <a:ext cx="3950" cy="36975"/>
            </a:xfrm>
            <a:custGeom>
              <a:rect b="b" l="l" r="r" t="t"/>
              <a:pathLst>
                <a:path extrusionOk="0" h="1479" w="158">
                  <a:moveTo>
                    <a:pt x="1" y="0"/>
                  </a:moveTo>
                  <a:lnTo>
                    <a:pt x="1" y="327"/>
                  </a:lnTo>
                  <a:lnTo>
                    <a:pt x="1" y="654"/>
                  </a:lnTo>
                  <a:cubicBezTo>
                    <a:pt x="1" y="654"/>
                    <a:pt x="1" y="772"/>
                    <a:pt x="91" y="811"/>
                  </a:cubicBezTo>
                  <a:lnTo>
                    <a:pt x="91" y="811"/>
                  </a:lnTo>
                  <a:cubicBezTo>
                    <a:pt x="48" y="542"/>
                    <a:pt x="1" y="273"/>
                    <a:pt x="1" y="0"/>
                  </a:cubicBezTo>
                  <a:close/>
                  <a:moveTo>
                    <a:pt x="91" y="811"/>
                  </a:moveTo>
                  <a:lnTo>
                    <a:pt x="91" y="811"/>
                  </a:lnTo>
                  <a:cubicBezTo>
                    <a:pt x="126" y="1033"/>
                    <a:pt x="158" y="1254"/>
                    <a:pt x="158" y="1479"/>
                  </a:cubicBezTo>
                  <a:lnTo>
                    <a:pt x="158" y="824"/>
                  </a:lnTo>
                  <a:cubicBezTo>
                    <a:pt x="131" y="824"/>
                    <a:pt x="109" y="819"/>
                    <a:pt x="91" y="811"/>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6" name="Google Shape;3906;p20"/>
            <p:cNvSpPr/>
            <p:nvPr/>
          </p:nvSpPr>
          <p:spPr>
            <a:xfrm>
              <a:off x="6590125" y="2805975"/>
              <a:ext cx="8200" cy="20625"/>
            </a:xfrm>
            <a:custGeom>
              <a:rect b="b" l="l" r="r" t="t"/>
              <a:pathLst>
                <a:path extrusionOk="0" h="825" w="328">
                  <a:moveTo>
                    <a:pt x="1" y="825"/>
                  </a:moveTo>
                  <a:lnTo>
                    <a:pt x="1" y="825"/>
                  </a:lnTo>
                  <a:cubicBezTo>
                    <a:pt x="171" y="497"/>
                    <a:pt x="328" y="170"/>
                    <a:pt x="328" y="0"/>
                  </a:cubicBezTo>
                  <a:cubicBezTo>
                    <a:pt x="328" y="170"/>
                    <a:pt x="171" y="497"/>
                    <a:pt x="1" y="825"/>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7" name="Google Shape;3907;p20"/>
            <p:cNvSpPr/>
            <p:nvPr/>
          </p:nvSpPr>
          <p:spPr>
            <a:xfrm>
              <a:off x="6647375" y="2626050"/>
              <a:ext cx="16375" cy="53275"/>
            </a:xfrm>
            <a:custGeom>
              <a:rect b="b" l="l" r="r" t="t"/>
              <a:pathLst>
                <a:path extrusionOk="0" h="2131" w="655">
                  <a:moveTo>
                    <a:pt x="655" y="1"/>
                  </a:moveTo>
                  <a:lnTo>
                    <a:pt x="171" y="1479"/>
                  </a:lnTo>
                  <a:cubicBezTo>
                    <a:pt x="171" y="1805"/>
                    <a:pt x="2" y="1962"/>
                    <a:pt x="0" y="2131"/>
                  </a:cubicBezTo>
                  <a:lnTo>
                    <a:pt x="0" y="2131"/>
                  </a:lnTo>
                  <a:cubicBezTo>
                    <a:pt x="2" y="1962"/>
                    <a:pt x="171" y="1806"/>
                    <a:pt x="171" y="1636"/>
                  </a:cubicBezTo>
                  <a:cubicBezTo>
                    <a:pt x="328" y="982"/>
                    <a:pt x="498" y="498"/>
                    <a:pt x="655" y="1"/>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8" name="Google Shape;3908;p20"/>
            <p:cNvSpPr/>
            <p:nvPr/>
          </p:nvSpPr>
          <p:spPr>
            <a:xfrm>
              <a:off x="6737325" y="1939100"/>
              <a:ext cx="4275" cy="53350"/>
            </a:xfrm>
            <a:custGeom>
              <a:rect b="b" l="l" r="r" t="t"/>
              <a:pathLst>
                <a:path extrusionOk="0" h="2134" w="171">
                  <a:moveTo>
                    <a:pt x="1" y="1"/>
                  </a:moveTo>
                  <a:lnTo>
                    <a:pt x="1" y="171"/>
                  </a:lnTo>
                  <a:cubicBezTo>
                    <a:pt x="1" y="171"/>
                    <a:pt x="1" y="253"/>
                    <a:pt x="65" y="299"/>
                  </a:cubicBezTo>
                  <a:lnTo>
                    <a:pt x="65" y="299"/>
                  </a:lnTo>
                  <a:cubicBezTo>
                    <a:pt x="47" y="197"/>
                    <a:pt x="26" y="97"/>
                    <a:pt x="1" y="1"/>
                  </a:cubicBezTo>
                  <a:close/>
                  <a:moveTo>
                    <a:pt x="65" y="299"/>
                  </a:moveTo>
                  <a:cubicBezTo>
                    <a:pt x="171" y="893"/>
                    <a:pt x="171" y="1575"/>
                    <a:pt x="171" y="2134"/>
                  </a:cubicBezTo>
                  <a:lnTo>
                    <a:pt x="171" y="1807"/>
                  </a:lnTo>
                  <a:lnTo>
                    <a:pt x="171" y="1152"/>
                  </a:lnTo>
                  <a:lnTo>
                    <a:pt x="171" y="328"/>
                  </a:lnTo>
                  <a:cubicBezTo>
                    <a:pt x="124" y="328"/>
                    <a:pt x="90" y="316"/>
                    <a:pt x="65" y="299"/>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9" name="Google Shape;3909;p20"/>
            <p:cNvSpPr/>
            <p:nvPr/>
          </p:nvSpPr>
          <p:spPr>
            <a:xfrm>
              <a:off x="6103700" y="3546225"/>
              <a:ext cx="40925" cy="49100"/>
            </a:xfrm>
            <a:custGeom>
              <a:rect b="b" l="l" r="r" t="t"/>
              <a:pathLst>
                <a:path extrusionOk="0" h="1964" w="1637">
                  <a:moveTo>
                    <a:pt x="1" y="1963"/>
                  </a:moveTo>
                  <a:lnTo>
                    <a:pt x="1" y="1963"/>
                  </a:lnTo>
                  <a:lnTo>
                    <a:pt x="1" y="1963"/>
                  </a:lnTo>
                  <a:lnTo>
                    <a:pt x="1" y="1963"/>
                  </a:lnTo>
                  <a:cubicBezTo>
                    <a:pt x="655" y="1309"/>
                    <a:pt x="1139" y="655"/>
                    <a:pt x="1637" y="1"/>
                  </a:cubicBezTo>
                  <a:lnTo>
                    <a:pt x="1637" y="1"/>
                  </a:lnTo>
                  <a:cubicBezTo>
                    <a:pt x="1139" y="655"/>
                    <a:pt x="655" y="1309"/>
                    <a:pt x="1" y="1963"/>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0" name="Google Shape;3910;p20"/>
            <p:cNvSpPr/>
            <p:nvPr/>
          </p:nvSpPr>
          <p:spPr>
            <a:xfrm>
              <a:off x="6663725" y="2609700"/>
              <a:ext cx="4275" cy="16375"/>
            </a:xfrm>
            <a:custGeom>
              <a:rect b="b" l="l" r="r" t="t"/>
              <a:pathLst>
                <a:path extrusionOk="0" h="655" w="171">
                  <a:moveTo>
                    <a:pt x="171" y="1"/>
                  </a:moveTo>
                  <a:lnTo>
                    <a:pt x="171" y="1"/>
                  </a:lnTo>
                  <a:cubicBezTo>
                    <a:pt x="171" y="103"/>
                    <a:pt x="154" y="190"/>
                    <a:pt x="131" y="266"/>
                  </a:cubicBezTo>
                  <a:lnTo>
                    <a:pt x="131" y="266"/>
                  </a:lnTo>
                  <a:cubicBezTo>
                    <a:pt x="171" y="205"/>
                    <a:pt x="171" y="105"/>
                    <a:pt x="171" y="1"/>
                  </a:cubicBezTo>
                  <a:close/>
                  <a:moveTo>
                    <a:pt x="131" y="266"/>
                  </a:moveTo>
                  <a:cubicBezTo>
                    <a:pt x="106" y="304"/>
                    <a:pt x="66" y="328"/>
                    <a:pt x="1" y="328"/>
                  </a:cubicBezTo>
                  <a:lnTo>
                    <a:pt x="1" y="655"/>
                  </a:lnTo>
                  <a:cubicBezTo>
                    <a:pt x="1" y="547"/>
                    <a:pt x="81" y="433"/>
                    <a:pt x="131" y="266"/>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1" name="Google Shape;3911;p20"/>
            <p:cNvSpPr/>
            <p:nvPr/>
          </p:nvSpPr>
          <p:spPr>
            <a:xfrm>
              <a:off x="6569850" y="1268525"/>
              <a:ext cx="20300" cy="45175"/>
            </a:xfrm>
            <a:custGeom>
              <a:rect b="b" l="l" r="r" t="t"/>
              <a:pathLst>
                <a:path extrusionOk="0" h="1807" w="812">
                  <a:moveTo>
                    <a:pt x="0" y="1"/>
                  </a:moveTo>
                  <a:lnTo>
                    <a:pt x="0" y="1"/>
                  </a:lnTo>
                  <a:cubicBezTo>
                    <a:pt x="79" y="248"/>
                    <a:pt x="199" y="492"/>
                    <a:pt x="321" y="715"/>
                  </a:cubicBezTo>
                  <a:lnTo>
                    <a:pt x="321" y="715"/>
                  </a:lnTo>
                  <a:cubicBezTo>
                    <a:pt x="288" y="455"/>
                    <a:pt x="139" y="289"/>
                    <a:pt x="0" y="1"/>
                  </a:cubicBezTo>
                  <a:close/>
                  <a:moveTo>
                    <a:pt x="321" y="715"/>
                  </a:moveTo>
                  <a:cubicBezTo>
                    <a:pt x="325" y="750"/>
                    <a:pt x="328" y="786"/>
                    <a:pt x="328" y="825"/>
                  </a:cubicBezTo>
                  <a:cubicBezTo>
                    <a:pt x="351" y="825"/>
                    <a:pt x="370" y="828"/>
                    <a:pt x="387" y="835"/>
                  </a:cubicBezTo>
                  <a:lnTo>
                    <a:pt x="387" y="835"/>
                  </a:lnTo>
                  <a:cubicBezTo>
                    <a:pt x="365" y="796"/>
                    <a:pt x="343" y="756"/>
                    <a:pt x="321" y="715"/>
                  </a:cubicBezTo>
                  <a:close/>
                  <a:moveTo>
                    <a:pt x="387" y="835"/>
                  </a:moveTo>
                  <a:cubicBezTo>
                    <a:pt x="419" y="890"/>
                    <a:pt x="449" y="944"/>
                    <a:pt x="479" y="996"/>
                  </a:cubicBezTo>
                  <a:lnTo>
                    <a:pt x="479" y="996"/>
                  </a:lnTo>
                  <a:cubicBezTo>
                    <a:pt x="470" y="918"/>
                    <a:pt x="448" y="857"/>
                    <a:pt x="387" y="835"/>
                  </a:cubicBezTo>
                  <a:close/>
                  <a:moveTo>
                    <a:pt x="479" y="996"/>
                  </a:moveTo>
                  <a:cubicBezTo>
                    <a:pt x="485" y="1043"/>
                    <a:pt x="485" y="1097"/>
                    <a:pt x="485" y="1152"/>
                  </a:cubicBezTo>
                  <a:cubicBezTo>
                    <a:pt x="655" y="1309"/>
                    <a:pt x="655" y="1636"/>
                    <a:pt x="812" y="1806"/>
                  </a:cubicBezTo>
                  <a:cubicBezTo>
                    <a:pt x="812" y="1636"/>
                    <a:pt x="655" y="1479"/>
                    <a:pt x="655" y="1309"/>
                  </a:cubicBezTo>
                  <a:cubicBezTo>
                    <a:pt x="606" y="1216"/>
                    <a:pt x="545" y="1110"/>
                    <a:pt x="479" y="996"/>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2" name="Google Shape;3912;p20"/>
            <p:cNvSpPr/>
            <p:nvPr/>
          </p:nvSpPr>
          <p:spPr>
            <a:xfrm>
              <a:off x="6729150" y="2278650"/>
              <a:ext cx="4275" cy="24575"/>
            </a:xfrm>
            <a:custGeom>
              <a:rect b="b" l="l" r="r" t="t"/>
              <a:pathLst>
                <a:path extrusionOk="0" h="983" w="171">
                  <a:moveTo>
                    <a:pt x="171" y="1"/>
                  </a:moveTo>
                  <a:cubicBezTo>
                    <a:pt x="171" y="328"/>
                    <a:pt x="171" y="655"/>
                    <a:pt x="1" y="982"/>
                  </a:cubicBezTo>
                  <a:cubicBezTo>
                    <a:pt x="171" y="812"/>
                    <a:pt x="171" y="485"/>
                    <a:pt x="171" y="158"/>
                  </a:cubicBezTo>
                  <a:lnTo>
                    <a:pt x="171" y="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3" name="Google Shape;3913;p20"/>
            <p:cNvSpPr/>
            <p:nvPr/>
          </p:nvSpPr>
          <p:spPr>
            <a:xfrm>
              <a:off x="6528950" y="1301225"/>
              <a:ext cx="25" cy="25"/>
            </a:xfrm>
            <a:custGeom>
              <a:rect b="b" l="l" r="r" t="t"/>
              <a:pathLst>
                <a:path extrusionOk="0" h="1" w="1">
                  <a:moveTo>
                    <a:pt x="1" y="1"/>
                  </a:move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4" name="Google Shape;3914;p20"/>
            <p:cNvSpPr/>
            <p:nvPr/>
          </p:nvSpPr>
          <p:spPr>
            <a:xfrm>
              <a:off x="6712800" y="2393150"/>
              <a:ext cx="4275" cy="20300"/>
            </a:xfrm>
            <a:custGeom>
              <a:rect b="b" l="l" r="r" t="t"/>
              <a:pathLst>
                <a:path extrusionOk="0" h="812" w="171">
                  <a:moveTo>
                    <a:pt x="170" y="0"/>
                  </a:moveTo>
                  <a:cubicBezTo>
                    <a:pt x="170" y="157"/>
                    <a:pt x="170" y="485"/>
                    <a:pt x="0" y="812"/>
                  </a:cubicBezTo>
                  <a:cubicBezTo>
                    <a:pt x="170" y="655"/>
                    <a:pt x="170" y="485"/>
                    <a:pt x="170" y="328"/>
                  </a:cubicBezTo>
                  <a:lnTo>
                    <a:pt x="170" y="0"/>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5" name="Google Shape;3915;p20"/>
            <p:cNvSpPr/>
            <p:nvPr/>
          </p:nvSpPr>
          <p:spPr>
            <a:xfrm>
              <a:off x="6631025" y="2699650"/>
              <a:ext cx="8200" cy="24575"/>
            </a:xfrm>
            <a:custGeom>
              <a:rect b="b" l="l" r="r" t="t"/>
              <a:pathLst>
                <a:path extrusionOk="0" h="983" w="328">
                  <a:moveTo>
                    <a:pt x="327" y="1"/>
                  </a:moveTo>
                  <a:cubicBezTo>
                    <a:pt x="327" y="171"/>
                    <a:pt x="170" y="498"/>
                    <a:pt x="0" y="825"/>
                  </a:cubicBezTo>
                  <a:lnTo>
                    <a:pt x="0" y="982"/>
                  </a:lnTo>
                  <a:lnTo>
                    <a:pt x="0" y="825"/>
                  </a:lnTo>
                  <a:cubicBezTo>
                    <a:pt x="170" y="498"/>
                    <a:pt x="327" y="171"/>
                    <a:pt x="327" y="1"/>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6" name="Google Shape;3916;p20"/>
            <p:cNvSpPr/>
            <p:nvPr/>
          </p:nvSpPr>
          <p:spPr>
            <a:xfrm>
              <a:off x="6606525" y="2773250"/>
              <a:ext cx="8150" cy="12425"/>
            </a:xfrm>
            <a:custGeom>
              <a:rect b="b" l="l" r="r" t="t"/>
              <a:pathLst>
                <a:path extrusionOk="0" h="497" w="326">
                  <a:moveTo>
                    <a:pt x="326" y="1"/>
                  </a:moveTo>
                  <a:cubicBezTo>
                    <a:pt x="326" y="1"/>
                    <a:pt x="169" y="1"/>
                    <a:pt x="169" y="171"/>
                  </a:cubicBezTo>
                  <a:cubicBezTo>
                    <a:pt x="169" y="171"/>
                    <a:pt x="169" y="314"/>
                    <a:pt x="20" y="476"/>
                  </a:cubicBezTo>
                  <a:lnTo>
                    <a:pt x="20" y="476"/>
                  </a:lnTo>
                  <a:cubicBezTo>
                    <a:pt x="169" y="314"/>
                    <a:pt x="176" y="163"/>
                    <a:pt x="326" y="1"/>
                  </a:cubicBezTo>
                  <a:close/>
                  <a:moveTo>
                    <a:pt x="19" y="477"/>
                  </a:moveTo>
                  <a:cubicBezTo>
                    <a:pt x="13" y="483"/>
                    <a:pt x="7" y="490"/>
                    <a:pt x="1" y="496"/>
                  </a:cubicBezTo>
                  <a:lnTo>
                    <a:pt x="1" y="496"/>
                  </a:lnTo>
                  <a:cubicBezTo>
                    <a:pt x="7" y="490"/>
                    <a:pt x="13" y="483"/>
                    <a:pt x="19" y="477"/>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7" name="Google Shape;3917;p20"/>
            <p:cNvSpPr/>
            <p:nvPr/>
          </p:nvSpPr>
          <p:spPr>
            <a:xfrm>
              <a:off x="6720975" y="2348000"/>
              <a:ext cx="4275" cy="20650"/>
            </a:xfrm>
            <a:custGeom>
              <a:rect b="b" l="l" r="r" t="t"/>
              <a:pathLst>
                <a:path extrusionOk="0" h="826" w="171">
                  <a:moveTo>
                    <a:pt x="171" y="1"/>
                  </a:moveTo>
                  <a:lnTo>
                    <a:pt x="171" y="498"/>
                  </a:lnTo>
                  <a:cubicBezTo>
                    <a:pt x="1" y="655"/>
                    <a:pt x="1" y="825"/>
                    <a:pt x="1" y="825"/>
                  </a:cubicBezTo>
                  <a:cubicBezTo>
                    <a:pt x="1" y="825"/>
                    <a:pt x="1" y="655"/>
                    <a:pt x="171" y="498"/>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8" name="Google Shape;3918;p20"/>
            <p:cNvSpPr/>
            <p:nvPr/>
          </p:nvSpPr>
          <p:spPr>
            <a:xfrm>
              <a:off x="6684350" y="2495200"/>
              <a:ext cx="12125" cy="61525"/>
            </a:xfrm>
            <a:custGeom>
              <a:rect b="b" l="l" r="r" t="t"/>
              <a:pathLst>
                <a:path extrusionOk="0" h="2461" w="485">
                  <a:moveTo>
                    <a:pt x="484" y="328"/>
                  </a:moveTo>
                  <a:lnTo>
                    <a:pt x="484" y="1"/>
                  </a:lnTo>
                  <a:lnTo>
                    <a:pt x="484" y="328"/>
                  </a:lnTo>
                  <a:cubicBezTo>
                    <a:pt x="484" y="498"/>
                    <a:pt x="327" y="825"/>
                    <a:pt x="327" y="982"/>
                  </a:cubicBezTo>
                  <a:cubicBezTo>
                    <a:pt x="157" y="1479"/>
                    <a:pt x="0" y="1963"/>
                    <a:pt x="0" y="2461"/>
                  </a:cubicBezTo>
                  <a:cubicBezTo>
                    <a:pt x="0" y="1963"/>
                    <a:pt x="157" y="1479"/>
                    <a:pt x="327" y="982"/>
                  </a:cubicBezTo>
                  <a:cubicBezTo>
                    <a:pt x="327" y="825"/>
                    <a:pt x="484" y="498"/>
                    <a:pt x="484" y="328"/>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9" name="Google Shape;3919;p20"/>
            <p:cNvSpPr/>
            <p:nvPr/>
          </p:nvSpPr>
          <p:spPr>
            <a:xfrm>
              <a:off x="6725225" y="2319550"/>
              <a:ext cx="3950" cy="24550"/>
            </a:xfrm>
            <a:custGeom>
              <a:rect b="b" l="l" r="r" t="t"/>
              <a:pathLst>
                <a:path extrusionOk="0" h="982" w="158">
                  <a:moveTo>
                    <a:pt x="158" y="0"/>
                  </a:moveTo>
                  <a:cubicBezTo>
                    <a:pt x="158" y="157"/>
                    <a:pt x="158" y="484"/>
                    <a:pt x="1" y="655"/>
                  </a:cubicBezTo>
                  <a:lnTo>
                    <a:pt x="1" y="982"/>
                  </a:lnTo>
                  <a:lnTo>
                    <a:pt x="1" y="655"/>
                  </a:lnTo>
                  <a:cubicBezTo>
                    <a:pt x="158" y="484"/>
                    <a:pt x="158" y="157"/>
                    <a:pt x="158"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0" name="Google Shape;3920;p20"/>
            <p:cNvSpPr/>
            <p:nvPr/>
          </p:nvSpPr>
          <p:spPr>
            <a:xfrm>
              <a:off x="6430825" y="3137325"/>
              <a:ext cx="3950" cy="8200"/>
            </a:xfrm>
            <a:custGeom>
              <a:rect b="b" l="l" r="r" t="t"/>
              <a:pathLst>
                <a:path extrusionOk="0" h="328" w="158">
                  <a:moveTo>
                    <a:pt x="158" y="1"/>
                  </a:moveTo>
                  <a:lnTo>
                    <a:pt x="158" y="1"/>
                  </a:lnTo>
                  <a:cubicBezTo>
                    <a:pt x="81" y="78"/>
                    <a:pt x="41" y="117"/>
                    <a:pt x="21" y="157"/>
                  </a:cubicBezTo>
                  <a:lnTo>
                    <a:pt x="21" y="157"/>
                  </a:lnTo>
                  <a:cubicBezTo>
                    <a:pt x="157" y="144"/>
                    <a:pt x="158" y="1"/>
                    <a:pt x="158" y="1"/>
                  </a:cubicBezTo>
                  <a:close/>
                  <a:moveTo>
                    <a:pt x="21" y="157"/>
                  </a:moveTo>
                  <a:cubicBezTo>
                    <a:pt x="15" y="158"/>
                    <a:pt x="8" y="158"/>
                    <a:pt x="0" y="158"/>
                  </a:cubicBezTo>
                  <a:lnTo>
                    <a:pt x="0" y="328"/>
                  </a:lnTo>
                  <a:cubicBezTo>
                    <a:pt x="0" y="241"/>
                    <a:pt x="0" y="199"/>
                    <a:pt x="21" y="157"/>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1" name="Google Shape;3921;p20"/>
            <p:cNvSpPr/>
            <p:nvPr/>
          </p:nvSpPr>
          <p:spPr>
            <a:xfrm>
              <a:off x="6704625" y="2413425"/>
              <a:ext cx="8200" cy="45175"/>
            </a:xfrm>
            <a:custGeom>
              <a:rect b="b" l="l" r="r" t="t"/>
              <a:pathLst>
                <a:path extrusionOk="0" h="1807" w="328">
                  <a:moveTo>
                    <a:pt x="327" y="1"/>
                  </a:moveTo>
                  <a:cubicBezTo>
                    <a:pt x="327" y="498"/>
                    <a:pt x="170" y="982"/>
                    <a:pt x="170" y="1309"/>
                  </a:cubicBezTo>
                  <a:cubicBezTo>
                    <a:pt x="170" y="1479"/>
                    <a:pt x="0" y="1636"/>
                    <a:pt x="0" y="1806"/>
                  </a:cubicBezTo>
                  <a:cubicBezTo>
                    <a:pt x="0" y="1636"/>
                    <a:pt x="170" y="1479"/>
                    <a:pt x="170" y="1309"/>
                  </a:cubicBezTo>
                  <a:cubicBezTo>
                    <a:pt x="170" y="982"/>
                    <a:pt x="327" y="498"/>
                    <a:pt x="327" y="1"/>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2" name="Google Shape;3922;p20"/>
            <p:cNvSpPr/>
            <p:nvPr/>
          </p:nvSpPr>
          <p:spPr>
            <a:xfrm>
              <a:off x="6635275" y="1571100"/>
              <a:ext cx="3950" cy="25"/>
            </a:xfrm>
            <a:custGeom>
              <a:rect b="b" l="l" r="r" t="t"/>
              <a:pathLst>
                <a:path extrusionOk="0" h="1" w="158">
                  <a:moveTo>
                    <a:pt x="157" y="1"/>
                  </a:moveTo>
                  <a:lnTo>
                    <a:pt x="0" y="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3" name="Google Shape;3923;p20"/>
            <p:cNvSpPr/>
            <p:nvPr/>
          </p:nvSpPr>
          <p:spPr>
            <a:xfrm>
              <a:off x="6590125" y="1313675"/>
              <a:ext cx="4275" cy="16375"/>
            </a:xfrm>
            <a:custGeom>
              <a:rect b="b" l="l" r="r" t="t"/>
              <a:pathLst>
                <a:path extrusionOk="0" h="655" w="171">
                  <a:moveTo>
                    <a:pt x="1" y="0"/>
                  </a:moveTo>
                  <a:lnTo>
                    <a:pt x="1" y="157"/>
                  </a:lnTo>
                  <a:cubicBezTo>
                    <a:pt x="171" y="327"/>
                    <a:pt x="171" y="484"/>
                    <a:pt x="171" y="654"/>
                  </a:cubicBezTo>
                  <a:lnTo>
                    <a:pt x="171" y="327"/>
                  </a:lnTo>
                  <a:cubicBezTo>
                    <a:pt x="1" y="157"/>
                    <a:pt x="1" y="157"/>
                    <a:pt x="1"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4" name="Google Shape;3924;p20"/>
            <p:cNvSpPr/>
            <p:nvPr/>
          </p:nvSpPr>
          <p:spPr>
            <a:xfrm>
              <a:off x="6062825" y="3644375"/>
              <a:ext cx="25" cy="25"/>
            </a:xfrm>
            <a:custGeom>
              <a:rect b="b" l="l" r="r" t="t"/>
              <a:pathLst>
                <a:path extrusionOk="0" h="1" w="1">
                  <a:moveTo>
                    <a:pt x="0" y="0"/>
                  </a:moveTo>
                  <a:lnTo>
                    <a:pt x="0" y="0"/>
                  </a:lnTo>
                  <a:lnTo>
                    <a:pt x="0" y="0"/>
                  </a:lnTo>
                  <a:lnTo>
                    <a:pt x="0" y="0"/>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5" name="Google Shape;3925;p20"/>
            <p:cNvSpPr/>
            <p:nvPr/>
          </p:nvSpPr>
          <p:spPr>
            <a:xfrm>
              <a:off x="6622850" y="1538400"/>
              <a:ext cx="8200" cy="16375"/>
            </a:xfrm>
            <a:custGeom>
              <a:rect b="b" l="l" r="r" t="t"/>
              <a:pathLst>
                <a:path extrusionOk="0" h="655" w="328">
                  <a:moveTo>
                    <a:pt x="0" y="0"/>
                  </a:moveTo>
                  <a:cubicBezTo>
                    <a:pt x="170" y="327"/>
                    <a:pt x="170" y="498"/>
                    <a:pt x="327" y="655"/>
                  </a:cubicBezTo>
                  <a:cubicBezTo>
                    <a:pt x="170" y="498"/>
                    <a:pt x="170" y="327"/>
                    <a:pt x="0"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6" name="Google Shape;3926;p20"/>
            <p:cNvSpPr/>
            <p:nvPr/>
          </p:nvSpPr>
          <p:spPr>
            <a:xfrm>
              <a:off x="6717050" y="2376800"/>
              <a:ext cx="3950" cy="16375"/>
            </a:xfrm>
            <a:custGeom>
              <a:rect b="b" l="l" r="r" t="t"/>
              <a:pathLst>
                <a:path extrusionOk="0" h="655" w="158">
                  <a:moveTo>
                    <a:pt x="0" y="654"/>
                  </a:moveTo>
                  <a:lnTo>
                    <a:pt x="0" y="654"/>
                  </a:lnTo>
                  <a:cubicBezTo>
                    <a:pt x="158" y="327"/>
                    <a:pt x="158" y="157"/>
                    <a:pt x="158" y="0"/>
                  </a:cubicBezTo>
                  <a:cubicBezTo>
                    <a:pt x="158" y="157"/>
                    <a:pt x="158" y="327"/>
                    <a:pt x="0" y="654"/>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7" name="Google Shape;3927;p20"/>
            <p:cNvSpPr/>
            <p:nvPr/>
          </p:nvSpPr>
          <p:spPr>
            <a:xfrm>
              <a:off x="6733400" y="2262300"/>
              <a:ext cx="25" cy="16375"/>
            </a:xfrm>
            <a:custGeom>
              <a:rect b="b" l="l" r="r" t="t"/>
              <a:pathLst>
                <a:path extrusionOk="0" h="655" w="1">
                  <a:moveTo>
                    <a:pt x="1" y="655"/>
                  </a:moveTo>
                  <a:lnTo>
                    <a:pt x="1" y="655"/>
                  </a:ln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8" name="Google Shape;3928;p20"/>
            <p:cNvSpPr/>
            <p:nvPr/>
          </p:nvSpPr>
          <p:spPr>
            <a:xfrm>
              <a:off x="6299975" y="3345700"/>
              <a:ext cx="25" cy="25"/>
            </a:xfrm>
            <a:custGeom>
              <a:rect b="b" l="l" r="r" t="t"/>
              <a:pathLst>
                <a:path extrusionOk="0" h="1" w="1">
                  <a:moveTo>
                    <a:pt x="1" y="1"/>
                  </a:move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9" name="Google Shape;3929;p20"/>
            <p:cNvSpPr/>
            <p:nvPr/>
          </p:nvSpPr>
          <p:spPr>
            <a:xfrm>
              <a:off x="6606475" y="1354550"/>
              <a:ext cx="32750" cy="98175"/>
            </a:xfrm>
            <a:custGeom>
              <a:rect b="b" l="l" r="r" t="t"/>
              <a:pathLst>
                <a:path extrusionOk="0" h="3927" w="1310">
                  <a:moveTo>
                    <a:pt x="1" y="1"/>
                  </a:moveTo>
                  <a:cubicBezTo>
                    <a:pt x="1" y="135"/>
                    <a:pt x="1" y="154"/>
                    <a:pt x="107" y="264"/>
                  </a:cubicBezTo>
                  <a:lnTo>
                    <a:pt x="107" y="264"/>
                  </a:lnTo>
                  <a:cubicBezTo>
                    <a:pt x="80" y="176"/>
                    <a:pt x="46" y="88"/>
                    <a:pt x="1" y="1"/>
                  </a:cubicBezTo>
                  <a:close/>
                  <a:moveTo>
                    <a:pt x="107" y="264"/>
                  </a:moveTo>
                  <a:lnTo>
                    <a:pt x="107" y="264"/>
                  </a:lnTo>
                  <a:cubicBezTo>
                    <a:pt x="182" y="503"/>
                    <a:pt x="213" y="743"/>
                    <a:pt x="328" y="982"/>
                  </a:cubicBezTo>
                  <a:cubicBezTo>
                    <a:pt x="498" y="1309"/>
                    <a:pt x="498" y="1466"/>
                    <a:pt x="655" y="1793"/>
                  </a:cubicBezTo>
                  <a:cubicBezTo>
                    <a:pt x="659" y="1801"/>
                    <a:pt x="663" y="1810"/>
                    <a:pt x="667" y="1818"/>
                  </a:cubicBezTo>
                  <a:lnTo>
                    <a:pt x="667" y="1818"/>
                  </a:lnTo>
                  <a:cubicBezTo>
                    <a:pt x="555" y="1471"/>
                    <a:pt x="444" y="1103"/>
                    <a:pt x="328" y="655"/>
                  </a:cubicBezTo>
                  <a:cubicBezTo>
                    <a:pt x="171" y="655"/>
                    <a:pt x="171" y="485"/>
                    <a:pt x="171" y="328"/>
                  </a:cubicBezTo>
                  <a:cubicBezTo>
                    <a:pt x="146" y="303"/>
                    <a:pt x="125" y="282"/>
                    <a:pt x="107" y="264"/>
                  </a:cubicBezTo>
                  <a:close/>
                  <a:moveTo>
                    <a:pt x="667" y="1818"/>
                  </a:moveTo>
                  <a:cubicBezTo>
                    <a:pt x="719" y="1978"/>
                    <a:pt x="772" y="2134"/>
                    <a:pt x="825" y="2291"/>
                  </a:cubicBezTo>
                  <a:cubicBezTo>
                    <a:pt x="825" y="2444"/>
                    <a:pt x="825" y="2448"/>
                    <a:pt x="972" y="2606"/>
                  </a:cubicBezTo>
                  <a:lnTo>
                    <a:pt x="972" y="2606"/>
                  </a:lnTo>
                  <a:cubicBezTo>
                    <a:pt x="887" y="2332"/>
                    <a:pt x="788" y="2063"/>
                    <a:pt x="667" y="1818"/>
                  </a:cubicBezTo>
                  <a:close/>
                  <a:moveTo>
                    <a:pt x="972" y="2606"/>
                  </a:moveTo>
                  <a:cubicBezTo>
                    <a:pt x="976" y="2620"/>
                    <a:pt x="980" y="2633"/>
                    <a:pt x="984" y="2647"/>
                  </a:cubicBezTo>
                  <a:lnTo>
                    <a:pt x="984" y="2647"/>
                  </a:lnTo>
                  <a:cubicBezTo>
                    <a:pt x="983" y="2637"/>
                    <a:pt x="982" y="2627"/>
                    <a:pt x="982" y="2618"/>
                  </a:cubicBezTo>
                  <a:cubicBezTo>
                    <a:pt x="979" y="2614"/>
                    <a:pt x="975" y="2610"/>
                    <a:pt x="972" y="2606"/>
                  </a:cubicBezTo>
                  <a:close/>
                  <a:moveTo>
                    <a:pt x="984" y="2647"/>
                  </a:moveTo>
                  <a:cubicBezTo>
                    <a:pt x="989" y="2686"/>
                    <a:pt x="1003" y="2727"/>
                    <a:pt x="1021" y="2771"/>
                  </a:cubicBezTo>
                  <a:lnTo>
                    <a:pt x="1021" y="2771"/>
                  </a:lnTo>
                  <a:cubicBezTo>
                    <a:pt x="1009" y="2730"/>
                    <a:pt x="997" y="2688"/>
                    <a:pt x="984" y="2647"/>
                  </a:cubicBezTo>
                  <a:close/>
                  <a:moveTo>
                    <a:pt x="1021" y="2771"/>
                  </a:moveTo>
                  <a:lnTo>
                    <a:pt x="1021" y="2771"/>
                  </a:lnTo>
                  <a:cubicBezTo>
                    <a:pt x="1069" y="2937"/>
                    <a:pt x="1112" y="3104"/>
                    <a:pt x="1152" y="3267"/>
                  </a:cubicBezTo>
                  <a:lnTo>
                    <a:pt x="1152" y="3267"/>
                  </a:lnTo>
                  <a:cubicBezTo>
                    <a:pt x="1151" y="3044"/>
                    <a:pt x="1071" y="2894"/>
                    <a:pt x="1021" y="2771"/>
                  </a:cubicBezTo>
                  <a:close/>
                  <a:moveTo>
                    <a:pt x="1152" y="3267"/>
                  </a:moveTo>
                  <a:lnTo>
                    <a:pt x="1152" y="3267"/>
                  </a:lnTo>
                  <a:cubicBezTo>
                    <a:pt x="1152" y="3269"/>
                    <a:pt x="1152" y="3270"/>
                    <a:pt x="1152" y="3272"/>
                  </a:cubicBezTo>
                  <a:cubicBezTo>
                    <a:pt x="1153" y="3272"/>
                    <a:pt x="1153" y="3273"/>
                    <a:pt x="1154" y="3274"/>
                  </a:cubicBezTo>
                  <a:lnTo>
                    <a:pt x="1154" y="3274"/>
                  </a:lnTo>
                  <a:cubicBezTo>
                    <a:pt x="1153" y="3271"/>
                    <a:pt x="1153" y="3269"/>
                    <a:pt x="1152" y="3267"/>
                  </a:cubicBezTo>
                  <a:close/>
                  <a:moveTo>
                    <a:pt x="1154" y="3274"/>
                  </a:moveTo>
                  <a:cubicBezTo>
                    <a:pt x="1210" y="3501"/>
                    <a:pt x="1260" y="3722"/>
                    <a:pt x="1309" y="3926"/>
                  </a:cubicBezTo>
                  <a:cubicBezTo>
                    <a:pt x="1309" y="3600"/>
                    <a:pt x="1309" y="3430"/>
                    <a:pt x="1154" y="3274"/>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0" name="Google Shape;3930;p20"/>
            <p:cNvSpPr/>
            <p:nvPr/>
          </p:nvSpPr>
          <p:spPr>
            <a:xfrm>
              <a:off x="6737325" y="2217150"/>
              <a:ext cx="25" cy="40925"/>
            </a:xfrm>
            <a:custGeom>
              <a:rect b="b" l="l" r="r" t="t"/>
              <a:pathLst>
                <a:path extrusionOk="0" h="1637" w="1">
                  <a:moveTo>
                    <a:pt x="1" y="1"/>
                  </a:moveTo>
                  <a:lnTo>
                    <a:pt x="1" y="655"/>
                  </a:lnTo>
                  <a:lnTo>
                    <a:pt x="1" y="1309"/>
                  </a:lnTo>
                  <a:lnTo>
                    <a:pt x="1" y="1636"/>
                  </a:lnTo>
                  <a:lnTo>
                    <a:pt x="1" y="1309"/>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1" name="Google Shape;3931;p20"/>
            <p:cNvSpPr/>
            <p:nvPr/>
          </p:nvSpPr>
          <p:spPr>
            <a:xfrm>
              <a:off x="6696450" y="1648950"/>
              <a:ext cx="40900" cy="273825"/>
            </a:xfrm>
            <a:custGeom>
              <a:rect b="b" l="l" r="r" t="t"/>
              <a:pathLst>
                <a:path extrusionOk="0" h="10953" w="1636">
                  <a:moveTo>
                    <a:pt x="0" y="1"/>
                  </a:moveTo>
                  <a:lnTo>
                    <a:pt x="0" y="158"/>
                  </a:lnTo>
                  <a:cubicBezTo>
                    <a:pt x="0" y="192"/>
                    <a:pt x="2" y="228"/>
                    <a:pt x="6" y="266"/>
                  </a:cubicBezTo>
                  <a:lnTo>
                    <a:pt x="6" y="266"/>
                  </a:lnTo>
                  <a:cubicBezTo>
                    <a:pt x="0" y="191"/>
                    <a:pt x="0" y="104"/>
                    <a:pt x="0" y="1"/>
                  </a:cubicBezTo>
                  <a:close/>
                  <a:moveTo>
                    <a:pt x="6" y="266"/>
                  </a:moveTo>
                  <a:lnTo>
                    <a:pt x="6" y="266"/>
                  </a:lnTo>
                  <a:cubicBezTo>
                    <a:pt x="9" y="309"/>
                    <a:pt x="13" y="348"/>
                    <a:pt x="21" y="384"/>
                  </a:cubicBezTo>
                  <a:lnTo>
                    <a:pt x="21" y="384"/>
                  </a:lnTo>
                  <a:cubicBezTo>
                    <a:pt x="14" y="343"/>
                    <a:pt x="9" y="304"/>
                    <a:pt x="6" y="266"/>
                  </a:cubicBezTo>
                  <a:close/>
                  <a:moveTo>
                    <a:pt x="21" y="384"/>
                  </a:moveTo>
                  <a:cubicBezTo>
                    <a:pt x="52" y="575"/>
                    <a:pt x="114" y="797"/>
                    <a:pt x="186" y="1028"/>
                  </a:cubicBezTo>
                  <a:lnTo>
                    <a:pt x="186" y="1028"/>
                  </a:lnTo>
                  <a:cubicBezTo>
                    <a:pt x="176" y="903"/>
                    <a:pt x="170" y="779"/>
                    <a:pt x="170" y="655"/>
                  </a:cubicBezTo>
                  <a:cubicBezTo>
                    <a:pt x="85" y="569"/>
                    <a:pt x="42" y="487"/>
                    <a:pt x="21" y="384"/>
                  </a:cubicBezTo>
                  <a:close/>
                  <a:moveTo>
                    <a:pt x="186" y="1028"/>
                  </a:moveTo>
                  <a:lnTo>
                    <a:pt x="186" y="1028"/>
                  </a:lnTo>
                  <a:cubicBezTo>
                    <a:pt x="228" y="1535"/>
                    <a:pt x="346" y="2058"/>
                    <a:pt x="475" y="2670"/>
                  </a:cubicBezTo>
                  <a:lnTo>
                    <a:pt x="475" y="2670"/>
                  </a:lnTo>
                  <a:lnTo>
                    <a:pt x="327" y="1794"/>
                  </a:lnTo>
                  <a:lnTo>
                    <a:pt x="327" y="1466"/>
                  </a:lnTo>
                  <a:cubicBezTo>
                    <a:pt x="280" y="1320"/>
                    <a:pt x="231" y="1172"/>
                    <a:pt x="186" y="1028"/>
                  </a:cubicBezTo>
                  <a:close/>
                  <a:moveTo>
                    <a:pt x="475" y="2670"/>
                  </a:moveTo>
                  <a:lnTo>
                    <a:pt x="654" y="3730"/>
                  </a:lnTo>
                  <a:lnTo>
                    <a:pt x="654" y="3730"/>
                  </a:lnTo>
                  <a:cubicBezTo>
                    <a:pt x="654" y="3412"/>
                    <a:pt x="650" y="3093"/>
                    <a:pt x="497" y="2775"/>
                  </a:cubicBezTo>
                  <a:cubicBezTo>
                    <a:pt x="490" y="2740"/>
                    <a:pt x="483" y="2705"/>
                    <a:pt x="475" y="2670"/>
                  </a:cubicBezTo>
                  <a:close/>
                  <a:moveTo>
                    <a:pt x="654" y="3730"/>
                  </a:moveTo>
                  <a:cubicBezTo>
                    <a:pt x="654" y="3739"/>
                    <a:pt x="654" y="3748"/>
                    <a:pt x="654" y="3756"/>
                  </a:cubicBezTo>
                  <a:cubicBezTo>
                    <a:pt x="662" y="3794"/>
                    <a:pt x="670" y="3832"/>
                    <a:pt x="678" y="3869"/>
                  </a:cubicBezTo>
                  <a:lnTo>
                    <a:pt x="678" y="3869"/>
                  </a:lnTo>
                  <a:lnTo>
                    <a:pt x="654" y="3730"/>
                  </a:lnTo>
                  <a:close/>
                  <a:moveTo>
                    <a:pt x="678" y="3869"/>
                  </a:moveTo>
                  <a:lnTo>
                    <a:pt x="824" y="4738"/>
                  </a:lnTo>
                  <a:lnTo>
                    <a:pt x="824" y="4908"/>
                  </a:lnTo>
                  <a:cubicBezTo>
                    <a:pt x="894" y="5121"/>
                    <a:pt x="932" y="5336"/>
                    <a:pt x="968" y="5552"/>
                  </a:cubicBezTo>
                  <a:lnTo>
                    <a:pt x="968" y="5552"/>
                  </a:lnTo>
                  <a:cubicBezTo>
                    <a:pt x="930" y="5036"/>
                    <a:pt x="810" y="4502"/>
                    <a:pt x="678" y="3869"/>
                  </a:cubicBezTo>
                  <a:close/>
                  <a:moveTo>
                    <a:pt x="968" y="5552"/>
                  </a:moveTo>
                  <a:cubicBezTo>
                    <a:pt x="977" y="5665"/>
                    <a:pt x="982" y="5777"/>
                    <a:pt x="982" y="5889"/>
                  </a:cubicBezTo>
                  <a:cubicBezTo>
                    <a:pt x="1068" y="6134"/>
                    <a:pt x="1110" y="6383"/>
                    <a:pt x="1152" y="6632"/>
                  </a:cubicBezTo>
                  <a:lnTo>
                    <a:pt x="1152" y="6632"/>
                  </a:lnTo>
                  <a:lnTo>
                    <a:pt x="1152" y="6373"/>
                  </a:lnTo>
                  <a:cubicBezTo>
                    <a:pt x="1056" y="6102"/>
                    <a:pt x="1014" y="5827"/>
                    <a:pt x="968" y="5552"/>
                  </a:cubicBezTo>
                  <a:close/>
                  <a:moveTo>
                    <a:pt x="1152" y="6632"/>
                  </a:moveTo>
                  <a:lnTo>
                    <a:pt x="1152" y="6700"/>
                  </a:lnTo>
                  <a:cubicBezTo>
                    <a:pt x="1229" y="7023"/>
                    <a:pt x="1268" y="7308"/>
                    <a:pt x="1309" y="7592"/>
                  </a:cubicBezTo>
                  <a:lnTo>
                    <a:pt x="1309" y="7592"/>
                  </a:lnTo>
                  <a:lnTo>
                    <a:pt x="1309" y="7354"/>
                  </a:lnTo>
                  <a:cubicBezTo>
                    <a:pt x="1231" y="7116"/>
                    <a:pt x="1192" y="6874"/>
                    <a:pt x="1152" y="6632"/>
                  </a:cubicBezTo>
                  <a:close/>
                  <a:moveTo>
                    <a:pt x="1309" y="7592"/>
                  </a:moveTo>
                  <a:lnTo>
                    <a:pt x="1309" y="8336"/>
                  </a:lnTo>
                  <a:cubicBezTo>
                    <a:pt x="1369" y="8629"/>
                    <a:pt x="1428" y="8942"/>
                    <a:pt x="1479" y="9261"/>
                  </a:cubicBezTo>
                  <a:lnTo>
                    <a:pt x="1479" y="9261"/>
                  </a:lnTo>
                  <a:lnTo>
                    <a:pt x="1479" y="8990"/>
                  </a:lnTo>
                  <a:lnTo>
                    <a:pt x="1479" y="8506"/>
                  </a:lnTo>
                  <a:cubicBezTo>
                    <a:pt x="1393" y="8174"/>
                    <a:pt x="1350" y="7883"/>
                    <a:pt x="1309" y="7592"/>
                  </a:cubicBezTo>
                  <a:close/>
                  <a:moveTo>
                    <a:pt x="1479" y="9261"/>
                  </a:moveTo>
                  <a:lnTo>
                    <a:pt x="1479" y="9814"/>
                  </a:lnTo>
                  <a:cubicBezTo>
                    <a:pt x="1538" y="9938"/>
                    <a:pt x="1575" y="10062"/>
                    <a:pt x="1598" y="10194"/>
                  </a:cubicBezTo>
                  <a:lnTo>
                    <a:pt x="1598" y="10194"/>
                  </a:lnTo>
                  <a:cubicBezTo>
                    <a:pt x="1570" y="9887"/>
                    <a:pt x="1528" y="9571"/>
                    <a:pt x="1479" y="9261"/>
                  </a:cubicBezTo>
                  <a:close/>
                  <a:moveTo>
                    <a:pt x="1598" y="10194"/>
                  </a:moveTo>
                  <a:cubicBezTo>
                    <a:pt x="1622" y="10456"/>
                    <a:pt x="1636" y="10712"/>
                    <a:pt x="1636" y="10953"/>
                  </a:cubicBezTo>
                  <a:cubicBezTo>
                    <a:pt x="1636" y="10652"/>
                    <a:pt x="1636" y="10412"/>
                    <a:pt x="1598" y="10194"/>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2" name="Google Shape;3932;p20"/>
            <p:cNvSpPr/>
            <p:nvPr/>
          </p:nvSpPr>
          <p:spPr>
            <a:xfrm>
              <a:off x="6496250" y="2990125"/>
              <a:ext cx="20300" cy="36675"/>
            </a:xfrm>
            <a:custGeom>
              <a:rect b="b" l="l" r="r" t="t"/>
              <a:pathLst>
                <a:path extrusionOk="0" h="1467" w="812">
                  <a:moveTo>
                    <a:pt x="0" y="1466"/>
                  </a:moveTo>
                  <a:cubicBezTo>
                    <a:pt x="328" y="982"/>
                    <a:pt x="485" y="485"/>
                    <a:pt x="812" y="1"/>
                  </a:cubicBezTo>
                  <a:cubicBezTo>
                    <a:pt x="485" y="485"/>
                    <a:pt x="328" y="982"/>
                    <a:pt x="0" y="1466"/>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3" name="Google Shape;3933;p20"/>
            <p:cNvSpPr/>
            <p:nvPr/>
          </p:nvSpPr>
          <p:spPr>
            <a:xfrm>
              <a:off x="6128250" y="2352250"/>
              <a:ext cx="25" cy="25"/>
            </a:xfrm>
            <a:custGeom>
              <a:rect b="b" l="l" r="r" t="t"/>
              <a:pathLst>
                <a:path extrusionOk="0" h="1" w="1">
                  <a:moveTo>
                    <a:pt x="0" y="1"/>
                  </a:moveTo>
                  <a:lnTo>
                    <a:pt x="0" y="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4" name="Google Shape;3934;p20"/>
            <p:cNvSpPr/>
            <p:nvPr/>
          </p:nvSpPr>
          <p:spPr>
            <a:xfrm>
              <a:off x="6087350" y="1280950"/>
              <a:ext cx="28500" cy="24575"/>
            </a:xfrm>
            <a:custGeom>
              <a:rect b="b" l="l" r="r" t="t"/>
              <a:pathLst>
                <a:path extrusionOk="0" h="983" w="1140">
                  <a:moveTo>
                    <a:pt x="1" y="1"/>
                  </a:moveTo>
                  <a:cubicBezTo>
                    <a:pt x="485" y="328"/>
                    <a:pt x="812" y="655"/>
                    <a:pt x="1139" y="982"/>
                  </a:cubicBezTo>
                  <a:cubicBezTo>
                    <a:pt x="812" y="655"/>
                    <a:pt x="485" y="328"/>
                    <a:pt x="1" y="1"/>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5" name="Google Shape;3935;p20"/>
            <p:cNvSpPr/>
            <p:nvPr/>
          </p:nvSpPr>
          <p:spPr>
            <a:xfrm>
              <a:off x="6169125" y="2147800"/>
              <a:ext cx="25" cy="25"/>
            </a:xfrm>
            <a:custGeom>
              <a:rect b="b" l="l" r="r" t="t"/>
              <a:pathLst>
                <a:path extrusionOk="0" h="1" w="1">
                  <a:moveTo>
                    <a:pt x="1" y="1"/>
                  </a:move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6" name="Google Shape;3936;p20"/>
            <p:cNvSpPr/>
            <p:nvPr/>
          </p:nvSpPr>
          <p:spPr>
            <a:xfrm>
              <a:off x="6144600" y="3497150"/>
              <a:ext cx="40925" cy="49100"/>
            </a:xfrm>
            <a:custGeom>
              <a:rect b="b" l="l" r="r" t="t"/>
              <a:pathLst>
                <a:path extrusionOk="0" h="1964" w="1637">
                  <a:moveTo>
                    <a:pt x="1636" y="1"/>
                  </a:moveTo>
                  <a:lnTo>
                    <a:pt x="158" y="1964"/>
                  </a:lnTo>
                  <a:lnTo>
                    <a:pt x="1" y="1964"/>
                  </a:lnTo>
                  <a:lnTo>
                    <a:pt x="1" y="1964"/>
                  </a:lnTo>
                  <a:lnTo>
                    <a:pt x="158" y="1964"/>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7" name="Google Shape;3937;p20"/>
            <p:cNvSpPr/>
            <p:nvPr/>
          </p:nvSpPr>
          <p:spPr>
            <a:xfrm>
              <a:off x="5870475" y="3362075"/>
              <a:ext cx="8200" cy="8200"/>
            </a:xfrm>
            <a:custGeom>
              <a:rect b="b" l="l" r="r" t="t"/>
              <a:pathLst>
                <a:path extrusionOk="0" h="328" w="328">
                  <a:moveTo>
                    <a:pt x="328" y="327"/>
                  </a:moveTo>
                  <a:lnTo>
                    <a:pt x="1" y="0"/>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8" name="Google Shape;3938;p20"/>
            <p:cNvSpPr/>
            <p:nvPr/>
          </p:nvSpPr>
          <p:spPr>
            <a:xfrm>
              <a:off x="6156700" y="2229600"/>
              <a:ext cx="25" cy="25"/>
            </a:xfrm>
            <a:custGeom>
              <a:rect b="b" l="l" r="r" t="t"/>
              <a:pathLst>
                <a:path extrusionOk="0" h="1" w="1">
                  <a:moveTo>
                    <a:pt x="1" y="0"/>
                  </a:move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9" name="Google Shape;3939;p20"/>
            <p:cNvSpPr/>
            <p:nvPr/>
          </p:nvSpPr>
          <p:spPr>
            <a:xfrm>
              <a:off x="6303900" y="3292725"/>
              <a:ext cx="32750" cy="49075"/>
            </a:xfrm>
            <a:custGeom>
              <a:rect b="b" l="l" r="r" t="t"/>
              <a:pathLst>
                <a:path extrusionOk="0" h="1963" w="1310">
                  <a:moveTo>
                    <a:pt x="1309" y="0"/>
                  </a:moveTo>
                  <a:cubicBezTo>
                    <a:pt x="1152" y="0"/>
                    <a:pt x="1152" y="157"/>
                    <a:pt x="1152" y="157"/>
                  </a:cubicBezTo>
                  <a:cubicBezTo>
                    <a:pt x="825" y="654"/>
                    <a:pt x="328" y="1309"/>
                    <a:pt x="1" y="1963"/>
                  </a:cubicBezTo>
                  <a:cubicBezTo>
                    <a:pt x="328" y="1309"/>
                    <a:pt x="825" y="654"/>
                    <a:pt x="1152" y="157"/>
                  </a:cubicBezTo>
                  <a:cubicBezTo>
                    <a:pt x="1152" y="157"/>
                    <a:pt x="1152" y="0"/>
                    <a:pt x="1309"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0" name="Google Shape;3940;p20"/>
            <p:cNvSpPr/>
            <p:nvPr/>
          </p:nvSpPr>
          <p:spPr>
            <a:xfrm>
              <a:off x="6160950" y="2184450"/>
              <a:ext cx="3950" cy="8200"/>
            </a:xfrm>
            <a:custGeom>
              <a:rect b="b" l="l" r="r" t="t"/>
              <a:pathLst>
                <a:path extrusionOk="0" h="328" w="158">
                  <a:moveTo>
                    <a:pt x="158" y="0"/>
                  </a:moveTo>
                  <a:cubicBezTo>
                    <a:pt x="1" y="171"/>
                    <a:pt x="1" y="171"/>
                    <a:pt x="1" y="328"/>
                  </a:cubicBezTo>
                  <a:cubicBezTo>
                    <a:pt x="1" y="171"/>
                    <a:pt x="1" y="171"/>
                    <a:pt x="158"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1" name="Google Shape;3941;p20"/>
            <p:cNvSpPr/>
            <p:nvPr/>
          </p:nvSpPr>
          <p:spPr>
            <a:xfrm>
              <a:off x="6148525" y="2270475"/>
              <a:ext cx="25" cy="3950"/>
            </a:xfrm>
            <a:custGeom>
              <a:rect b="b" l="l" r="r" t="t"/>
              <a:pathLst>
                <a:path extrusionOk="0" h="158" w="1">
                  <a:moveTo>
                    <a:pt x="1" y="1"/>
                  </a:moveTo>
                  <a:lnTo>
                    <a:pt x="1" y="158"/>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2" name="Google Shape;3942;p20"/>
            <p:cNvSpPr/>
            <p:nvPr/>
          </p:nvSpPr>
          <p:spPr>
            <a:xfrm>
              <a:off x="5878650" y="3370250"/>
              <a:ext cx="4275" cy="8200"/>
            </a:xfrm>
            <a:custGeom>
              <a:rect b="b" l="l" r="r" t="t"/>
              <a:pathLst>
                <a:path extrusionOk="0" h="328" w="171">
                  <a:moveTo>
                    <a:pt x="171" y="327"/>
                  </a:moveTo>
                  <a:cubicBezTo>
                    <a:pt x="171" y="327"/>
                    <a:pt x="171" y="170"/>
                    <a:pt x="1" y="0"/>
                  </a:cubicBezTo>
                  <a:cubicBezTo>
                    <a:pt x="171" y="170"/>
                    <a:pt x="171" y="327"/>
                    <a:pt x="171" y="327"/>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3" name="Google Shape;3943;p20"/>
            <p:cNvSpPr/>
            <p:nvPr/>
          </p:nvSpPr>
          <p:spPr>
            <a:xfrm>
              <a:off x="6185500" y="3394775"/>
              <a:ext cx="77550" cy="98150"/>
            </a:xfrm>
            <a:custGeom>
              <a:rect b="b" l="l" r="r" t="t"/>
              <a:pathLst>
                <a:path extrusionOk="0" h="3926" w="3102">
                  <a:moveTo>
                    <a:pt x="1636" y="1963"/>
                  </a:moveTo>
                  <a:lnTo>
                    <a:pt x="1636" y="1963"/>
                  </a:lnTo>
                  <a:lnTo>
                    <a:pt x="3101" y="0"/>
                  </a:lnTo>
                  <a:lnTo>
                    <a:pt x="3101" y="0"/>
                  </a:lnTo>
                  <a:lnTo>
                    <a:pt x="3101" y="0"/>
                  </a:lnTo>
                  <a:lnTo>
                    <a:pt x="3101" y="0"/>
                  </a:lnTo>
                  <a:lnTo>
                    <a:pt x="1636" y="1963"/>
                  </a:lnTo>
                  <a:lnTo>
                    <a:pt x="1636" y="1963"/>
                  </a:lnTo>
                  <a:lnTo>
                    <a:pt x="157" y="3926"/>
                  </a:lnTo>
                  <a:lnTo>
                    <a:pt x="0" y="3926"/>
                  </a:lnTo>
                  <a:lnTo>
                    <a:pt x="157" y="3926"/>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4" name="Google Shape;3944;p20"/>
            <p:cNvSpPr/>
            <p:nvPr/>
          </p:nvSpPr>
          <p:spPr>
            <a:xfrm>
              <a:off x="5886825" y="3382675"/>
              <a:ext cx="4275" cy="8200"/>
            </a:xfrm>
            <a:custGeom>
              <a:rect b="b" l="l" r="r" t="t"/>
              <a:pathLst>
                <a:path extrusionOk="0" h="328" w="171">
                  <a:moveTo>
                    <a:pt x="171" y="327"/>
                  </a:moveTo>
                  <a:cubicBezTo>
                    <a:pt x="171" y="157"/>
                    <a:pt x="1" y="157"/>
                    <a:pt x="1" y="0"/>
                  </a:cubicBezTo>
                  <a:cubicBezTo>
                    <a:pt x="1" y="157"/>
                    <a:pt x="171" y="157"/>
                    <a:pt x="171" y="327"/>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5" name="Google Shape;3945;p20"/>
            <p:cNvSpPr/>
            <p:nvPr/>
          </p:nvSpPr>
          <p:spPr>
            <a:xfrm>
              <a:off x="5923800" y="3456275"/>
              <a:ext cx="25" cy="8200"/>
            </a:xfrm>
            <a:custGeom>
              <a:rect b="b" l="l" r="r" t="t"/>
              <a:pathLst>
                <a:path extrusionOk="0" h="328" w="1">
                  <a:moveTo>
                    <a:pt x="0" y="327"/>
                  </a:moveTo>
                  <a:lnTo>
                    <a:pt x="0" y="0"/>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6" name="Google Shape;3946;p20"/>
            <p:cNvSpPr/>
            <p:nvPr/>
          </p:nvSpPr>
          <p:spPr>
            <a:xfrm>
              <a:off x="5915625" y="3435675"/>
              <a:ext cx="25" cy="4275"/>
            </a:xfrm>
            <a:custGeom>
              <a:rect b="b" l="l" r="r" t="t"/>
              <a:pathLst>
                <a:path extrusionOk="0" h="171" w="1">
                  <a:moveTo>
                    <a:pt x="0" y="170"/>
                  </a:moveTo>
                  <a:lnTo>
                    <a:pt x="0" y="0"/>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7" name="Google Shape;3947;p20"/>
            <p:cNvSpPr/>
            <p:nvPr/>
          </p:nvSpPr>
          <p:spPr>
            <a:xfrm>
              <a:off x="6745500" y="2049675"/>
              <a:ext cx="25" cy="32750"/>
            </a:xfrm>
            <a:custGeom>
              <a:rect b="b" l="l" r="r" t="t"/>
              <a:pathLst>
                <a:path extrusionOk="0" h="1310" w="1">
                  <a:moveTo>
                    <a:pt x="1" y="1"/>
                  </a:moveTo>
                  <a:lnTo>
                    <a:pt x="1" y="1309"/>
                  </a:lnTo>
                  <a:lnTo>
                    <a:pt x="1" y="158"/>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8" name="Google Shape;3948;p20"/>
            <p:cNvSpPr/>
            <p:nvPr/>
          </p:nvSpPr>
          <p:spPr>
            <a:xfrm>
              <a:off x="5927725" y="3464450"/>
              <a:ext cx="4275" cy="12125"/>
            </a:xfrm>
            <a:custGeom>
              <a:rect b="b" l="l" r="r" t="t"/>
              <a:pathLst>
                <a:path extrusionOk="0" h="485" w="171">
                  <a:moveTo>
                    <a:pt x="171" y="485"/>
                  </a:moveTo>
                  <a:cubicBezTo>
                    <a:pt x="0" y="328"/>
                    <a:pt x="0" y="158"/>
                    <a:pt x="0" y="0"/>
                  </a:cubicBezTo>
                  <a:cubicBezTo>
                    <a:pt x="0" y="158"/>
                    <a:pt x="0" y="328"/>
                    <a:pt x="171" y="485"/>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9" name="Google Shape;3949;p20"/>
            <p:cNvSpPr/>
            <p:nvPr/>
          </p:nvSpPr>
          <p:spPr>
            <a:xfrm>
              <a:off x="5919550" y="3443850"/>
              <a:ext cx="25" cy="8200"/>
            </a:xfrm>
            <a:custGeom>
              <a:rect b="b" l="l" r="r" t="t"/>
              <a:pathLst>
                <a:path extrusionOk="0" h="328" w="1">
                  <a:moveTo>
                    <a:pt x="0" y="327"/>
                  </a:moveTo>
                  <a:lnTo>
                    <a:pt x="0" y="0"/>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0" name="Google Shape;3950;p20"/>
            <p:cNvSpPr/>
            <p:nvPr/>
          </p:nvSpPr>
          <p:spPr>
            <a:xfrm>
              <a:off x="5907450" y="3423550"/>
              <a:ext cx="3950" cy="8225"/>
            </a:xfrm>
            <a:custGeom>
              <a:rect b="b" l="l" r="r" t="t"/>
              <a:pathLst>
                <a:path extrusionOk="0" h="329" w="158">
                  <a:moveTo>
                    <a:pt x="157" y="328"/>
                  </a:moveTo>
                  <a:cubicBezTo>
                    <a:pt x="157" y="158"/>
                    <a:pt x="157" y="158"/>
                    <a:pt x="0" y="1"/>
                  </a:cubicBezTo>
                  <a:cubicBezTo>
                    <a:pt x="157" y="158"/>
                    <a:pt x="157" y="158"/>
                    <a:pt x="157" y="328"/>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1" name="Google Shape;3951;p20"/>
            <p:cNvSpPr/>
            <p:nvPr/>
          </p:nvSpPr>
          <p:spPr>
            <a:xfrm>
              <a:off x="5891075" y="3390850"/>
              <a:ext cx="3950" cy="8200"/>
            </a:xfrm>
            <a:custGeom>
              <a:rect b="b" l="l" r="r" t="t"/>
              <a:pathLst>
                <a:path extrusionOk="0" h="328" w="158">
                  <a:moveTo>
                    <a:pt x="158" y="328"/>
                  </a:moveTo>
                  <a:cubicBezTo>
                    <a:pt x="158" y="328"/>
                    <a:pt x="158" y="157"/>
                    <a:pt x="1" y="0"/>
                  </a:cubicBezTo>
                  <a:cubicBezTo>
                    <a:pt x="158" y="157"/>
                    <a:pt x="158" y="328"/>
                    <a:pt x="158" y="328"/>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2" name="Google Shape;3952;p20"/>
            <p:cNvSpPr/>
            <p:nvPr/>
          </p:nvSpPr>
          <p:spPr>
            <a:xfrm>
              <a:off x="5899275" y="3402950"/>
              <a:ext cx="3950" cy="8200"/>
            </a:xfrm>
            <a:custGeom>
              <a:rect b="b" l="l" r="r" t="t"/>
              <a:pathLst>
                <a:path extrusionOk="0" h="328" w="158">
                  <a:moveTo>
                    <a:pt x="157" y="328"/>
                  </a:moveTo>
                  <a:cubicBezTo>
                    <a:pt x="0" y="171"/>
                    <a:pt x="0" y="171"/>
                    <a:pt x="0" y="1"/>
                  </a:cubicBezTo>
                  <a:cubicBezTo>
                    <a:pt x="0" y="171"/>
                    <a:pt x="0" y="171"/>
                    <a:pt x="157" y="328"/>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3" name="Google Shape;3953;p20"/>
            <p:cNvSpPr/>
            <p:nvPr/>
          </p:nvSpPr>
          <p:spPr>
            <a:xfrm>
              <a:off x="5903200" y="3411125"/>
              <a:ext cx="4275" cy="8200"/>
            </a:xfrm>
            <a:custGeom>
              <a:rect b="b" l="l" r="r" t="t"/>
              <a:pathLst>
                <a:path extrusionOk="0" h="328" w="171">
                  <a:moveTo>
                    <a:pt x="170" y="328"/>
                  </a:moveTo>
                  <a:cubicBezTo>
                    <a:pt x="170" y="328"/>
                    <a:pt x="0" y="171"/>
                    <a:pt x="0" y="1"/>
                  </a:cubicBezTo>
                  <a:cubicBezTo>
                    <a:pt x="0" y="171"/>
                    <a:pt x="170" y="328"/>
                    <a:pt x="170" y="328"/>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4" name="Google Shape;3954;p20"/>
            <p:cNvSpPr/>
            <p:nvPr/>
          </p:nvSpPr>
          <p:spPr>
            <a:xfrm>
              <a:off x="5723275" y="3178225"/>
              <a:ext cx="147225" cy="183875"/>
            </a:xfrm>
            <a:custGeom>
              <a:rect b="b" l="l" r="r" t="t"/>
              <a:pathLst>
                <a:path extrusionOk="0" h="7355" w="5889">
                  <a:moveTo>
                    <a:pt x="1" y="0"/>
                  </a:moveTo>
                  <a:cubicBezTo>
                    <a:pt x="1963" y="2447"/>
                    <a:pt x="4253" y="4737"/>
                    <a:pt x="5889" y="7354"/>
                  </a:cubicBezTo>
                  <a:cubicBezTo>
                    <a:pt x="4253" y="4737"/>
                    <a:pt x="1963" y="2447"/>
                    <a:pt x="1"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5" name="Google Shape;3955;p20"/>
            <p:cNvSpPr/>
            <p:nvPr/>
          </p:nvSpPr>
          <p:spPr>
            <a:xfrm>
              <a:off x="6185500" y="1930925"/>
              <a:ext cx="25" cy="8200"/>
            </a:xfrm>
            <a:custGeom>
              <a:rect b="b" l="l" r="r" t="t"/>
              <a:pathLst>
                <a:path extrusionOk="0" h="328" w="1">
                  <a:moveTo>
                    <a:pt x="0" y="1"/>
                  </a:moveTo>
                  <a:lnTo>
                    <a:pt x="0" y="328"/>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6" name="Google Shape;3956;p20"/>
            <p:cNvSpPr/>
            <p:nvPr/>
          </p:nvSpPr>
          <p:spPr>
            <a:xfrm>
              <a:off x="6173050" y="1661075"/>
              <a:ext cx="25" cy="25"/>
            </a:xfrm>
            <a:custGeom>
              <a:rect b="b" l="l" r="r" t="t"/>
              <a:pathLst>
                <a:path extrusionOk="0" h="1" w="1">
                  <a:moveTo>
                    <a:pt x="1" y="0"/>
                  </a:move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7" name="Google Shape;3957;p20"/>
            <p:cNvSpPr/>
            <p:nvPr/>
          </p:nvSpPr>
          <p:spPr>
            <a:xfrm>
              <a:off x="6185500" y="1849150"/>
              <a:ext cx="25" cy="8200"/>
            </a:xfrm>
            <a:custGeom>
              <a:rect b="b" l="l" r="r" t="t"/>
              <a:pathLst>
                <a:path extrusionOk="0" h="328" w="1">
                  <a:moveTo>
                    <a:pt x="0" y="1"/>
                  </a:moveTo>
                  <a:lnTo>
                    <a:pt x="0" y="328"/>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8" name="Google Shape;3958;p20"/>
            <p:cNvSpPr/>
            <p:nvPr/>
          </p:nvSpPr>
          <p:spPr>
            <a:xfrm>
              <a:off x="6385675" y="3173975"/>
              <a:ext cx="28825" cy="45175"/>
            </a:xfrm>
            <a:custGeom>
              <a:rect b="b" l="l" r="r" t="t"/>
              <a:pathLst>
                <a:path extrusionOk="0" h="1807" w="1153">
                  <a:moveTo>
                    <a:pt x="655" y="655"/>
                  </a:moveTo>
                  <a:cubicBezTo>
                    <a:pt x="825" y="327"/>
                    <a:pt x="982" y="170"/>
                    <a:pt x="1152" y="0"/>
                  </a:cubicBezTo>
                  <a:cubicBezTo>
                    <a:pt x="982" y="170"/>
                    <a:pt x="825" y="327"/>
                    <a:pt x="655" y="655"/>
                  </a:cubicBezTo>
                  <a:cubicBezTo>
                    <a:pt x="655" y="655"/>
                    <a:pt x="655" y="825"/>
                    <a:pt x="498" y="825"/>
                  </a:cubicBezTo>
                  <a:lnTo>
                    <a:pt x="1" y="1806"/>
                  </a:lnTo>
                  <a:lnTo>
                    <a:pt x="498" y="825"/>
                  </a:lnTo>
                  <a:cubicBezTo>
                    <a:pt x="655" y="825"/>
                    <a:pt x="655" y="655"/>
                    <a:pt x="655" y="655"/>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9" name="Google Shape;3959;p20"/>
            <p:cNvSpPr/>
            <p:nvPr/>
          </p:nvSpPr>
          <p:spPr>
            <a:xfrm>
              <a:off x="6115825" y="1305500"/>
              <a:ext cx="12450" cy="8200"/>
            </a:xfrm>
            <a:custGeom>
              <a:rect b="b" l="l" r="r" t="t"/>
              <a:pathLst>
                <a:path extrusionOk="0" h="328" w="498">
                  <a:moveTo>
                    <a:pt x="497" y="327"/>
                  </a:moveTo>
                  <a:cubicBezTo>
                    <a:pt x="327" y="157"/>
                    <a:pt x="170" y="0"/>
                    <a:pt x="0" y="0"/>
                  </a:cubicBezTo>
                  <a:cubicBezTo>
                    <a:pt x="170" y="0"/>
                    <a:pt x="327" y="157"/>
                    <a:pt x="497" y="327"/>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0" name="Google Shape;3960;p20"/>
            <p:cNvSpPr/>
            <p:nvPr/>
          </p:nvSpPr>
          <p:spPr>
            <a:xfrm>
              <a:off x="6017675" y="3693425"/>
              <a:ext cx="25" cy="25"/>
            </a:xfrm>
            <a:custGeom>
              <a:rect b="b" l="l" r="r" t="t"/>
              <a:pathLst>
                <a:path extrusionOk="0" h="1" w="1">
                  <a:moveTo>
                    <a:pt x="1" y="1"/>
                  </a:moveTo>
                  <a:lnTo>
                    <a:pt x="1" y="1"/>
                  </a:ln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1" name="Google Shape;3961;p20"/>
            <p:cNvSpPr/>
            <p:nvPr/>
          </p:nvSpPr>
          <p:spPr>
            <a:xfrm>
              <a:off x="6336625" y="3239400"/>
              <a:ext cx="32725" cy="53350"/>
            </a:xfrm>
            <a:custGeom>
              <a:rect b="b" l="l" r="r" t="t"/>
              <a:pathLst>
                <a:path extrusionOk="0" h="2134" w="1309">
                  <a:moveTo>
                    <a:pt x="1309" y="0"/>
                  </a:moveTo>
                  <a:lnTo>
                    <a:pt x="1309" y="0"/>
                  </a:lnTo>
                  <a:lnTo>
                    <a:pt x="1309" y="170"/>
                  </a:lnTo>
                  <a:cubicBezTo>
                    <a:pt x="824" y="825"/>
                    <a:pt x="327" y="1479"/>
                    <a:pt x="0" y="2133"/>
                  </a:cubicBezTo>
                  <a:cubicBezTo>
                    <a:pt x="327" y="1479"/>
                    <a:pt x="824" y="825"/>
                    <a:pt x="1309" y="17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2" name="Google Shape;3962;p20"/>
            <p:cNvSpPr/>
            <p:nvPr/>
          </p:nvSpPr>
          <p:spPr>
            <a:xfrm>
              <a:off x="6177300" y="1698025"/>
              <a:ext cx="25" cy="3950"/>
            </a:xfrm>
            <a:custGeom>
              <a:rect b="b" l="l" r="r" t="t"/>
              <a:pathLst>
                <a:path extrusionOk="0" h="158" w="1">
                  <a:moveTo>
                    <a:pt x="1" y="1"/>
                  </a:moveTo>
                  <a:lnTo>
                    <a:pt x="1" y="158"/>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3" name="Google Shape;3963;p20"/>
            <p:cNvSpPr/>
            <p:nvPr/>
          </p:nvSpPr>
          <p:spPr>
            <a:xfrm>
              <a:off x="6185500" y="1812525"/>
              <a:ext cx="25" cy="12125"/>
            </a:xfrm>
            <a:custGeom>
              <a:rect b="b" l="l" r="r" t="t"/>
              <a:pathLst>
                <a:path extrusionOk="0" h="485" w="1">
                  <a:moveTo>
                    <a:pt x="0" y="0"/>
                  </a:moveTo>
                  <a:lnTo>
                    <a:pt x="0" y="484"/>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4" name="Google Shape;3964;p20"/>
            <p:cNvSpPr/>
            <p:nvPr/>
          </p:nvSpPr>
          <p:spPr>
            <a:xfrm>
              <a:off x="6017675" y="3644375"/>
              <a:ext cx="45175" cy="49075"/>
            </a:xfrm>
            <a:custGeom>
              <a:rect b="b" l="l" r="r" t="t"/>
              <a:pathLst>
                <a:path extrusionOk="0" h="1963" w="1807">
                  <a:moveTo>
                    <a:pt x="1" y="1963"/>
                  </a:moveTo>
                  <a:lnTo>
                    <a:pt x="1" y="1963"/>
                  </a:lnTo>
                  <a:lnTo>
                    <a:pt x="1" y="1963"/>
                  </a:lnTo>
                  <a:cubicBezTo>
                    <a:pt x="655" y="1308"/>
                    <a:pt x="1152" y="654"/>
                    <a:pt x="1806" y="0"/>
                  </a:cubicBezTo>
                  <a:cubicBezTo>
                    <a:pt x="1152" y="654"/>
                    <a:pt x="655" y="1308"/>
                    <a:pt x="1" y="1963"/>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5" name="Google Shape;3965;p20"/>
            <p:cNvSpPr/>
            <p:nvPr/>
          </p:nvSpPr>
          <p:spPr>
            <a:xfrm>
              <a:off x="6512600" y="1305500"/>
              <a:ext cx="8200" cy="3950"/>
            </a:xfrm>
            <a:custGeom>
              <a:rect b="b" l="l" r="r" t="t"/>
              <a:pathLst>
                <a:path extrusionOk="0" h="158" w="328">
                  <a:moveTo>
                    <a:pt x="328" y="0"/>
                  </a:moveTo>
                  <a:cubicBezTo>
                    <a:pt x="328" y="0"/>
                    <a:pt x="158" y="0"/>
                    <a:pt x="1" y="157"/>
                  </a:cubicBezTo>
                  <a:cubicBezTo>
                    <a:pt x="158" y="0"/>
                    <a:pt x="328" y="0"/>
                    <a:pt x="328"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6" name="Google Shape;3966;p20"/>
            <p:cNvSpPr/>
            <p:nvPr/>
          </p:nvSpPr>
          <p:spPr>
            <a:xfrm>
              <a:off x="6177300" y="2061775"/>
              <a:ext cx="25" cy="4275"/>
            </a:xfrm>
            <a:custGeom>
              <a:rect b="b" l="l" r="r" t="t"/>
              <a:pathLst>
                <a:path extrusionOk="0" h="171" w="1">
                  <a:moveTo>
                    <a:pt x="1" y="1"/>
                  </a:moveTo>
                  <a:lnTo>
                    <a:pt x="1" y="17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7" name="Google Shape;3967;p20"/>
            <p:cNvSpPr/>
            <p:nvPr/>
          </p:nvSpPr>
          <p:spPr>
            <a:xfrm>
              <a:off x="6185500" y="1980000"/>
              <a:ext cx="25" cy="25"/>
            </a:xfrm>
            <a:custGeom>
              <a:rect b="b" l="l" r="r" t="t"/>
              <a:pathLst>
                <a:path extrusionOk="0" h="1" w="1">
                  <a:moveTo>
                    <a:pt x="0" y="1"/>
                  </a:moveTo>
                  <a:lnTo>
                    <a:pt x="0" y="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8" name="Google Shape;3968;p20"/>
            <p:cNvSpPr/>
            <p:nvPr/>
          </p:nvSpPr>
          <p:spPr>
            <a:xfrm>
              <a:off x="6181225" y="2016975"/>
              <a:ext cx="25" cy="8200"/>
            </a:xfrm>
            <a:custGeom>
              <a:rect b="b" l="l" r="r" t="t"/>
              <a:pathLst>
                <a:path extrusionOk="0" h="328" w="1">
                  <a:moveTo>
                    <a:pt x="1" y="0"/>
                  </a:moveTo>
                  <a:lnTo>
                    <a:pt x="1" y="327"/>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9" name="Google Shape;3969;p20"/>
            <p:cNvSpPr/>
            <p:nvPr/>
          </p:nvSpPr>
          <p:spPr>
            <a:xfrm>
              <a:off x="6173050" y="2102675"/>
              <a:ext cx="25" cy="4275"/>
            </a:xfrm>
            <a:custGeom>
              <a:rect b="b" l="l" r="r" t="t"/>
              <a:pathLst>
                <a:path extrusionOk="0" h="171" w="1">
                  <a:moveTo>
                    <a:pt x="1" y="0"/>
                  </a:moveTo>
                  <a:lnTo>
                    <a:pt x="1" y="170"/>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0" name="Google Shape;3970;p20"/>
            <p:cNvSpPr/>
            <p:nvPr/>
          </p:nvSpPr>
          <p:spPr>
            <a:xfrm>
              <a:off x="6181225" y="1775550"/>
              <a:ext cx="25" cy="8200"/>
            </a:xfrm>
            <a:custGeom>
              <a:rect b="b" l="l" r="r" t="t"/>
              <a:pathLst>
                <a:path extrusionOk="0" h="328" w="1">
                  <a:moveTo>
                    <a:pt x="1" y="1"/>
                  </a:moveTo>
                  <a:lnTo>
                    <a:pt x="1" y="328"/>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1" name="Google Shape;3971;p20"/>
            <p:cNvSpPr/>
            <p:nvPr/>
          </p:nvSpPr>
          <p:spPr>
            <a:xfrm>
              <a:off x="5559725" y="307800"/>
              <a:ext cx="8200" cy="3950"/>
            </a:xfrm>
            <a:custGeom>
              <a:rect b="b" l="l" r="r" t="t"/>
              <a:pathLst>
                <a:path extrusionOk="0" h="158" w="328">
                  <a:moveTo>
                    <a:pt x="0" y="0"/>
                  </a:moveTo>
                  <a:cubicBezTo>
                    <a:pt x="170" y="0"/>
                    <a:pt x="170" y="157"/>
                    <a:pt x="327" y="157"/>
                  </a:cubicBezTo>
                  <a:cubicBezTo>
                    <a:pt x="170" y="157"/>
                    <a:pt x="170" y="0"/>
                    <a:pt x="0"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2" name="Google Shape;3972;p20"/>
            <p:cNvSpPr/>
            <p:nvPr/>
          </p:nvSpPr>
          <p:spPr>
            <a:xfrm>
              <a:off x="5277750" y="246300"/>
              <a:ext cx="25" cy="25"/>
            </a:xfrm>
            <a:custGeom>
              <a:rect b="b" l="l" r="r" t="t"/>
              <a:pathLst>
                <a:path extrusionOk="0" h="1" w="1">
                  <a:moveTo>
                    <a:pt x="0" y="0"/>
                  </a:moveTo>
                  <a:lnTo>
                    <a:pt x="0" y="0"/>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3" name="Google Shape;3973;p20"/>
            <p:cNvSpPr/>
            <p:nvPr/>
          </p:nvSpPr>
          <p:spPr>
            <a:xfrm>
              <a:off x="5608775" y="912950"/>
              <a:ext cx="4300" cy="25"/>
            </a:xfrm>
            <a:custGeom>
              <a:rect b="b" l="l" r="r" t="t"/>
              <a:pathLst>
                <a:path extrusionOk="0" h="1" w="172">
                  <a:moveTo>
                    <a:pt x="171" y="1"/>
                  </a:move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4" name="Google Shape;3974;p20"/>
            <p:cNvSpPr/>
            <p:nvPr/>
          </p:nvSpPr>
          <p:spPr>
            <a:xfrm>
              <a:off x="5596675" y="908700"/>
              <a:ext cx="3950" cy="25"/>
            </a:xfrm>
            <a:custGeom>
              <a:rect b="b" l="l" r="r" t="t"/>
              <a:pathLst>
                <a:path extrusionOk="0" h="1" w="158">
                  <a:moveTo>
                    <a:pt x="158" y="0"/>
                  </a:moveTo>
                  <a:lnTo>
                    <a:pt x="1" y="0"/>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5" name="Google Shape;3975;p20"/>
            <p:cNvSpPr/>
            <p:nvPr/>
          </p:nvSpPr>
          <p:spPr>
            <a:xfrm>
              <a:off x="5355275" y="258725"/>
              <a:ext cx="12450" cy="3950"/>
            </a:xfrm>
            <a:custGeom>
              <a:rect b="b" l="l" r="r" t="t"/>
              <a:pathLst>
                <a:path extrusionOk="0" h="158" w="498">
                  <a:moveTo>
                    <a:pt x="0" y="0"/>
                  </a:moveTo>
                  <a:cubicBezTo>
                    <a:pt x="171" y="0"/>
                    <a:pt x="328" y="0"/>
                    <a:pt x="498" y="157"/>
                  </a:cubicBezTo>
                  <a:cubicBezTo>
                    <a:pt x="328" y="0"/>
                    <a:pt x="171" y="0"/>
                    <a:pt x="0"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6" name="Google Shape;3976;p20"/>
            <p:cNvSpPr/>
            <p:nvPr/>
          </p:nvSpPr>
          <p:spPr>
            <a:xfrm>
              <a:off x="5482200" y="287175"/>
              <a:ext cx="8200" cy="25"/>
            </a:xfrm>
            <a:custGeom>
              <a:rect b="b" l="l" r="r" t="t"/>
              <a:pathLst>
                <a:path extrusionOk="0" h="1" w="328">
                  <a:moveTo>
                    <a:pt x="327" y="1"/>
                  </a:moveTo>
                  <a:lnTo>
                    <a:pt x="0" y="1"/>
                  </a:lnTo>
                  <a:lnTo>
                    <a:pt x="327" y="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7" name="Google Shape;3977;p20"/>
            <p:cNvSpPr/>
            <p:nvPr/>
          </p:nvSpPr>
          <p:spPr>
            <a:xfrm>
              <a:off x="5159000" y="311725"/>
              <a:ext cx="25" cy="25"/>
            </a:xfrm>
            <a:custGeom>
              <a:rect b="b" l="l" r="r" t="t"/>
              <a:pathLst>
                <a:path extrusionOk="0" h="1" w="1">
                  <a:moveTo>
                    <a:pt x="1" y="0"/>
                  </a:move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8" name="Google Shape;3978;p20"/>
            <p:cNvSpPr/>
            <p:nvPr/>
          </p:nvSpPr>
          <p:spPr>
            <a:xfrm>
              <a:off x="5518900" y="295350"/>
              <a:ext cx="12375" cy="4275"/>
            </a:xfrm>
            <a:custGeom>
              <a:rect b="b" l="l" r="r" t="t"/>
              <a:pathLst>
                <a:path extrusionOk="0" h="171" w="495">
                  <a:moveTo>
                    <a:pt x="0" y="1"/>
                  </a:moveTo>
                  <a:cubicBezTo>
                    <a:pt x="169" y="3"/>
                    <a:pt x="325" y="171"/>
                    <a:pt x="325" y="171"/>
                  </a:cubicBezTo>
                  <a:lnTo>
                    <a:pt x="495" y="171"/>
                  </a:lnTo>
                  <a:cubicBezTo>
                    <a:pt x="326" y="171"/>
                    <a:pt x="169" y="3"/>
                    <a:pt x="0" y="1"/>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9" name="Google Shape;3979;p20"/>
            <p:cNvSpPr/>
            <p:nvPr/>
          </p:nvSpPr>
          <p:spPr>
            <a:xfrm>
              <a:off x="5314375" y="254475"/>
              <a:ext cx="12475" cy="25"/>
            </a:xfrm>
            <a:custGeom>
              <a:rect b="b" l="l" r="r" t="t"/>
              <a:pathLst>
                <a:path extrusionOk="0" h="1" w="499">
                  <a:moveTo>
                    <a:pt x="498" y="0"/>
                  </a:moveTo>
                  <a:lnTo>
                    <a:pt x="1" y="0"/>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0" name="Google Shape;3980;p20"/>
            <p:cNvSpPr/>
            <p:nvPr/>
          </p:nvSpPr>
          <p:spPr>
            <a:xfrm>
              <a:off x="5396175" y="266900"/>
              <a:ext cx="12450" cy="25"/>
            </a:xfrm>
            <a:custGeom>
              <a:rect b="b" l="l" r="r" t="t"/>
              <a:pathLst>
                <a:path extrusionOk="0" h="1" w="498">
                  <a:moveTo>
                    <a:pt x="0" y="0"/>
                  </a:moveTo>
                  <a:lnTo>
                    <a:pt x="497" y="0"/>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1" name="Google Shape;3981;p20"/>
            <p:cNvSpPr/>
            <p:nvPr/>
          </p:nvSpPr>
          <p:spPr>
            <a:xfrm>
              <a:off x="5490375" y="287175"/>
              <a:ext cx="3950" cy="25"/>
            </a:xfrm>
            <a:custGeom>
              <a:rect b="b" l="l" r="r" t="t"/>
              <a:pathLst>
                <a:path extrusionOk="0" h="1" w="158">
                  <a:moveTo>
                    <a:pt x="157" y="1"/>
                  </a:moveTo>
                  <a:lnTo>
                    <a:pt x="0" y="1"/>
                  </a:lnTo>
                  <a:lnTo>
                    <a:pt x="0" y="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2" name="Google Shape;3982;p20"/>
            <p:cNvSpPr/>
            <p:nvPr/>
          </p:nvSpPr>
          <p:spPr>
            <a:xfrm>
              <a:off x="5326825" y="254475"/>
              <a:ext cx="25" cy="25"/>
            </a:xfrm>
            <a:custGeom>
              <a:rect b="b" l="l" r="r" t="t"/>
              <a:pathLst>
                <a:path extrusionOk="0" h="1" w="1">
                  <a:moveTo>
                    <a:pt x="0" y="0"/>
                  </a:moveTo>
                  <a:lnTo>
                    <a:pt x="0" y="0"/>
                  </a:lnTo>
                  <a:lnTo>
                    <a:pt x="0" y="0"/>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3" name="Google Shape;3983;p20"/>
            <p:cNvSpPr/>
            <p:nvPr/>
          </p:nvSpPr>
          <p:spPr>
            <a:xfrm>
              <a:off x="5527000" y="299600"/>
              <a:ext cx="4275" cy="25"/>
            </a:xfrm>
            <a:custGeom>
              <a:rect b="b" l="l" r="r" t="t"/>
              <a:pathLst>
                <a:path extrusionOk="0" h="1" w="171">
                  <a:moveTo>
                    <a:pt x="171" y="1"/>
                  </a:moveTo>
                  <a:lnTo>
                    <a:pt x="171" y="1"/>
                  </a:ln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4" name="Google Shape;3984;p20"/>
            <p:cNvSpPr/>
            <p:nvPr/>
          </p:nvSpPr>
          <p:spPr>
            <a:xfrm>
              <a:off x="5126300" y="340500"/>
              <a:ext cx="404975" cy="547950"/>
            </a:xfrm>
            <a:custGeom>
              <a:rect b="b" l="l" r="r" t="t"/>
              <a:pathLst>
                <a:path extrusionOk="0" h="21918" w="16199">
                  <a:moveTo>
                    <a:pt x="0" y="0"/>
                  </a:moveTo>
                  <a:lnTo>
                    <a:pt x="0" y="0"/>
                  </a:lnTo>
                  <a:cubicBezTo>
                    <a:pt x="6713" y="6046"/>
                    <a:pt x="12103" y="13739"/>
                    <a:pt x="16199" y="21917"/>
                  </a:cubicBezTo>
                  <a:lnTo>
                    <a:pt x="16199" y="21917"/>
                  </a:lnTo>
                  <a:cubicBezTo>
                    <a:pt x="12103" y="13739"/>
                    <a:pt x="6713" y="6046"/>
                    <a:pt x="0"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5" name="Google Shape;3985;p20"/>
            <p:cNvSpPr/>
            <p:nvPr/>
          </p:nvSpPr>
          <p:spPr>
            <a:xfrm>
              <a:off x="5310450" y="250550"/>
              <a:ext cx="16400" cy="3950"/>
            </a:xfrm>
            <a:custGeom>
              <a:rect b="b" l="l" r="r" t="t"/>
              <a:pathLst>
                <a:path extrusionOk="0" h="158" w="656">
                  <a:moveTo>
                    <a:pt x="1" y="0"/>
                  </a:moveTo>
                  <a:cubicBezTo>
                    <a:pt x="1" y="157"/>
                    <a:pt x="158" y="157"/>
                    <a:pt x="158" y="157"/>
                  </a:cubicBezTo>
                  <a:lnTo>
                    <a:pt x="655" y="157"/>
                  </a:lnTo>
                  <a:cubicBezTo>
                    <a:pt x="328" y="157"/>
                    <a:pt x="158" y="157"/>
                    <a:pt x="1"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6" name="Google Shape;3986;p20"/>
            <p:cNvSpPr/>
            <p:nvPr/>
          </p:nvSpPr>
          <p:spPr>
            <a:xfrm>
              <a:off x="5809300" y="414100"/>
              <a:ext cx="12125" cy="8200"/>
            </a:xfrm>
            <a:custGeom>
              <a:rect b="b" l="l" r="r" t="t"/>
              <a:pathLst>
                <a:path extrusionOk="0" h="328" w="485">
                  <a:moveTo>
                    <a:pt x="1" y="1"/>
                  </a:moveTo>
                  <a:cubicBezTo>
                    <a:pt x="158" y="1"/>
                    <a:pt x="328" y="158"/>
                    <a:pt x="485" y="328"/>
                  </a:cubicBezTo>
                  <a:cubicBezTo>
                    <a:pt x="328" y="158"/>
                    <a:pt x="158" y="1"/>
                    <a:pt x="1" y="1"/>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7" name="Google Shape;3987;p20"/>
            <p:cNvSpPr/>
            <p:nvPr/>
          </p:nvSpPr>
          <p:spPr>
            <a:xfrm>
              <a:off x="5396175" y="266900"/>
              <a:ext cx="12450" cy="3950"/>
            </a:xfrm>
            <a:custGeom>
              <a:rect b="b" l="l" r="r" t="t"/>
              <a:pathLst>
                <a:path extrusionOk="0" h="158" w="498">
                  <a:moveTo>
                    <a:pt x="0" y="0"/>
                  </a:moveTo>
                  <a:cubicBezTo>
                    <a:pt x="170" y="0"/>
                    <a:pt x="327" y="0"/>
                    <a:pt x="497" y="157"/>
                  </a:cubicBezTo>
                  <a:lnTo>
                    <a:pt x="497" y="0"/>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8" name="Google Shape;3988;p20"/>
            <p:cNvSpPr/>
            <p:nvPr/>
          </p:nvSpPr>
          <p:spPr>
            <a:xfrm>
              <a:off x="5477950" y="283250"/>
              <a:ext cx="12450" cy="3950"/>
            </a:xfrm>
            <a:custGeom>
              <a:rect b="b" l="l" r="r" t="t"/>
              <a:pathLst>
                <a:path extrusionOk="0" h="158" w="498">
                  <a:moveTo>
                    <a:pt x="0" y="1"/>
                  </a:moveTo>
                  <a:lnTo>
                    <a:pt x="170" y="158"/>
                  </a:lnTo>
                  <a:lnTo>
                    <a:pt x="497" y="158"/>
                  </a:lnTo>
                  <a:cubicBezTo>
                    <a:pt x="327" y="158"/>
                    <a:pt x="170" y="158"/>
                    <a:pt x="0" y="1"/>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9" name="Google Shape;3989;p20"/>
            <p:cNvSpPr/>
            <p:nvPr/>
          </p:nvSpPr>
          <p:spPr>
            <a:xfrm>
              <a:off x="5555800" y="307800"/>
              <a:ext cx="16375" cy="3950"/>
            </a:xfrm>
            <a:custGeom>
              <a:rect b="b" l="l" r="r" t="t"/>
              <a:pathLst>
                <a:path extrusionOk="0" h="158" w="655">
                  <a:moveTo>
                    <a:pt x="0" y="0"/>
                  </a:moveTo>
                  <a:cubicBezTo>
                    <a:pt x="80" y="0"/>
                    <a:pt x="203" y="40"/>
                    <a:pt x="327" y="80"/>
                  </a:cubicBezTo>
                  <a:lnTo>
                    <a:pt x="327" y="80"/>
                  </a:lnTo>
                  <a:cubicBezTo>
                    <a:pt x="286" y="40"/>
                    <a:pt x="243" y="0"/>
                    <a:pt x="157" y="0"/>
                  </a:cubicBezTo>
                  <a:close/>
                  <a:moveTo>
                    <a:pt x="327" y="80"/>
                  </a:moveTo>
                  <a:lnTo>
                    <a:pt x="327" y="80"/>
                  </a:lnTo>
                  <a:cubicBezTo>
                    <a:pt x="368" y="119"/>
                    <a:pt x="407" y="157"/>
                    <a:pt x="484" y="157"/>
                  </a:cubicBezTo>
                  <a:lnTo>
                    <a:pt x="655" y="157"/>
                  </a:lnTo>
                  <a:cubicBezTo>
                    <a:pt x="571" y="157"/>
                    <a:pt x="448" y="119"/>
                    <a:pt x="327" y="8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0" name="Google Shape;3990;p20"/>
            <p:cNvSpPr/>
            <p:nvPr/>
          </p:nvSpPr>
          <p:spPr>
            <a:xfrm>
              <a:off x="5518825" y="295350"/>
              <a:ext cx="8200" cy="4275"/>
            </a:xfrm>
            <a:custGeom>
              <a:rect b="b" l="l" r="r" t="t"/>
              <a:pathLst>
                <a:path extrusionOk="0" h="171" w="328">
                  <a:moveTo>
                    <a:pt x="1" y="1"/>
                  </a:moveTo>
                  <a:cubicBezTo>
                    <a:pt x="171" y="1"/>
                    <a:pt x="328" y="171"/>
                    <a:pt x="328" y="171"/>
                  </a:cubicBezTo>
                  <a:cubicBezTo>
                    <a:pt x="171" y="1"/>
                    <a:pt x="171" y="1"/>
                    <a:pt x="1" y="1"/>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1" name="Google Shape;3991;p20"/>
            <p:cNvSpPr/>
            <p:nvPr/>
          </p:nvSpPr>
          <p:spPr>
            <a:xfrm>
              <a:off x="5126300" y="246300"/>
              <a:ext cx="883225" cy="830225"/>
            </a:xfrm>
            <a:custGeom>
              <a:rect b="b" l="l" r="r" t="t"/>
              <a:pathLst>
                <a:path extrusionOk="0" h="33209" w="35329">
                  <a:moveTo>
                    <a:pt x="6058" y="0"/>
                  </a:moveTo>
                  <a:cubicBezTo>
                    <a:pt x="6058" y="497"/>
                    <a:pt x="6058" y="824"/>
                    <a:pt x="5888" y="1152"/>
                  </a:cubicBezTo>
                  <a:cubicBezTo>
                    <a:pt x="5758" y="1552"/>
                    <a:pt x="5288" y="1846"/>
                    <a:pt x="4847" y="1846"/>
                  </a:cubicBezTo>
                  <a:cubicBezTo>
                    <a:pt x="4756" y="1846"/>
                    <a:pt x="4665" y="1833"/>
                    <a:pt x="4580" y="1806"/>
                  </a:cubicBezTo>
                  <a:cubicBezTo>
                    <a:pt x="3599" y="1806"/>
                    <a:pt x="2460" y="2133"/>
                    <a:pt x="1636" y="2460"/>
                  </a:cubicBezTo>
                  <a:cubicBezTo>
                    <a:pt x="1479" y="2460"/>
                    <a:pt x="1479" y="2460"/>
                    <a:pt x="1309" y="2617"/>
                  </a:cubicBezTo>
                  <a:cubicBezTo>
                    <a:pt x="825" y="2787"/>
                    <a:pt x="327" y="3271"/>
                    <a:pt x="0" y="3768"/>
                  </a:cubicBezTo>
                  <a:cubicBezTo>
                    <a:pt x="6713" y="9814"/>
                    <a:pt x="12103" y="17507"/>
                    <a:pt x="16199" y="25685"/>
                  </a:cubicBezTo>
                  <a:cubicBezTo>
                    <a:pt x="17010" y="26012"/>
                    <a:pt x="17992" y="26169"/>
                    <a:pt x="18816" y="26496"/>
                  </a:cubicBezTo>
                  <a:lnTo>
                    <a:pt x="18973" y="26496"/>
                  </a:lnTo>
                  <a:cubicBezTo>
                    <a:pt x="18973" y="26496"/>
                    <a:pt x="19143" y="26667"/>
                    <a:pt x="19300" y="26667"/>
                  </a:cubicBezTo>
                  <a:lnTo>
                    <a:pt x="19470" y="26667"/>
                  </a:lnTo>
                  <a:cubicBezTo>
                    <a:pt x="19627" y="26824"/>
                    <a:pt x="19797" y="26824"/>
                    <a:pt x="19797" y="26994"/>
                  </a:cubicBezTo>
                  <a:cubicBezTo>
                    <a:pt x="21106" y="27648"/>
                    <a:pt x="22244" y="28786"/>
                    <a:pt x="22087" y="30265"/>
                  </a:cubicBezTo>
                  <a:cubicBezTo>
                    <a:pt x="22087" y="30919"/>
                    <a:pt x="21760" y="31573"/>
                    <a:pt x="22087" y="32228"/>
                  </a:cubicBezTo>
                  <a:cubicBezTo>
                    <a:pt x="22251" y="32555"/>
                    <a:pt x="22617" y="32718"/>
                    <a:pt x="23005" y="32718"/>
                  </a:cubicBezTo>
                  <a:cubicBezTo>
                    <a:pt x="23392" y="32718"/>
                    <a:pt x="23801" y="32555"/>
                    <a:pt x="24050" y="32228"/>
                  </a:cubicBezTo>
                  <a:cubicBezTo>
                    <a:pt x="24534" y="31730"/>
                    <a:pt x="24534" y="30919"/>
                    <a:pt x="24377" y="30265"/>
                  </a:cubicBezTo>
                  <a:cubicBezTo>
                    <a:pt x="24207" y="29611"/>
                    <a:pt x="24050" y="29113"/>
                    <a:pt x="23880" y="28459"/>
                  </a:cubicBezTo>
                  <a:cubicBezTo>
                    <a:pt x="23723" y="27805"/>
                    <a:pt x="23723" y="27151"/>
                    <a:pt x="24207" y="26824"/>
                  </a:cubicBezTo>
                  <a:cubicBezTo>
                    <a:pt x="24358" y="26600"/>
                    <a:pt x="24649" y="26479"/>
                    <a:pt x="24935" y="26479"/>
                  </a:cubicBezTo>
                  <a:cubicBezTo>
                    <a:pt x="25268" y="26479"/>
                    <a:pt x="25594" y="26642"/>
                    <a:pt x="25685" y="26994"/>
                  </a:cubicBezTo>
                  <a:cubicBezTo>
                    <a:pt x="25842" y="27478"/>
                    <a:pt x="25685" y="27478"/>
                    <a:pt x="26012" y="27975"/>
                  </a:cubicBezTo>
                  <a:cubicBezTo>
                    <a:pt x="26497" y="28302"/>
                    <a:pt x="26994" y="28629"/>
                    <a:pt x="27478" y="28629"/>
                  </a:cubicBezTo>
                  <a:cubicBezTo>
                    <a:pt x="27975" y="28459"/>
                    <a:pt x="28459" y="27975"/>
                    <a:pt x="28302" y="27321"/>
                  </a:cubicBezTo>
                  <a:cubicBezTo>
                    <a:pt x="28302" y="26667"/>
                    <a:pt x="27975" y="26169"/>
                    <a:pt x="27478" y="25842"/>
                  </a:cubicBezTo>
                  <a:cubicBezTo>
                    <a:pt x="26994" y="25515"/>
                    <a:pt x="26497" y="25358"/>
                    <a:pt x="25842" y="25188"/>
                  </a:cubicBezTo>
                  <a:cubicBezTo>
                    <a:pt x="24377" y="24704"/>
                    <a:pt x="22741" y="24207"/>
                    <a:pt x="21106" y="23723"/>
                  </a:cubicBezTo>
                  <a:cubicBezTo>
                    <a:pt x="20451" y="23552"/>
                    <a:pt x="19797" y="23395"/>
                    <a:pt x="19143" y="23068"/>
                  </a:cubicBezTo>
                  <a:cubicBezTo>
                    <a:pt x="18973" y="23068"/>
                    <a:pt x="18816" y="23068"/>
                    <a:pt x="18646" y="22898"/>
                  </a:cubicBezTo>
                  <a:cubicBezTo>
                    <a:pt x="18646" y="22898"/>
                    <a:pt x="18646" y="22741"/>
                    <a:pt x="18489" y="22741"/>
                  </a:cubicBezTo>
                  <a:lnTo>
                    <a:pt x="18319" y="22741"/>
                  </a:lnTo>
                  <a:cubicBezTo>
                    <a:pt x="18162" y="22571"/>
                    <a:pt x="17835" y="22414"/>
                    <a:pt x="17664" y="22244"/>
                  </a:cubicBezTo>
                  <a:cubicBezTo>
                    <a:pt x="16526" y="21263"/>
                    <a:pt x="16356" y="20281"/>
                    <a:pt x="16199" y="19797"/>
                  </a:cubicBezTo>
                  <a:lnTo>
                    <a:pt x="16199" y="19300"/>
                  </a:lnTo>
                  <a:cubicBezTo>
                    <a:pt x="16356" y="19143"/>
                    <a:pt x="16356" y="18973"/>
                    <a:pt x="16356" y="18973"/>
                  </a:cubicBezTo>
                  <a:cubicBezTo>
                    <a:pt x="16596" y="18733"/>
                    <a:pt x="16928" y="18584"/>
                    <a:pt x="17216" y="18584"/>
                  </a:cubicBezTo>
                  <a:cubicBezTo>
                    <a:pt x="17321" y="18584"/>
                    <a:pt x="17420" y="18604"/>
                    <a:pt x="17507" y="18646"/>
                  </a:cubicBezTo>
                  <a:cubicBezTo>
                    <a:pt x="17992" y="18646"/>
                    <a:pt x="18319" y="18816"/>
                    <a:pt x="18816" y="19143"/>
                  </a:cubicBezTo>
                  <a:cubicBezTo>
                    <a:pt x="20451" y="20124"/>
                    <a:pt x="22087" y="21106"/>
                    <a:pt x="23723" y="21917"/>
                  </a:cubicBezTo>
                  <a:cubicBezTo>
                    <a:pt x="25685" y="23068"/>
                    <a:pt x="27975" y="23552"/>
                    <a:pt x="28786" y="25515"/>
                  </a:cubicBezTo>
                  <a:cubicBezTo>
                    <a:pt x="28956" y="26169"/>
                    <a:pt x="29113" y="26824"/>
                    <a:pt x="29441" y="27321"/>
                  </a:cubicBezTo>
                  <a:cubicBezTo>
                    <a:pt x="29611" y="27975"/>
                    <a:pt x="30095" y="28629"/>
                    <a:pt x="30592" y="28786"/>
                  </a:cubicBezTo>
                  <a:cubicBezTo>
                    <a:pt x="31403" y="29113"/>
                    <a:pt x="32385" y="29283"/>
                    <a:pt x="32882" y="29938"/>
                  </a:cubicBezTo>
                  <a:cubicBezTo>
                    <a:pt x="33366" y="30592"/>
                    <a:pt x="33693" y="31403"/>
                    <a:pt x="34190" y="32228"/>
                  </a:cubicBezTo>
                  <a:cubicBezTo>
                    <a:pt x="34347" y="32555"/>
                    <a:pt x="34844" y="32882"/>
                    <a:pt x="35172" y="33209"/>
                  </a:cubicBezTo>
                  <a:lnTo>
                    <a:pt x="35329" y="33209"/>
                  </a:lnTo>
                  <a:cubicBezTo>
                    <a:pt x="31573" y="24704"/>
                    <a:pt x="26339" y="16853"/>
                    <a:pt x="19954" y="10311"/>
                  </a:cubicBezTo>
                  <a:lnTo>
                    <a:pt x="18973" y="9329"/>
                  </a:lnTo>
                  <a:lnTo>
                    <a:pt x="18816" y="9329"/>
                  </a:lnTo>
                  <a:cubicBezTo>
                    <a:pt x="18646" y="9002"/>
                    <a:pt x="18319" y="8675"/>
                    <a:pt x="17992" y="8505"/>
                  </a:cubicBezTo>
                  <a:cubicBezTo>
                    <a:pt x="17992" y="8348"/>
                    <a:pt x="17992" y="8348"/>
                    <a:pt x="17835" y="8348"/>
                  </a:cubicBezTo>
                  <a:lnTo>
                    <a:pt x="17010" y="7524"/>
                  </a:lnTo>
                  <a:lnTo>
                    <a:pt x="16853" y="7524"/>
                  </a:lnTo>
                  <a:cubicBezTo>
                    <a:pt x="15872" y="6542"/>
                    <a:pt x="14891" y="5731"/>
                    <a:pt x="13739" y="4907"/>
                  </a:cubicBezTo>
                  <a:lnTo>
                    <a:pt x="13739" y="4750"/>
                  </a:lnTo>
                  <a:cubicBezTo>
                    <a:pt x="13412" y="4580"/>
                    <a:pt x="13085" y="4253"/>
                    <a:pt x="12758" y="4096"/>
                  </a:cubicBezTo>
                  <a:cubicBezTo>
                    <a:pt x="12601" y="3925"/>
                    <a:pt x="12601" y="3925"/>
                    <a:pt x="12431" y="3925"/>
                  </a:cubicBezTo>
                  <a:cubicBezTo>
                    <a:pt x="12274" y="3768"/>
                    <a:pt x="11946" y="3441"/>
                    <a:pt x="11619" y="3271"/>
                  </a:cubicBezTo>
                  <a:lnTo>
                    <a:pt x="11449" y="3114"/>
                  </a:lnTo>
                  <a:cubicBezTo>
                    <a:pt x="11122" y="2944"/>
                    <a:pt x="10795" y="2617"/>
                    <a:pt x="10468" y="2460"/>
                  </a:cubicBezTo>
                  <a:cubicBezTo>
                    <a:pt x="10468" y="2460"/>
                    <a:pt x="10311" y="2460"/>
                    <a:pt x="10311" y="2290"/>
                  </a:cubicBezTo>
                  <a:cubicBezTo>
                    <a:pt x="9984" y="2133"/>
                    <a:pt x="9657" y="1963"/>
                    <a:pt x="9487" y="1806"/>
                  </a:cubicBezTo>
                  <a:cubicBezTo>
                    <a:pt x="9330" y="1636"/>
                    <a:pt x="9159" y="1636"/>
                    <a:pt x="9159" y="1636"/>
                  </a:cubicBezTo>
                  <a:cubicBezTo>
                    <a:pt x="8832" y="1309"/>
                    <a:pt x="8505" y="1152"/>
                    <a:pt x="8178" y="981"/>
                  </a:cubicBezTo>
                  <a:cubicBezTo>
                    <a:pt x="8178" y="981"/>
                    <a:pt x="8021" y="981"/>
                    <a:pt x="8021" y="824"/>
                  </a:cubicBezTo>
                  <a:cubicBezTo>
                    <a:pt x="7694" y="654"/>
                    <a:pt x="7197" y="497"/>
                    <a:pt x="6870" y="170"/>
                  </a:cubicBezTo>
                  <a:cubicBezTo>
                    <a:pt x="6543" y="170"/>
                    <a:pt x="6215" y="170"/>
                    <a:pt x="6058"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2" name="Google Shape;3992;p20"/>
            <p:cNvSpPr/>
            <p:nvPr/>
          </p:nvSpPr>
          <p:spPr>
            <a:xfrm>
              <a:off x="6185500" y="696075"/>
              <a:ext cx="12125" cy="12450"/>
            </a:xfrm>
            <a:custGeom>
              <a:rect b="b" l="l" r="r" t="t"/>
              <a:pathLst>
                <a:path extrusionOk="0" h="498" w="485">
                  <a:moveTo>
                    <a:pt x="0" y="0"/>
                  </a:moveTo>
                  <a:lnTo>
                    <a:pt x="484" y="498"/>
                  </a:lnTo>
                  <a:lnTo>
                    <a:pt x="484" y="498"/>
                  </a:lnTo>
                  <a:lnTo>
                    <a:pt x="484" y="498"/>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3" name="Google Shape;3993;p20"/>
            <p:cNvSpPr/>
            <p:nvPr/>
          </p:nvSpPr>
          <p:spPr>
            <a:xfrm>
              <a:off x="5355275" y="258725"/>
              <a:ext cx="12450" cy="3950"/>
            </a:xfrm>
            <a:custGeom>
              <a:rect b="b" l="l" r="r" t="t"/>
              <a:pathLst>
                <a:path extrusionOk="0" h="158" w="498">
                  <a:moveTo>
                    <a:pt x="498" y="157"/>
                  </a:moveTo>
                  <a:lnTo>
                    <a:pt x="498" y="157"/>
                  </a:lnTo>
                  <a:cubicBezTo>
                    <a:pt x="328" y="0"/>
                    <a:pt x="171" y="0"/>
                    <a:pt x="0" y="0"/>
                  </a:cubicBezTo>
                  <a:lnTo>
                    <a:pt x="0" y="0"/>
                  </a:lnTo>
                  <a:cubicBezTo>
                    <a:pt x="171" y="0"/>
                    <a:pt x="328" y="0"/>
                    <a:pt x="498" y="157"/>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4" name="Google Shape;3994;p20"/>
            <p:cNvSpPr/>
            <p:nvPr/>
          </p:nvSpPr>
          <p:spPr>
            <a:xfrm>
              <a:off x="5596675" y="319900"/>
              <a:ext cx="12125" cy="4275"/>
            </a:xfrm>
            <a:custGeom>
              <a:rect b="b" l="l" r="r" t="t"/>
              <a:pathLst>
                <a:path extrusionOk="0" h="171" w="485">
                  <a:moveTo>
                    <a:pt x="1" y="0"/>
                  </a:moveTo>
                  <a:cubicBezTo>
                    <a:pt x="158" y="0"/>
                    <a:pt x="158" y="170"/>
                    <a:pt x="328" y="170"/>
                  </a:cubicBezTo>
                  <a:lnTo>
                    <a:pt x="485" y="170"/>
                  </a:lnTo>
                  <a:cubicBezTo>
                    <a:pt x="328" y="170"/>
                    <a:pt x="158" y="0"/>
                    <a:pt x="1"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5" name="Google Shape;3995;p20"/>
            <p:cNvSpPr/>
            <p:nvPr/>
          </p:nvSpPr>
          <p:spPr>
            <a:xfrm>
              <a:off x="5437050" y="275075"/>
              <a:ext cx="12450" cy="3950"/>
            </a:xfrm>
            <a:custGeom>
              <a:rect b="b" l="l" r="r" t="t"/>
              <a:pathLst>
                <a:path extrusionOk="0" h="158" w="498">
                  <a:moveTo>
                    <a:pt x="1" y="1"/>
                  </a:moveTo>
                  <a:cubicBezTo>
                    <a:pt x="171" y="1"/>
                    <a:pt x="328" y="1"/>
                    <a:pt x="498" y="158"/>
                  </a:cubicBezTo>
                  <a:cubicBezTo>
                    <a:pt x="328" y="1"/>
                    <a:pt x="171" y="1"/>
                    <a:pt x="1" y="1"/>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6" name="Google Shape;3996;p20"/>
            <p:cNvSpPr/>
            <p:nvPr/>
          </p:nvSpPr>
          <p:spPr>
            <a:xfrm>
              <a:off x="6152775" y="663350"/>
              <a:ext cx="24550" cy="24575"/>
            </a:xfrm>
            <a:custGeom>
              <a:rect b="b" l="l" r="r" t="t"/>
              <a:pathLst>
                <a:path extrusionOk="0" h="983" w="982">
                  <a:moveTo>
                    <a:pt x="1" y="1"/>
                  </a:moveTo>
                  <a:lnTo>
                    <a:pt x="982" y="982"/>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7" name="Google Shape;3997;p20"/>
            <p:cNvSpPr/>
            <p:nvPr/>
          </p:nvSpPr>
          <p:spPr>
            <a:xfrm>
              <a:off x="6324525" y="851450"/>
              <a:ext cx="3950" cy="8200"/>
            </a:xfrm>
            <a:custGeom>
              <a:rect b="b" l="l" r="r" t="t"/>
              <a:pathLst>
                <a:path extrusionOk="0" h="328" w="158">
                  <a:moveTo>
                    <a:pt x="0" y="1"/>
                  </a:moveTo>
                  <a:cubicBezTo>
                    <a:pt x="0" y="171"/>
                    <a:pt x="157" y="171"/>
                    <a:pt x="157" y="328"/>
                  </a:cubicBezTo>
                  <a:cubicBezTo>
                    <a:pt x="157" y="171"/>
                    <a:pt x="0" y="171"/>
                    <a:pt x="0" y="1"/>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8" name="Google Shape;3998;p20"/>
            <p:cNvSpPr/>
            <p:nvPr/>
          </p:nvSpPr>
          <p:spPr>
            <a:xfrm>
              <a:off x="6365400" y="908700"/>
              <a:ext cx="8200" cy="8200"/>
            </a:xfrm>
            <a:custGeom>
              <a:rect b="b" l="l" r="r" t="t"/>
              <a:pathLst>
                <a:path extrusionOk="0" h="328" w="328">
                  <a:moveTo>
                    <a:pt x="1" y="0"/>
                  </a:moveTo>
                  <a:cubicBezTo>
                    <a:pt x="1" y="1"/>
                    <a:pt x="1" y="171"/>
                    <a:pt x="158" y="171"/>
                  </a:cubicBezTo>
                  <a:cubicBezTo>
                    <a:pt x="158" y="328"/>
                    <a:pt x="158" y="328"/>
                    <a:pt x="328" y="328"/>
                  </a:cubicBezTo>
                  <a:lnTo>
                    <a:pt x="1" y="0"/>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9" name="Google Shape;3999;p20"/>
            <p:cNvSpPr/>
            <p:nvPr/>
          </p:nvSpPr>
          <p:spPr>
            <a:xfrm>
              <a:off x="6385675" y="941400"/>
              <a:ext cx="4275" cy="4300"/>
            </a:xfrm>
            <a:custGeom>
              <a:rect b="b" l="l" r="r" t="t"/>
              <a:pathLst>
                <a:path extrusionOk="0" h="172" w="171">
                  <a:moveTo>
                    <a:pt x="1" y="1"/>
                  </a:moveTo>
                  <a:cubicBezTo>
                    <a:pt x="171" y="1"/>
                    <a:pt x="171" y="171"/>
                    <a:pt x="171" y="171"/>
                  </a:cubicBezTo>
                  <a:cubicBezTo>
                    <a:pt x="171" y="171"/>
                    <a:pt x="171" y="1"/>
                    <a:pt x="1" y="1"/>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0" name="Google Shape;4000;p20"/>
            <p:cNvSpPr/>
            <p:nvPr/>
          </p:nvSpPr>
          <p:spPr>
            <a:xfrm>
              <a:off x="6344800" y="880250"/>
              <a:ext cx="4275" cy="8200"/>
            </a:xfrm>
            <a:custGeom>
              <a:rect b="b" l="l" r="r" t="t"/>
              <a:pathLst>
                <a:path extrusionOk="0" h="328" w="171">
                  <a:moveTo>
                    <a:pt x="0" y="0"/>
                  </a:moveTo>
                  <a:cubicBezTo>
                    <a:pt x="0" y="157"/>
                    <a:pt x="170" y="157"/>
                    <a:pt x="170" y="327"/>
                  </a:cubicBezTo>
                  <a:cubicBezTo>
                    <a:pt x="170" y="157"/>
                    <a:pt x="0" y="157"/>
                    <a:pt x="0"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1" name="Google Shape;4001;p20"/>
            <p:cNvSpPr/>
            <p:nvPr/>
          </p:nvSpPr>
          <p:spPr>
            <a:xfrm>
              <a:off x="6128250" y="638825"/>
              <a:ext cx="3950" cy="8200"/>
            </a:xfrm>
            <a:custGeom>
              <a:rect b="b" l="l" r="r" t="t"/>
              <a:pathLst>
                <a:path extrusionOk="0" h="328" w="158">
                  <a:moveTo>
                    <a:pt x="0" y="1"/>
                  </a:moveTo>
                  <a:cubicBezTo>
                    <a:pt x="0" y="171"/>
                    <a:pt x="157" y="171"/>
                    <a:pt x="157" y="328"/>
                  </a:cubicBezTo>
                  <a:cubicBezTo>
                    <a:pt x="157" y="171"/>
                    <a:pt x="0" y="171"/>
                    <a:pt x="0" y="1"/>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2" name="Google Shape;4002;p20"/>
            <p:cNvSpPr/>
            <p:nvPr/>
          </p:nvSpPr>
          <p:spPr>
            <a:xfrm>
              <a:off x="6099450" y="614300"/>
              <a:ext cx="12475" cy="12450"/>
            </a:xfrm>
            <a:custGeom>
              <a:rect b="b" l="l" r="r" t="t"/>
              <a:pathLst>
                <a:path extrusionOk="0" h="498" w="499">
                  <a:moveTo>
                    <a:pt x="1" y="0"/>
                  </a:moveTo>
                  <a:lnTo>
                    <a:pt x="498" y="498"/>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3" name="Google Shape;4003;p20"/>
            <p:cNvSpPr/>
            <p:nvPr/>
          </p:nvSpPr>
          <p:spPr>
            <a:xfrm>
              <a:off x="5976800" y="516150"/>
              <a:ext cx="12450" cy="8225"/>
            </a:xfrm>
            <a:custGeom>
              <a:rect b="b" l="l" r="r" t="t"/>
              <a:pathLst>
                <a:path extrusionOk="0" h="329" w="498">
                  <a:moveTo>
                    <a:pt x="0" y="1"/>
                  </a:moveTo>
                  <a:cubicBezTo>
                    <a:pt x="170" y="171"/>
                    <a:pt x="327" y="328"/>
                    <a:pt x="497" y="328"/>
                  </a:cubicBezTo>
                  <a:cubicBezTo>
                    <a:pt x="327" y="328"/>
                    <a:pt x="170" y="171"/>
                    <a:pt x="0" y="1"/>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4" name="Google Shape;4004;p20"/>
            <p:cNvSpPr/>
            <p:nvPr/>
          </p:nvSpPr>
          <p:spPr>
            <a:xfrm>
              <a:off x="6005575" y="536775"/>
              <a:ext cx="3950" cy="3950"/>
            </a:xfrm>
            <a:custGeom>
              <a:rect b="b" l="l" r="r" t="t"/>
              <a:pathLst>
                <a:path extrusionOk="0" h="158" w="158">
                  <a:moveTo>
                    <a:pt x="1" y="0"/>
                  </a:moveTo>
                  <a:cubicBezTo>
                    <a:pt x="1" y="157"/>
                    <a:pt x="1" y="157"/>
                    <a:pt x="158" y="157"/>
                  </a:cubicBezTo>
                  <a:cubicBezTo>
                    <a:pt x="1" y="157"/>
                    <a:pt x="1" y="157"/>
                    <a:pt x="1"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5" name="Google Shape;4005;p20"/>
            <p:cNvSpPr/>
            <p:nvPr/>
          </p:nvSpPr>
          <p:spPr>
            <a:xfrm>
              <a:off x="5915625" y="475275"/>
              <a:ext cx="12125" cy="8200"/>
            </a:xfrm>
            <a:custGeom>
              <a:rect b="b" l="l" r="r" t="t"/>
              <a:pathLst>
                <a:path extrusionOk="0" h="328" w="485">
                  <a:moveTo>
                    <a:pt x="0" y="0"/>
                  </a:moveTo>
                  <a:cubicBezTo>
                    <a:pt x="157" y="170"/>
                    <a:pt x="327" y="327"/>
                    <a:pt x="484" y="327"/>
                  </a:cubicBezTo>
                  <a:cubicBezTo>
                    <a:pt x="327" y="327"/>
                    <a:pt x="157" y="170"/>
                    <a:pt x="0"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6" name="Google Shape;4006;p20"/>
            <p:cNvSpPr/>
            <p:nvPr/>
          </p:nvSpPr>
          <p:spPr>
            <a:xfrm>
              <a:off x="5944075" y="495875"/>
              <a:ext cx="16375" cy="8200"/>
            </a:xfrm>
            <a:custGeom>
              <a:rect b="b" l="l" r="r" t="t"/>
              <a:pathLst>
                <a:path extrusionOk="0" h="328" w="655">
                  <a:moveTo>
                    <a:pt x="1" y="1"/>
                  </a:moveTo>
                  <a:cubicBezTo>
                    <a:pt x="47" y="43"/>
                    <a:pt x="104" y="87"/>
                    <a:pt x="167" y="128"/>
                  </a:cubicBezTo>
                  <a:lnTo>
                    <a:pt x="167" y="128"/>
                  </a:lnTo>
                  <a:cubicBezTo>
                    <a:pt x="157" y="82"/>
                    <a:pt x="123" y="1"/>
                    <a:pt x="1" y="1"/>
                  </a:cubicBezTo>
                  <a:close/>
                  <a:moveTo>
                    <a:pt x="167" y="128"/>
                  </a:moveTo>
                  <a:cubicBezTo>
                    <a:pt x="171" y="145"/>
                    <a:pt x="171" y="158"/>
                    <a:pt x="171" y="158"/>
                  </a:cubicBezTo>
                  <a:lnTo>
                    <a:pt x="215" y="158"/>
                  </a:lnTo>
                  <a:cubicBezTo>
                    <a:pt x="199" y="148"/>
                    <a:pt x="183" y="138"/>
                    <a:pt x="167" y="128"/>
                  </a:cubicBezTo>
                  <a:close/>
                  <a:moveTo>
                    <a:pt x="215" y="158"/>
                  </a:moveTo>
                  <a:lnTo>
                    <a:pt x="215" y="158"/>
                  </a:lnTo>
                  <a:cubicBezTo>
                    <a:pt x="294" y="205"/>
                    <a:pt x="377" y="248"/>
                    <a:pt x="454" y="278"/>
                  </a:cubicBezTo>
                  <a:lnTo>
                    <a:pt x="454" y="278"/>
                  </a:lnTo>
                  <a:cubicBezTo>
                    <a:pt x="423" y="253"/>
                    <a:pt x="385" y="215"/>
                    <a:pt x="328" y="158"/>
                  </a:cubicBezTo>
                  <a:close/>
                  <a:moveTo>
                    <a:pt x="454" y="278"/>
                  </a:moveTo>
                  <a:lnTo>
                    <a:pt x="454" y="278"/>
                  </a:lnTo>
                  <a:cubicBezTo>
                    <a:pt x="516" y="328"/>
                    <a:pt x="551" y="328"/>
                    <a:pt x="655" y="328"/>
                  </a:cubicBezTo>
                  <a:cubicBezTo>
                    <a:pt x="603" y="328"/>
                    <a:pt x="532" y="309"/>
                    <a:pt x="454" y="278"/>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7" name="Google Shape;4007;p20"/>
            <p:cNvSpPr/>
            <p:nvPr/>
          </p:nvSpPr>
          <p:spPr>
            <a:xfrm>
              <a:off x="6046475" y="569475"/>
              <a:ext cx="8200" cy="8200"/>
            </a:xfrm>
            <a:custGeom>
              <a:rect b="b" l="l" r="r" t="t"/>
              <a:pathLst>
                <a:path extrusionOk="0" h="328" w="328">
                  <a:moveTo>
                    <a:pt x="0" y="1"/>
                  </a:moveTo>
                  <a:cubicBezTo>
                    <a:pt x="0" y="158"/>
                    <a:pt x="157" y="158"/>
                    <a:pt x="327" y="328"/>
                  </a:cubicBezTo>
                  <a:lnTo>
                    <a:pt x="0" y="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8" name="Google Shape;4008;p20"/>
            <p:cNvSpPr/>
            <p:nvPr/>
          </p:nvSpPr>
          <p:spPr>
            <a:xfrm>
              <a:off x="5837775" y="430450"/>
              <a:ext cx="16375" cy="8200"/>
            </a:xfrm>
            <a:custGeom>
              <a:rect b="b" l="l" r="r" t="t"/>
              <a:pathLst>
                <a:path extrusionOk="0" h="328" w="655">
                  <a:moveTo>
                    <a:pt x="0" y="1"/>
                  </a:moveTo>
                  <a:cubicBezTo>
                    <a:pt x="114" y="55"/>
                    <a:pt x="209" y="91"/>
                    <a:pt x="291" y="122"/>
                  </a:cubicBezTo>
                  <a:lnTo>
                    <a:pt x="291" y="122"/>
                  </a:lnTo>
                  <a:lnTo>
                    <a:pt x="170" y="1"/>
                  </a:lnTo>
                  <a:close/>
                  <a:moveTo>
                    <a:pt x="291" y="122"/>
                  </a:moveTo>
                  <a:lnTo>
                    <a:pt x="327" y="158"/>
                  </a:lnTo>
                  <a:cubicBezTo>
                    <a:pt x="327" y="158"/>
                    <a:pt x="497" y="328"/>
                    <a:pt x="654" y="328"/>
                  </a:cubicBezTo>
                  <a:cubicBezTo>
                    <a:pt x="552" y="217"/>
                    <a:pt x="444" y="178"/>
                    <a:pt x="291" y="122"/>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9" name="Google Shape;4009;p20"/>
            <p:cNvSpPr/>
            <p:nvPr/>
          </p:nvSpPr>
          <p:spPr>
            <a:xfrm>
              <a:off x="6406300" y="970200"/>
              <a:ext cx="3950" cy="3950"/>
            </a:xfrm>
            <a:custGeom>
              <a:rect b="b" l="l" r="r" t="t"/>
              <a:pathLst>
                <a:path extrusionOk="0" h="158" w="158">
                  <a:moveTo>
                    <a:pt x="0" y="0"/>
                  </a:moveTo>
                  <a:cubicBezTo>
                    <a:pt x="157" y="0"/>
                    <a:pt x="157" y="157"/>
                    <a:pt x="157" y="157"/>
                  </a:cubicBezTo>
                  <a:cubicBezTo>
                    <a:pt x="157" y="157"/>
                    <a:pt x="157" y="0"/>
                    <a:pt x="0"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0" name="Google Shape;4010;p20"/>
            <p:cNvSpPr/>
            <p:nvPr/>
          </p:nvSpPr>
          <p:spPr>
            <a:xfrm>
              <a:off x="5891075" y="458925"/>
              <a:ext cx="8225" cy="8200"/>
            </a:xfrm>
            <a:custGeom>
              <a:rect b="b" l="l" r="r" t="t"/>
              <a:pathLst>
                <a:path extrusionOk="0" h="328" w="329">
                  <a:moveTo>
                    <a:pt x="1" y="0"/>
                  </a:moveTo>
                  <a:cubicBezTo>
                    <a:pt x="1" y="170"/>
                    <a:pt x="158" y="170"/>
                    <a:pt x="328" y="327"/>
                  </a:cubicBezTo>
                  <a:cubicBezTo>
                    <a:pt x="158" y="170"/>
                    <a:pt x="1" y="170"/>
                    <a:pt x="1"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1" name="Google Shape;4011;p20"/>
            <p:cNvSpPr/>
            <p:nvPr/>
          </p:nvSpPr>
          <p:spPr>
            <a:xfrm>
              <a:off x="6074925" y="594025"/>
              <a:ext cx="8200" cy="8200"/>
            </a:xfrm>
            <a:custGeom>
              <a:rect b="b" l="l" r="r" t="t"/>
              <a:pathLst>
                <a:path extrusionOk="0" h="328" w="328">
                  <a:moveTo>
                    <a:pt x="0" y="0"/>
                  </a:moveTo>
                  <a:lnTo>
                    <a:pt x="328" y="327"/>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2" name="Google Shape;4012;p20"/>
            <p:cNvSpPr/>
            <p:nvPr/>
          </p:nvSpPr>
          <p:spPr>
            <a:xfrm>
              <a:off x="5743875" y="381400"/>
              <a:ext cx="16400" cy="8200"/>
            </a:xfrm>
            <a:custGeom>
              <a:rect b="b" l="l" r="r" t="t"/>
              <a:pathLst>
                <a:path extrusionOk="0" h="328" w="656">
                  <a:moveTo>
                    <a:pt x="1" y="0"/>
                  </a:moveTo>
                  <a:cubicBezTo>
                    <a:pt x="328" y="157"/>
                    <a:pt x="485" y="157"/>
                    <a:pt x="655" y="327"/>
                  </a:cubicBezTo>
                  <a:cubicBezTo>
                    <a:pt x="485" y="157"/>
                    <a:pt x="328" y="157"/>
                    <a:pt x="1"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3" name="Google Shape;4013;p20"/>
            <p:cNvSpPr/>
            <p:nvPr/>
          </p:nvSpPr>
          <p:spPr>
            <a:xfrm>
              <a:off x="5662100" y="344425"/>
              <a:ext cx="16375" cy="8200"/>
            </a:xfrm>
            <a:custGeom>
              <a:rect b="b" l="l" r="r" t="t"/>
              <a:pathLst>
                <a:path extrusionOk="0" h="328" w="655">
                  <a:moveTo>
                    <a:pt x="1" y="0"/>
                  </a:moveTo>
                  <a:cubicBezTo>
                    <a:pt x="158" y="171"/>
                    <a:pt x="485" y="171"/>
                    <a:pt x="655" y="328"/>
                  </a:cubicBezTo>
                  <a:cubicBezTo>
                    <a:pt x="485" y="171"/>
                    <a:pt x="158" y="171"/>
                    <a:pt x="1"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4" name="Google Shape;4014;p20"/>
            <p:cNvSpPr/>
            <p:nvPr/>
          </p:nvSpPr>
          <p:spPr>
            <a:xfrm>
              <a:off x="5776600" y="397750"/>
              <a:ext cx="12125" cy="3950"/>
            </a:xfrm>
            <a:custGeom>
              <a:rect b="b" l="l" r="r" t="t"/>
              <a:pathLst>
                <a:path extrusionOk="0" h="158" w="485">
                  <a:moveTo>
                    <a:pt x="0" y="0"/>
                  </a:moveTo>
                  <a:cubicBezTo>
                    <a:pt x="157" y="0"/>
                    <a:pt x="327" y="157"/>
                    <a:pt x="485" y="157"/>
                  </a:cubicBezTo>
                  <a:cubicBezTo>
                    <a:pt x="327" y="157"/>
                    <a:pt x="157" y="0"/>
                    <a:pt x="0"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5" name="Google Shape;4015;p20"/>
            <p:cNvSpPr/>
            <p:nvPr/>
          </p:nvSpPr>
          <p:spPr>
            <a:xfrm>
              <a:off x="5694825" y="360775"/>
              <a:ext cx="16375" cy="4275"/>
            </a:xfrm>
            <a:custGeom>
              <a:rect b="b" l="l" r="r" t="t"/>
              <a:pathLst>
                <a:path extrusionOk="0" h="171" w="655">
                  <a:moveTo>
                    <a:pt x="0" y="1"/>
                  </a:moveTo>
                  <a:cubicBezTo>
                    <a:pt x="327" y="1"/>
                    <a:pt x="484" y="171"/>
                    <a:pt x="654" y="171"/>
                  </a:cubicBezTo>
                  <a:cubicBezTo>
                    <a:pt x="484" y="171"/>
                    <a:pt x="327" y="1"/>
                    <a:pt x="0" y="1"/>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6" name="Google Shape;4016;p20"/>
            <p:cNvSpPr/>
            <p:nvPr/>
          </p:nvSpPr>
          <p:spPr>
            <a:xfrm>
              <a:off x="5629400" y="332325"/>
              <a:ext cx="16375" cy="3950"/>
            </a:xfrm>
            <a:custGeom>
              <a:rect b="b" l="l" r="r" t="t"/>
              <a:pathLst>
                <a:path extrusionOk="0" h="158" w="655">
                  <a:moveTo>
                    <a:pt x="0" y="0"/>
                  </a:moveTo>
                  <a:cubicBezTo>
                    <a:pt x="157" y="0"/>
                    <a:pt x="327" y="157"/>
                    <a:pt x="655" y="157"/>
                  </a:cubicBezTo>
                  <a:cubicBezTo>
                    <a:pt x="327" y="157"/>
                    <a:pt x="157" y="0"/>
                    <a:pt x="0"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7" name="Google Shape;4017;p20"/>
            <p:cNvSpPr/>
            <p:nvPr/>
          </p:nvSpPr>
          <p:spPr>
            <a:xfrm>
              <a:off x="5596675" y="479525"/>
              <a:ext cx="3950" cy="25"/>
            </a:xfrm>
            <a:custGeom>
              <a:rect b="b" l="l" r="r" t="t"/>
              <a:pathLst>
                <a:path extrusionOk="0" h="1" w="158">
                  <a:moveTo>
                    <a:pt x="158" y="0"/>
                  </a:moveTo>
                  <a:lnTo>
                    <a:pt x="1" y="0"/>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8" name="Google Shape;4018;p20"/>
            <p:cNvSpPr/>
            <p:nvPr/>
          </p:nvSpPr>
          <p:spPr>
            <a:xfrm>
              <a:off x="5298025" y="250550"/>
              <a:ext cx="850525" cy="408900"/>
            </a:xfrm>
            <a:custGeom>
              <a:rect b="b" l="l" r="r" t="t"/>
              <a:pathLst>
                <a:path extrusionOk="0" h="16356" w="34021">
                  <a:moveTo>
                    <a:pt x="1" y="0"/>
                  </a:moveTo>
                  <a:cubicBezTo>
                    <a:pt x="262" y="83"/>
                    <a:pt x="519" y="122"/>
                    <a:pt x="777" y="140"/>
                  </a:cubicBezTo>
                  <a:lnTo>
                    <a:pt x="777" y="140"/>
                  </a:lnTo>
                  <a:cubicBezTo>
                    <a:pt x="666" y="122"/>
                    <a:pt x="580" y="83"/>
                    <a:pt x="498" y="0"/>
                  </a:cubicBezTo>
                  <a:close/>
                  <a:moveTo>
                    <a:pt x="777" y="140"/>
                  </a:moveTo>
                  <a:cubicBezTo>
                    <a:pt x="877" y="157"/>
                    <a:pt x="997" y="157"/>
                    <a:pt x="1152" y="157"/>
                  </a:cubicBezTo>
                  <a:cubicBezTo>
                    <a:pt x="1461" y="157"/>
                    <a:pt x="1771" y="309"/>
                    <a:pt x="2213" y="326"/>
                  </a:cubicBezTo>
                  <a:lnTo>
                    <a:pt x="2213" y="326"/>
                  </a:lnTo>
                  <a:cubicBezTo>
                    <a:pt x="1967" y="285"/>
                    <a:pt x="1722" y="242"/>
                    <a:pt x="1479" y="157"/>
                  </a:cubicBezTo>
                  <a:cubicBezTo>
                    <a:pt x="1243" y="157"/>
                    <a:pt x="1010" y="157"/>
                    <a:pt x="777" y="140"/>
                  </a:cubicBezTo>
                  <a:close/>
                  <a:moveTo>
                    <a:pt x="2213" y="326"/>
                  </a:moveTo>
                  <a:cubicBezTo>
                    <a:pt x="2377" y="353"/>
                    <a:pt x="2540" y="380"/>
                    <a:pt x="2703" y="418"/>
                  </a:cubicBezTo>
                  <a:lnTo>
                    <a:pt x="2703" y="418"/>
                  </a:lnTo>
                  <a:cubicBezTo>
                    <a:pt x="2564" y="327"/>
                    <a:pt x="2432" y="327"/>
                    <a:pt x="2290" y="327"/>
                  </a:cubicBezTo>
                  <a:cubicBezTo>
                    <a:pt x="2264" y="327"/>
                    <a:pt x="2238" y="327"/>
                    <a:pt x="2213" y="326"/>
                  </a:cubicBezTo>
                  <a:close/>
                  <a:moveTo>
                    <a:pt x="2703" y="418"/>
                  </a:moveTo>
                  <a:lnTo>
                    <a:pt x="2703" y="418"/>
                  </a:lnTo>
                  <a:cubicBezTo>
                    <a:pt x="2731" y="436"/>
                    <a:pt x="2759" y="458"/>
                    <a:pt x="2788" y="484"/>
                  </a:cubicBezTo>
                  <a:cubicBezTo>
                    <a:pt x="2869" y="484"/>
                    <a:pt x="2959" y="484"/>
                    <a:pt x="3054" y="487"/>
                  </a:cubicBezTo>
                  <a:lnTo>
                    <a:pt x="3054" y="487"/>
                  </a:lnTo>
                  <a:cubicBezTo>
                    <a:pt x="3017" y="485"/>
                    <a:pt x="2980" y="484"/>
                    <a:pt x="2945" y="484"/>
                  </a:cubicBezTo>
                  <a:cubicBezTo>
                    <a:pt x="2864" y="458"/>
                    <a:pt x="2784" y="437"/>
                    <a:pt x="2703" y="418"/>
                  </a:cubicBezTo>
                  <a:close/>
                  <a:moveTo>
                    <a:pt x="3054" y="487"/>
                  </a:moveTo>
                  <a:cubicBezTo>
                    <a:pt x="3263" y="496"/>
                    <a:pt x="3494" y="531"/>
                    <a:pt x="3740" y="579"/>
                  </a:cubicBezTo>
                  <a:lnTo>
                    <a:pt x="3740" y="579"/>
                  </a:lnTo>
                  <a:cubicBezTo>
                    <a:pt x="3525" y="513"/>
                    <a:pt x="3276" y="493"/>
                    <a:pt x="3054" y="487"/>
                  </a:cubicBezTo>
                  <a:close/>
                  <a:moveTo>
                    <a:pt x="3740" y="579"/>
                  </a:moveTo>
                  <a:cubicBezTo>
                    <a:pt x="3805" y="600"/>
                    <a:pt x="3868" y="624"/>
                    <a:pt x="3926" y="654"/>
                  </a:cubicBezTo>
                  <a:cubicBezTo>
                    <a:pt x="4096" y="654"/>
                    <a:pt x="4253" y="654"/>
                    <a:pt x="4423" y="811"/>
                  </a:cubicBezTo>
                  <a:cubicBezTo>
                    <a:pt x="4525" y="811"/>
                    <a:pt x="4642" y="811"/>
                    <a:pt x="4765" y="817"/>
                  </a:cubicBezTo>
                  <a:lnTo>
                    <a:pt x="4765" y="817"/>
                  </a:lnTo>
                  <a:cubicBezTo>
                    <a:pt x="4760" y="815"/>
                    <a:pt x="4755" y="813"/>
                    <a:pt x="4750" y="811"/>
                  </a:cubicBezTo>
                  <a:cubicBezTo>
                    <a:pt x="4406" y="729"/>
                    <a:pt x="4061" y="642"/>
                    <a:pt x="3740" y="579"/>
                  </a:cubicBezTo>
                  <a:close/>
                  <a:moveTo>
                    <a:pt x="4765" y="817"/>
                  </a:moveTo>
                  <a:lnTo>
                    <a:pt x="4765" y="817"/>
                  </a:lnTo>
                  <a:cubicBezTo>
                    <a:pt x="5164" y="954"/>
                    <a:pt x="5572" y="978"/>
                    <a:pt x="5974" y="1072"/>
                  </a:cubicBezTo>
                  <a:lnTo>
                    <a:pt x="5974" y="1072"/>
                  </a:lnTo>
                  <a:cubicBezTo>
                    <a:pt x="5836" y="982"/>
                    <a:pt x="5703" y="982"/>
                    <a:pt x="5562" y="982"/>
                  </a:cubicBezTo>
                  <a:cubicBezTo>
                    <a:pt x="5336" y="864"/>
                    <a:pt x="5037" y="828"/>
                    <a:pt x="4765" y="817"/>
                  </a:cubicBezTo>
                  <a:close/>
                  <a:moveTo>
                    <a:pt x="5974" y="1072"/>
                  </a:moveTo>
                  <a:lnTo>
                    <a:pt x="5974" y="1072"/>
                  </a:lnTo>
                  <a:cubicBezTo>
                    <a:pt x="6002" y="1090"/>
                    <a:pt x="6030" y="1112"/>
                    <a:pt x="6059" y="1139"/>
                  </a:cubicBezTo>
                  <a:cubicBezTo>
                    <a:pt x="6132" y="1139"/>
                    <a:pt x="6214" y="1147"/>
                    <a:pt x="6299" y="1160"/>
                  </a:cubicBezTo>
                  <a:lnTo>
                    <a:pt x="6299" y="1160"/>
                  </a:lnTo>
                  <a:cubicBezTo>
                    <a:pt x="6272" y="1153"/>
                    <a:pt x="6244" y="1146"/>
                    <a:pt x="6216" y="1139"/>
                  </a:cubicBezTo>
                  <a:cubicBezTo>
                    <a:pt x="6136" y="1113"/>
                    <a:pt x="6055" y="1091"/>
                    <a:pt x="5974" y="1072"/>
                  </a:cubicBezTo>
                  <a:close/>
                  <a:moveTo>
                    <a:pt x="6299" y="1160"/>
                  </a:moveTo>
                  <a:lnTo>
                    <a:pt x="6299" y="1160"/>
                  </a:lnTo>
                  <a:cubicBezTo>
                    <a:pt x="6913" y="1322"/>
                    <a:pt x="7395" y="1473"/>
                    <a:pt x="8022" y="1636"/>
                  </a:cubicBezTo>
                  <a:cubicBezTo>
                    <a:pt x="8389" y="1755"/>
                    <a:pt x="8764" y="1784"/>
                    <a:pt x="9067" y="1865"/>
                  </a:cubicBezTo>
                  <a:lnTo>
                    <a:pt x="9067" y="1865"/>
                  </a:lnTo>
                  <a:cubicBezTo>
                    <a:pt x="8992" y="1793"/>
                    <a:pt x="8961" y="1793"/>
                    <a:pt x="8833" y="1793"/>
                  </a:cubicBezTo>
                  <a:cubicBezTo>
                    <a:pt x="8506" y="1636"/>
                    <a:pt x="8179" y="1636"/>
                    <a:pt x="7851" y="1466"/>
                  </a:cubicBezTo>
                  <a:lnTo>
                    <a:pt x="7694" y="1466"/>
                  </a:lnTo>
                  <a:cubicBezTo>
                    <a:pt x="7524" y="1466"/>
                    <a:pt x="7367" y="1466"/>
                    <a:pt x="7197" y="1309"/>
                  </a:cubicBezTo>
                  <a:cubicBezTo>
                    <a:pt x="6944" y="1309"/>
                    <a:pt x="6595" y="1206"/>
                    <a:pt x="6299" y="1160"/>
                  </a:cubicBezTo>
                  <a:close/>
                  <a:moveTo>
                    <a:pt x="9067" y="1865"/>
                  </a:moveTo>
                  <a:cubicBezTo>
                    <a:pt x="9092" y="1889"/>
                    <a:pt x="9121" y="1921"/>
                    <a:pt x="9160" y="1963"/>
                  </a:cubicBezTo>
                  <a:lnTo>
                    <a:pt x="9330" y="1963"/>
                  </a:lnTo>
                  <a:cubicBezTo>
                    <a:pt x="9251" y="1922"/>
                    <a:pt x="9163" y="1891"/>
                    <a:pt x="9067" y="1865"/>
                  </a:cubicBezTo>
                  <a:close/>
                  <a:moveTo>
                    <a:pt x="9330" y="1963"/>
                  </a:moveTo>
                  <a:lnTo>
                    <a:pt x="9330" y="1963"/>
                  </a:lnTo>
                  <a:cubicBezTo>
                    <a:pt x="9657" y="2120"/>
                    <a:pt x="9984" y="2120"/>
                    <a:pt x="10311" y="2290"/>
                  </a:cubicBezTo>
                  <a:cubicBezTo>
                    <a:pt x="10453" y="2290"/>
                    <a:pt x="10731" y="2417"/>
                    <a:pt x="10910" y="2443"/>
                  </a:cubicBezTo>
                  <a:lnTo>
                    <a:pt x="10910" y="2443"/>
                  </a:lnTo>
                  <a:cubicBezTo>
                    <a:pt x="10383" y="2224"/>
                    <a:pt x="9857" y="2089"/>
                    <a:pt x="9330" y="1963"/>
                  </a:cubicBezTo>
                  <a:close/>
                  <a:moveTo>
                    <a:pt x="10910" y="2443"/>
                  </a:moveTo>
                  <a:lnTo>
                    <a:pt x="10910" y="2443"/>
                  </a:lnTo>
                  <a:cubicBezTo>
                    <a:pt x="11037" y="2496"/>
                    <a:pt x="11165" y="2553"/>
                    <a:pt x="11293" y="2617"/>
                  </a:cubicBezTo>
                  <a:cubicBezTo>
                    <a:pt x="11509" y="2721"/>
                    <a:pt x="11793" y="2756"/>
                    <a:pt x="12104" y="2817"/>
                  </a:cubicBezTo>
                  <a:lnTo>
                    <a:pt x="12104" y="2817"/>
                  </a:lnTo>
                  <a:cubicBezTo>
                    <a:pt x="12051" y="2792"/>
                    <a:pt x="11998" y="2774"/>
                    <a:pt x="11947" y="2774"/>
                  </a:cubicBezTo>
                  <a:cubicBezTo>
                    <a:pt x="11620" y="2617"/>
                    <a:pt x="11293" y="2617"/>
                    <a:pt x="10966" y="2447"/>
                  </a:cubicBezTo>
                  <a:cubicBezTo>
                    <a:pt x="10948" y="2447"/>
                    <a:pt x="10930" y="2445"/>
                    <a:pt x="10910" y="2443"/>
                  </a:cubicBezTo>
                  <a:close/>
                  <a:moveTo>
                    <a:pt x="12104" y="2817"/>
                  </a:moveTo>
                  <a:lnTo>
                    <a:pt x="12104" y="2817"/>
                  </a:lnTo>
                  <a:cubicBezTo>
                    <a:pt x="12214" y="2867"/>
                    <a:pt x="12325" y="2944"/>
                    <a:pt x="12431" y="2944"/>
                  </a:cubicBezTo>
                  <a:cubicBezTo>
                    <a:pt x="12758" y="3101"/>
                    <a:pt x="12928" y="3101"/>
                    <a:pt x="13255" y="3271"/>
                  </a:cubicBezTo>
                  <a:cubicBezTo>
                    <a:pt x="13258" y="3271"/>
                    <a:pt x="13261" y="3271"/>
                    <a:pt x="13265" y="3272"/>
                  </a:cubicBezTo>
                  <a:lnTo>
                    <a:pt x="13265" y="3272"/>
                  </a:lnTo>
                  <a:lnTo>
                    <a:pt x="12601" y="2944"/>
                  </a:lnTo>
                  <a:cubicBezTo>
                    <a:pt x="12432" y="2886"/>
                    <a:pt x="12265" y="2848"/>
                    <a:pt x="12104" y="2817"/>
                  </a:cubicBezTo>
                  <a:close/>
                  <a:moveTo>
                    <a:pt x="13265" y="3272"/>
                  </a:moveTo>
                  <a:lnTo>
                    <a:pt x="13582" y="3428"/>
                  </a:lnTo>
                  <a:cubicBezTo>
                    <a:pt x="13757" y="3490"/>
                    <a:pt x="13953" y="3549"/>
                    <a:pt x="14156" y="3616"/>
                  </a:cubicBezTo>
                  <a:lnTo>
                    <a:pt x="14156" y="3616"/>
                  </a:lnTo>
                  <a:cubicBezTo>
                    <a:pt x="14061" y="3561"/>
                    <a:pt x="13972" y="3496"/>
                    <a:pt x="13910" y="3428"/>
                  </a:cubicBezTo>
                  <a:cubicBezTo>
                    <a:pt x="13589" y="3428"/>
                    <a:pt x="13419" y="3277"/>
                    <a:pt x="13265" y="3272"/>
                  </a:cubicBezTo>
                  <a:close/>
                  <a:moveTo>
                    <a:pt x="14156" y="3616"/>
                  </a:moveTo>
                  <a:cubicBezTo>
                    <a:pt x="14297" y="3696"/>
                    <a:pt x="14452" y="3752"/>
                    <a:pt x="14555" y="3755"/>
                  </a:cubicBezTo>
                  <a:lnTo>
                    <a:pt x="14555" y="3755"/>
                  </a:lnTo>
                  <a:cubicBezTo>
                    <a:pt x="14422" y="3704"/>
                    <a:pt x="14288" y="3658"/>
                    <a:pt x="14156" y="3616"/>
                  </a:cubicBezTo>
                  <a:close/>
                  <a:moveTo>
                    <a:pt x="14555" y="3755"/>
                  </a:moveTo>
                  <a:cubicBezTo>
                    <a:pt x="14559" y="3757"/>
                    <a:pt x="14564" y="3759"/>
                    <a:pt x="14569" y="3761"/>
                  </a:cubicBezTo>
                  <a:lnTo>
                    <a:pt x="14569" y="3761"/>
                  </a:lnTo>
                  <a:cubicBezTo>
                    <a:pt x="14567" y="3759"/>
                    <a:pt x="14565" y="3757"/>
                    <a:pt x="14564" y="3755"/>
                  </a:cubicBezTo>
                  <a:cubicBezTo>
                    <a:pt x="14561" y="3755"/>
                    <a:pt x="14558" y="3755"/>
                    <a:pt x="14555" y="3755"/>
                  </a:cubicBezTo>
                  <a:close/>
                  <a:moveTo>
                    <a:pt x="14569" y="3761"/>
                  </a:moveTo>
                  <a:cubicBezTo>
                    <a:pt x="14685" y="3882"/>
                    <a:pt x="14890" y="3915"/>
                    <a:pt x="15057" y="3985"/>
                  </a:cubicBezTo>
                  <a:lnTo>
                    <a:pt x="15057" y="3985"/>
                  </a:lnTo>
                  <a:cubicBezTo>
                    <a:pt x="14902" y="3899"/>
                    <a:pt x="14737" y="3826"/>
                    <a:pt x="14569" y="3761"/>
                  </a:cubicBezTo>
                  <a:close/>
                  <a:moveTo>
                    <a:pt x="15057" y="3985"/>
                  </a:moveTo>
                  <a:cubicBezTo>
                    <a:pt x="15112" y="4016"/>
                    <a:pt x="15166" y="4048"/>
                    <a:pt x="15218" y="4083"/>
                  </a:cubicBezTo>
                  <a:cubicBezTo>
                    <a:pt x="15173" y="4041"/>
                    <a:pt x="15118" y="4011"/>
                    <a:pt x="15057" y="3985"/>
                  </a:cubicBezTo>
                  <a:close/>
                  <a:moveTo>
                    <a:pt x="15218" y="4083"/>
                  </a:moveTo>
                  <a:cubicBezTo>
                    <a:pt x="15375" y="4138"/>
                    <a:pt x="15516" y="4192"/>
                    <a:pt x="15645" y="4245"/>
                  </a:cubicBezTo>
                  <a:lnTo>
                    <a:pt x="15645" y="4245"/>
                  </a:lnTo>
                  <a:cubicBezTo>
                    <a:pt x="15490" y="4153"/>
                    <a:pt x="15319" y="4083"/>
                    <a:pt x="15218" y="4083"/>
                  </a:cubicBezTo>
                  <a:close/>
                  <a:moveTo>
                    <a:pt x="15645" y="4245"/>
                  </a:moveTo>
                  <a:cubicBezTo>
                    <a:pt x="15731" y="4296"/>
                    <a:pt x="15812" y="4354"/>
                    <a:pt x="15872" y="4410"/>
                  </a:cubicBezTo>
                  <a:cubicBezTo>
                    <a:pt x="15940" y="4410"/>
                    <a:pt x="16001" y="4417"/>
                    <a:pt x="16056" y="4429"/>
                  </a:cubicBezTo>
                  <a:lnTo>
                    <a:pt x="16056" y="4429"/>
                  </a:lnTo>
                  <a:cubicBezTo>
                    <a:pt x="15928" y="4367"/>
                    <a:pt x="15794" y="4306"/>
                    <a:pt x="15645" y="4245"/>
                  </a:cubicBezTo>
                  <a:close/>
                  <a:moveTo>
                    <a:pt x="16056" y="4429"/>
                  </a:moveTo>
                  <a:cubicBezTo>
                    <a:pt x="16159" y="4478"/>
                    <a:pt x="16258" y="4529"/>
                    <a:pt x="16356" y="4580"/>
                  </a:cubicBezTo>
                  <a:cubicBezTo>
                    <a:pt x="16590" y="4653"/>
                    <a:pt x="16857" y="4765"/>
                    <a:pt x="17126" y="4879"/>
                  </a:cubicBezTo>
                  <a:lnTo>
                    <a:pt x="17126" y="4879"/>
                  </a:lnTo>
                  <a:cubicBezTo>
                    <a:pt x="16834" y="4736"/>
                    <a:pt x="16674" y="4728"/>
                    <a:pt x="16526" y="4580"/>
                  </a:cubicBezTo>
                  <a:cubicBezTo>
                    <a:pt x="16392" y="4580"/>
                    <a:pt x="16265" y="4473"/>
                    <a:pt x="16056" y="4429"/>
                  </a:cubicBezTo>
                  <a:close/>
                  <a:moveTo>
                    <a:pt x="17126" y="4879"/>
                  </a:moveTo>
                  <a:cubicBezTo>
                    <a:pt x="17144" y="4888"/>
                    <a:pt x="17162" y="4897"/>
                    <a:pt x="17181" y="4907"/>
                  </a:cubicBezTo>
                  <a:cubicBezTo>
                    <a:pt x="17314" y="4971"/>
                    <a:pt x="17419" y="5009"/>
                    <a:pt x="17508" y="5043"/>
                  </a:cubicBezTo>
                  <a:lnTo>
                    <a:pt x="17508" y="5043"/>
                  </a:lnTo>
                  <a:cubicBezTo>
                    <a:pt x="17383" y="4990"/>
                    <a:pt x="17254" y="4934"/>
                    <a:pt x="17126" y="4879"/>
                  </a:cubicBezTo>
                  <a:close/>
                  <a:moveTo>
                    <a:pt x="17508" y="5043"/>
                  </a:moveTo>
                  <a:cubicBezTo>
                    <a:pt x="17554" y="5062"/>
                    <a:pt x="17600" y="5082"/>
                    <a:pt x="17646" y="5100"/>
                  </a:cubicBezTo>
                  <a:lnTo>
                    <a:pt x="17646" y="5100"/>
                  </a:lnTo>
                  <a:cubicBezTo>
                    <a:pt x="17603" y="5080"/>
                    <a:pt x="17558" y="5062"/>
                    <a:pt x="17508" y="5043"/>
                  </a:cubicBezTo>
                  <a:close/>
                  <a:moveTo>
                    <a:pt x="17646" y="5100"/>
                  </a:moveTo>
                  <a:cubicBezTo>
                    <a:pt x="17713" y="5133"/>
                    <a:pt x="17773" y="5172"/>
                    <a:pt x="17835" y="5234"/>
                  </a:cubicBezTo>
                  <a:cubicBezTo>
                    <a:pt x="18162" y="5391"/>
                    <a:pt x="18319" y="5391"/>
                    <a:pt x="18489" y="5561"/>
                  </a:cubicBezTo>
                  <a:cubicBezTo>
                    <a:pt x="18545" y="5561"/>
                    <a:pt x="18623" y="5581"/>
                    <a:pt x="18708" y="5615"/>
                  </a:cubicBezTo>
                  <a:lnTo>
                    <a:pt x="18708" y="5615"/>
                  </a:lnTo>
                  <a:cubicBezTo>
                    <a:pt x="18434" y="5452"/>
                    <a:pt x="18213" y="5340"/>
                    <a:pt x="17992" y="5234"/>
                  </a:cubicBezTo>
                  <a:cubicBezTo>
                    <a:pt x="17884" y="5196"/>
                    <a:pt x="17767" y="5150"/>
                    <a:pt x="17646" y="5100"/>
                  </a:cubicBezTo>
                  <a:close/>
                  <a:moveTo>
                    <a:pt x="18708" y="5615"/>
                  </a:moveTo>
                  <a:lnTo>
                    <a:pt x="18708" y="5615"/>
                  </a:lnTo>
                  <a:cubicBezTo>
                    <a:pt x="18839" y="5693"/>
                    <a:pt x="18982" y="5782"/>
                    <a:pt x="19143" y="5888"/>
                  </a:cubicBezTo>
                  <a:cubicBezTo>
                    <a:pt x="19034" y="5779"/>
                    <a:pt x="18860" y="5675"/>
                    <a:pt x="18708" y="5615"/>
                  </a:cubicBezTo>
                  <a:close/>
                  <a:moveTo>
                    <a:pt x="19143" y="5888"/>
                  </a:moveTo>
                  <a:cubicBezTo>
                    <a:pt x="19368" y="5961"/>
                    <a:pt x="19630" y="6071"/>
                    <a:pt x="19895" y="6200"/>
                  </a:cubicBezTo>
                  <a:lnTo>
                    <a:pt x="19895" y="6200"/>
                  </a:lnTo>
                  <a:cubicBezTo>
                    <a:pt x="19815" y="6149"/>
                    <a:pt x="19729" y="6098"/>
                    <a:pt x="19628" y="6045"/>
                  </a:cubicBezTo>
                  <a:cubicBezTo>
                    <a:pt x="19470" y="6045"/>
                    <a:pt x="19300" y="5888"/>
                    <a:pt x="19143" y="5888"/>
                  </a:cubicBezTo>
                  <a:close/>
                  <a:moveTo>
                    <a:pt x="19895" y="6200"/>
                  </a:moveTo>
                  <a:cubicBezTo>
                    <a:pt x="20075" y="6314"/>
                    <a:pt x="20226" y="6425"/>
                    <a:pt x="20452" y="6543"/>
                  </a:cubicBezTo>
                  <a:cubicBezTo>
                    <a:pt x="20493" y="6543"/>
                    <a:pt x="20536" y="6553"/>
                    <a:pt x="20578" y="6573"/>
                  </a:cubicBezTo>
                  <a:lnTo>
                    <a:pt x="20578" y="6573"/>
                  </a:lnTo>
                  <a:cubicBezTo>
                    <a:pt x="20362" y="6441"/>
                    <a:pt x="20127" y="6313"/>
                    <a:pt x="19895" y="6200"/>
                  </a:cubicBezTo>
                  <a:close/>
                  <a:moveTo>
                    <a:pt x="20578" y="6573"/>
                  </a:moveTo>
                  <a:lnTo>
                    <a:pt x="20578" y="6573"/>
                  </a:lnTo>
                  <a:cubicBezTo>
                    <a:pt x="20624" y="6600"/>
                    <a:pt x="20669" y="6628"/>
                    <a:pt x="20712" y="6656"/>
                  </a:cubicBezTo>
                  <a:lnTo>
                    <a:pt x="20712" y="6656"/>
                  </a:lnTo>
                  <a:cubicBezTo>
                    <a:pt x="20668" y="6622"/>
                    <a:pt x="20623" y="6593"/>
                    <a:pt x="20578" y="6573"/>
                  </a:cubicBezTo>
                  <a:close/>
                  <a:moveTo>
                    <a:pt x="20712" y="6656"/>
                  </a:moveTo>
                  <a:cubicBezTo>
                    <a:pt x="20788" y="6715"/>
                    <a:pt x="20863" y="6791"/>
                    <a:pt x="20936" y="6870"/>
                  </a:cubicBezTo>
                  <a:cubicBezTo>
                    <a:pt x="21020" y="6870"/>
                    <a:pt x="21093" y="6880"/>
                    <a:pt x="21159" y="6898"/>
                  </a:cubicBezTo>
                  <a:lnTo>
                    <a:pt x="21159" y="6898"/>
                  </a:lnTo>
                  <a:cubicBezTo>
                    <a:pt x="21039" y="6833"/>
                    <a:pt x="20909" y="6767"/>
                    <a:pt x="20779" y="6700"/>
                  </a:cubicBezTo>
                  <a:cubicBezTo>
                    <a:pt x="20757" y="6685"/>
                    <a:pt x="20735" y="6671"/>
                    <a:pt x="20712" y="6656"/>
                  </a:cubicBezTo>
                  <a:close/>
                  <a:moveTo>
                    <a:pt x="21159" y="6898"/>
                  </a:moveTo>
                  <a:cubicBezTo>
                    <a:pt x="21340" y="6997"/>
                    <a:pt x="21496" y="7094"/>
                    <a:pt x="21590" y="7197"/>
                  </a:cubicBezTo>
                  <a:cubicBezTo>
                    <a:pt x="21473" y="7070"/>
                    <a:pt x="21349" y="6951"/>
                    <a:pt x="21159" y="6898"/>
                  </a:cubicBezTo>
                  <a:close/>
                  <a:moveTo>
                    <a:pt x="21590" y="7197"/>
                  </a:moveTo>
                  <a:lnTo>
                    <a:pt x="24050" y="8662"/>
                  </a:lnTo>
                  <a:cubicBezTo>
                    <a:pt x="23880" y="8505"/>
                    <a:pt x="23723" y="8505"/>
                    <a:pt x="23723" y="8335"/>
                  </a:cubicBezTo>
                  <a:cubicBezTo>
                    <a:pt x="23226" y="8008"/>
                    <a:pt x="22742" y="7851"/>
                    <a:pt x="22244" y="7524"/>
                  </a:cubicBezTo>
                  <a:cubicBezTo>
                    <a:pt x="22087" y="7354"/>
                    <a:pt x="21917" y="7354"/>
                    <a:pt x="21590" y="7197"/>
                  </a:cubicBezTo>
                  <a:close/>
                  <a:moveTo>
                    <a:pt x="24050" y="8662"/>
                  </a:moveTo>
                  <a:cubicBezTo>
                    <a:pt x="24377" y="8832"/>
                    <a:pt x="24534" y="8989"/>
                    <a:pt x="24704" y="9159"/>
                  </a:cubicBezTo>
                  <a:cubicBezTo>
                    <a:pt x="25048" y="9331"/>
                    <a:pt x="25392" y="9503"/>
                    <a:pt x="25712" y="9698"/>
                  </a:cubicBezTo>
                  <a:lnTo>
                    <a:pt x="25712" y="9698"/>
                  </a:lnTo>
                  <a:cubicBezTo>
                    <a:pt x="25544" y="9571"/>
                    <a:pt x="25319" y="9448"/>
                    <a:pt x="25188" y="9316"/>
                  </a:cubicBezTo>
                  <a:cubicBezTo>
                    <a:pt x="25031" y="9316"/>
                    <a:pt x="24861" y="9159"/>
                    <a:pt x="24704" y="8989"/>
                  </a:cubicBezTo>
                  <a:cubicBezTo>
                    <a:pt x="24534" y="8832"/>
                    <a:pt x="24207" y="8662"/>
                    <a:pt x="24050" y="8662"/>
                  </a:cubicBezTo>
                  <a:close/>
                  <a:moveTo>
                    <a:pt x="25712" y="9698"/>
                  </a:moveTo>
                  <a:cubicBezTo>
                    <a:pt x="25762" y="9736"/>
                    <a:pt x="25807" y="9775"/>
                    <a:pt x="25843" y="9814"/>
                  </a:cubicBezTo>
                  <a:cubicBezTo>
                    <a:pt x="25943" y="9906"/>
                    <a:pt x="26099" y="10004"/>
                    <a:pt x="26241" y="10068"/>
                  </a:cubicBezTo>
                  <a:lnTo>
                    <a:pt x="26241" y="10068"/>
                  </a:lnTo>
                  <a:cubicBezTo>
                    <a:pt x="26076" y="9934"/>
                    <a:pt x="25898" y="9812"/>
                    <a:pt x="25712" y="9698"/>
                  </a:cubicBezTo>
                  <a:close/>
                  <a:moveTo>
                    <a:pt x="26241" y="10068"/>
                  </a:moveTo>
                  <a:cubicBezTo>
                    <a:pt x="26331" y="10141"/>
                    <a:pt x="26416" y="10217"/>
                    <a:pt x="26497" y="10298"/>
                  </a:cubicBezTo>
                  <a:cubicBezTo>
                    <a:pt x="26824" y="10468"/>
                    <a:pt x="27151" y="10625"/>
                    <a:pt x="27321" y="10952"/>
                  </a:cubicBezTo>
                  <a:lnTo>
                    <a:pt x="28787" y="11933"/>
                  </a:lnTo>
                  <a:cubicBezTo>
                    <a:pt x="29050" y="12197"/>
                    <a:pt x="29313" y="12358"/>
                    <a:pt x="29576" y="12493"/>
                  </a:cubicBezTo>
                  <a:lnTo>
                    <a:pt x="29576" y="12493"/>
                  </a:lnTo>
                  <a:cubicBezTo>
                    <a:pt x="29204" y="12198"/>
                    <a:pt x="28836" y="11854"/>
                    <a:pt x="28460" y="11606"/>
                  </a:cubicBezTo>
                  <a:cubicBezTo>
                    <a:pt x="28303" y="11606"/>
                    <a:pt x="28303" y="11606"/>
                    <a:pt x="28303" y="11449"/>
                  </a:cubicBezTo>
                  <a:cubicBezTo>
                    <a:pt x="27975" y="11279"/>
                    <a:pt x="27805" y="11122"/>
                    <a:pt x="27648" y="10952"/>
                  </a:cubicBezTo>
                  <a:cubicBezTo>
                    <a:pt x="27478" y="10952"/>
                    <a:pt x="27321" y="10795"/>
                    <a:pt x="27151" y="10625"/>
                  </a:cubicBezTo>
                  <a:cubicBezTo>
                    <a:pt x="26824" y="10468"/>
                    <a:pt x="26667" y="10298"/>
                    <a:pt x="26497" y="10141"/>
                  </a:cubicBezTo>
                  <a:cubicBezTo>
                    <a:pt x="26433" y="10141"/>
                    <a:pt x="26340" y="10112"/>
                    <a:pt x="26241" y="10068"/>
                  </a:cubicBezTo>
                  <a:close/>
                  <a:moveTo>
                    <a:pt x="29576" y="12493"/>
                  </a:moveTo>
                  <a:cubicBezTo>
                    <a:pt x="29697" y="12588"/>
                    <a:pt x="29817" y="12678"/>
                    <a:pt x="29938" y="12758"/>
                  </a:cubicBezTo>
                  <a:lnTo>
                    <a:pt x="30422" y="13242"/>
                  </a:lnTo>
                  <a:cubicBezTo>
                    <a:pt x="30592" y="13412"/>
                    <a:pt x="30749" y="13569"/>
                    <a:pt x="31076" y="13739"/>
                  </a:cubicBezTo>
                  <a:lnTo>
                    <a:pt x="31404" y="14066"/>
                  </a:lnTo>
                  <a:cubicBezTo>
                    <a:pt x="31409" y="14069"/>
                    <a:pt x="31415" y="14072"/>
                    <a:pt x="31421" y="14074"/>
                  </a:cubicBezTo>
                  <a:lnTo>
                    <a:pt x="31421" y="14074"/>
                  </a:lnTo>
                  <a:cubicBezTo>
                    <a:pt x="31351" y="14007"/>
                    <a:pt x="31292" y="13945"/>
                    <a:pt x="31247" y="13896"/>
                  </a:cubicBezTo>
                  <a:cubicBezTo>
                    <a:pt x="30749" y="13412"/>
                    <a:pt x="30265" y="13085"/>
                    <a:pt x="29768" y="12588"/>
                  </a:cubicBezTo>
                  <a:cubicBezTo>
                    <a:pt x="29704" y="12557"/>
                    <a:pt x="29640" y="12526"/>
                    <a:pt x="29576" y="12493"/>
                  </a:cubicBezTo>
                  <a:close/>
                  <a:moveTo>
                    <a:pt x="31421" y="14074"/>
                  </a:moveTo>
                  <a:cubicBezTo>
                    <a:pt x="31592" y="14241"/>
                    <a:pt x="31825" y="14439"/>
                    <a:pt x="32058" y="14550"/>
                  </a:cubicBezTo>
                  <a:cubicBezTo>
                    <a:pt x="31904" y="14396"/>
                    <a:pt x="31737" y="14229"/>
                    <a:pt x="31421" y="14074"/>
                  </a:cubicBezTo>
                  <a:close/>
                  <a:moveTo>
                    <a:pt x="32058" y="14551"/>
                  </a:moveTo>
                  <a:lnTo>
                    <a:pt x="32555" y="15048"/>
                  </a:lnTo>
                  <a:cubicBezTo>
                    <a:pt x="32691" y="15183"/>
                    <a:pt x="32836" y="15329"/>
                    <a:pt x="33084" y="15467"/>
                  </a:cubicBezTo>
                  <a:lnTo>
                    <a:pt x="33084" y="15467"/>
                  </a:lnTo>
                  <a:cubicBezTo>
                    <a:pt x="32708" y="15140"/>
                    <a:pt x="32355" y="14848"/>
                    <a:pt x="32058" y="14551"/>
                  </a:cubicBezTo>
                  <a:close/>
                  <a:moveTo>
                    <a:pt x="33084" y="15467"/>
                  </a:moveTo>
                  <a:cubicBezTo>
                    <a:pt x="33127" y="15504"/>
                    <a:pt x="33171" y="15542"/>
                    <a:pt x="33214" y="15581"/>
                  </a:cubicBezTo>
                  <a:lnTo>
                    <a:pt x="33214" y="15581"/>
                  </a:lnTo>
                  <a:cubicBezTo>
                    <a:pt x="33211" y="15566"/>
                    <a:pt x="33209" y="15550"/>
                    <a:pt x="33209" y="15532"/>
                  </a:cubicBezTo>
                  <a:cubicBezTo>
                    <a:pt x="33165" y="15510"/>
                    <a:pt x="33123" y="15489"/>
                    <a:pt x="33084" y="15467"/>
                  </a:cubicBezTo>
                  <a:close/>
                  <a:moveTo>
                    <a:pt x="33214" y="15581"/>
                  </a:moveTo>
                  <a:cubicBezTo>
                    <a:pt x="33241" y="15704"/>
                    <a:pt x="33366" y="15719"/>
                    <a:pt x="33366" y="15859"/>
                  </a:cubicBezTo>
                  <a:cubicBezTo>
                    <a:pt x="33693" y="16029"/>
                    <a:pt x="33864" y="16186"/>
                    <a:pt x="34021" y="16356"/>
                  </a:cubicBezTo>
                  <a:lnTo>
                    <a:pt x="33864" y="16186"/>
                  </a:lnTo>
                  <a:cubicBezTo>
                    <a:pt x="33645" y="15968"/>
                    <a:pt x="33427" y="15768"/>
                    <a:pt x="33214" y="15581"/>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9" name="Google Shape;4019;p20"/>
            <p:cNvSpPr/>
            <p:nvPr/>
          </p:nvSpPr>
          <p:spPr>
            <a:xfrm>
              <a:off x="5355275" y="287175"/>
              <a:ext cx="8200" cy="4275"/>
            </a:xfrm>
            <a:custGeom>
              <a:rect b="b" l="l" r="r" t="t"/>
              <a:pathLst>
                <a:path extrusionOk="0" h="171" w="328">
                  <a:moveTo>
                    <a:pt x="328" y="171"/>
                  </a:moveTo>
                  <a:cubicBezTo>
                    <a:pt x="171" y="1"/>
                    <a:pt x="0" y="1"/>
                    <a:pt x="0" y="1"/>
                  </a:cubicBezTo>
                  <a:cubicBezTo>
                    <a:pt x="0" y="1"/>
                    <a:pt x="171" y="1"/>
                    <a:pt x="328" y="171"/>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0" name="Google Shape;4020;p20"/>
            <p:cNvSpPr/>
            <p:nvPr/>
          </p:nvSpPr>
          <p:spPr>
            <a:xfrm>
              <a:off x="5625150" y="504050"/>
              <a:ext cx="25" cy="25"/>
            </a:xfrm>
            <a:custGeom>
              <a:rect b="b" l="l" r="r" t="t"/>
              <a:pathLst>
                <a:path extrusionOk="0" h="1" w="1">
                  <a:moveTo>
                    <a:pt x="0" y="1"/>
                  </a:move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1" name="Google Shape;4021;p20"/>
            <p:cNvSpPr/>
            <p:nvPr/>
          </p:nvSpPr>
          <p:spPr>
            <a:xfrm>
              <a:off x="6152775" y="663350"/>
              <a:ext cx="44850" cy="45175"/>
            </a:xfrm>
            <a:custGeom>
              <a:rect b="b" l="l" r="r" t="t"/>
              <a:pathLst>
                <a:path extrusionOk="0" h="1807" w="1794">
                  <a:moveTo>
                    <a:pt x="1" y="1"/>
                  </a:moveTo>
                  <a:lnTo>
                    <a:pt x="982" y="982"/>
                  </a:lnTo>
                  <a:cubicBezTo>
                    <a:pt x="999" y="982"/>
                    <a:pt x="1015" y="984"/>
                    <a:pt x="1028" y="988"/>
                  </a:cubicBezTo>
                  <a:lnTo>
                    <a:pt x="1028" y="988"/>
                  </a:lnTo>
                  <a:cubicBezTo>
                    <a:pt x="699" y="627"/>
                    <a:pt x="378" y="288"/>
                    <a:pt x="1" y="1"/>
                  </a:cubicBezTo>
                  <a:close/>
                  <a:moveTo>
                    <a:pt x="1028" y="988"/>
                  </a:moveTo>
                  <a:cubicBezTo>
                    <a:pt x="1083" y="1048"/>
                    <a:pt x="1137" y="1108"/>
                    <a:pt x="1192" y="1169"/>
                  </a:cubicBezTo>
                  <a:lnTo>
                    <a:pt x="1192" y="1169"/>
                  </a:lnTo>
                  <a:cubicBezTo>
                    <a:pt x="1135" y="1081"/>
                    <a:pt x="1103" y="1009"/>
                    <a:pt x="1028" y="988"/>
                  </a:cubicBezTo>
                  <a:close/>
                  <a:moveTo>
                    <a:pt x="1192" y="1169"/>
                  </a:moveTo>
                  <a:cubicBezTo>
                    <a:pt x="1222" y="1213"/>
                    <a:pt x="1258" y="1262"/>
                    <a:pt x="1309" y="1309"/>
                  </a:cubicBezTo>
                  <a:lnTo>
                    <a:pt x="1576" y="1584"/>
                  </a:lnTo>
                  <a:lnTo>
                    <a:pt x="1576" y="1584"/>
                  </a:lnTo>
                  <a:cubicBezTo>
                    <a:pt x="1443" y="1444"/>
                    <a:pt x="1317" y="1305"/>
                    <a:pt x="1192" y="1169"/>
                  </a:cubicBezTo>
                  <a:close/>
                  <a:moveTo>
                    <a:pt x="1576" y="1584"/>
                  </a:moveTo>
                  <a:cubicBezTo>
                    <a:pt x="1647" y="1658"/>
                    <a:pt x="1719" y="1732"/>
                    <a:pt x="1793" y="1807"/>
                  </a:cubicBezTo>
                  <a:lnTo>
                    <a:pt x="1576" y="1584"/>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2" name="Google Shape;4022;p20"/>
            <p:cNvSpPr/>
            <p:nvPr/>
          </p:nvSpPr>
          <p:spPr>
            <a:xfrm>
              <a:off x="6025850" y="1072250"/>
              <a:ext cx="25" cy="25"/>
            </a:xfrm>
            <a:custGeom>
              <a:rect b="b" l="l" r="r" t="t"/>
              <a:pathLst>
                <a:path extrusionOk="0" h="1" w="1">
                  <a:moveTo>
                    <a:pt x="1" y="1"/>
                  </a:move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3" name="Google Shape;4023;p20"/>
            <p:cNvSpPr/>
            <p:nvPr/>
          </p:nvSpPr>
          <p:spPr>
            <a:xfrm>
              <a:off x="5326825" y="266900"/>
              <a:ext cx="3950" cy="3950"/>
            </a:xfrm>
            <a:custGeom>
              <a:rect b="b" l="l" r="r" t="t"/>
              <a:pathLst>
                <a:path extrusionOk="0" h="158" w="158">
                  <a:moveTo>
                    <a:pt x="157" y="157"/>
                  </a:moveTo>
                  <a:cubicBezTo>
                    <a:pt x="157" y="157"/>
                    <a:pt x="0" y="157"/>
                    <a:pt x="0" y="0"/>
                  </a:cubicBezTo>
                  <a:cubicBezTo>
                    <a:pt x="0" y="157"/>
                    <a:pt x="157" y="157"/>
                    <a:pt x="157" y="157"/>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4" name="Google Shape;4024;p20"/>
            <p:cNvSpPr/>
            <p:nvPr/>
          </p:nvSpPr>
          <p:spPr>
            <a:xfrm>
              <a:off x="6283625" y="806650"/>
              <a:ext cx="159325" cy="220825"/>
            </a:xfrm>
            <a:custGeom>
              <a:rect b="b" l="l" r="r" t="t"/>
              <a:pathLst>
                <a:path extrusionOk="0" h="8833" w="6373">
                  <a:moveTo>
                    <a:pt x="0" y="0"/>
                  </a:moveTo>
                  <a:lnTo>
                    <a:pt x="485" y="484"/>
                  </a:lnTo>
                  <a:cubicBezTo>
                    <a:pt x="812" y="981"/>
                    <a:pt x="1139" y="1309"/>
                    <a:pt x="1466" y="1636"/>
                  </a:cubicBezTo>
                  <a:cubicBezTo>
                    <a:pt x="1523" y="1693"/>
                    <a:pt x="1580" y="1755"/>
                    <a:pt x="1638" y="1821"/>
                  </a:cubicBezTo>
                  <a:lnTo>
                    <a:pt x="1638" y="1821"/>
                  </a:lnTo>
                  <a:cubicBezTo>
                    <a:pt x="1637" y="1812"/>
                    <a:pt x="1636" y="1803"/>
                    <a:pt x="1636" y="1793"/>
                  </a:cubicBezTo>
                  <a:cubicBezTo>
                    <a:pt x="1139" y="1138"/>
                    <a:pt x="655" y="484"/>
                    <a:pt x="0" y="0"/>
                  </a:cubicBezTo>
                  <a:close/>
                  <a:moveTo>
                    <a:pt x="1638" y="1821"/>
                  </a:moveTo>
                  <a:cubicBezTo>
                    <a:pt x="1654" y="1963"/>
                    <a:pt x="1793" y="1972"/>
                    <a:pt x="1793" y="2120"/>
                  </a:cubicBezTo>
                  <a:cubicBezTo>
                    <a:pt x="1919" y="2361"/>
                    <a:pt x="2130" y="2517"/>
                    <a:pt x="2295" y="2714"/>
                  </a:cubicBezTo>
                  <a:lnTo>
                    <a:pt x="2295" y="2714"/>
                  </a:lnTo>
                  <a:cubicBezTo>
                    <a:pt x="2076" y="2386"/>
                    <a:pt x="1857" y="2074"/>
                    <a:pt x="1638" y="1821"/>
                  </a:cubicBezTo>
                  <a:close/>
                  <a:moveTo>
                    <a:pt x="2295" y="2714"/>
                  </a:moveTo>
                  <a:lnTo>
                    <a:pt x="2295" y="2714"/>
                  </a:lnTo>
                  <a:cubicBezTo>
                    <a:pt x="2345" y="2790"/>
                    <a:pt x="2396" y="2867"/>
                    <a:pt x="2447" y="2944"/>
                  </a:cubicBezTo>
                  <a:cubicBezTo>
                    <a:pt x="2406" y="2858"/>
                    <a:pt x="2353" y="2783"/>
                    <a:pt x="2295" y="2714"/>
                  </a:cubicBezTo>
                  <a:close/>
                  <a:moveTo>
                    <a:pt x="2447" y="2944"/>
                  </a:moveTo>
                  <a:cubicBezTo>
                    <a:pt x="2447" y="3040"/>
                    <a:pt x="2511" y="3077"/>
                    <a:pt x="2560" y="3131"/>
                  </a:cubicBezTo>
                  <a:lnTo>
                    <a:pt x="2560" y="3131"/>
                  </a:lnTo>
                  <a:cubicBezTo>
                    <a:pt x="2518" y="3069"/>
                    <a:pt x="2480" y="3006"/>
                    <a:pt x="2447" y="2944"/>
                  </a:cubicBezTo>
                  <a:close/>
                  <a:moveTo>
                    <a:pt x="2560" y="3131"/>
                  </a:moveTo>
                  <a:cubicBezTo>
                    <a:pt x="2573" y="3149"/>
                    <a:pt x="2586" y="3167"/>
                    <a:pt x="2599" y="3186"/>
                  </a:cubicBezTo>
                  <a:lnTo>
                    <a:pt x="2599" y="3186"/>
                  </a:lnTo>
                  <a:cubicBezTo>
                    <a:pt x="2589" y="3165"/>
                    <a:pt x="2575" y="3147"/>
                    <a:pt x="2560" y="3131"/>
                  </a:cubicBezTo>
                  <a:close/>
                  <a:moveTo>
                    <a:pt x="2599" y="3186"/>
                  </a:moveTo>
                  <a:lnTo>
                    <a:pt x="2599" y="3186"/>
                  </a:lnTo>
                  <a:cubicBezTo>
                    <a:pt x="2610" y="3209"/>
                    <a:pt x="2617" y="3237"/>
                    <a:pt x="2617" y="3271"/>
                  </a:cubicBezTo>
                  <a:cubicBezTo>
                    <a:pt x="2944" y="3598"/>
                    <a:pt x="3101" y="3755"/>
                    <a:pt x="3272" y="4082"/>
                  </a:cubicBezTo>
                  <a:lnTo>
                    <a:pt x="3590" y="4401"/>
                  </a:lnTo>
                  <a:lnTo>
                    <a:pt x="3272" y="3925"/>
                  </a:lnTo>
                  <a:cubicBezTo>
                    <a:pt x="3025" y="3679"/>
                    <a:pt x="2778" y="3432"/>
                    <a:pt x="2599" y="3186"/>
                  </a:cubicBezTo>
                  <a:close/>
                  <a:moveTo>
                    <a:pt x="3590" y="4401"/>
                  </a:moveTo>
                  <a:lnTo>
                    <a:pt x="3607" y="4426"/>
                  </a:lnTo>
                  <a:lnTo>
                    <a:pt x="3607" y="4426"/>
                  </a:lnTo>
                  <a:lnTo>
                    <a:pt x="3599" y="4410"/>
                  </a:lnTo>
                  <a:lnTo>
                    <a:pt x="3590" y="4401"/>
                  </a:lnTo>
                  <a:close/>
                  <a:moveTo>
                    <a:pt x="3607" y="4426"/>
                  </a:moveTo>
                  <a:lnTo>
                    <a:pt x="4083" y="5391"/>
                  </a:lnTo>
                  <a:cubicBezTo>
                    <a:pt x="4253" y="5391"/>
                    <a:pt x="4253" y="5561"/>
                    <a:pt x="4253" y="5561"/>
                  </a:cubicBezTo>
                  <a:cubicBezTo>
                    <a:pt x="4580" y="5888"/>
                    <a:pt x="4737" y="6215"/>
                    <a:pt x="4907" y="6542"/>
                  </a:cubicBezTo>
                  <a:cubicBezTo>
                    <a:pt x="5064" y="6542"/>
                    <a:pt x="5064" y="6699"/>
                    <a:pt x="5064" y="6699"/>
                  </a:cubicBezTo>
                  <a:cubicBezTo>
                    <a:pt x="5132" y="6789"/>
                    <a:pt x="5200" y="6882"/>
                    <a:pt x="5267" y="6977"/>
                  </a:cubicBezTo>
                  <a:lnTo>
                    <a:pt x="5267" y="6977"/>
                  </a:lnTo>
                  <a:lnTo>
                    <a:pt x="4907" y="6372"/>
                  </a:lnTo>
                  <a:cubicBezTo>
                    <a:pt x="4737" y="6045"/>
                    <a:pt x="4410" y="5718"/>
                    <a:pt x="4253" y="5391"/>
                  </a:cubicBezTo>
                  <a:lnTo>
                    <a:pt x="3607" y="4426"/>
                  </a:lnTo>
                  <a:close/>
                  <a:moveTo>
                    <a:pt x="5267" y="6977"/>
                  </a:moveTo>
                  <a:lnTo>
                    <a:pt x="6373" y="8832"/>
                  </a:lnTo>
                  <a:cubicBezTo>
                    <a:pt x="6090" y="8268"/>
                    <a:pt x="5691" y="7576"/>
                    <a:pt x="5267" y="6977"/>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5" name="Google Shape;4025;p20"/>
            <p:cNvSpPr/>
            <p:nvPr/>
          </p:nvSpPr>
          <p:spPr>
            <a:xfrm>
              <a:off x="6021925" y="1072250"/>
              <a:ext cx="3950" cy="25"/>
            </a:xfrm>
            <a:custGeom>
              <a:rect b="b" l="l" r="r" t="t"/>
              <a:pathLst>
                <a:path extrusionOk="0" h="1" w="158">
                  <a:moveTo>
                    <a:pt x="158" y="1"/>
                  </a:move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6" name="Google Shape;4026;p20"/>
            <p:cNvSpPr/>
            <p:nvPr/>
          </p:nvSpPr>
          <p:spPr>
            <a:xfrm>
              <a:off x="5412525" y="324150"/>
              <a:ext cx="4275" cy="3950"/>
            </a:xfrm>
            <a:custGeom>
              <a:rect b="b" l="l" r="r" t="t"/>
              <a:pathLst>
                <a:path extrusionOk="0" h="158" w="171">
                  <a:moveTo>
                    <a:pt x="170" y="157"/>
                  </a:moveTo>
                  <a:lnTo>
                    <a:pt x="0" y="0"/>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7" name="Google Shape;4027;p20"/>
            <p:cNvSpPr/>
            <p:nvPr/>
          </p:nvSpPr>
          <p:spPr>
            <a:xfrm>
              <a:off x="5437050" y="344425"/>
              <a:ext cx="8200" cy="4275"/>
            </a:xfrm>
            <a:custGeom>
              <a:rect b="b" l="l" r="r" t="t"/>
              <a:pathLst>
                <a:path extrusionOk="0" h="171" w="328">
                  <a:moveTo>
                    <a:pt x="328" y="171"/>
                  </a:moveTo>
                  <a:cubicBezTo>
                    <a:pt x="171" y="0"/>
                    <a:pt x="171" y="0"/>
                    <a:pt x="1" y="0"/>
                  </a:cubicBezTo>
                  <a:cubicBezTo>
                    <a:pt x="171" y="0"/>
                    <a:pt x="171" y="0"/>
                    <a:pt x="328" y="171"/>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8" name="Google Shape;4028;p20"/>
            <p:cNvSpPr/>
            <p:nvPr/>
          </p:nvSpPr>
          <p:spPr>
            <a:xfrm>
              <a:off x="5384050" y="303525"/>
              <a:ext cx="3950" cy="4300"/>
            </a:xfrm>
            <a:custGeom>
              <a:rect b="b" l="l" r="r" t="t"/>
              <a:pathLst>
                <a:path extrusionOk="0" h="172" w="158">
                  <a:moveTo>
                    <a:pt x="158" y="171"/>
                  </a:moveTo>
                  <a:cubicBezTo>
                    <a:pt x="158" y="171"/>
                    <a:pt x="1" y="171"/>
                    <a:pt x="1" y="1"/>
                  </a:cubicBezTo>
                  <a:cubicBezTo>
                    <a:pt x="1" y="171"/>
                    <a:pt x="158" y="171"/>
                    <a:pt x="158" y="171"/>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9" name="Google Shape;4029;p20"/>
            <p:cNvSpPr/>
            <p:nvPr/>
          </p:nvSpPr>
          <p:spPr>
            <a:xfrm>
              <a:off x="5572150" y="455000"/>
              <a:ext cx="3950" cy="3950"/>
            </a:xfrm>
            <a:custGeom>
              <a:rect b="b" l="l" r="r" t="t"/>
              <a:pathLst>
                <a:path extrusionOk="0" h="158" w="158">
                  <a:moveTo>
                    <a:pt x="158" y="157"/>
                  </a:moveTo>
                  <a:cubicBezTo>
                    <a:pt x="158" y="0"/>
                    <a:pt x="158" y="0"/>
                    <a:pt x="1" y="0"/>
                  </a:cubicBezTo>
                  <a:cubicBezTo>
                    <a:pt x="158" y="0"/>
                    <a:pt x="158" y="0"/>
                    <a:pt x="158" y="157"/>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0" name="Google Shape;4030;p20"/>
            <p:cNvSpPr/>
            <p:nvPr/>
          </p:nvSpPr>
          <p:spPr>
            <a:xfrm>
              <a:off x="5547625" y="434375"/>
              <a:ext cx="3950" cy="25"/>
            </a:xfrm>
            <a:custGeom>
              <a:rect b="b" l="l" r="r" t="t"/>
              <a:pathLst>
                <a:path extrusionOk="0" h="1" w="158">
                  <a:moveTo>
                    <a:pt x="157" y="1"/>
                  </a:moveTo>
                  <a:lnTo>
                    <a:pt x="0" y="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1" name="Google Shape;4031;p20"/>
            <p:cNvSpPr/>
            <p:nvPr/>
          </p:nvSpPr>
          <p:spPr>
            <a:xfrm>
              <a:off x="6009500" y="1076500"/>
              <a:ext cx="12450" cy="25"/>
            </a:xfrm>
            <a:custGeom>
              <a:rect b="b" l="l" r="r" t="t"/>
              <a:pathLst>
                <a:path extrusionOk="0" h="1" w="498">
                  <a:moveTo>
                    <a:pt x="498" y="1"/>
                  </a:moveTo>
                  <a:lnTo>
                    <a:pt x="1" y="1"/>
                  </a:ln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2" name="Google Shape;4032;p20"/>
            <p:cNvSpPr/>
            <p:nvPr/>
          </p:nvSpPr>
          <p:spPr>
            <a:xfrm>
              <a:off x="5469775" y="365025"/>
              <a:ext cx="25" cy="3950"/>
            </a:xfrm>
            <a:custGeom>
              <a:rect b="b" l="l" r="r" t="t"/>
              <a:pathLst>
                <a:path extrusionOk="0" h="158" w="1">
                  <a:moveTo>
                    <a:pt x="0" y="158"/>
                  </a:moveTo>
                  <a:lnTo>
                    <a:pt x="0" y="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3" name="Google Shape;4033;p20"/>
            <p:cNvSpPr/>
            <p:nvPr/>
          </p:nvSpPr>
          <p:spPr>
            <a:xfrm>
              <a:off x="6222125" y="794200"/>
              <a:ext cx="25" cy="25"/>
            </a:xfrm>
            <a:custGeom>
              <a:rect b="b" l="l" r="r" t="t"/>
              <a:pathLst>
                <a:path extrusionOk="0" h="1" w="1">
                  <a:moveTo>
                    <a:pt x="1" y="1"/>
                  </a:move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4" name="Google Shape;4034;p20"/>
            <p:cNvSpPr/>
            <p:nvPr/>
          </p:nvSpPr>
          <p:spPr>
            <a:xfrm>
              <a:off x="6234550" y="802375"/>
              <a:ext cx="25" cy="25"/>
            </a:xfrm>
            <a:custGeom>
              <a:rect b="b" l="l" r="r" t="t"/>
              <a:pathLst>
                <a:path extrusionOk="0" h="1" w="1">
                  <a:moveTo>
                    <a:pt x="1" y="1"/>
                  </a:move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5" name="Google Shape;4035;p20"/>
            <p:cNvSpPr/>
            <p:nvPr/>
          </p:nvSpPr>
          <p:spPr>
            <a:xfrm>
              <a:off x="6230300" y="798450"/>
              <a:ext cx="25" cy="25"/>
            </a:xfrm>
            <a:custGeom>
              <a:rect b="b" l="l" r="r" t="t"/>
              <a:pathLst>
                <a:path extrusionOk="0" h="1" w="1">
                  <a:moveTo>
                    <a:pt x="1" y="1"/>
                  </a:moveTo>
                  <a:lnTo>
                    <a:pt x="1" y="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6" name="Google Shape;4036;p20"/>
            <p:cNvSpPr/>
            <p:nvPr/>
          </p:nvSpPr>
          <p:spPr>
            <a:xfrm>
              <a:off x="6238475" y="802375"/>
              <a:ext cx="25" cy="25"/>
            </a:xfrm>
            <a:custGeom>
              <a:rect b="b" l="l" r="r" t="t"/>
              <a:pathLst>
                <a:path extrusionOk="0" h="1" w="1">
                  <a:moveTo>
                    <a:pt x="1" y="1"/>
                  </a:move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7" name="Google Shape;4037;p20"/>
            <p:cNvSpPr/>
            <p:nvPr/>
          </p:nvSpPr>
          <p:spPr>
            <a:xfrm>
              <a:off x="6226375" y="794200"/>
              <a:ext cx="25" cy="4275"/>
            </a:xfrm>
            <a:custGeom>
              <a:rect b="b" l="l" r="r" t="t"/>
              <a:pathLst>
                <a:path extrusionOk="0" h="171" w="1">
                  <a:moveTo>
                    <a:pt x="1" y="1"/>
                  </a:moveTo>
                  <a:lnTo>
                    <a:pt x="1" y="17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8" name="Google Shape;4038;p20"/>
            <p:cNvSpPr/>
            <p:nvPr/>
          </p:nvSpPr>
          <p:spPr>
            <a:xfrm>
              <a:off x="6038300" y="1055900"/>
              <a:ext cx="25" cy="4275"/>
            </a:xfrm>
            <a:custGeom>
              <a:rect b="b" l="l" r="r" t="t"/>
              <a:pathLst>
                <a:path extrusionOk="0" h="171" w="1">
                  <a:moveTo>
                    <a:pt x="0" y="1"/>
                  </a:moveTo>
                  <a:lnTo>
                    <a:pt x="0" y="17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9" name="Google Shape;4039;p20"/>
            <p:cNvSpPr/>
            <p:nvPr/>
          </p:nvSpPr>
          <p:spPr>
            <a:xfrm>
              <a:off x="6242725" y="802375"/>
              <a:ext cx="3950" cy="25"/>
            </a:xfrm>
            <a:custGeom>
              <a:rect b="b" l="l" r="r" t="t"/>
              <a:pathLst>
                <a:path extrusionOk="0" h="1" w="158">
                  <a:moveTo>
                    <a:pt x="1" y="1"/>
                  </a:moveTo>
                  <a:lnTo>
                    <a:pt x="158" y="1"/>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0" name="Google Shape;4040;p20"/>
            <p:cNvSpPr/>
            <p:nvPr/>
          </p:nvSpPr>
          <p:spPr>
            <a:xfrm>
              <a:off x="6034025" y="1060150"/>
              <a:ext cx="25" cy="25"/>
            </a:xfrm>
            <a:custGeom>
              <a:rect b="b" l="l" r="r" t="t"/>
              <a:pathLst>
                <a:path extrusionOk="0" h="1" w="1">
                  <a:moveTo>
                    <a:pt x="1" y="1"/>
                  </a:move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1" name="Google Shape;4041;p20"/>
            <p:cNvSpPr/>
            <p:nvPr/>
          </p:nvSpPr>
          <p:spPr>
            <a:xfrm>
              <a:off x="6025850" y="1068325"/>
              <a:ext cx="4275" cy="3950"/>
            </a:xfrm>
            <a:custGeom>
              <a:rect b="b" l="l" r="r" t="t"/>
              <a:pathLst>
                <a:path extrusionOk="0" h="158" w="171">
                  <a:moveTo>
                    <a:pt x="171" y="1"/>
                  </a:moveTo>
                  <a:lnTo>
                    <a:pt x="1" y="158"/>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2" name="Google Shape;4042;p20"/>
            <p:cNvSpPr/>
            <p:nvPr/>
          </p:nvSpPr>
          <p:spPr>
            <a:xfrm>
              <a:off x="6034025" y="1064075"/>
              <a:ext cx="25" cy="25"/>
            </a:xfrm>
            <a:custGeom>
              <a:rect b="b" l="l" r="r" t="t"/>
              <a:pathLst>
                <a:path extrusionOk="0" h="1" w="1">
                  <a:moveTo>
                    <a:pt x="1" y="1"/>
                  </a:move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3" name="Google Shape;4043;p20"/>
            <p:cNvSpPr/>
            <p:nvPr/>
          </p:nvSpPr>
          <p:spPr>
            <a:xfrm>
              <a:off x="6193675" y="712425"/>
              <a:ext cx="3950" cy="8200"/>
            </a:xfrm>
            <a:custGeom>
              <a:rect b="b" l="l" r="r" t="t"/>
              <a:pathLst>
                <a:path extrusionOk="0" h="328" w="158">
                  <a:moveTo>
                    <a:pt x="157" y="1"/>
                  </a:moveTo>
                  <a:cubicBezTo>
                    <a:pt x="157" y="171"/>
                    <a:pt x="0" y="171"/>
                    <a:pt x="0" y="328"/>
                  </a:cubicBezTo>
                  <a:cubicBezTo>
                    <a:pt x="0" y="171"/>
                    <a:pt x="157" y="171"/>
                    <a:pt x="157" y="1"/>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4" name="Google Shape;4044;p20"/>
            <p:cNvSpPr/>
            <p:nvPr/>
          </p:nvSpPr>
          <p:spPr>
            <a:xfrm>
              <a:off x="6218200" y="790275"/>
              <a:ext cx="25" cy="3950"/>
            </a:xfrm>
            <a:custGeom>
              <a:rect b="b" l="l" r="r" t="t"/>
              <a:pathLst>
                <a:path extrusionOk="0" h="158" w="1">
                  <a:moveTo>
                    <a:pt x="1" y="1"/>
                  </a:moveTo>
                  <a:lnTo>
                    <a:pt x="1" y="158"/>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5" name="Google Shape;4045;p20"/>
            <p:cNvSpPr/>
            <p:nvPr/>
          </p:nvSpPr>
          <p:spPr>
            <a:xfrm>
              <a:off x="6030100" y="1068325"/>
              <a:ext cx="25" cy="25"/>
            </a:xfrm>
            <a:custGeom>
              <a:rect b="b" l="l" r="r" t="t"/>
              <a:pathLst>
                <a:path extrusionOk="0" h="1" w="1">
                  <a:moveTo>
                    <a:pt x="1" y="1"/>
                  </a:move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6" name="Google Shape;4046;p20"/>
            <p:cNvSpPr/>
            <p:nvPr/>
          </p:nvSpPr>
          <p:spPr>
            <a:xfrm>
              <a:off x="6210025" y="786025"/>
              <a:ext cx="3950" cy="4275"/>
            </a:xfrm>
            <a:custGeom>
              <a:rect b="b" l="l" r="r" t="t"/>
              <a:pathLst>
                <a:path extrusionOk="0" h="171" w="158">
                  <a:moveTo>
                    <a:pt x="0" y="1"/>
                  </a:moveTo>
                  <a:cubicBezTo>
                    <a:pt x="157" y="1"/>
                    <a:pt x="157" y="171"/>
                    <a:pt x="157" y="171"/>
                  </a:cubicBezTo>
                  <a:cubicBezTo>
                    <a:pt x="157" y="171"/>
                    <a:pt x="157" y="1"/>
                    <a:pt x="0" y="1"/>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7" name="Google Shape;4047;p20"/>
            <p:cNvSpPr/>
            <p:nvPr/>
          </p:nvSpPr>
          <p:spPr>
            <a:xfrm>
              <a:off x="5637575" y="1047725"/>
              <a:ext cx="8200" cy="4275"/>
            </a:xfrm>
            <a:custGeom>
              <a:rect b="b" l="l" r="r" t="t"/>
              <a:pathLst>
                <a:path extrusionOk="0" h="171" w="328">
                  <a:moveTo>
                    <a:pt x="0" y="0"/>
                  </a:moveTo>
                  <a:cubicBezTo>
                    <a:pt x="157" y="0"/>
                    <a:pt x="157" y="171"/>
                    <a:pt x="328" y="171"/>
                  </a:cubicBezTo>
                  <a:cubicBezTo>
                    <a:pt x="157" y="171"/>
                    <a:pt x="157" y="0"/>
                    <a:pt x="0"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8" name="Google Shape;4048;p20"/>
            <p:cNvSpPr/>
            <p:nvPr/>
          </p:nvSpPr>
          <p:spPr>
            <a:xfrm>
              <a:off x="5608775" y="1043800"/>
              <a:ext cx="25" cy="25"/>
            </a:xfrm>
            <a:custGeom>
              <a:rect b="b" l="l" r="r" t="t"/>
              <a:pathLst>
                <a:path extrusionOk="0" h="1" w="1">
                  <a:moveTo>
                    <a:pt x="1" y="0"/>
                  </a:moveTo>
                  <a:lnTo>
                    <a:pt x="1" y="0"/>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9" name="Google Shape;4049;p20"/>
            <p:cNvSpPr/>
            <p:nvPr/>
          </p:nvSpPr>
          <p:spPr>
            <a:xfrm>
              <a:off x="5678475" y="1117400"/>
              <a:ext cx="0" cy="3950"/>
            </a:xfrm>
            <a:custGeom>
              <a:rect b="b" l="l" r="r" t="t"/>
              <a:pathLst>
                <a:path extrusionOk="0" h="158" w="120000">
                  <a:moveTo>
                    <a:pt x="0" y="0"/>
                  </a:moveTo>
                  <a:lnTo>
                    <a:pt x="0" y="157"/>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0" name="Google Shape;4050;p20"/>
            <p:cNvSpPr/>
            <p:nvPr/>
          </p:nvSpPr>
          <p:spPr>
            <a:xfrm>
              <a:off x="5604850" y="1043800"/>
              <a:ext cx="25" cy="25"/>
            </a:xfrm>
            <a:custGeom>
              <a:rect b="b" l="l" r="r" t="t"/>
              <a:pathLst>
                <a:path extrusionOk="0" h="1" w="1">
                  <a:moveTo>
                    <a:pt x="1" y="0"/>
                  </a:move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1" name="Google Shape;4051;p20"/>
            <p:cNvSpPr/>
            <p:nvPr/>
          </p:nvSpPr>
          <p:spPr>
            <a:xfrm>
              <a:off x="5616975" y="1043800"/>
              <a:ext cx="4275" cy="25"/>
            </a:xfrm>
            <a:custGeom>
              <a:rect b="b" l="l" r="r" t="t"/>
              <a:pathLst>
                <a:path extrusionOk="0" h="1" w="171">
                  <a:moveTo>
                    <a:pt x="0" y="0"/>
                  </a:moveTo>
                  <a:lnTo>
                    <a:pt x="170" y="0"/>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2" name="Google Shape;4052;p20"/>
            <p:cNvSpPr/>
            <p:nvPr/>
          </p:nvSpPr>
          <p:spPr>
            <a:xfrm>
              <a:off x="5633325" y="1047725"/>
              <a:ext cx="4275" cy="25"/>
            </a:xfrm>
            <a:custGeom>
              <a:rect b="b" l="l" r="r" t="t"/>
              <a:pathLst>
                <a:path extrusionOk="0" h="1" w="171">
                  <a:moveTo>
                    <a:pt x="0" y="0"/>
                  </a:moveTo>
                  <a:lnTo>
                    <a:pt x="170" y="0"/>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3" name="Google Shape;4053;p20"/>
            <p:cNvSpPr/>
            <p:nvPr/>
          </p:nvSpPr>
          <p:spPr>
            <a:xfrm>
              <a:off x="5625150" y="1043800"/>
              <a:ext cx="4275" cy="3950"/>
            </a:xfrm>
            <a:custGeom>
              <a:rect b="b" l="l" r="r" t="t"/>
              <a:pathLst>
                <a:path extrusionOk="0" h="158" w="171">
                  <a:moveTo>
                    <a:pt x="0" y="0"/>
                  </a:moveTo>
                  <a:cubicBezTo>
                    <a:pt x="0" y="0"/>
                    <a:pt x="170" y="0"/>
                    <a:pt x="170" y="157"/>
                  </a:cubicBezTo>
                  <a:cubicBezTo>
                    <a:pt x="170" y="0"/>
                    <a:pt x="0" y="0"/>
                    <a:pt x="0"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4" name="Google Shape;4054;p20"/>
            <p:cNvSpPr/>
            <p:nvPr/>
          </p:nvSpPr>
          <p:spPr>
            <a:xfrm>
              <a:off x="5670275" y="1068325"/>
              <a:ext cx="16400" cy="32750"/>
            </a:xfrm>
            <a:custGeom>
              <a:rect b="b" l="l" r="r" t="t"/>
              <a:pathLst>
                <a:path extrusionOk="0" h="1310" w="656">
                  <a:moveTo>
                    <a:pt x="655" y="1309"/>
                  </a:moveTo>
                  <a:lnTo>
                    <a:pt x="485" y="1139"/>
                  </a:lnTo>
                  <a:cubicBezTo>
                    <a:pt x="485" y="655"/>
                    <a:pt x="328" y="328"/>
                    <a:pt x="1" y="1"/>
                  </a:cubicBezTo>
                  <a:cubicBezTo>
                    <a:pt x="328" y="328"/>
                    <a:pt x="485" y="655"/>
                    <a:pt x="485" y="1139"/>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5" name="Google Shape;4055;p20"/>
            <p:cNvSpPr/>
            <p:nvPr/>
          </p:nvSpPr>
          <p:spPr>
            <a:xfrm>
              <a:off x="5674200" y="1121325"/>
              <a:ext cx="25" cy="25"/>
            </a:xfrm>
            <a:custGeom>
              <a:rect b="b" l="l" r="r" t="t"/>
              <a:pathLst>
                <a:path extrusionOk="0" h="1" w="1">
                  <a:moveTo>
                    <a:pt x="1" y="0"/>
                  </a:move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6" name="Google Shape;4056;p20"/>
            <p:cNvSpPr/>
            <p:nvPr/>
          </p:nvSpPr>
          <p:spPr>
            <a:xfrm>
              <a:off x="5596700" y="1043825"/>
              <a:ext cx="28475" cy="69350"/>
            </a:xfrm>
            <a:custGeom>
              <a:rect b="b" l="l" r="r" t="t"/>
              <a:pathLst>
                <a:path extrusionOk="0" h="2774" w="1139">
                  <a:moveTo>
                    <a:pt x="0" y="0"/>
                  </a:moveTo>
                  <a:lnTo>
                    <a:pt x="0" y="0"/>
                  </a:lnTo>
                  <a:cubicBezTo>
                    <a:pt x="327" y="981"/>
                    <a:pt x="654" y="1792"/>
                    <a:pt x="981" y="2773"/>
                  </a:cubicBezTo>
                  <a:lnTo>
                    <a:pt x="1138" y="2773"/>
                  </a:lnTo>
                  <a:cubicBezTo>
                    <a:pt x="811" y="1792"/>
                    <a:pt x="327" y="981"/>
                    <a:pt x="0"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7" name="Google Shape;4057;p20"/>
            <p:cNvSpPr/>
            <p:nvPr/>
          </p:nvSpPr>
          <p:spPr>
            <a:xfrm>
              <a:off x="5596675" y="1043800"/>
              <a:ext cx="90000" cy="81800"/>
            </a:xfrm>
            <a:custGeom>
              <a:rect b="b" l="l" r="r" t="t"/>
              <a:pathLst>
                <a:path extrusionOk="0" h="3272" w="3600">
                  <a:moveTo>
                    <a:pt x="1" y="0"/>
                  </a:moveTo>
                  <a:cubicBezTo>
                    <a:pt x="328" y="982"/>
                    <a:pt x="812" y="1793"/>
                    <a:pt x="1139" y="2774"/>
                  </a:cubicBezTo>
                  <a:cubicBezTo>
                    <a:pt x="1139" y="2774"/>
                    <a:pt x="1139" y="2944"/>
                    <a:pt x="1309" y="2944"/>
                  </a:cubicBezTo>
                  <a:cubicBezTo>
                    <a:pt x="1636" y="3101"/>
                    <a:pt x="1964" y="3272"/>
                    <a:pt x="2291" y="3272"/>
                  </a:cubicBezTo>
                  <a:cubicBezTo>
                    <a:pt x="2618" y="3272"/>
                    <a:pt x="2945" y="3272"/>
                    <a:pt x="3102" y="3101"/>
                  </a:cubicBezTo>
                  <a:lnTo>
                    <a:pt x="3272" y="3101"/>
                  </a:lnTo>
                  <a:lnTo>
                    <a:pt x="3272" y="2944"/>
                  </a:lnTo>
                  <a:cubicBezTo>
                    <a:pt x="3429" y="2944"/>
                    <a:pt x="3429" y="2774"/>
                    <a:pt x="3429" y="2774"/>
                  </a:cubicBezTo>
                  <a:cubicBezTo>
                    <a:pt x="3429" y="2617"/>
                    <a:pt x="3429" y="2447"/>
                    <a:pt x="3599" y="2290"/>
                  </a:cubicBezTo>
                  <a:lnTo>
                    <a:pt x="3429" y="2120"/>
                  </a:lnTo>
                  <a:cubicBezTo>
                    <a:pt x="3429" y="1636"/>
                    <a:pt x="3272" y="1309"/>
                    <a:pt x="2945" y="982"/>
                  </a:cubicBezTo>
                  <a:cubicBezTo>
                    <a:pt x="2618" y="655"/>
                    <a:pt x="2291" y="485"/>
                    <a:pt x="1964" y="328"/>
                  </a:cubicBezTo>
                  <a:cubicBezTo>
                    <a:pt x="1793" y="328"/>
                    <a:pt x="1793" y="157"/>
                    <a:pt x="1636" y="157"/>
                  </a:cubicBezTo>
                  <a:lnTo>
                    <a:pt x="1309" y="157"/>
                  </a:lnTo>
                  <a:cubicBezTo>
                    <a:pt x="1309" y="0"/>
                    <a:pt x="1139" y="0"/>
                    <a:pt x="113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8" name="Google Shape;4058;p20"/>
            <p:cNvSpPr/>
            <p:nvPr/>
          </p:nvSpPr>
          <p:spPr>
            <a:xfrm>
              <a:off x="3298700" y="4858625"/>
              <a:ext cx="25" cy="25"/>
            </a:xfrm>
            <a:custGeom>
              <a:rect b="b" l="l" r="r" t="t"/>
              <a:pathLst>
                <a:path extrusionOk="0" h="1" w="1">
                  <a:moveTo>
                    <a:pt x="1" y="0"/>
                  </a:moveTo>
                  <a:lnTo>
                    <a:pt x="1" y="0"/>
                  </a:lnTo>
                  <a:lnTo>
                    <a:pt x="1" y="0"/>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9" name="Google Shape;4059;p20"/>
            <p:cNvSpPr/>
            <p:nvPr/>
          </p:nvSpPr>
          <p:spPr>
            <a:xfrm>
              <a:off x="3310800" y="4932225"/>
              <a:ext cx="25" cy="4275"/>
            </a:xfrm>
            <a:custGeom>
              <a:rect b="b" l="l" r="r" t="t"/>
              <a:pathLst>
                <a:path extrusionOk="0" h="171" w="1">
                  <a:moveTo>
                    <a:pt x="1" y="0"/>
                  </a:moveTo>
                  <a:lnTo>
                    <a:pt x="1" y="170"/>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0" name="Google Shape;4060;p20"/>
            <p:cNvSpPr/>
            <p:nvPr/>
          </p:nvSpPr>
          <p:spPr>
            <a:xfrm>
              <a:off x="3257825" y="5091850"/>
              <a:ext cx="16375" cy="32725"/>
            </a:xfrm>
            <a:custGeom>
              <a:rect b="b" l="l" r="r" t="t"/>
              <a:pathLst>
                <a:path extrusionOk="0" h="1309" w="655">
                  <a:moveTo>
                    <a:pt x="0" y="1309"/>
                  </a:moveTo>
                  <a:cubicBezTo>
                    <a:pt x="157" y="812"/>
                    <a:pt x="484" y="328"/>
                    <a:pt x="654" y="0"/>
                  </a:cubicBezTo>
                  <a:cubicBezTo>
                    <a:pt x="484" y="328"/>
                    <a:pt x="157" y="812"/>
                    <a:pt x="0" y="1309"/>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1" name="Google Shape;4061;p20"/>
            <p:cNvSpPr/>
            <p:nvPr/>
          </p:nvSpPr>
          <p:spPr>
            <a:xfrm>
              <a:off x="3310800" y="4944650"/>
              <a:ext cx="25" cy="3950"/>
            </a:xfrm>
            <a:custGeom>
              <a:rect b="b" l="l" r="r" t="t"/>
              <a:pathLst>
                <a:path extrusionOk="0" h="158" w="1">
                  <a:moveTo>
                    <a:pt x="1" y="0"/>
                  </a:moveTo>
                  <a:lnTo>
                    <a:pt x="1" y="157"/>
                  </a:ln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2" name="Google Shape;4062;p20"/>
            <p:cNvSpPr/>
            <p:nvPr/>
          </p:nvSpPr>
          <p:spPr>
            <a:xfrm>
              <a:off x="3298700" y="4858625"/>
              <a:ext cx="8200" cy="65450"/>
            </a:xfrm>
            <a:custGeom>
              <a:rect b="b" l="l" r="r" t="t"/>
              <a:pathLst>
                <a:path extrusionOk="0" h="2618" w="328">
                  <a:moveTo>
                    <a:pt x="328" y="2617"/>
                  </a:moveTo>
                  <a:cubicBezTo>
                    <a:pt x="158" y="1806"/>
                    <a:pt x="1" y="824"/>
                    <a:pt x="1" y="0"/>
                  </a:cubicBezTo>
                  <a:lnTo>
                    <a:pt x="1" y="0"/>
                  </a:lnTo>
                  <a:cubicBezTo>
                    <a:pt x="1" y="824"/>
                    <a:pt x="158" y="1806"/>
                    <a:pt x="328" y="2617"/>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3" name="Google Shape;4063;p20"/>
            <p:cNvSpPr/>
            <p:nvPr/>
          </p:nvSpPr>
          <p:spPr>
            <a:xfrm>
              <a:off x="3098200" y="4973100"/>
              <a:ext cx="45150" cy="32750"/>
            </a:xfrm>
            <a:custGeom>
              <a:rect b="b" l="l" r="r" t="t"/>
              <a:pathLst>
                <a:path extrusionOk="0" h="1310" w="1806">
                  <a:moveTo>
                    <a:pt x="0" y="1309"/>
                  </a:moveTo>
                  <a:lnTo>
                    <a:pt x="0" y="1309"/>
                  </a:lnTo>
                  <a:cubicBezTo>
                    <a:pt x="654" y="825"/>
                    <a:pt x="1308" y="328"/>
                    <a:pt x="1806" y="1"/>
                  </a:cubicBezTo>
                  <a:cubicBezTo>
                    <a:pt x="1308" y="328"/>
                    <a:pt x="654" y="825"/>
                    <a:pt x="0" y="1309"/>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4" name="Google Shape;4064;p20"/>
            <p:cNvSpPr/>
            <p:nvPr/>
          </p:nvSpPr>
          <p:spPr>
            <a:xfrm>
              <a:off x="3151500" y="4858625"/>
              <a:ext cx="147225" cy="106325"/>
            </a:xfrm>
            <a:custGeom>
              <a:rect b="b" l="l" r="r" t="t"/>
              <a:pathLst>
                <a:path extrusionOk="0" h="4253" w="5889">
                  <a:moveTo>
                    <a:pt x="5889" y="0"/>
                  </a:moveTo>
                  <a:lnTo>
                    <a:pt x="5889" y="0"/>
                  </a:lnTo>
                  <a:cubicBezTo>
                    <a:pt x="3926" y="1479"/>
                    <a:pt x="1963" y="2787"/>
                    <a:pt x="1" y="4253"/>
                  </a:cubicBezTo>
                  <a:cubicBezTo>
                    <a:pt x="1963" y="2787"/>
                    <a:pt x="3926" y="1479"/>
                    <a:pt x="5889" y="0"/>
                  </a:cubicBezTo>
                  <a:close/>
                </a:path>
              </a:pathLst>
            </a:custGeom>
            <a:solidFill>
              <a:srgbClr val="C4394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5" name="Google Shape;4065;p20"/>
            <p:cNvSpPr/>
            <p:nvPr/>
          </p:nvSpPr>
          <p:spPr>
            <a:xfrm>
              <a:off x="3098200" y="4858625"/>
              <a:ext cx="216900" cy="265950"/>
            </a:xfrm>
            <a:custGeom>
              <a:rect b="b" l="l" r="r" t="t"/>
              <a:pathLst>
                <a:path extrusionOk="0" h="10638" w="8676">
                  <a:moveTo>
                    <a:pt x="8021" y="0"/>
                  </a:moveTo>
                  <a:cubicBezTo>
                    <a:pt x="6058" y="1479"/>
                    <a:pt x="4095" y="2787"/>
                    <a:pt x="2133" y="4253"/>
                  </a:cubicBezTo>
                  <a:cubicBezTo>
                    <a:pt x="2133" y="4423"/>
                    <a:pt x="1963" y="4423"/>
                    <a:pt x="1806" y="4580"/>
                  </a:cubicBezTo>
                  <a:cubicBezTo>
                    <a:pt x="1308" y="4907"/>
                    <a:pt x="654" y="5404"/>
                    <a:pt x="0" y="5888"/>
                  </a:cubicBezTo>
                  <a:cubicBezTo>
                    <a:pt x="170" y="6058"/>
                    <a:pt x="327" y="6215"/>
                    <a:pt x="654" y="6385"/>
                  </a:cubicBezTo>
                  <a:cubicBezTo>
                    <a:pt x="1636" y="7197"/>
                    <a:pt x="2617" y="7851"/>
                    <a:pt x="3598" y="8675"/>
                  </a:cubicBezTo>
                  <a:cubicBezTo>
                    <a:pt x="4423" y="9329"/>
                    <a:pt x="5234" y="9814"/>
                    <a:pt x="5888" y="10468"/>
                  </a:cubicBezTo>
                  <a:cubicBezTo>
                    <a:pt x="6058" y="10468"/>
                    <a:pt x="6215" y="10638"/>
                    <a:pt x="6385" y="10638"/>
                  </a:cubicBezTo>
                  <a:cubicBezTo>
                    <a:pt x="6542" y="10141"/>
                    <a:pt x="6869" y="9657"/>
                    <a:pt x="7039" y="9329"/>
                  </a:cubicBezTo>
                  <a:cubicBezTo>
                    <a:pt x="7851" y="7524"/>
                    <a:pt x="8675" y="5888"/>
                    <a:pt x="8505" y="4096"/>
                  </a:cubicBezTo>
                  <a:lnTo>
                    <a:pt x="8505" y="3598"/>
                  </a:lnTo>
                  <a:lnTo>
                    <a:pt x="8505" y="3441"/>
                  </a:lnTo>
                  <a:lnTo>
                    <a:pt x="8505" y="3114"/>
                  </a:lnTo>
                  <a:lnTo>
                    <a:pt x="8505" y="2944"/>
                  </a:lnTo>
                  <a:cubicBezTo>
                    <a:pt x="8505" y="2787"/>
                    <a:pt x="8505" y="2787"/>
                    <a:pt x="8348" y="2617"/>
                  </a:cubicBezTo>
                  <a:cubicBezTo>
                    <a:pt x="8178" y="1806"/>
                    <a:pt x="8021" y="824"/>
                    <a:pt x="802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6" name="Google Shape;4066;p20"/>
            <p:cNvSpPr/>
            <p:nvPr/>
          </p:nvSpPr>
          <p:spPr>
            <a:xfrm>
              <a:off x="5870475" y="3362075"/>
              <a:ext cx="25" cy="25"/>
            </a:xfrm>
            <a:custGeom>
              <a:rect b="b" l="l" r="r" t="t"/>
              <a:pathLst>
                <a:path extrusionOk="0" h="1" w="1">
                  <a:moveTo>
                    <a:pt x="1" y="0"/>
                  </a:move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7" name="Google Shape;4067;p20"/>
            <p:cNvSpPr/>
            <p:nvPr/>
          </p:nvSpPr>
          <p:spPr>
            <a:xfrm>
              <a:off x="6618925" y="1464800"/>
              <a:ext cx="28475" cy="28800"/>
            </a:xfrm>
            <a:custGeom>
              <a:rect b="b" l="l" r="r" t="t"/>
              <a:pathLst>
                <a:path extrusionOk="0" h="1152" w="1139">
                  <a:moveTo>
                    <a:pt x="0" y="1152"/>
                  </a:moveTo>
                  <a:cubicBezTo>
                    <a:pt x="157" y="655"/>
                    <a:pt x="654" y="327"/>
                    <a:pt x="1138" y="0"/>
                  </a:cubicBezTo>
                  <a:lnTo>
                    <a:pt x="1138" y="0"/>
                  </a:lnTo>
                  <a:cubicBezTo>
                    <a:pt x="654" y="327"/>
                    <a:pt x="157" y="655"/>
                    <a:pt x="0" y="1152"/>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8" name="Google Shape;4068;p20"/>
            <p:cNvSpPr/>
            <p:nvPr/>
          </p:nvSpPr>
          <p:spPr>
            <a:xfrm>
              <a:off x="5923800" y="3464450"/>
              <a:ext cx="3950" cy="25"/>
            </a:xfrm>
            <a:custGeom>
              <a:rect b="b" l="l" r="r" t="t"/>
              <a:pathLst>
                <a:path extrusionOk="0" h="1" w="158">
                  <a:moveTo>
                    <a:pt x="157" y="0"/>
                  </a:moveTo>
                  <a:lnTo>
                    <a:pt x="0" y="0"/>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9" name="Google Shape;4069;p20"/>
            <p:cNvSpPr/>
            <p:nvPr/>
          </p:nvSpPr>
          <p:spPr>
            <a:xfrm>
              <a:off x="6639200" y="1571100"/>
              <a:ext cx="57275" cy="77875"/>
            </a:xfrm>
            <a:custGeom>
              <a:rect b="b" l="l" r="r" t="t"/>
              <a:pathLst>
                <a:path extrusionOk="0" h="3115" w="2291">
                  <a:moveTo>
                    <a:pt x="0" y="1"/>
                  </a:moveTo>
                  <a:cubicBezTo>
                    <a:pt x="0" y="1"/>
                    <a:pt x="0" y="144"/>
                    <a:pt x="131" y="288"/>
                  </a:cubicBezTo>
                  <a:lnTo>
                    <a:pt x="131" y="288"/>
                  </a:lnTo>
                  <a:cubicBezTo>
                    <a:pt x="85" y="193"/>
                    <a:pt x="42" y="97"/>
                    <a:pt x="0" y="1"/>
                  </a:cubicBezTo>
                  <a:close/>
                  <a:moveTo>
                    <a:pt x="131" y="288"/>
                  </a:moveTo>
                  <a:cubicBezTo>
                    <a:pt x="145" y="318"/>
                    <a:pt x="160" y="348"/>
                    <a:pt x="175" y="378"/>
                  </a:cubicBezTo>
                  <a:lnTo>
                    <a:pt x="175" y="378"/>
                  </a:lnTo>
                  <a:cubicBezTo>
                    <a:pt x="172" y="362"/>
                    <a:pt x="170" y="345"/>
                    <a:pt x="170" y="328"/>
                  </a:cubicBezTo>
                  <a:cubicBezTo>
                    <a:pt x="156" y="315"/>
                    <a:pt x="143" y="301"/>
                    <a:pt x="131" y="288"/>
                  </a:cubicBezTo>
                  <a:close/>
                  <a:moveTo>
                    <a:pt x="175" y="378"/>
                  </a:moveTo>
                  <a:cubicBezTo>
                    <a:pt x="193" y="486"/>
                    <a:pt x="265" y="583"/>
                    <a:pt x="303" y="628"/>
                  </a:cubicBezTo>
                  <a:lnTo>
                    <a:pt x="303" y="628"/>
                  </a:lnTo>
                  <a:cubicBezTo>
                    <a:pt x="259" y="545"/>
                    <a:pt x="216" y="462"/>
                    <a:pt x="175" y="378"/>
                  </a:cubicBezTo>
                  <a:close/>
                  <a:moveTo>
                    <a:pt x="303" y="628"/>
                  </a:moveTo>
                  <a:cubicBezTo>
                    <a:pt x="362" y="739"/>
                    <a:pt x="425" y="850"/>
                    <a:pt x="490" y="960"/>
                  </a:cubicBezTo>
                  <a:lnTo>
                    <a:pt x="490" y="960"/>
                  </a:lnTo>
                  <a:cubicBezTo>
                    <a:pt x="434" y="860"/>
                    <a:pt x="380" y="758"/>
                    <a:pt x="327" y="655"/>
                  </a:cubicBezTo>
                  <a:cubicBezTo>
                    <a:pt x="327" y="655"/>
                    <a:pt x="318" y="645"/>
                    <a:pt x="303" y="628"/>
                  </a:cubicBezTo>
                  <a:close/>
                  <a:moveTo>
                    <a:pt x="490" y="960"/>
                  </a:moveTo>
                  <a:cubicBezTo>
                    <a:pt x="962" y="1808"/>
                    <a:pt x="1548" y="2530"/>
                    <a:pt x="2133" y="3115"/>
                  </a:cubicBezTo>
                  <a:lnTo>
                    <a:pt x="2290" y="3115"/>
                  </a:lnTo>
                  <a:cubicBezTo>
                    <a:pt x="1584" y="2522"/>
                    <a:pt x="966" y="1766"/>
                    <a:pt x="490" y="960"/>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0" name="Google Shape;4070;p20"/>
            <p:cNvSpPr/>
            <p:nvPr/>
          </p:nvSpPr>
          <p:spPr>
            <a:xfrm>
              <a:off x="5878650" y="3370250"/>
              <a:ext cx="25" cy="25"/>
            </a:xfrm>
            <a:custGeom>
              <a:rect b="b" l="l" r="r" t="t"/>
              <a:pathLst>
                <a:path extrusionOk="0" h="1" w="1">
                  <a:moveTo>
                    <a:pt x="1" y="0"/>
                  </a:move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1" name="Google Shape;4071;p20"/>
            <p:cNvSpPr/>
            <p:nvPr/>
          </p:nvSpPr>
          <p:spPr>
            <a:xfrm>
              <a:off x="6115825" y="1305500"/>
              <a:ext cx="25" cy="25"/>
            </a:xfrm>
            <a:custGeom>
              <a:rect b="b" l="l" r="r" t="t"/>
              <a:pathLst>
                <a:path extrusionOk="0" h="1" w="1">
                  <a:moveTo>
                    <a:pt x="0" y="0"/>
                  </a:move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2" name="Google Shape;4072;p20"/>
            <p:cNvSpPr/>
            <p:nvPr/>
          </p:nvSpPr>
          <p:spPr>
            <a:xfrm>
              <a:off x="6631025" y="1554750"/>
              <a:ext cx="4275" cy="12450"/>
            </a:xfrm>
            <a:custGeom>
              <a:rect b="b" l="l" r="r" t="t"/>
              <a:pathLst>
                <a:path extrusionOk="0" h="498" w="171">
                  <a:moveTo>
                    <a:pt x="0" y="1"/>
                  </a:moveTo>
                  <a:cubicBezTo>
                    <a:pt x="0" y="171"/>
                    <a:pt x="170" y="328"/>
                    <a:pt x="170" y="498"/>
                  </a:cubicBezTo>
                  <a:cubicBezTo>
                    <a:pt x="170" y="328"/>
                    <a:pt x="0" y="171"/>
                    <a:pt x="0" y="1"/>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3" name="Google Shape;4073;p20"/>
            <p:cNvSpPr/>
            <p:nvPr/>
          </p:nvSpPr>
          <p:spPr>
            <a:xfrm>
              <a:off x="6103700" y="3595300"/>
              <a:ext cx="25" cy="25"/>
            </a:xfrm>
            <a:custGeom>
              <a:rect b="b" l="l" r="r" t="t"/>
              <a:pathLst>
                <a:path extrusionOk="0" h="1" w="1">
                  <a:moveTo>
                    <a:pt x="1" y="0"/>
                  </a:moveTo>
                  <a:lnTo>
                    <a:pt x="1" y="0"/>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4" name="Google Shape;4074;p20"/>
            <p:cNvSpPr/>
            <p:nvPr/>
          </p:nvSpPr>
          <p:spPr>
            <a:xfrm>
              <a:off x="6528950" y="1268525"/>
              <a:ext cx="40925" cy="32725"/>
            </a:xfrm>
            <a:custGeom>
              <a:rect b="b" l="l" r="r" t="t"/>
              <a:pathLst>
                <a:path extrusionOk="0" h="1309" w="1637">
                  <a:moveTo>
                    <a:pt x="1" y="1309"/>
                  </a:moveTo>
                  <a:cubicBezTo>
                    <a:pt x="655" y="1152"/>
                    <a:pt x="1139" y="655"/>
                    <a:pt x="1636" y="1"/>
                  </a:cubicBezTo>
                  <a:lnTo>
                    <a:pt x="1636" y="1"/>
                  </a:lnTo>
                  <a:cubicBezTo>
                    <a:pt x="1139" y="655"/>
                    <a:pt x="655" y="1152"/>
                    <a:pt x="1" y="1309"/>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5" name="Google Shape;4075;p20"/>
            <p:cNvSpPr/>
            <p:nvPr/>
          </p:nvSpPr>
          <p:spPr>
            <a:xfrm>
              <a:off x="6520775" y="1301225"/>
              <a:ext cx="8200" cy="4300"/>
            </a:xfrm>
            <a:custGeom>
              <a:rect b="b" l="l" r="r" t="t"/>
              <a:pathLst>
                <a:path extrusionOk="0" h="172" w="328">
                  <a:moveTo>
                    <a:pt x="328" y="1"/>
                  </a:moveTo>
                  <a:cubicBezTo>
                    <a:pt x="158" y="171"/>
                    <a:pt x="158" y="171"/>
                    <a:pt x="1" y="171"/>
                  </a:cubicBezTo>
                  <a:cubicBezTo>
                    <a:pt x="158" y="171"/>
                    <a:pt x="158" y="171"/>
                    <a:pt x="328" y="1"/>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6" name="Google Shape;4076;p20"/>
            <p:cNvSpPr/>
            <p:nvPr/>
          </p:nvSpPr>
          <p:spPr>
            <a:xfrm>
              <a:off x="5907450" y="3419300"/>
              <a:ext cx="25" cy="4275"/>
            </a:xfrm>
            <a:custGeom>
              <a:rect b="b" l="l" r="r" t="t"/>
              <a:pathLst>
                <a:path extrusionOk="0" h="171" w="1">
                  <a:moveTo>
                    <a:pt x="0" y="171"/>
                  </a:moveTo>
                  <a:lnTo>
                    <a:pt x="0" y="1"/>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7" name="Google Shape;4077;p20"/>
            <p:cNvSpPr/>
            <p:nvPr/>
          </p:nvSpPr>
          <p:spPr>
            <a:xfrm>
              <a:off x="5915625" y="3439925"/>
              <a:ext cx="3950" cy="3950"/>
            </a:xfrm>
            <a:custGeom>
              <a:rect b="b" l="l" r="r" t="t"/>
              <a:pathLst>
                <a:path extrusionOk="0" h="158" w="158">
                  <a:moveTo>
                    <a:pt x="157" y="157"/>
                  </a:moveTo>
                  <a:lnTo>
                    <a:pt x="0" y="0"/>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8" name="Google Shape;4078;p20"/>
            <p:cNvSpPr/>
            <p:nvPr/>
          </p:nvSpPr>
          <p:spPr>
            <a:xfrm>
              <a:off x="5911375" y="3431750"/>
              <a:ext cx="4275" cy="3950"/>
            </a:xfrm>
            <a:custGeom>
              <a:rect b="b" l="l" r="r" t="t"/>
              <a:pathLst>
                <a:path extrusionOk="0" h="158" w="171">
                  <a:moveTo>
                    <a:pt x="170" y="157"/>
                  </a:moveTo>
                  <a:lnTo>
                    <a:pt x="0" y="0"/>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9" name="Google Shape;4079;p20"/>
            <p:cNvSpPr/>
            <p:nvPr/>
          </p:nvSpPr>
          <p:spPr>
            <a:xfrm>
              <a:off x="5919550" y="3452025"/>
              <a:ext cx="4275" cy="4275"/>
            </a:xfrm>
            <a:custGeom>
              <a:rect b="b" l="l" r="r" t="t"/>
              <a:pathLst>
                <a:path extrusionOk="0" h="171" w="171">
                  <a:moveTo>
                    <a:pt x="170" y="170"/>
                  </a:moveTo>
                  <a:cubicBezTo>
                    <a:pt x="170" y="0"/>
                    <a:pt x="170" y="0"/>
                    <a:pt x="0" y="0"/>
                  </a:cubicBezTo>
                  <a:cubicBezTo>
                    <a:pt x="170" y="0"/>
                    <a:pt x="170" y="0"/>
                    <a:pt x="170" y="170"/>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0" name="Google Shape;4080;p20"/>
            <p:cNvSpPr/>
            <p:nvPr/>
          </p:nvSpPr>
          <p:spPr>
            <a:xfrm>
              <a:off x="5903200" y="3411125"/>
              <a:ext cx="25" cy="25"/>
            </a:xfrm>
            <a:custGeom>
              <a:rect b="b" l="l" r="r" t="t"/>
              <a:pathLst>
                <a:path extrusionOk="0" h="1" w="1">
                  <a:moveTo>
                    <a:pt x="0" y="1"/>
                  </a:moveTo>
                  <a:lnTo>
                    <a:pt x="0" y="1"/>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1" name="Google Shape;4081;p20"/>
            <p:cNvSpPr/>
            <p:nvPr/>
          </p:nvSpPr>
          <p:spPr>
            <a:xfrm>
              <a:off x="5891075" y="3390850"/>
              <a:ext cx="25" cy="25"/>
            </a:xfrm>
            <a:custGeom>
              <a:rect b="b" l="l" r="r" t="t"/>
              <a:pathLst>
                <a:path extrusionOk="0" h="1" w="1">
                  <a:moveTo>
                    <a:pt x="1" y="0"/>
                  </a:moveTo>
                  <a:lnTo>
                    <a:pt x="1" y="0"/>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2" name="Google Shape;4082;p20"/>
            <p:cNvSpPr/>
            <p:nvPr/>
          </p:nvSpPr>
          <p:spPr>
            <a:xfrm>
              <a:off x="5882900" y="3378425"/>
              <a:ext cx="3950" cy="4275"/>
            </a:xfrm>
            <a:custGeom>
              <a:rect b="b" l="l" r="r" t="t"/>
              <a:pathLst>
                <a:path extrusionOk="0" h="171" w="158">
                  <a:moveTo>
                    <a:pt x="158" y="170"/>
                  </a:moveTo>
                  <a:lnTo>
                    <a:pt x="1" y="0"/>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3" name="Google Shape;4083;p20"/>
            <p:cNvSpPr/>
            <p:nvPr/>
          </p:nvSpPr>
          <p:spPr>
            <a:xfrm>
              <a:off x="5895000" y="3399025"/>
              <a:ext cx="4300" cy="3950"/>
            </a:xfrm>
            <a:custGeom>
              <a:rect b="b" l="l" r="r" t="t"/>
              <a:pathLst>
                <a:path extrusionOk="0" h="158" w="172">
                  <a:moveTo>
                    <a:pt x="171" y="158"/>
                  </a:moveTo>
                  <a:lnTo>
                    <a:pt x="1" y="1"/>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4" name="Google Shape;4084;p20"/>
            <p:cNvSpPr/>
            <p:nvPr/>
          </p:nvSpPr>
          <p:spPr>
            <a:xfrm>
              <a:off x="6185500" y="3492900"/>
              <a:ext cx="25" cy="4275"/>
            </a:xfrm>
            <a:custGeom>
              <a:rect b="b" l="l" r="r" t="t"/>
              <a:pathLst>
                <a:path extrusionOk="0" h="171" w="1">
                  <a:moveTo>
                    <a:pt x="0" y="1"/>
                  </a:moveTo>
                  <a:lnTo>
                    <a:pt x="0" y="171"/>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5" name="Google Shape;4085;p20"/>
            <p:cNvSpPr/>
            <p:nvPr/>
          </p:nvSpPr>
          <p:spPr>
            <a:xfrm>
              <a:off x="6696450" y="2458575"/>
              <a:ext cx="8200" cy="36650"/>
            </a:xfrm>
            <a:custGeom>
              <a:rect b="b" l="l" r="r" t="t"/>
              <a:pathLst>
                <a:path extrusionOk="0" h="1466" w="328">
                  <a:moveTo>
                    <a:pt x="327" y="0"/>
                  </a:moveTo>
                  <a:lnTo>
                    <a:pt x="327" y="327"/>
                  </a:lnTo>
                  <a:cubicBezTo>
                    <a:pt x="170" y="655"/>
                    <a:pt x="170" y="1139"/>
                    <a:pt x="0" y="1466"/>
                  </a:cubicBezTo>
                  <a:cubicBezTo>
                    <a:pt x="170" y="1139"/>
                    <a:pt x="170" y="655"/>
                    <a:pt x="327" y="327"/>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6" name="Google Shape;4086;p20"/>
            <p:cNvSpPr/>
            <p:nvPr/>
          </p:nvSpPr>
          <p:spPr>
            <a:xfrm>
              <a:off x="6680075" y="2556700"/>
              <a:ext cx="4300" cy="16375"/>
            </a:xfrm>
            <a:custGeom>
              <a:rect b="b" l="l" r="r" t="t"/>
              <a:pathLst>
                <a:path extrusionOk="0" h="655" w="172">
                  <a:moveTo>
                    <a:pt x="171" y="1"/>
                  </a:moveTo>
                  <a:cubicBezTo>
                    <a:pt x="148" y="45"/>
                    <a:pt x="128" y="85"/>
                    <a:pt x="111" y="124"/>
                  </a:cubicBezTo>
                  <a:lnTo>
                    <a:pt x="111" y="124"/>
                  </a:lnTo>
                  <a:cubicBezTo>
                    <a:pt x="144" y="101"/>
                    <a:pt x="171" y="63"/>
                    <a:pt x="171" y="1"/>
                  </a:cubicBezTo>
                  <a:close/>
                  <a:moveTo>
                    <a:pt x="111" y="124"/>
                  </a:moveTo>
                  <a:cubicBezTo>
                    <a:pt x="62" y="158"/>
                    <a:pt x="1" y="158"/>
                    <a:pt x="1" y="158"/>
                  </a:cubicBezTo>
                  <a:lnTo>
                    <a:pt x="1" y="655"/>
                  </a:lnTo>
                  <a:cubicBezTo>
                    <a:pt x="1" y="508"/>
                    <a:pt x="1" y="370"/>
                    <a:pt x="111" y="124"/>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7" name="Google Shape;4087;p20"/>
            <p:cNvSpPr/>
            <p:nvPr/>
          </p:nvSpPr>
          <p:spPr>
            <a:xfrm>
              <a:off x="6733400" y="2278650"/>
              <a:ext cx="25" cy="25"/>
            </a:xfrm>
            <a:custGeom>
              <a:rect b="b" l="l" r="r" t="t"/>
              <a:pathLst>
                <a:path extrusionOk="0" h="1" w="1">
                  <a:moveTo>
                    <a:pt x="1" y="1"/>
                  </a:moveTo>
                  <a:lnTo>
                    <a:pt x="1" y="1"/>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8" name="Google Shape;4088;p20"/>
            <p:cNvSpPr/>
            <p:nvPr/>
          </p:nvSpPr>
          <p:spPr>
            <a:xfrm>
              <a:off x="6733400" y="2258050"/>
              <a:ext cx="3950" cy="4275"/>
            </a:xfrm>
            <a:custGeom>
              <a:rect b="b" l="l" r="r" t="t"/>
              <a:pathLst>
                <a:path extrusionOk="0" h="171" w="158">
                  <a:moveTo>
                    <a:pt x="1" y="171"/>
                  </a:moveTo>
                  <a:cubicBezTo>
                    <a:pt x="158" y="171"/>
                    <a:pt x="158" y="171"/>
                    <a:pt x="158" y="0"/>
                  </a:cubicBezTo>
                  <a:cubicBezTo>
                    <a:pt x="158" y="171"/>
                    <a:pt x="158" y="171"/>
                    <a:pt x="1" y="171"/>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9" name="Google Shape;4089;p20"/>
            <p:cNvSpPr/>
            <p:nvPr/>
          </p:nvSpPr>
          <p:spPr>
            <a:xfrm>
              <a:off x="6627100" y="2724200"/>
              <a:ext cx="3950" cy="8200"/>
            </a:xfrm>
            <a:custGeom>
              <a:rect b="b" l="l" r="r" t="t"/>
              <a:pathLst>
                <a:path extrusionOk="0" h="328" w="158">
                  <a:moveTo>
                    <a:pt x="157" y="0"/>
                  </a:moveTo>
                  <a:cubicBezTo>
                    <a:pt x="157" y="170"/>
                    <a:pt x="157" y="170"/>
                    <a:pt x="0" y="327"/>
                  </a:cubicBezTo>
                  <a:lnTo>
                    <a:pt x="0" y="327"/>
                  </a:lnTo>
                  <a:cubicBezTo>
                    <a:pt x="157" y="170"/>
                    <a:pt x="157" y="170"/>
                    <a:pt x="157" y="0"/>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0" name="Google Shape;4090;p20"/>
            <p:cNvSpPr/>
            <p:nvPr/>
          </p:nvSpPr>
          <p:spPr>
            <a:xfrm>
              <a:off x="6516525" y="2981950"/>
              <a:ext cx="4275" cy="8200"/>
            </a:xfrm>
            <a:custGeom>
              <a:rect b="b" l="l" r="r" t="t"/>
              <a:pathLst>
                <a:path extrusionOk="0" h="328" w="171">
                  <a:moveTo>
                    <a:pt x="171" y="1"/>
                  </a:moveTo>
                  <a:lnTo>
                    <a:pt x="1" y="158"/>
                  </a:lnTo>
                  <a:lnTo>
                    <a:pt x="1" y="328"/>
                  </a:lnTo>
                  <a:cubicBezTo>
                    <a:pt x="1" y="328"/>
                    <a:pt x="1" y="158"/>
                    <a:pt x="171" y="1"/>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1" name="Google Shape;4091;p20"/>
            <p:cNvSpPr/>
            <p:nvPr/>
          </p:nvSpPr>
          <p:spPr>
            <a:xfrm>
              <a:off x="6586200" y="2826575"/>
              <a:ext cx="3950" cy="8200"/>
            </a:xfrm>
            <a:custGeom>
              <a:rect b="b" l="l" r="r" t="t"/>
              <a:pathLst>
                <a:path extrusionOk="0" h="328" w="158">
                  <a:moveTo>
                    <a:pt x="158" y="1"/>
                  </a:moveTo>
                  <a:lnTo>
                    <a:pt x="158" y="1"/>
                  </a:lnTo>
                  <a:cubicBezTo>
                    <a:pt x="158" y="158"/>
                    <a:pt x="158" y="328"/>
                    <a:pt x="1" y="328"/>
                  </a:cubicBezTo>
                  <a:cubicBezTo>
                    <a:pt x="158" y="328"/>
                    <a:pt x="158" y="158"/>
                    <a:pt x="158" y="1"/>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2" name="Google Shape;4092;p20"/>
            <p:cNvSpPr/>
            <p:nvPr/>
          </p:nvSpPr>
          <p:spPr>
            <a:xfrm>
              <a:off x="6336625" y="3292725"/>
              <a:ext cx="25" cy="25"/>
            </a:xfrm>
            <a:custGeom>
              <a:rect b="b" l="l" r="r" t="t"/>
              <a:pathLst>
                <a:path extrusionOk="0" h="1" w="1">
                  <a:moveTo>
                    <a:pt x="0" y="0"/>
                  </a:moveTo>
                  <a:lnTo>
                    <a:pt x="0" y="0"/>
                  </a:lnTo>
                  <a:lnTo>
                    <a:pt x="0" y="0"/>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3" name="Google Shape;4093;p20"/>
            <p:cNvSpPr/>
            <p:nvPr/>
          </p:nvSpPr>
          <p:spPr>
            <a:xfrm>
              <a:off x="6488075" y="3034950"/>
              <a:ext cx="3950" cy="8200"/>
            </a:xfrm>
            <a:custGeom>
              <a:rect b="b" l="l" r="r" t="t"/>
              <a:pathLst>
                <a:path extrusionOk="0" h="328" w="158">
                  <a:moveTo>
                    <a:pt x="157" y="0"/>
                  </a:moveTo>
                  <a:cubicBezTo>
                    <a:pt x="157" y="88"/>
                    <a:pt x="116" y="130"/>
                    <a:pt x="76" y="172"/>
                  </a:cubicBezTo>
                  <a:lnTo>
                    <a:pt x="76" y="172"/>
                  </a:lnTo>
                  <a:cubicBezTo>
                    <a:pt x="97" y="171"/>
                    <a:pt x="123" y="171"/>
                    <a:pt x="157" y="171"/>
                  </a:cubicBezTo>
                  <a:lnTo>
                    <a:pt x="157" y="0"/>
                  </a:lnTo>
                  <a:close/>
                  <a:moveTo>
                    <a:pt x="76" y="172"/>
                  </a:moveTo>
                  <a:cubicBezTo>
                    <a:pt x="0" y="178"/>
                    <a:pt x="0" y="205"/>
                    <a:pt x="0" y="328"/>
                  </a:cubicBezTo>
                  <a:cubicBezTo>
                    <a:pt x="0" y="251"/>
                    <a:pt x="37" y="212"/>
                    <a:pt x="76" y="172"/>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4" name="Google Shape;4094;p20"/>
            <p:cNvSpPr/>
            <p:nvPr/>
          </p:nvSpPr>
          <p:spPr>
            <a:xfrm>
              <a:off x="6729150" y="2303200"/>
              <a:ext cx="25" cy="16375"/>
            </a:xfrm>
            <a:custGeom>
              <a:rect b="b" l="l" r="r" t="t"/>
              <a:pathLst>
                <a:path extrusionOk="0" h="655" w="1">
                  <a:moveTo>
                    <a:pt x="1" y="654"/>
                  </a:moveTo>
                  <a:lnTo>
                    <a:pt x="1" y="0"/>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5" name="Google Shape;4095;p20"/>
            <p:cNvSpPr/>
            <p:nvPr/>
          </p:nvSpPr>
          <p:spPr>
            <a:xfrm>
              <a:off x="6369325" y="3219125"/>
              <a:ext cx="16375" cy="20300"/>
            </a:xfrm>
            <a:custGeom>
              <a:rect b="b" l="l" r="r" t="t"/>
              <a:pathLst>
                <a:path extrusionOk="0" h="812" w="655">
                  <a:moveTo>
                    <a:pt x="1" y="811"/>
                  </a:moveTo>
                  <a:cubicBezTo>
                    <a:pt x="171" y="484"/>
                    <a:pt x="498" y="327"/>
                    <a:pt x="655" y="0"/>
                  </a:cubicBezTo>
                  <a:cubicBezTo>
                    <a:pt x="498" y="327"/>
                    <a:pt x="171" y="484"/>
                    <a:pt x="1" y="811"/>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6" name="Google Shape;4096;p20"/>
            <p:cNvSpPr/>
            <p:nvPr/>
          </p:nvSpPr>
          <p:spPr>
            <a:xfrm>
              <a:off x="6062825" y="3595300"/>
              <a:ext cx="40900" cy="49100"/>
            </a:xfrm>
            <a:custGeom>
              <a:rect b="b" l="l" r="r" t="t"/>
              <a:pathLst>
                <a:path extrusionOk="0" h="1964" w="1636">
                  <a:moveTo>
                    <a:pt x="1636" y="1"/>
                  </a:moveTo>
                  <a:cubicBezTo>
                    <a:pt x="1138" y="655"/>
                    <a:pt x="484" y="1309"/>
                    <a:pt x="0" y="1963"/>
                  </a:cubicBezTo>
                  <a:cubicBezTo>
                    <a:pt x="654" y="1309"/>
                    <a:pt x="1139" y="655"/>
                    <a:pt x="1636" y="1"/>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7" name="Google Shape;4097;p20"/>
            <p:cNvSpPr/>
            <p:nvPr/>
          </p:nvSpPr>
          <p:spPr>
            <a:xfrm>
              <a:off x="6725225" y="2344075"/>
              <a:ext cx="25" cy="3950"/>
            </a:xfrm>
            <a:custGeom>
              <a:rect b="b" l="l" r="r" t="t"/>
              <a:pathLst>
                <a:path extrusionOk="0" h="158" w="1">
                  <a:moveTo>
                    <a:pt x="1" y="158"/>
                  </a:moveTo>
                  <a:lnTo>
                    <a:pt x="1" y="1"/>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8" name="Google Shape;4098;p20"/>
            <p:cNvSpPr/>
            <p:nvPr/>
          </p:nvSpPr>
          <p:spPr>
            <a:xfrm>
              <a:off x="6745500" y="2049675"/>
              <a:ext cx="25" cy="25"/>
            </a:xfrm>
            <a:custGeom>
              <a:rect b="b" l="l" r="r" t="t"/>
              <a:pathLst>
                <a:path extrusionOk="0" h="1" w="1">
                  <a:moveTo>
                    <a:pt x="1" y="1"/>
                  </a:move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9" name="Google Shape;4099;p20"/>
            <p:cNvSpPr/>
            <p:nvPr/>
          </p:nvSpPr>
          <p:spPr>
            <a:xfrm>
              <a:off x="6299975" y="3341775"/>
              <a:ext cx="3950" cy="3950"/>
            </a:xfrm>
            <a:custGeom>
              <a:rect b="b" l="l" r="r" t="t"/>
              <a:pathLst>
                <a:path extrusionOk="0" h="158" w="158">
                  <a:moveTo>
                    <a:pt x="158" y="1"/>
                  </a:moveTo>
                  <a:lnTo>
                    <a:pt x="1" y="1"/>
                  </a:lnTo>
                  <a:lnTo>
                    <a:pt x="1" y="158"/>
                  </a:lnTo>
                  <a:lnTo>
                    <a:pt x="1" y="1"/>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0" name="Google Shape;4100;p20"/>
            <p:cNvSpPr/>
            <p:nvPr/>
          </p:nvSpPr>
          <p:spPr>
            <a:xfrm>
              <a:off x="6062825" y="3644375"/>
              <a:ext cx="25" cy="25"/>
            </a:xfrm>
            <a:custGeom>
              <a:rect b="b" l="l" r="r" t="t"/>
              <a:pathLst>
                <a:path extrusionOk="0" h="1" w="1">
                  <a:moveTo>
                    <a:pt x="0" y="0"/>
                  </a:moveTo>
                  <a:lnTo>
                    <a:pt x="0" y="0"/>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1" name="Google Shape;4101;p20"/>
            <p:cNvSpPr/>
            <p:nvPr/>
          </p:nvSpPr>
          <p:spPr>
            <a:xfrm>
              <a:off x="6717050" y="2393150"/>
              <a:ext cx="25" cy="25"/>
            </a:xfrm>
            <a:custGeom>
              <a:rect b="b" l="l" r="r" t="t"/>
              <a:pathLst>
                <a:path extrusionOk="0" h="1" w="1">
                  <a:moveTo>
                    <a:pt x="0" y="0"/>
                  </a:moveTo>
                  <a:lnTo>
                    <a:pt x="0" y="0"/>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2" name="Google Shape;4102;p20"/>
            <p:cNvSpPr/>
            <p:nvPr/>
          </p:nvSpPr>
          <p:spPr>
            <a:xfrm>
              <a:off x="6720975" y="2368625"/>
              <a:ext cx="25" cy="8200"/>
            </a:xfrm>
            <a:custGeom>
              <a:rect b="b" l="l" r="r" t="t"/>
              <a:pathLst>
                <a:path extrusionOk="0" h="328" w="1">
                  <a:moveTo>
                    <a:pt x="1" y="327"/>
                  </a:moveTo>
                  <a:lnTo>
                    <a:pt x="1" y="0"/>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3" name="Google Shape;4103;p20"/>
            <p:cNvSpPr/>
            <p:nvPr/>
          </p:nvSpPr>
          <p:spPr>
            <a:xfrm>
              <a:off x="6414475" y="3157625"/>
              <a:ext cx="8200" cy="16375"/>
            </a:xfrm>
            <a:custGeom>
              <a:rect b="b" l="l" r="r" t="t"/>
              <a:pathLst>
                <a:path extrusionOk="0" h="655" w="328">
                  <a:moveTo>
                    <a:pt x="0" y="654"/>
                  </a:moveTo>
                  <a:cubicBezTo>
                    <a:pt x="0" y="497"/>
                    <a:pt x="157" y="327"/>
                    <a:pt x="327" y="0"/>
                  </a:cubicBezTo>
                  <a:cubicBezTo>
                    <a:pt x="157" y="327"/>
                    <a:pt x="0" y="497"/>
                    <a:pt x="0" y="654"/>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4" name="Google Shape;4104;p20"/>
            <p:cNvSpPr/>
            <p:nvPr/>
          </p:nvSpPr>
          <p:spPr>
            <a:xfrm>
              <a:off x="6639200" y="2679375"/>
              <a:ext cx="8200" cy="20300"/>
            </a:xfrm>
            <a:custGeom>
              <a:rect b="b" l="l" r="r" t="t"/>
              <a:pathLst>
                <a:path extrusionOk="0" h="812" w="328">
                  <a:moveTo>
                    <a:pt x="0" y="812"/>
                  </a:moveTo>
                  <a:cubicBezTo>
                    <a:pt x="170" y="485"/>
                    <a:pt x="170" y="328"/>
                    <a:pt x="327" y="0"/>
                  </a:cubicBezTo>
                  <a:cubicBezTo>
                    <a:pt x="170" y="328"/>
                    <a:pt x="170" y="485"/>
                    <a:pt x="0" y="812"/>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5" name="Google Shape;4105;p20"/>
            <p:cNvSpPr/>
            <p:nvPr/>
          </p:nvSpPr>
          <p:spPr>
            <a:xfrm>
              <a:off x="6598300" y="2785675"/>
              <a:ext cx="8200" cy="20325"/>
            </a:xfrm>
            <a:custGeom>
              <a:rect b="b" l="l" r="r" t="t"/>
              <a:pathLst>
                <a:path extrusionOk="0" h="813" w="328">
                  <a:moveTo>
                    <a:pt x="1" y="812"/>
                  </a:moveTo>
                  <a:cubicBezTo>
                    <a:pt x="171" y="485"/>
                    <a:pt x="328" y="158"/>
                    <a:pt x="328" y="1"/>
                  </a:cubicBezTo>
                  <a:cubicBezTo>
                    <a:pt x="328" y="158"/>
                    <a:pt x="171" y="485"/>
                    <a:pt x="1" y="812"/>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6" name="Google Shape;4106;p20"/>
            <p:cNvSpPr/>
            <p:nvPr/>
          </p:nvSpPr>
          <p:spPr>
            <a:xfrm>
              <a:off x="6692525" y="1648950"/>
              <a:ext cx="3950" cy="25"/>
            </a:xfrm>
            <a:custGeom>
              <a:rect b="b" l="l" r="r" t="t"/>
              <a:pathLst>
                <a:path extrusionOk="0" h="1" w="158">
                  <a:moveTo>
                    <a:pt x="157" y="1"/>
                  </a:moveTo>
                  <a:lnTo>
                    <a:pt x="157" y="1"/>
                  </a:lnTo>
                  <a:lnTo>
                    <a:pt x="0" y="1"/>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7" name="Google Shape;4107;p20"/>
            <p:cNvSpPr/>
            <p:nvPr/>
          </p:nvSpPr>
          <p:spPr>
            <a:xfrm>
              <a:off x="6643450" y="1579275"/>
              <a:ext cx="3950" cy="8225"/>
            </a:xfrm>
            <a:custGeom>
              <a:rect b="b" l="l" r="r" t="t"/>
              <a:pathLst>
                <a:path extrusionOk="0" h="329" w="158">
                  <a:moveTo>
                    <a:pt x="157" y="328"/>
                  </a:moveTo>
                  <a:cubicBezTo>
                    <a:pt x="157" y="328"/>
                    <a:pt x="0" y="171"/>
                    <a:pt x="0" y="1"/>
                  </a:cubicBezTo>
                  <a:cubicBezTo>
                    <a:pt x="0" y="171"/>
                    <a:pt x="157" y="328"/>
                    <a:pt x="157" y="328"/>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8" name="Google Shape;4108;p20"/>
            <p:cNvSpPr/>
            <p:nvPr/>
          </p:nvSpPr>
          <p:spPr>
            <a:xfrm>
              <a:off x="6594375" y="1330025"/>
              <a:ext cx="12125" cy="24550"/>
            </a:xfrm>
            <a:custGeom>
              <a:rect b="b" l="l" r="r" t="t"/>
              <a:pathLst>
                <a:path extrusionOk="0" h="982" w="485">
                  <a:moveTo>
                    <a:pt x="485" y="982"/>
                  </a:moveTo>
                  <a:lnTo>
                    <a:pt x="1" y="0"/>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9" name="Google Shape;4109;p20"/>
            <p:cNvSpPr/>
            <p:nvPr/>
          </p:nvSpPr>
          <p:spPr>
            <a:xfrm>
              <a:off x="6741575" y="2000600"/>
              <a:ext cx="25" cy="12125"/>
            </a:xfrm>
            <a:custGeom>
              <a:rect b="b" l="l" r="r" t="t"/>
              <a:pathLst>
                <a:path extrusionOk="0" h="485" w="1">
                  <a:moveTo>
                    <a:pt x="1" y="1"/>
                  </a:moveTo>
                  <a:lnTo>
                    <a:pt x="1" y="485"/>
                  </a:lnTo>
                  <a:lnTo>
                    <a:pt x="1" y="485"/>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0" name="Google Shape;4110;p20"/>
            <p:cNvSpPr/>
            <p:nvPr/>
          </p:nvSpPr>
          <p:spPr>
            <a:xfrm>
              <a:off x="6639200" y="1571100"/>
              <a:ext cx="4275" cy="8200"/>
            </a:xfrm>
            <a:custGeom>
              <a:rect b="b" l="l" r="r" t="t"/>
              <a:pathLst>
                <a:path extrusionOk="0" h="328" w="171">
                  <a:moveTo>
                    <a:pt x="170" y="328"/>
                  </a:moveTo>
                  <a:cubicBezTo>
                    <a:pt x="0" y="171"/>
                    <a:pt x="0" y="1"/>
                    <a:pt x="0" y="1"/>
                  </a:cubicBezTo>
                  <a:lnTo>
                    <a:pt x="0" y="1"/>
                  </a:lnTo>
                  <a:cubicBezTo>
                    <a:pt x="0" y="1"/>
                    <a:pt x="0" y="171"/>
                    <a:pt x="170" y="328"/>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1" name="Google Shape;4111;p20"/>
            <p:cNvSpPr/>
            <p:nvPr/>
          </p:nvSpPr>
          <p:spPr>
            <a:xfrm>
              <a:off x="6631025" y="1554975"/>
              <a:ext cx="4275" cy="16150"/>
            </a:xfrm>
            <a:custGeom>
              <a:rect b="b" l="l" r="r" t="t"/>
              <a:pathLst>
                <a:path extrusionOk="0" h="646" w="171">
                  <a:moveTo>
                    <a:pt x="0" y="0"/>
                  </a:moveTo>
                  <a:cubicBezTo>
                    <a:pt x="6" y="167"/>
                    <a:pt x="170" y="324"/>
                    <a:pt x="170" y="646"/>
                  </a:cubicBezTo>
                  <a:lnTo>
                    <a:pt x="170" y="489"/>
                  </a:lnTo>
                  <a:cubicBezTo>
                    <a:pt x="170" y="322"/>
                    <a:pt x="6" y="167"/>
                    <a:pt x="0" y="0"/>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2" name="Google Shape;4112;p20"/>
            <p:cNvSpPr/>
            <p:nvPr/>
          </p:nvSpPr>
          <p:spPr>
            <a:xfrm>
              <a:off x="6017675" y="3693425"/>
              <a:ext cx="25" cy="25"/>
            </a:xfrm>
            <a:custGeom>
              <a:rect b="b" l="l" r="r" t="t"/>
              <a:pathLst>
                <a:path extrusionOk="0" h="1" w="1">
                  <a:moveTo>
                    <a:pt x="1" y="1"/>
                  </a:moveTo>
                  <a:lnTo>
                    <a:pt x="1" y="1"/>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3" name="Google Shape;4113;p20"/>
            <p:cNvSpPr/>
            <p:nvPr/>
          </p:nvSpPr>
          <p:spPr>
            <a:xfrm>
              <a:off x="6017675" y="3693425"/>
              <a:ext cx="25" cy="25"/>
            </a:xfrm>
            <a:custGeom>
              <a:rect b="b" l="l" r="r" t="t"/>
              <a:pathLst>
                <a:path extrusionOk="0" h="1" w="1">
                  <a:moveTo>
                    <a:pt x="1" y="1"/>
                  </a:moveTo>
                  <a:lnTo>
                    <a:pt x="1" y="1"/>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4" name="Google Shape;4114;p20"/>
            <p:cNvSpPr/>
            <p:nvPr/>
          </p:nvSpPr>
          <p:spPr>
            <a:xfrm>
              <a:off x="6647375" y="1587475"/>
              <a:ext cx="45175" cy="61500"/>
            </a:xfrm>
            <a:custGeom>
              <a:rect b="b" l="l" r="r" t="t"/>
              <a:pathLst>
                <a:path extrusionOk="0" h="2460" w="1807">
                  <a:moveTo>
                    <a:pt x="1806" y="2460"/>
                  </a:moveTo>
                  <a:cubicBezTo>
                    <a:pt x="1152" y="1806"/>
                    <a:pt x="498" y="981"/>
                    <a:pt x="0" y="0"/>
                  </a:cubicBezTo>
                  <a:cubicBezTo>
                    <a:pt x="498" y="981"/>
                    <a:pt x="1152" y="1806"/>
                    <a:pt x="1806" y="2460"/>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5" name="Google Shape;4115;p20"/>
            <p:cNvSpPr/>
            <p:nvPr/>
          </p:nvSpPr>
          <p:spPr>
            <a:xfrm>
              <a:off x="6103700" y="3595300"/>
              <a:ext cx="25" cy="25"/>
            </a:xfrm>
            <a:custGeom>
              <a:rect b="b" l="l" r="r" t="t"/>
              <a:pathLst>
                <a:path extrusionOk="0" h="1" w="1">
                  <a:moveTo>
                    <a:pt x="1" y="0"/>
                  </a:moveTo>
                  <a:lnTo>
                    <a:pt x="1" y="0"/>
                  </a:lnTo>
                  <a:lnTo>
                    <a:pt x="1" y="0"/>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6" name="Google Shape;4116;p20"/>
            <p:cNvSpPr/>
            <p:nvPr/>
          </p:nvSpPr>
          <p:spPr>
            <a:xfrm>
              <a:off x="6144600" y="3546225"/>
              <a:ext cx="25" cy="25"/>
            </a:xfrm>
            <a:custGeom>
              <a:rect b="b" l="l" r="r" t="t"/>
              <a:pathLst>
                <a:path extrusionOk="0" h="1" w="1">
                  <a:moveTo>
                    <a:pt x="1" y="1"/>
                  </a:moveTo>
                  <a:lnTo>
                    <a:pt x="1" y="1"/>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7" name="Google Shape;4117;p20"/>
            <p:cNvSpPr/>
            <p:nvPr/>
          </p:nvSpPr>
          <p:spPr>
            <a:xfrm>
              <a:off x="6148525" y="2229600"/>
              <a:ext cx="8200" cy="40900"/>
            </a:xfrm>
            <a:custGeom>
              <a:rect b="b" l="l" r="r" t="t"/>
              <a:pathLst>
                <a:path extrusionOk="0" h="1636" w="328">
                  <a:moveTo>
                    <a:pt x="328" y="0"/>
                  </a:moveTo>
                  <a:cubicBezTo>
                    <a:pt x="171" y="484"/>
                    <a:pt x="1" y="981"/>
                    <a:pt x="1" y="1636"/>
                  </a:cubicBezTo>
                  <a:cubicBezTo>
                    <a:pt x="1" y="981"/>
                    <a:pt x="171" y="484"/>
                    <a:pt x="328" y="0"/>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8" name="Google Shape;4118;p20"/>
            <p:cNvSpPr/>
            <p:nvPr/>
          </p:nvSpPr>
          <p:spPr>
            <a:xfrm>
              <a:off x="6169125" y="2106925"/>
              <a:ext cx="3950" cy="40900"/>
            </a:xfrm>
            <a:custGeom>
              <a:rect b="b" l="l" r="r" t="t"/>
              <a:pathLst>
                <a:path extrusionOk="0" h="1636" w="158">
                  <a:moveTo>
                    <a:pt x="158" y="0"/>
                  </a:moveTo>
                  <a:cubicBezTo>
                    <a:pt x="158" y="655"/>
                    <a:pt x="1" y="1139"/>
                    <a:pt x="1" y="1636"/>
                  </a:cubicBezTo>
                  <a:cubicBezTo>
                    <a:pt x="1" y="1139"/>
                    <a:pt x="158" y="655"/>
                    <a:pt x="158" y="0"/>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9" name="Google Shape;4119;p20"/>
            <p:cNvSpPr/>
            <p:nvPr/>
          </p:nvSpPr>
          <p:spPr>
            <a:xfrm>
              <a:off x="6173050" y="2066025"/>
              <a:ext cx="4275" cy="36675"/>
            </a:xfrm>
            <a:custGeom>
              <a:rect b="b" l="l" r="r" t="t"/>
              <a:pathLst>
                <a:path extrusionOk="0" h="1467" w="171">
                  <a:moveTo>
                    <a:pt x="171" y="1"/>
                  </a:moveTo>
                  <a:cubicBezTo>
                    <a:pt x="171" y="485"/>
                    <a:pt x="171" y="982"/>
                    <a:pt x="1" y="1466"/>
                  </a:cubicBezTo>
                  <a:cubicBezTo>
                    <a:pt x="171" y="982"/>
                    <a:pt x="171" y="485"/>
                    <a:pt x="171" y="1"/>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0" name="Google Shape;4120;p20"/>
            <p:cNvSpPr/>
            <p:nvPr/>
          </p:nvSpPr>
          <p:spPr>
            <a:xfrm>
              <a:off x="6164875" y="2147800"/>
              <a:ext cx="4275" cy="36675"/>
            </a:xfrm>
            <a:custGeom>
              <a:rect b="b" l="l" r="r" t="t"/>
              <a:pathLst>
                <a:path extrusionOk="0" h="1467" w="171">
                  <a:moveTo>
                    <a:pt x="171" y="1"/>
                  </a:moveTo>
                  <a:cubicBezTo>
                    <a:pt x="1" y="485"/>
                    <a:pt x="1" y="982"/>
                    <a:pt x="1" y="1466"/>
                  </a:cubicBezTo>
                  <a:cubicBezTo>
                    <a:pt x="1" y="982"/>
                    <a:pt x="1" y="485"/>
                    <a:pt x="171" y="1"/>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1" name="Google Shape;4121;p20"/>
            <p:cNvSpPr/>
            <p:nvPr/>
          </p:nvSpPr>
          <p:spPr>
            <a:xfrm>
              <a:off x="6128250" y="2274400"/>
              <a:ext cx="20300" cy="77875"/>
            </a:xfrm>
            <a:custGeom>
              <a:rect b="b" l="l" r="r" t="t"/>
              <a:pathLst>
                <a:path extrusionOk="0" h="3115" w="812">
                  <a:moveTo>
                    <a:pt x="812" y="1"/>
                  </a:moveTo>
                  <a:cubicBezTo>
                    <a:pt x="484" y="982"/>
                    <a:pt x="327" y="1963"/>
                    <a:pt x="0" y="3115"/>
                  </a:cubicBezTo>
                  <a:cubicBezTo>
                    <a:pt x="327" y="1963"/>
                    <a:pt x="484" y="982"/>
                    <a:pt x="812" y="1"/>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2" name="Google Shape;4122;p20"/>
            <p:cNvSpPr/>
            <p:nvPr/>
          </p:nvSpPr>
          <p:spPr>
            <a:xfrm>
              <a:off x="6156700" y="2192625"/>
              <a:ext cx="4275" cy="37000"/>
            </a:xfrm>
            <a:custGeom>
              <a:rect b="b" l="l" r="r" t="t"/>
              <a:pathLst>
                <a:path extrusionOk="0" h="1480" w="171">
                  <a:moveTo>
                    <a:pt x="171" y="1"/>
                  </a:moveTo>
                  <a:cubicBezTo>
                    <a:pt x="171" y="498"/>
                    <a:pt x="1" y="982"/>
                    <a:pt x="1" y="1479"/>
                  </a:cubicBezTo>
                  <a:cubicBezTo>
                    <a:pt x="1" y="982"/>
                    <a:pt x="171" y="498"/>
                    <a:pt x="171" y="1"/>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3" name="Google Shape;4123;p20"/>
            <p:cNvSpPr/>
            <p:nvPr/>
          </p:nvSpPr>
          <p:spPr>
            <a:xfrm>
              <a:off x="6185500" y="1939100"/>
              <a:ext cx="25" cy="40925"/>
            </a:xfrm>
            <a:custGeom>
              <a:rect b="b" l="l" r="r" t="t"/>
              <a:pathLst>
                <a:path extrusionOk="0" h="1637" w="1">
                  <a:moveTo>
                    <a:pt x="0" y="1"/>
                  </a:moveTo>
                  <a:lnTo>
                    <a:pt x="0" y="1637"/>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4" name="Google Shape;4124;p20"/>
            <p:cNvSpPr/>
            <p:nvPr/>
          </p:nvSpPr>
          <p:spPr>
            <a:xfrm>
              <a:off x="5723275" y="2352650"/>
              <a:ext cx="404900" cy="825600"/>
            </a:xfrm>
            <a:custGeom>
              <a:rect b="b" l="l" r="r" t="t"/>
              <a:pathLst>
                <a:path extrusionOk="0" h="33024" w="16196">
                  <a:moveTo>
                    <a:pt x="16195" y="0"/>
                  </a:moveTo>
                  <a:cubicBezTo>
                    <a:pt x="13250" y="11444"/>
                    <a:pt x="7848" y="22234"/>
                    <a:pt x="1" y="33023"/>
                  </a:cubicBezTo>
                  <a:cubicBezTo>
                    <a:pt x="7848" y="22390"/>
                    <a:pt x="13250" y="11444"/>
                    <a:pt x="16195" y="0"/>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5" name="Google Shape;4125;p20"/>
            <p:cNvSpPr/>
            <p:nvPr/>
          </p:nvSpPr>
          <p:spPr>
            <a:xfrm>
              <a:off x="6087350" y="1280950"/>
              <a:ext cx="85725" cy="380150"/>
            </a:xfrm>
            <a:custGeom>
              <a:rect b="b" l="l" r="r" t="t"/>
              <a:pathLst>
                <a:path extrusionOk="0" h="15206" w="3429">
                  <a:moveTo>
                    <a:pt x="3429" y="15205"/>
                  </a:moveTo>
                  <a:cubicBezTo>
                    <a:pt x="2775" y="10141"/>
                    <a:pt x="1636" y="5064"/>
                    <a:pt x="1" y="1"/>
                  </a:cubicBezTo>
                  <a:lnTo>
                    <a:pt x="1" y="1"/>
                  </a:lnTo>
                  <a:cubicBezTo>
                    <a:pt x="1636" y="5064"/>
                    <a:pt x="2775" y="10141"/>
                    <a:pt x="3429" y="15205"/>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6" name="Google Shape;4126;p20"/>
            <p:cNvSpPr/>
            <p:nvPr/>
          </p:nvSpPr>
          <p:spPr>
            <a:xfrm>
              <a:off x="6177300" y="2025150"/>
              <a:ext cx="3950" cy="36650"/>
            </a:xfrm>
            <a:custGeom>
              <a:rect b="b" l="l" r="r" t="t"/>
              <a:pathLst>
                <a:path extrusionOk="0" h="1466" w="158">
                  <a:moveTo>
                    <a:pt x="158" y="0"/>
                  </a:moveTo>
                  <a:cubicBezTo>
                    <a:pt x="158" y="484"/>
                    <a:pt x="158" y="982"/>
                    <a:pt x="1" y="1466"/>
                  </a:cubicBezTo>
                  <a:cubicBezTo>
                    <a:pt x="158" y="982"/>
                    <a:pt x="158" y="484"/>
                    <a:pt x="158" y="0"/>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7" name="Google Shape;4127;p20"/>
            <p:cNvSpPr/>
            <p:nvPr/>
          </p:nvSpPr>
          <p:spPr>
            <a:xfrm>
              <a:off x="6181225" y="1783725"/>
              <a:ext cx="4300" cy="28825"/>
            </a:xfrm>
            <a:custGeom>
              <a:rect b="b" l="l" r="r" t="t"/>
              <a:pathLst>
                <a:path extrusionOk="0" h="1153" w="172">
                  <a:moveTo>
                    <a:pt x="1" y="1"/>
                  </a:moveTo>
                  <a:cubicBezTo>
                    <a:pt x="1" y="328"/>
                    <a:pt x="171" y="825"/>
                    <a:pt x="171" y="1152"/>
                  </a:cubicBezTo>
                  <a:cubicBezTo>
                    <a:pt x="171" y="825"/>
                    <a:pt x="1" y="328"/>
                    <a:pt x="1" y="1"/>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8" name="Google Shape;4128;p20"/>
            <p:cNvSpPr/>
            <p:nvPr/>
          </p:nvSpPr>
          <p:spPr>
            <a:xfrm>
              <a:off x="6185500" y="1824625"/>
              <a:ext cx="25" cy="24550"/>
            </a:xfrm>
            <a:custGeom>
              <a:rect b="b" l="l" r="r" t="t"/>
              <a:pathLst>
                <a:path extrusionOk="0" h="982" w="1">
                  <a:moveTo>
                    <a:pt x="0" y="0"/>
                  </a:moveTo>
                  <a:lnTo>
                    <a:pt x="0" y="982"/>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9" name="Google Shape;4129;p20"/>
            <p:cNvSpPr/>
            <p:nvPr/>
          </p:nvSpPr>
          <p:spPr>
            <a:xfrm>
              <a:off x="6185500" y="1894300"/>
              <a:ext cx="25" cy="36650"/>
            </a:xfrm>
            <a:custGeom>
              <a:rect b="b" l="l" r="r" t="t"/>
              <a:pathLst>
                <a:path extrusionOk="0" h="1466" w="1">
                  <a:moveTo>
                    <a:pt x="0" y="0"/>
                  </a:moveTo>
                  <a:lnTo>
                    <a:pt x="0" y="1466"/>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0" name="Google Shape;4130;p20"/>
            <p:cNvSpPr/>
            <p:nvPr/>
          </p:nvSpPr>
          <p:spPr>
            <a:xfrm>
              <a:off x="6185500" y="1857325"/>
              <a:ext cx="25" cy="37000"/>
            </a:xfrm>
            <a:custGeom>
              <a:rect b="b" l="l" r="r" t="t"/>
              <a:pathLst>
                <a:path extrusionOk="0" h="1480" w="1">
                  <a:moveTo>
                    <a:pt x="0" y="1"/>
                  </a:moveTo>
                  <a:lnTo>
                    <a:pt x="0" y="1479"/>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1" name="Google Shape;4131;p20"/>
            <p:cNvSpPr/>
            <p:nvPr/>
          </p:nvSpPr>
          <p:spPr>
            <a:xfrm>
              <a:off x="6181225" y="1980000"/>
              <a:ext cx="4300" cy="37000"/>
            </a:xfrm>
            <a:custGeom>
              <a:rect b="b" l="l" r="r" t="t"/>
              <a:pathLst>
                <a:path extrusionOk="0" h="1480" w="172">
                  <a:moveTo>
                    <a:pt x="171" y="1"/>
                  </a:moveTo>
                  <a:cubicBezTo>
                    <a:pt x="1" y="498"/>
                    <a:pt x="1" y="982"/>
                    <a:pt x="1" y="1479"/>
                  </a:cubicBezTo>
                  <a:cubicBezTo>
                    <a:pt x="1" y="982"/>
                    <a:pt x="1" y="498"/>
                    <a:pt x="171" y="1"/>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2" name="Google Shape;4132;p20"/>
            <p:cNvSpPr/>
            <p:nvPr/>
          </p:nvSpPr>
          <p:spPr>
            <a:xfrm>
              <a:off x="6173050" y="1661075"/>
              <a:ext cx="4275" cy="36975"/>
            </a:xfrm>
            <a:custGeom>
              <a:rect b="b" l="l" r="r" t="t"/>
              <a:pathLst>
                <a:path extrusionOk="0" h="1479" w="171">
                  <a:moveTo>
                    <a:pt x="1" y="0"/>
                  </a:moveTo>
                  <a:cubicBezTo>
                    <a:pt x="1" y="497"/>
                    <a:pt x="1" y="981"/>
                    <a:pt x="171" y="1479"/>
                  </a:cubicBezTo>
                  <a:cubicBezTo>
                    <a:pt x="1" y="981"/>
                    <a:pt x="1" y="497"/>
                    <a:pt x="1" y="0"/>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3" name="Google Shape;4133;p20"/>
            <p:cNvSpPr/>
            <p:nvPr/>
          </p:nvSpPr>
          <p:spPr>
            <a:xfrm>
              <a:off x="6177300" y="1701950"/>
              <a:ext cx="3950" cy="73625"/>
            </a:xfrm>
            <a:custGeom>
              <a:rect b="b" l="l" r="r" t="t"/>
              <a:pathLst>
                <a:path extrusionOk="0" h="2945" w="158">
                  <a:moveTo>
                    <a:pt x="1" y="1"/>
                  </a:moveTo>
                  <a:cubicBezTo>
                    <a:pt x="1" y="982"/>
                    <a:pt x="158" y="1963"/>
                    <a:pt x="158" y="2945"/>
                  </a:cubicBezTo>
                  <a:cubicBezTo>
                    <a:pt x="158" y="1963"/>
                    <a:pt x="1" y="982"/>
                    <a:pt x="1" y="1"/>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4" name="Google Shape;4134;p20"/>
            <p:cNvSpPr/>
            <p:nvPr/>
          </p:nvSpPr>
          <p:spPr>
            <a:xfrm>
              <a:off x="5723275" y="1268525"/>
              <a:ext cx="1022250" cy="2477925"/>
            </a:xfrm>
            <a:custGeom>
              <a:rect b="b" l="l" r="r" t="t"/>
              <a:pathLst>
                <a:path extrusionOk="0" h="99117" w="40890">
                  <a:moveTo>
                    <a:pt x="33863" y="1"/>
                  </a:moveTo>
                  <a:cubicBezTo>
                    <a:pt x="33366" y="655"/>
                    <a:pt x="32882" y="1152"/>
                    <a:pt x="32228" y="1309"/>
                  </a:cubicBezTo>
                  <a:cubicBezTo>
                    <a:pt x="32058" y="1479"/>
                    <a:pt x="32058" y="1479"/>
                    <a:pt x="31901" y="1479"/>
                  </a:cubicBezTo>
                  <a:cubicBezTo>
                    <a:pt x="31901" y="1479"/>
                    <a:pt x="31731" y="1479"/>
                    <a:pt x="31574" y="1636"/>
                  </a:cubicBezTo>
                  <a:cubicBezTo>
                    <a:pt x="30749" y="1636"/>
                    <a:pt x="29938" y="1479"/>
                    <a:pt x="29114" y="1479"/>
                  </a:cubicBezTo>
                  <a:cubicBezTo>
                    <a:pt x="26824" y="1479"/>
                    <a:pt x="24704" y="2290"/>
                    <a:pt x="22571" y="2788"/>
                  </a:cubicBezTo>
                  <a:cubicBezTo>
                    <a:pt x="21736" y="2964"/>
                    <a:pt x="20856" y="3076"/>
                    <a:pt x="20005" y="3076"/>
                  </a:cubicBezTo>
                  <a:cubicBezTo>
                    <a:pt x="18525" y="3076"/>
                    <a:pt x="17130" y="2737"/>
                    <a:pt x="16199" y="1806"/>
                  </a:cubicBezTo>
                  <a:cubicBezTo>
                    <a:pt x="16029" y="1636"/>
                    <a:pt x="15872" y="1479"/>
                    <a:pt x="15702" y="1479"/>
                  </a:cubicBezTo>
                  <a:cubicBezTo>
                    <a:pt x="15375" y="1152"/>
                    <a:pt x="15048" y="825"/>
                    <a:pt x="14564" y="498"/>
                  </a:cubicBezTo>
                  <a:lnTo>
                    <a:pt x="14564" y="498"/>
                  </a:lnTo>
                  <a:cubicBezTo>
                    <a:pt x="16199" y="5561"/>
                    <a:pt x="17338" y="10638"/>
                    <a:pt x="17992" y="15702"/>
                  </a:cubicBezTo>
                  <a:cubicBezTo>
                    <a:pt x="17992" y="16199"/>
                    <a:pt x="17992" y="16683"/>
                    <a:pt x="18162" y="17181"/>
                  </a:cubicBezTo>
                  <a:lnTo>
                    <a:pt x="18162" y="17338"/>
                  </a:lnTo>
                  <a:cubicBezTo>
                    <a:pt x="18162" y="18319"/>
                    <a:pt x="18319" y="19300"/>
                    <a:pt x="18319" y="20282"/>
                  </a:cubicBezTo>
                  <a:lnTo>
                    <a:pt x="18319" y="20609"/>
                  </a:lnTo>
                  <a:cubicBezTo>
                    <a:pt x="18319" y="20936"/>
                    <a:pt x="18489" y="21433"/>
                    <a:pt x="18489" y="21760"/>
                  </a:cubicBezTo>
                  <a:lnTo>
                    <a:pt x="18489" y="22244"/>
                  </a:lnTo>
                  <a:lnTo>
                    <a:pt x="18489" y="23226"/>
                  </a:lnTo>
                  <a:lnTo>
                    <a:pt x="18489" y="23553"/>
                  </a:lnTo>
                  <a:lnTo>
                    <a:pt x="18489" y="25031"/>
                  </a:lnTo>
                  <a:lnTo>
                    <a:pt x="18489" y="26497"/>
                  </a:lnTo>
                  <a:lnTo>
                    <a:pt x="18489" y="26824"/>
                  </a:lnTo>
                  <a:lnTo>
                    <a:pt x="18489" y="28460"/>
                  </a:lnTo>
                  <a:cubicBezTo>
                    <a:pt x="18319" y="28957"/>
                    <a:pt x="18319" y="29441"/>
                    <a:pt x="18319" y="29938"/>
                  </a:cubicBezTo>
                  <a:lnTo>
                    <a:pt x="18319" y="30265"/>
                  </a:lnTo>
                  <a:cubicBezTo>
                    <a:pt x="18319" y="30749"/>
                    <a:pt x="18319" y="31247"/>
                    <a:pt x="18162" y="31731"/>
                  </a:cubicBezTo>
                  <a:lnTo>
                    <a:pt x="18162" y="31901"/>
                  </a:lnTo>
                  <a:cubicBezTo>
                    <a:pt x="18162" y="32385"/>
                    <a:pt x="18162" y="32882"/>
                    <a:pt x="17992" y="33366"/>
                  </a:cubicBezTo>
                  <a:lnTo>
                    <a:pt x="17992" y="33536"/>
                  </a:lnTo>
                  <a:cubicBezTo>
                    <a:pt x="17992" y="34191"/>
                    <a:pt x="17835" y="34675"/>
                    <a:pt x="17835" y="35172"/>
                  </a:cubicBezTo>
                  <a:cubicBezTo>
                    <a:pt x="17665" y="35656"/>
                    <a:pt x="17665" y="36153"/>
                    <a:pt x="17665" y="36637"/>
                  </a:cubicBezTo>
                  <a:cubicBezTo>
                    <a:pt x="17508" y="36808"/>
                    <a:pt x="17508" y="36808"/>
                    <a:pt x="17508" y="36965"/>
                  </a:cubicBezTo>
                  <a:cubicBezTo>
                    <a:pt x="17508" y="37462"/>
                    <a:pt x="17338" y="37946"/>
                    <a:pt x="17338" y="38443"/>
                  </a:cubicBezTo>
                  <a:cubicBezTo>
                    <a:pt x="17181" y="38927"/>
                    <a:pt x="17011" y="39424"/>
                    <a:pt x="17011" y="40079"/>
                  </a:cubicBezTo>
                  <a:lnTo>
                    <a:pt x="17011" y="40236"/>
                  </a:lnTo>
                  <a:cubicBezTo>
                    <a:pt x="16683" y="41217"/>
                    <a:pt x="16526" y="42198"/>
                    <a:pt x="16199" y="43350"/>
                  </a:cubicBezTo>
                  <a:cubicBezTo>
                    <a:pt x="13255" y="54799"/>
                    <a:pt x="7851" y="65751"/>
                    <a:pt x="1" y="76388"/>
                  </a:cubicBezTo>
                  <a:cubicBezTo>
                    <a:pt x="1963" y="78835"/>
                    <a:pt x="4253" y="81125"/>
                    <a:pt x="5889" y="83742"/>
                  </a:cubicBezTo>
                  <a:lnTo>
                    <a:pt x="6216" y="84069"/>
                  </a:lnTo>
                  <a:cubicBezTo>
                    <a:pt x="6386" y="84239"/>
                    <a:pt x="6386" y="84396"/>
                    <a:pt x="6386" y="84396"/>
                  </a:cubicBezTo>
                  <a:lnTo>
                    <a:pt x="6543" y="84566"/>
                  </a:lnTo>
                  <a:cubicBezTo>
                    <a:pt x="6543" y="84723"/>
                    <a:pt x="6713" y="84723"/>
                    <a:pt x="6713" y="84893"/>
                  </a:cubicBezTo>
                  <a:cubicBezTo>
                    <a:pt x="6870" y="85050"/>
                    <a:pt x="6870" y="85221"/>
                    <a:pt x="6870" y="85221"/>
                  </a:cubicBezTo>
                  <a:lnTo>
                    <a:pt x="7040" y="85378"/>
                  </a:lnTo>
                  <a:cubicBezTo>
                    <a:pt x="7040" y="85548"/>
                    <a:pt x="7040" y="85548"/>
                    <a:pt x="7197" y="85705"/>
                  </a:cubicBezTo>
                  <a:cubicBezTo>
                    <a:pt x="7197" y="85875"/>
                    <a:pt x="7367" y="86032"/>
                    <a:pt x="7367" y="86032"/>
                  </a:cubicBezTo>
                  <a:lnTo>
                    <a:pt x="7367" y="86202"/>
                  </a:lnTo>
                  <a:cubicBezTo>
                    <a:pt x="7524" y="86359"/>
                    <a:pt x="7524" y="86359"/>
                    <a:pt x="7524" y="86529"/>
                  </a:cubicBezTo>
                  <a:lnTo>
                    <a:pt x="7694" y="86686"/>
                  </a:lnTo>
                  <a:lnTo>
                    <a:pt x="7694" y="86856"/>
                  </a:lnTo>
                  <a:lnTo>
                    <a:pt x="7851" y="87013"/>
                  </a:lnTo>
                  <a:lnTo>
                    <a:pt x="7851" y="87340"/>
                  </a:lnTo>
                  <a:cubicBezTo>
                    <a:pt x="8021" y="87340"/>
                    <a:pt x="8021" y="87340"/>
                    <a:pt x="8021" y="87510"/>
                  </a:cubicBezTo>
                  <a:lnTo>
                    <a:pt x="8021" y="87837"/>
                  </a:lnTo>
                  <a:lnTo>
                    <a:pt x="8178" y="87837"/>
                  </a:lnTo>
                  <a:cubicBezTo>
                    <a:pt x="8178" y="87995"/>
                    <a:pt x="8178" y="88165"/>
                    <a:pt x="8349" y="88322"/>
                  </a:cubicBezTo>
                  <a:cubicBezTo>
                    <a:pt x="8676" y="89800"/>
                    <a:pt x="9003" y="91436"/>
                    <a:pt x="9330" y="92901"/>
                  </a:cubicBezTo>
                  <a:lnTo>
                    <a:pt x="9330" y="93071"/>
                  </a:lnTo>
                  <a:cubicBezTo>
                    <a:pt x="9330" y="93228"/>
                    <a:pt x="9487" y="93398"/>
                    <a:pt x="9487" y="93555"/>
                  </a:cubicBezTo>
                  <a:cubicBezTo>
                    <a:pt x="9487" y="93726"/>
                    <a:pt x="9487" y="93883"/>
                    <a:pt x="9657" y="94053"/>
                  </a:cubicBezTo>
                  <a:cubicBezTo>
                    <a:pt x="9814" y="95191"/>
                    <a:pt x="9984" y="96670"/>
                    <a:pt x="9984" y="99116"/>
                  </a:cubicBezTo>
                  <a:cubicBezTo>
                    <a:pt x="10638" y="98305"/>
                    <a:pt x="11293" y="97651"/>
                    <a:pt x="11777" y="96997"/>
                  </a:cubicBezTo>
                  <a:cubicBezTo>
                    <a:pt x="12431" y="96342"/>
                    <a:pt x="12928" y="95688"/>
                    <a:pt x="13582" y="95034"/>
                  </a:cubicBezTo>
                  <a:cubicBezTo>
                    <a:pt x="14237" y="94380"/>
                    <a:pt x="14721" y="93726"/>
                    <a:pt x="15218" y="93071"/>
                  </a:cubicBezTo>
                  <a:cubicBezTo>
                    <a:pt x="15872" y="92417"/>
                    <a:pt x="16356" y="91763"/>
                    <a:pt x="16854" y="91109"/>
                  </a:cubicBezTo>
                  <a:lnTo>
                    <a:pt x="17011" y="91109"/>
                  </a:lnTo>
                  <a:lnTo>
                    <a:pt x="18489" y="89146"/>
                  </a:lnTo>
                  <a:lnTo>
                    <a:pt x="18489" y="88976"/>
                  </a:lnTo>
                  <a:lnTo>
                    <a:pt x="18646" y="88976"/>
                  </a:lnTo>
                  <a:lnTo>
                    <a:pt x="20125" y="87013"/>
                  </a:lnTo>
                  <a:lnTo>
                    <a:pt x="21590" y="85050"/>
                  </a:lnTo>
                  <a:lnTo>
                    <a:pt x="23069" y="83088"/>
                  </a:lnTo>
                  <a:lnTo>
                    <a:pt x="23069" y="82931"/>
                  </a:lnTo>
                  <a:lnTo>
                    <a:pt x="23226" y="82931"/>
                  </a:lnTo>
                  <a:cubicBezTo>
                    <a:pt x="23553" y="82277"/>
                    <a:pt x="24050" y="81622"/>
                    <a:pt x="24377" y="81125"/>
                  </a:cubicBezTo>
                  <a:cubicBezTo>
                    <a:pt x="24377" y="81125"/>
                    <a:pt x="24377" y="80968"/>
                    <a:pt x="24534" y="80968"/>
                  </a:cubicBezTo>
                  <a:cubicBezTo>
                    <a:pt x="24861" y="80314"/>
                    <a:pt x="25358" y="79660"/>
                    <a:pt x="25843" y="79005"/>
                  </a:cubicBezTo>
                  <a:lnTo>
                    <a:pt x="25843" y="78835"/>
                  </a:lnTo>
                  <a:cubicBezTo>
                    <a:pt x="26013" y="78508"/>
                    <a:pt x="26340" y="78351"/>
                    <a:pt x="26497" y="78024"/>
                  </a:cubicBezTo>
                  <a:lnTo>
                    <a:pt x="26994" y="77043"/>
                  </a:lnTo>
                  <a:cubicBezTo>
                    <a:pt x="27151" y="77043"/>
                    <a:pt x="27151" y="76873"/>
                    <a:pt x="27151" y="76873"/>
                  </a:cubicBezTo>
                  <a:cubicBezTo>
                    <a:pt x="27321" y="76545"/>
                    <a:pt x="27478" y="76388"/>
                    <a:pt x="27648" y="76218"/>
                  </a:cubicBezTo>
                  <a:cubicBezTo>
                    <a:pt x="27648" y="76061"/>
                    <a:pt x="27805" y="75891"/>
                    <a:pt x="27975" y="75564"/>
                  </a:cubicBezTo>
                  <a:cubicBezTo>
                    <a:pt x="27975" y="75407"/>
                    <a:pt x="28132" y="75237"/>
                    <a:pt x="28302" y="75080"/>
                  </a:cubicBezTo>
                  <a:lnTo>
                    <a:pt x="28302" y="74910"/>
                  </a:lnTo>
                  <a:cubicBezTo>
                    <a:pt x="28460" y="74910"/>
                    <a:pt x="28460" y="74753"/>
                    <a:pt x="28460" y="74753"/>
                  </a:cubicBezTo>
                  <a:cubicBezTo>
                    <a:pt x="28787" y="74256"/>
                    <a:pt x="29114" y="73601"/>
                    <a:pt x="29441" y="72947"/>
                  </a:cubicBezTo>
                  <a:cubicBezTo>
                    <a:pt x="29611" y="72947"/>
                    <a:pt x="29611" y="72790"/>
                    <a:pt x="29611" y="72790"/>
                  </a:cubicBezTo>
                  <a:cubicBezTo>
                    <a:pt x="29938" y="72136"/>
                    <a:pt x="30265" y="71482"/>
                    <a:pt x="30592" y="70985"/>
                  </a:cubicBezTo>
                  <a:cubicBezTo>
                    <a:pt x="30592" y="70828"/>
                    <a:pt x="30749" y="70828"/>
                    <a:pt x="30749" y="70657"/>
                  </a:cubicBezTo>
                  <a:cubicBezTo>
                    <a:pt x="30749" y="70500"/>
                    <a:pt x="30919" y="70500"/>
                    <a:pt x="30919" y="70330"/>
                  </a:cubicBezTo>
                  <a:cubicBezTo>
                    <a:pt x="31247" y="69846"/>
                    <a:pt x="31404" y="69349"/>
                    <a:pt x="31731" y="68865"/>
                  </a:cubicBezTo>
                  <a:cubicBezTo>
                    <a:pt x="31731" y="68865"/>
                    <a:pt x="31731" y="68695"/>
                    <a:pt x="31901" y="68538"/>
                  </a:cubicBezTo>
                  <a:cubicBezTo>
                    <a:pt x="32058" y="68040"/>
                    <a:pt x="32385" y="67386"/>
                    <a:pt x="32712" y="66902"/>
                  </a:cubicBezTo>
                  <a:cubicBezTo>
                    <a:pt x="32712" y="66732"/>
                    <a:pt x="32882" y="66575"/>
                    <a:pt x="32882" y="66575"/>
                  </a:cubicBezTo>
                  <a:cubicBezTo>
                    <a:pt x="33209" y="65921"/>
                    <a:pt x="33366" y="65424"/>
                    <a:pt x="33693" y="64769"/>
                  </a:cubicBezTo>
                  <a:cubicBezTo>
                    <a:pt x="33693" y="64612"/>
                    <a:pt x="33693" y="64442"/>
                    <a:pt x="33863" y="64442"/>
                  </a:cubicBezTo>
                  <a:cubicBezTo>
                    <a:pt x="34020" y="63788"/>
                    <a:pt x="34348" y="63304"/>
                    <a:pt x="34518" y="62650"/>
                  </a:cubicBezTo>
                  <a:cubicBezTo>
                    <a:pt x="34675" y="62650"/>
                    <a:pt x="34675" y="62480"/>
                    <a:pt x="34675" y="62323"/>
                  </a:cubicBezTo>
                  <a:cubicBezTo>
                    <a:pt x="34845" y="61995"/>
                    <a:pt x="35002" y="61668"/>
                    <a:pt x="35002" y="61498"/>
                  </a:cubicBezTo>
                  <a:cubicBezTo>
                    <a:pt x="35172" y="61171"/>
                    <a:pt x="35329" y="60844"/>
                    <a:pt x="35329" y="60687"/>
                  </a:cubicBezTo>
                  <a:cubicBezTo>
                    <a:pt x="35499" y="60517"/>
                    <a:pt x="35499" y="60360"/>
                    <a:pt x="35499" y="60360"/>
                  </a:cubicBezTo>
                  <a:cubicBezTo>
                    <a:pt x="35499" y="60190"/>
                    <a:pt x="35656" y="60190"/>
                    <a:pt x="35656" y="60190"/>
                  </a:cubicBezTo>
                  <a:cubicBezTo>
                    <a:pt x="35826" y="59535"/>
                    <a:pt x="35983" y="59051"/>
                    <a:pt x="36153" y="58554"/>
                  </a:cubicBezTo>
                  <a:cubicBezTo>
                    <a:pt x="36310" y="58397"/>
                    <a:pt x="36310" y="58397"/>
                    <a:pt x="36310" y="58227"/>
                  </a:cubicBezTo>
                  <a:lnTo>
                    <a:pt x="36310" y="58070"/>
                  </a:lnTo>
                  <a:cubicBezTo>
                    <a:pt x="36480" y="57743"/>
                    <a:pt x="36637" y="57416"/>
                    <a:pt x="36637" y="57246"/>
                  </a:cubicBezTo>
                  <a:cubicBezTo>
                    <a:pt x="36807" y="56919"/>
                    <a:pt x="36807" y="56762"/>
                    <a:pt x="36964" y="56434"/>
                  </a:cubicBezTo>
                  <a:cubicBezTo>
                    <a:pt x="36964" y="56264"/>
                    <a:pt x="37135" y="56107"/>
                    <a:pt x="37135" y="55780"/>
                  </a:cubicBezTo>
                  <a:lnTo>
                    <a:pt x="37619" y="54302"/>
                  </a:lnTo>
                  <a:lnTo>
                    <a:pt x="37619" y="53975"/>
                  </a:lnTo>
                  <a:cubicBezTo>
                    <a:pt x="37789" y="53975"/>
                    <a:pt x="37789" y="53818"/>
                    <a:pt x="37789" y="53647"/>
                  </a:cubicBezTo>
                  <a:cubicBezTo>
                    <a:pt x="37789" y="53490"/>
                    <a:pt x="37946" y="53163"/>
                    <a:pt x="37946" y="52993"/>
                  </a:cubicBezTo>
                  <a:cubicBezTo>
                    <a:pt x="38116" y="52666"/>
                    <a:pt x="38116" y="52509"/>
                    <a:pt x="38273" y="52182"/>
                  </a:cubicBezTo>
                  <a:cubicBezTo>
                    <a:pt x="38273" y="52012"/>
                    <a:pt x="38273" y="51855"/>
                    <a:pt x="38443" y="51528"/>
                  </a:cubicBezTo>
                  <a:cubicBezTo>
                    <a:pt x="38443" y="51030"/>
                    <a:pt x="38600" y="50546"/>
                    <a:pt x="38770" y="50049"/>
                  </a:cubicBezTo>
                  <a:cubicBezTo>
                    <a:pt x="38770" y="49892"/>
                    <a:pt x="38927" y="49565"/>
                    <a:pt x="38927" y="49395"/>
                  </a:cubicBezTo>
                  <a:lnTo>
                    <a:pt x="38927" y="49068"/>
                  </a:lnTo>
                  <a:cubicBezTo>
                    <a:pt x="39097" y="48741"/>
                    <a:pt x="39097" y="48257"/>
                    <a:pt x="39254" y="47929"/>
                  </a:cubicBezTo>
                  <a:lnTo>
                    <a:pt x="39254" y="47602"/>
                  </a:lnTo>
                  <a:cubicBezTo>
                    <a:pt x="39254" y="47432"/>
                    <a:pt x="39424" y="47275"/>
                    <a:pt x="39424" y="47105"/>
                  </a:cubicBezTo>
                  <a:cubicBezTo>
                    <a:pt x="39424" y="46778"/>
                    <a:pt x="39581" y="46294"/>
                    <a:pt x="39581" y="45797"/>
                  </a:cubicBezTo>
                  <a:cubicBezTo>
                    <a:pt x="39751" y="45640"/>
                    <a:pt x="39751" y="45470"/>
                    <a:pt x="39751" y="45313"/>
                  </a:cubicBezTo>
                  <a:lnTo>
                    <a:pt x="39751" y="44985"/>
                  </a:lnTo>
                  <a:cubicBezTo>
                    <a:pt x="39909" y="44658"/>
                    <a:pt x="39909" y="44488"/>
                    <a:pt x="39909" y="44331"/>
                  </a:cubicBezTo>
                  <a:lnTo>
                    <a:pt x="39909" y="44004"/>
                  </a:lnTo>
                  <a:cubicBezTo>
                    <a:pt x="39909" y="44004"/>
                    <a:pt x="39909" y="43834"/>
                    <a:pt x="40079" y="43677"/>
                  </a:cubicBezTo>
                  <a:lnTo>
                    <a:pt x="40079" y="43180"/>
                  </a:lnTo>
                  <a:lnTo>
                    <a:pt x="40079" y="43023"/>
                  </a:lnTo>
                  <a:lnTo>
                    <a:pt x="40079" y="42696"/>
                  </a:lnTo>
                  <a:cubicBezTo>
                    <a:pt x="40236" y="42525"/>
                    <a:pt x="40236" y="42198"/>
                    <a:pt x="40236" y="42041"/>
                  </a:cubicBezTo>
                  <a:lnTo>
                    <a:pt x="40236" y="41387"/>
                  </a:lnTo>
                  <a:cubicBezTo>
                    <a:pt x="40406" y="41217"/>
                    <a:pt x="40406" y="40890"/>
                    <a:pt x="40406" y="40563"/>
                  </a:cubicBezTo>
                  <a:lnTo>
                    <a:pt x="40406" y="40406"/>
                  </a:lnTo>
                  <a:lnTo>
                    <a:pt x="40406" y="39752"/>
                  </a:lnTo>
                  <a:cubicBezTo>
                    <a:pt x="40563" y="39752"/>
                    <a:pt x="40563" y="39752"/>
                    <a:pt x="40563" y="39581"/>
                  </a:cubicBezTo>
                  <a:lnTo>
                    <a:pt x="40563" y="39254"/>
                  </a:lnTo>
                  <a:lnTo>
                    <a:pt x="40563" y="38600"/>
                  </a:lnTo>
                  <a:lnTo>
                    <a:pt x="40563" y="37946"/>
                  </a:lnTo>
                  <a:cubicBezTo>
                    <a:pt x="40733" y="37619"/>
                    <a:pt x="40733" y="37292"/>
                    <a:pt x="40733" y="36965"/>
                  </a:cubicBezTo>
                  <a:lnTo>
                    <a:pt x="40733" y="35656"/>
                  </a:lnTo>
                  <a:lnTo>
                    <a:pt x="40733" y="34845"/>
                  </a:lnTo>
                  <a:cubicBezTo>
                    <a:pt x="40890" y="34021"/>
                    <a:pt x="40890" y="33366"/>
                    <a:pt x="40890" y="32555"/>
                  </a:cubicBezTo>
                  <a:lnTo>
                    <a:pt x="40890" y="31247"/>
                  </a:lnTo>
                  <a:cubicBezTo>
                    <a:pt x="40890" y="30749"/>
                    <a:pt x="40733" y="30265"/>
                    <a:pt x="40733" y="29768"/>
                  </a:cubicBezTo>
                  <a:lnTo>
                    <a:pt x="40733" y="29284"/>
                  </a:lnTo>
                  <a:lnTo>
                    <a:pt x="40733" y="28957"/>
                  </a:lnTo>
                  <a:cubicBezTo>
                    <a:pt x="40733" y="28303"/>
                    <a:pt x="40733" y="27478"/>
                    <a:pt x="40563" y="26824"/>
                  </a:cubicBezTo>
                  <a:lnTo>
                    <a:pt x="40563" y="26170"/>
                  </a:lnTo>
                  <a:cubicBezTo>
                    <a:pt x="40563" y="25358"/>
                    <a:pt x="40406" y="24377"/>
                    <a:pt x="40236" y="23553"/>
                  </a:cubicBezTo>
                  <a:lnTo>
                    <a:pt x="40236" y="22571"/>
                  </a:lnTo>
                  <a:cubicBezTo>
                    <a:pt x="40079" y="22087"/>
                    <a:pt x="40079" y="21590"/>
                    <a:pt x="39909" y="21106"/>
                  </a:cubicBezTo>
                  <a:cubicBezTo>
                    <a:pt x="39909" y="20452"/>
                    <a:pt x="39751" y="19798"/>
                    <a:pt x="39581" y="18973"/>
                  </a:cubicBezTo>
                  <a:cubicBezTo>
                    <a:pt x="39581" y="18646"/>
                    <a:pt x="39581" y="18319"/>
                    <a:pt x="39424" y="17992"/>
                  </a:cubicBezTo>
                  <a:cubicBezTo>
                    <a:pt x="39254" y="17181"/>
                    <a:pt x="39097" y="16526"/>
                    <a:pt x="39097" y="15872"/>
                  </a:cubicBezTo>
                  <a:cubicBezTo>
                    <a:pt x="38927" y="15702"/>
                    <a:pt x="38927" y="15545"/>
                    <a:pt x="38927" y="15218"/>
                  </a:cubicBezTo>
                  <a:lnTo>
                    <a:pt x="38770" y="15218"/>
                  </a:lnTo>
                  <a:cubicBezTo>
                    <a:pt x="38116" y="14564"/>
                    <a:pt x="37462" y="13739"/>
                    <a:pt x="36964" y="12758"/>
                  </a:cubicBezTo>
                  <a:cubicBezTo>
                    <a:pt x="36964" y="12758"/>
                    <a:pt x="36807" y="12601"/>
                    <a:pt x="36807" y="12431"/>
                  </a:cubicBezTo>
                  <a:cubicBezTo>
                    <a:pt x="36637" y="12274"/>
                    <a:pt x="36637" y="12104"/>
                    <a:pt x="36637" y="12104"/>
                  </a:cubicBezTo>
                  <a:lnTo>
                    <a:pt x="36480" y="12104"/>
                  </a:lnTo>
                  <a:cubicBezTo>
                    <a:pt x="36480" y="11777"/>
                    <a:pt x="36310" y="11620"/>
                    <a:pt x="36310" y="11450"/>
                  </a:cubicBezTo>
                  <a:cubicBezTo>
                    <a:pt x="36153" y="11293"/>
                    <a:pt x="36153" y="11122"/>
                    <a:pt x="35983" y="10795"/>
                  </a:cubicBezTo>
                  <a:cubicBezTo>
                    <a:pt x="35826" y="10311"/>
                    <a:pt x="35656" y="9657"/>
                    <a:pt x="35826" y="9003"/>
                  </a:cubicBezTo>
                  <a:cubicBezTo>
                    <a:pt x="35983" y="8506"/>
                    <a:pt x="36480" y="8178"/>
                    <a:pt x="36964" y="7851"/>
                  </a:cubicBezTo>
                  <a:cubicBezTo>
                    <a:pt x="36807" y="7694"/>
                    <a:pt x="36807" y="7524"/>
                    <a:pt x="36637" y="7367"/>
                  </a:cubicBezTo>
                  <a:cubicBezTo>
                    <a:pt x="36480" y="6713"/>
                    <a:pt x="36310" y="5889"/>
                    <a:pt x="35983" y="5234"/>
                  </a:cubicBezTo>
                  <a:cubicBezTo>
                    <a:pt x="35826" y="4907"/>
                    <a:pt x="35826" y="4750"/>
                    <a:pt x="35656" y="4423"/>
                  </a:cubicBezTo>
                  <a:cubicBezTo>
                    <a:pt x="35499" y="4096"/>
                    <a:pt x="35499" y="3769"/>
                    <a:pt x="35329" y="3442"/>
                  </a:cubicBezTo>
                  <a:lnTo>
                    <a:pt x="34845" y="2460"/>
                  </a:lnTo>
                  <a:cubicBezTo>
                    <a:pt x="34845" y="2290"/>
                    <a:pt x="34845" y="2133"/>
                    <a:pt x="34675" y="1963"/>
                  </a:cubicBezTo>
                  <a:lnTo>
                    <a:pt x="34675" y="1806"/>
                  </a:lnTo>
                  <a:cubicBezTo>
                    <a:pt x="34675" y="1636"/>
                    <a:pt x="34518" y="1479"/>
                    <a:pt x="34518" y="1309"/>
                  </a:cubicBezTo>
                  <a:cubicBezTo>
                    <a:pt x="34348" y="982"/>
                    <a:pt x="34020" y="498"/>
                    <a:pt x="3386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5" name="Google Shape;4135;p20"/>
            <p:cNvSpPr/>
            <p:nvPr/>
          </p:nvSpPr>
          <p:spPr>
            <a:xfrm>
              <a:off x="6246650" y="802375"/>
              <a:ext cx="37000" cy="4300"/>
            </a:xfrm>
            <a:custGeom>
              <a:rect b="b" l="l" r="r" t="t"/>
              <a:pathLst>
                <a:path extrusionOk="0" h="172" w="1480">
                  <a:moveTo>
                    <a:pt x="1479" y="171"/>
                  </a:moveTo>
                  <a:lnTo>
                    <a:pt x="1479" y="171"/>
                  </a:lnTo>
                  <a:cubicBezTo>
                    <a:pt x="982" y="171"/>
                    <a:pt x="498" y="171"/>
                    <a:pt x="1" y="1"/>
                  </a:cubicBezTo>
                  <a:cubicBezTo>
                    <a:pt x="498" y="171"/>
                    <a:pt x="982" y="171"/>
                    <a:pt x="1479" y="171"/>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6" name="Google Shape;4136;p20"/>
            <p:cNvSpPr/>
            <p:nvPr/>
          </p:nvSpPr>
          <p:spPr>
            <a:xfrm>
              <a:off x="6021925" y="1072250"/>
              <a:ext cx="25" cy="4275"/>
            </a:xfrm>
            <a:custGeom>
              <a:rect b="b" l="l" r="r" t="t"/>
              <a:pathLst>
                <a:path extrusionOk="0" h="171" w="1">
                  <a:moveTo>
                    <a:pt x="1" y="1"/>
                  </a:moveTo>
                  <a:lnTo>
                    <a:pt x="1" y="171"/>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7" name="Google Shape;4137;p20"/>
            <p:cNvSpPr/>
            <p:nvPr/>
          </p:nvSpPr>
          <p:spPr>
            <a:xfrm>
              <a:off x="6025850" y="1072250"/>
              <a:ext cx="25" cy="25"/>
            </a:xfrm>
            <a:custGeom>
              <a:rect b="b" l="l" r="r" t="t"/>
              <a:pathLst>
                <a:path extrusionOk="0" h="1" w="1">
                  <a:moveTo>
                    <a:pt x="1" y="1"/>
                  </a:moveTo>
                  <a:lnTo>
                    <a:pt x="1" y="1"/>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8" name="Google Shape;4138;p20"/>
            <p:cNvSpPr/>
            <p:nvPr/>
          </p:nvSpPr>
          <p:spPr>
            <a:xfrm>
              <a:off x="6230300" y="798450"/>
              <a:ext cx="4275" cy="3950"/>
            </a:xfrm>
            <a:custGeom>
              <a:rect b="b" l="l" r="r" t="t"/>
              <a:pathLst>
                <a:path extrusionOk="0" h="158" w="171">
                  <a:moveTo>
                    <a:pt x="1" y="1"/>
                  </a:moveTo>
                  <a:cubicBezTo>
                    <a:pt x="1" y="1"/>
                    <a:pt x="171" y="1"/>
                    <a:pt x="171" y="158"/>
                  </a:cubicBezTo>
                  <a:cubicBezTo>
                    <a:pt x="171" y="1"/>
                    <a:pt x="1" y="1"/>
                    <a:pt x="1" y="1"/>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9" name="Google Shape;4139;p20"/>
            <p:cNvSpPr/>
            <p:nvPr/>
          </p:nvSpPr>
          <p:spPr>
            <a:xfrm>
              <a:off x="6222125" y="794200"/>
              <a:ext cx="4275" cy="25"/>
            </a:xfrm>
            <a:custGeom>
              <a:rect b="b" l="l" r="r" t="t"/>
              <a:pathLst>
                <a:path extrusionOk="0" h="1" w="171">
                  <a:moveTo>
                    <a:pt x="1" y="1"/>
                  </a:moveTo>
                  <a:lnTo>
                    <a:pt x="171" y="1"/>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0" name="Google Shape;4140;p20"/>
            <p:cNvSpPr/>
            <p:nvPr/>
          </p:nvSpPr>
          <p:spPr>
            <a:xfrm>
              <a:off x="6226375" y="798450"/>
              <a:ext cx="3950" cy="25"/>
            </a:xfrm>
            <a:custGeom>
              <a:rect b="b" l="l" r="r" t="t"/>
              <a:pathLst>
                <a:path extrusionOk="0" h="1" w="158">
                  <a:moveTo>
                    <a:pt x="1" y="1"/>
                  </a:moveTo>
                  <a:lnTo>
                    <a:pt x="158" y="1"/>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1" name="Google Shape;4141;p20"/>
            <p:cNvSpPr/>
            <p:nvPr/>
          </p:nvSpPr>
          <p:spPr>
            <a:xfrm>
              <a:off x="6234550" y="802375"/>
              <a:ext cx="3950" cy="25"/>
            </a:xfrm>
            <a:custGeom>
              <a:rect b="b" l="l" r="r" t="t"/>
              <a:pathLst>
                <a:path extrusionOk="0" h="1" w="158">
                  <a:moveTo>
                    <a:pt x="1" y="1"/>
                  </a:moveTo>
                  <a:lnTo>
                    <a:pt x="158" y="1"/>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2" name="Google Shape;4142;p20"/>
            <p:cNvSpPr/>
            <p:nvPr/>
          </p:nvSpPr>
          <p:spPr>
            <a:xfrm>
              <a:off x="6218200" y="794200"/>
              <a:ext cx="3950" cy="25"/>
            </a:xfrm>
            <a:custGeom>
              <a:rect b="b" l="l" r="r" t="t"/>
              <a:pathLst>
                <a:path extrusionOk="0" h="1" w="158">
                  <a:moveTo>
                    <a:pt x="1" y="1"/>
                  </a:moveTo>
                  <a:lnTo>
                    <a:pt x="158" y="1"/>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3" name="Google Shape;4143;p20"/>
            <p:cNvSpPr/>
            <p:nvPr/>
          </p:nvSpPr>
          <p:spPr>
            <a:xfrm>
              <a:off x="6197600" y="708500"/>
              <a:ext cx="25" cy="3950"/>
            </a:xfrm>
            <a:custGeom>
              <a:rect b="b" l="l" r="r" t="t"/>
              <a:pathLst>
                <a:path extrusionOk="0" h="158" w="1">
                  <a:moveTo>
                    <a:pt x="0" y="1"/>
                  </a:moveTo>
                  <a:lnTo>
                    <a:pt x="0" y="1"/>
                  </a:lnTo>
                  <a:lnTo>
                    <a:pt x="0" y="158"/>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4" name="Google Shape;4144;p20"/>
            <p:cNvSpPr/>
            <p:nvPr/>
          </p:nvSpPr>
          <p:spPr>
            <a:xfrm>
              <a:off x="6238475" y="802375"/>
              <a:ext cx="4275" cy="25"/>
            </a:xfrm>
            <a:custGeom>
              <a:rect b="b" l="l" r="r" t="t"/>
              <a:pathLst>
                <a:path extrusionOk="0" h="1" w="171">
                  <a:moveTo>
                    <a:pt x="1" y="1"/>
                  </a:moveTo>
                  <a:lnTo>
                    <a:pt x="171" y="1"/>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5" name="Google Shape;4145;p20"/>
            <p:cNvSpPr/>
            <p:nvPr/>
          </p:nvSpPr>
          <p:spPr>
            <a:xfrm>
              <a:off x="6213950" y="790275"/>
              <a:ext cx="4275" cy="25"/>
            </a:xfrm>
            <a:custGeom>
              <a:rect b="b" l="l" r="r" t="t"/>
              <a:pathLst>
                <a:path extrusionOk="0" h="1" w="171">
                  <a:moveTo>
                    <a:pt x="0" y="1"/>
                  </a:moveTo>
                  <a:lnTo>
                    <a:pt x="171" y="1"/>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6" name="Google Shape;4146;p20"/>
            <p:cNvSpPr/>
            <p:nvPr/>
          </p:nvSpPr>
          <p:spPr>
            <a:xfrm>
              <a:off x="6030100" y="1064075"/>
              <a:ext cx="3950" cy="4275"/>
            </a:xfrm>
            <a:custGeom>
              <a:rect b="b" l="l" r="r" t="t"/>
              <a:pathLst>
                <a:path extrusionOk="0" h="171" w="158">
                  <a:moveTo>
                    <a:pt x="158" y="1"/>
                  </a:moveTo>
                  <a:cubicBezTo>
                    <a:pt x="1" y="1"/>
                    <a:pt x="1" y="171"/>
                    <a:pt x="1" y="171"/>
                  </a:cubicBezTo>
                  <a:cubicBezTo>
                    <a:pt x="1" y="171"/>
                    <a:pt x="1" y="1"/>
                    <a:pt x="158" y="1"/>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7" name="Google Shape;4147;p20"/>
            <p:cNvSpPr/>
            <p:nvPr/>
          </p:nvSpPr>
          <p:spPr>
            <a:xfrm>
              <a:off x="6030100" y="1068325"/>
              <a:ext cx="25" cy="25"/>
            </a:xfrm>
            <a:custGeom>
              <a:rect b="b" l="l" r="r" t="t"/>
              <a:pathLst>
                <a:path extrusionOk="0" h="1" w="1">
                  <a:moveTo>
                    <a:pt x="1" y="1"/>
                  </a:moveTo>
                  <a:lnTo>
                    <a:pt x="1" y="1"/>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8" name="Google Shape;4148;p20"/>
            <p:cNvSpPr/>
            <p:nvPr/>
          </p:nvSpPr>
          <p:spPr>
            <a:xfrm>
              <a:off x="6025850" y="1072250"/>
              <a:ext cx="25" cy="25"/>
            </a:xfrm>
            <a:custGeom>
              <a:rect b="b" l="l" r="r" t="t"/>
              <a:pathLst>
                <a:path extrusionOk="0" h="1" w="1">
                  <a:moveTo>
                    <a:pt x="1" y="1"/>
                  </a:move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9" name="Google Shape;4149;p20"/>
            <p:cNvSpPr/>
            <p:nvPr/>
          </p:nvSpPr>
          <p:spPr>
            <a:xfrm>
              <a:off x="6034025" y="1060150"/>
              <a:ext cx="25" cy="3950"/>
            </a:xfrm>
            <a:custGeom>
              <a:rect b="b" l="l" r="r" t="t"/>
              <a:pathLst>
                <a:path extrusionOk="0" h="158" w="1">
                  <a:moveTo>
                    <a:pt x="1" y="1"/>
                  </a:moveTo>
                  <a:lnTo>
                    <a:pt x="1" y="158"/>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0" name="Google Shape;4150;p20"/>
            <p:cNvSpPr/>
            <p:nvPr/>
          </p:nvSpPr>
          <p:spPr>
            <a:xfrm>
              <a:off x="6038300" y="1051975"/>
              <a:ext cx="25" cy="3950"/>
            </a:xfrm>
            <a:custGeom>
              <a:rect b="b" l="l" r="r" t="t"/>
              <a:pathLst>
                <a:path extrusionOk="0" h="158" w="1">
                  <a:moveTo>
                    <a:pt x="0" y="1"/>
                  </a:moveTo>
                  <a:lnTo>
                    <a:pt x="0" y="158"/>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1" name="Google Shape;4151;p20"/>
            <p:cNvSpPr/>
            <p:nvPr/>
          </p:nvSpPr>
          <p:spPr>
            <a:xfrm>
              <a:off x="6034025" y="1060150"/>
              <a:ext cx="4300" cy="25"/>
            </a:xfrm>
            <a:custGeom>
              <a:rect b="b" l="l" r="r" t="t"/>
              <a:pathLst>
                <a:path extrusionOk="0" h="1" w="172">
                  <a:moveTo>
                    <a:pt x="171" y="1"/>
                  </a:moveTo>
                  <a:lnTo>
                    <a:pt x="1" y="1"/>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2" name="Google Shape;4152;p20"/>
            <p:cNvSpPr/>
            <p:nvPr/>
          </p:nvSpPr>
          <p:spPr>
            <a:xfrm>
              <a:off x="6442925" y="1027450"/>
              <a:ext cx="25" cy="25"/>
            </a:xfrm>
            <a:custGeom>
              <a:rect b="b" l="l" r="r" t="t"/>
              <a:pathLst>
                <a:path extrusionOk="0" h="1" w="1">
                  <a:moveTo>
                    <a:pt x="1" y="0"/>
                  </a:moveTo>
                  <a:lnTo>
                    <a:pt x="1" y="0"/>
                  </a:lnTo>
                  <a:lnTo>
                    <a:pt x="1" y="0"/>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3" name="Google Shape;4153;p20"/>
            <p:cNvSpPr/>
            <p:nvPr/>
          </p:nvSpPr>
          <p:spPr>
            <a:xfrm>
              <a:off x="6148525" y="659425"/>
              <a:ext cx="4275" cy="3950"/>
            </a:xfrm>
            <a:custGeom>
              <a:rect b="b" l="l" r="r" t="t"/>
              <a:pathLst>
                <a:path extrusionOk="0" h="158" w="171">
                  <a:moveTo>
                    <a:pt x="171" y="158"/>
                  </a:moveTo>
                  <a:cubicBezTo>
                    <a:pt x="171" y="158"/>
                    <a:pt x="1" y="158"/>
                    <a:pt x="1" y="1"/>
                  </a:cubicBezTo>
                  <a:cubicBezTo>
                    <a:pt x="1" y="158"/>
                    <a:pt x="171" y="158"/>
                    <a:pt x="171" y="158"/>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4" name="Google Shape;4154;p20"/>
            <p:cNvSpPr/>
            <p:nvPr/>
          </p:nvSpPr>
          <p:spPr>
            <a:xfrm>
              <a:off x="5551550" y="434375"/>
              <a:ext cx="20625" cy="20650"/>
            </a:xfrm>
            <a:custGeom>
              <a:rect b="b" l="l" r="r" t="t"/>
              <a:pathLst>
                <a:path extrusionOk="0" h="826" w="825">
                  <a:moveTo>
                    <a:pt x="825" y="825"/>
                  </a:moveTo>
                  <a:lnTo>
                    <a:pt x="0" y="1"/>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5" name="Google Shape;4155;p20"/>
            <p:cNvSpPr/>
            <p:nvPr/>
          </p:nvSpPr>
          <p:spPr>
            <a:xfrm>
              <a:off x="5445225" y="348675"/>
              <a:ext cx="24575" cy="16375"/>
            </a:xfrm>
            <a:custGeom>
              <a:rect b="b" l="l" r="r" t="t"/>
              <a:pathLst>
                <a:path extrusionOk="0" h="655" w="983">
                  <a:moveTo>
                    <a:pt x="982" y="655"/>
                  </a:moveTo>
                  <a:cubicBezTo>
                    <a:pt x="655" y="485"/>
                    <a:pt x="328" y="158"/>
                    <a:pt x="1" y="1"/>
                  </a:cubicBezTo>
                  <a:cubicBezTo>
                    <a:pt x="328" y="158"/>
                    <a:pt x="655" y="485"/>
                    <a:pt x="982" y="655"/>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6" name="Google Shape;4156;p20"/>
            <p:cNvSpPr/>
            <p:nvPr/>
          </p:nvSpPr>
          <p:spPr>
            <a:xfrm>
              <a:off x="5600600" y="479525"/>
              <a:ext cx="24575" cy="24550"/>
            </a:xfrm>
            <a:custGeom>
              <a:rect b="b" l="l" r="r" t="t"/>
              <a:pathLst>
                <a:path extrusionOk="0" h="982" w="983">
                  <a:moveTo>
                    <a:pt x="982" y="982"/>
                  </a:moveTo>
                  <a:lnTo>
                    <a:pt x="1" y="0"/>
                  </a:ln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7" name="Google Shape;4157;p20"/>
            <p:cNvSpPr/>
            <p:nvPr/>
          </p:nvSpPr>
          <p:spPr>
            <a:xfrm>
              <a:off x="5416775" y="328075"/>
              <a:ext cx="20300" cy="16375"/>
            </a:xfrm>
            <a:custGeom>
              <a:rect b="b" l="l" r="r" t="t"/>
              <a:pathLst>
                <a:path extrusionOk="0" h="655" w="812">
                  <a:moveTo>
                    <a:pt x="812" y="654"/>
                  </a:moveTo>
                  <a:cubicBezTo>
                    <a:pt x="655" y="497"/>
                    <a:pt x="327" y="170"/>
                    <a:pt x="0" y="0"/>
                  </a:cubicBezTo>
                  <a:cubicBezTo>
                    <a:pt x="327" y="170"/>
                    <a:pt x="655" y="497"/>
                    <a:pt x="812" y="654"/>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8" name="Google Shape;4158;p20"/>
            <p:cNvSpPr/>
            <p:nvPr/>
          </p:nvSpPr>
          <p:spPr>
            <a:xfrm>
              <a:off x="5576075" y="458925"/>
              <a:ext cx="20625" cy="20625"/>
            </a:xfrm>
            <a:custGeom>
              <a:rect b="b" l="l" r="r" t="t"/>
              <a:pathLst>
                <a:path extrusionOk="0" h="825" w="825">
                  <a:moveTo>
                    <a:pt x="825" y="824"/>
                  </a:moveTo>
                  <a:cubicBezTo>
                    <a:pt x="655" y="497"/>
                    <a:pt x="328" y="170"/>
                    <a:pt x="1" y="0"/>
                  </a:cubicBezTo>
                  <a:cubicBezTo>
                    <a:pt x="328" y="170"/>
                    <a:pt x="655" y="497"/>
                    <a:pt x="825" y="824"/>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9" name="Google Shape;4159;p20"/>
            <p:cNvSpPr/>
            <p:nvPr/>
          </p:nvSpPr>
          <p:spPr>
            <a:xfrm>
              <a:off x="5469775" y="368950"/>
              <a:ext cx="77875" cy="65450"/>
            </a:xfrm>
            <a:custGeom>
              <a:rect b="b" l="l" r="r" t="t"/>
              <a:pathLst>
                <a:path extrusionOk="0" h="2618" w="3115">
                  <a:moveTo>
                    <a:pt x="3114" y="2618"/>
                  </a:moveTo>
                  <a:cubicBezTo>
                    <a:pt x="2133" y="1636"/>
                    <a:pt x="1152" y="825"/>
                    <a:pt x="0" y="1"/>
                  </a:cubicBezTo>
                  <a:cubicBezTo>
                    <a:pt x="1152" y="825"/>
                    <a:pt x="2133" y="1636"/>
                    <a:pt x="3114" y="2618"/>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0" name="Google Shape;4160;p20"/>
            <p:cNvSpPr/>
            <p:nvPr/>
          </p:nvSpPr>
          <p:spPr>
            <a:xfrm>
              <a:off x="5625150" y="504050"/>
              <a:ext cx="384375" cy="572475"/>
            </a:xfrm>
            <a:custGeom>
              <a:rect b="b" l="l" r="r" t="t"/>
              <a:pathLst>
                <a:path extrusionOk="0" h="22899" w="15375">
                  <a:moveTo>
                    <a:pt x="0" y="1"/>
                  </a:moveTo>
                  <a:cubicBezTo>
                    <a:pt x="6385" y="6543"/>
                    <a:pt x="11619" y="14394"/>
                    <a:pt x="15375" y="22899"/>
                  </a:cubicBezTo>
                  <a:lnTo>
                    <a:pt x="15375" y="22899"/>
                  </a:lnTo>
                  <a:cubicBezTo>
                    <a:pt x="11619" y="14394"/>
                    <a:pt x="6385" y="6543"/>
                    <a:pt x="0" y="1"/>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1" name="Google Shape;4161;p20"/>
            <p:cNvSpPr/>
            <p:nvPr/>
          </p:nvSpPr>
          <p:spPr>
            <a:xfrm>
              <a:off x="5298025" y="250550"/>
              <a:ext cx="28825" cy="16375"/>
            </a:xfrm>
            <a:custGeom>
              <a:rect b="b" l="l" r="r" t="t"/>
              <a:pathLst>
                <a:path extrusionOk="0" h="655" w="1153">
                  <a:moveTo>
                    <a:pt x="1" y="0"/>
                  </a:moveTo>
                  <a:cubicBezTo>
                    <a:pt x="328" y="327"/>
                    <a:pt x="825" y="484"/>
                    <a:pt x="1152" y="654"/>
                  </a:cubicBezTo>
                  <a:cubicBezTo>
                    <a:pt x="825" y="484"/>
                    <a:pt x="328" y="327"/>
                    <a:pt x="1" y="0"/>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2" name="Google Shape;4162;p20"/>
            <p:cNvSpPr/>
            <p:nvPr/>
          </p:nvSpPr>
          <p:spPr>
            <a:xfrm>
              <a:off x="5363450" y="291425"/>
              <a:ext cx="20625" cy="12125"/>
            </a:xfrm>
            <a:custGeom>
              <a:rect b="b" l="l" r="r" t="t"/>
              <a:pathLst>
                <a:path extrusionOk="0" h="485" w="825">
                  <a:moveTo>
                    <a:pt x="825" y="485"/>
                  </a:moveTo>
                  <a:cubicBezTo>
                    <a:pt x="498" y="328"/>
                    <a:pt x="171" y="158"/>
                    <a:pt x="1" y="1"/>
                  </a:cubicBezTo>
                  <a:cubicBezTo>
                    <a:pt x="171" y="158"/>
                    <a:pt x="498" y="328"/>
                    <a:pt x="825" y="485"/>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3" name="Google Shape;4163;p20"/>
            <p:cNvSpPr/>
            <p:nvPr/>
          </p:nvSpPr>
          <p:spPr>
            <a:xfrm>
              <a:off x="5330750" y="270825"/>
              <a:ext cx="24550" cy="16375"/>
            </a:xfrm>
            <a:custGeom>
              <a:rect b="b" l="l" r="r" t="t"/>
              <a:pathLst>
                <a:path extrusionOk="0" h="655" w="982">
                  <a:moveTo>
                    <a:pt x="981" y="655"/>
                  </a:moveTo>
                  <a:cubicBezTo>
                    <a:pt x="654" y="328"/>
                    <a:pt x="327" y="171"/>
                    <a:pt x="0" y="0"/>
                  </a:cubicBezTo>
                  <a:cubicBezTo>
                    <a:pt x="327" y="171"/>
                    <a:pt x="654" y="328"/>
                    <a:pt x="981" y="655"/>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4" name="Google Shape;4164;p20"/>
            <p:cNvSpPr/>
            <p:nvPr/>
          </p:nvSpPr>
          <p:spPr>
            <a:xfrm>
              <a:off x="5387975" y="307800"/>
              <a:ext cx="24575" cy="16375"/>
            </a:xfrm>
            <a:custGeom>
              <a:rect b="b" l="l" r="r" t="t"/>
              <a:pathLst>
                <a:path extrusionOk="0" h="655" w="983">
                  <a:moveTo>
                    <a:pt x="982" y="654"/>
                  </a:moveTo>
                  <a:cubicBezTo>
                    <a:pt x="655" y="484"/>
                    <a:pt x="328" y="157"/>
                    <a:pt x="1" y="0"/>
                  </a:cubicBezTo>
                  <a:cubicBezTo>
                    <a:pt x="328" y="157"/>
                    <a:pt x="655" y="484"/>
                    <a:pt x="982" y="654"/>
                  </a:cubicBezTo>
                  <a:close/>
                </a:path>
              </a:pathLst>
            </a:custGeom>
            <a:solidFill>
              <a:srgbClr val="B632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5" name="Google Shape;4165;p20"/>
            <p:cNvSpPr/>
            <p:nvPr/>
          </p:nvSpPr>
          <p:spPr>
            <a:xfrm>
              <a:off x="5298025" y="250550"/>
              <a:ext cx="1144925" cy="825975"/>
            </a:xfrm>
            <a:custGeom>
              <a:rect b="b" l="l" r="r" t="t"/>
              <a:pathLst>
                <a:path extrusionOk="0" h="33039" w="45797">
                  <a:moveTo>
                    <a:pt x="1" y="0"/>
                  </a:moveTo>
                  <a:lnTo>
                    <a:pt x="1" y="0"/>
                  </a:lnTo>
                  <a:cubicBezTo>
                    <a:pt x="328" y="327"/>
                    <a:pt x="825" y="484"/>
                    <a:pt x="1152" y="654"/>
                  </a:cubicBezTo>
                  <a:cubicBezTo>
                    <a:pt x="1152" y="811"/>
                    <a:pt x="1309" y="811"/>
                    <a:pt x="1309" y="811"/>
                  </a:cubicBezTo>
                  <a:cubicBezTo>
                    <a:pt x="1636" y="982"/>
                    <a:pt x="1963" y="1139"/>
                    <a:pt x="2290" y="1466"/>
                  </a:cubicBezTo>
                  <a:cubicBezTo>
                    <a:pt x="2290" y="1466"/>
                    <a:pt x="2461" y="1466"/>
                    <a:pt x="2618" y="1636"/>
                  </a:cubicBezTo>
                  <a:cubicBezTo>
                    <a:pt x="2788" y="1793"/>
                    <a:pt x="3115" y="1963"/>
                    <a:pt x="3442" y="2120"/>
                  </a:cubicBezTo>
                  <a:cubicBezTo>
                    <a:pt x="3442" y="2290"/>
                    <a:pt x="3599" y="2290"/>
                    <a:pt x="3599" y="2290"/>
                  </a:cubicBezTo>
                  <a:cubicBezTo>
                    <a:pt x="3926" y="2447"/>
                    <a:pt x="4253" y="2774"/>
                    <a:pt x="4580" y="2944"/>
                  </a:cubicBezTo>
                  <a:lnTo>
                    <a:pt x="4750" y="3101"/>
                  </a:lnTo>
                  <a:cubicBezTo>
                    <a:pt x="5077" y="3271"/>
                    <a:pt x="5405" y="3598"/>
                    <a:pt x="5562" y="3755"/>
                  </a:cubicBezTo>
                  <a:cubicBezTo>
                    <a:pt x="5732" y="3755"/>
                    <a:pt x="5732" y="3755"/>
                    <a:pt x="5889" y="3926"/>
                  </a:cubicBezTo>
                  <a:cubicBezTo>
                    <a:pt x="6216" y="4083"/>
                    <a:pt x="6543" y="4410"/>
                    <a:pt x="6870" y="4580"/>
                  </a:cubicBezTo>
                  <a:lnTo>
                    <a:pt x="6870" y="4737"/>
                  </a:lnTo>
                  <a:cubicBezTo>
                    <a:pt x="8022" y="5561"/>
                    <a:pt x="9003" y="6372"/>
                    <a:pt x="9984" y="7354"/>
                  </a:cubicBezTo>
                  <a:lnTo>
                    <a:pt x="10141" y="7354"/>
                  </a:lnTo>
                  <a:lnTo>
                    <a:pt x="10966" y="8178"/>
                  </a:lnTo>
                  <a:cubicBezTo>
                    <a:pt x="11123" y="8178"/>
                    <a:pt x="11123" y="8178"/>
                    <a:pt x="11123" y="8335"/>
                  </a:cubicBezTo>
                  <a:cubicBezTo>
                    <a:pt x="11450" y="8505"/>
                    <a:pt x="11777" y="8832"/>
                    <a:pt x="11947" y="9159"/>
                  </a:cubicBezTo>
                  <a:lnTo>
                    <a:pt x="12104" y="9159"/>
                  </a:lnTo>
                  <a:lnTo>
                    <a:pt x="13085" y="10141"/>
                  </a:lnTo>
                  <a:cubicBezTo>
                    <a:pt x="19470" y="16683"/>
                    <a:pt x="24704" y="24534"/>
                    <a:pt x="28460" y="33039"/>
                  </a:cubicBezTo>
                  <a:lnTo>
                    <a:pt x="28957" y="33039"/>
                  </a:lnTo>
                  <a:lnTo>
                    <a:pt x="28957" y="32869"/>
                  </a:lnTo>
                  <a:lnTo>
                    <a:pt x="29114" y="32869"/>
                  </a:lnTo>
                  <a:lnTo>
                    <a:pt x="29284" y="32712"/>
                  </a:lnTo>
                  <a:cubicBezTo>
                    <a:pt x="29284" y="32712"/>
                    <a:pt x="29284" y="32542"/>
                    <a:pt x="29441" y="32542"/>
                  </a:cubicBezTo>
                  <a:lnTo>
                    <a:pt x="29441" y="32385"/>
                  </a:lnTo>
                  <a:lnTo>
                    <a:pt x="29611" y="32385"/>
                  </a:lnTo>
                  <a:lnTo>
                    <a:pt x="29611" y="32215"/>
                  </a:lnTo>
                  <a:lnTo>
                    <a:pt x="29611" y="32058"/>
                  </a:lnTo>
                  <a:cubicBezTo>
                    <a:pt x="29768" y="31730"/>
                    <a:pt x="30095" y="31233"/>
                    <a:pt x="30422" y="30906"/>
                  </a:cubicBezTo>
                  <a:cubicBezTo>
                    <a:pt x="30749" y="30579"/>
                    <a:pt x="31076" y="30422"/>
                    <a:pt x="31247" y="30095"/>
                  </a:cubicBezTo>
                  <a:cubicBezTo>
                    <a:pt x="31404" y="29598"/>
                    <a:pt x="31574" y="29113"/>
                    <a:pt x="31076" y="28786"/>
                  </a:cubicBezTo>
                  <a:cubicBezTo>
                    <a:pt x="30265" y="28132"/>
                    <a:pt x="29114" y="27478"/>
                    <a:pt x="28460" y="26497"/>
                  </a:cubicBezTo>
                  <a:cubicBezTo>
                    <a:pt x="28303" y="26326"/>
                    <a:pt x="28132" y="25999"/>
                    <a:pt x="28132" y="25672"/>
                  </a:cubicBezTo>
                  <a:cubicBezTo>
                    <a:pt x="27975" y="25345"/>
                    <a:pt x="28132" y="25018"/>
                    <a:pt x="28460" y="25018"/>
                  </a:cubicBezTo>
                  <a:cubicBezTo>
                    <a:pt x="28547" y="24976"/>
                    <a:pt x="28634" y="24957"/>
                    <a:pt x="28721" y="24957"/>
                  </a:cubicBezTo>
                  <a:cubicBezTo>
                    <a:pt x="28961" y="24957"/>
                    <a:pt x="29201" y="25105"/>
                    <a:pt x="29441" y="25345"/>
                  </a:cubicBezTo>
                  <a:cubicBezTo>
                    <a:pt x="29704" y="25482"/>
                    <a:pt x="29967" y="25720"/>
                    <a:pt x="30318" y="25720"/>
                  </a:cubicBezTo>
                  <a:cubicBezTo>
                    <a:pt x="30404" y="25720"/>
                    <a:pt x="30495" y="25706"/>
                    <a:pt x="30592" y="25672"/>
                  </a:cubicBezTo>
                  <a:cubicBezTo>
                    <a:pt x="30919" y="25515"/>
                    <a:pt x="31076" y="25018"/>
                    <a:pt x="31404" y="24534"/>
                  </a:cubicBezTo>
                  <a:cubicBezTo>
                    <a:pt x="31597" y="24341"/>
                    <a:pt x="31904" y="24262"/>
                    <a:pt x="32226" y="24262"/>
                  </a:cubicBezTo>
                  <a:cubicBezTo>
                    <a:pt x="32449" y="24262"/>
                    <a:pt x="32679" y="24299"/>
                    <a:pt x="32882" y="24364"/>
                  </a:cubicBezTo>
                  <a:cubicBezTo>
                    <a:pt x="33209" y="24691"/>
                    <a:pt x="33693" y="25188"/>
                    <a:pt x="34021" y="26654"/>
                  </a:cubicBezTo>
                  <a:lnTo>
                    <a:pt x="34191" y="26654"/>
                  </a:lnTo>
                  <a:cubicBezTo>
                    <a:pt x="34675" y="28943"/>
                    <a:pt x="36808" y="30906"/>
                    <a:pt x="39097" y="31403"/>
                  </a:cubicBezTo>
                  <a:cubicBezTo>
                    <a:pt x="39667" y="31482"/>
                    <a:pt x="40239" y="31521"/>
                    <a:pt x="40833" y="31521"/>
                  </a:cubicBezTo>
                  <a:cubicBezTo>
                    <a:pt x="41426" y="31521"/>
                    <a:pt x="42041" y="31482"/>
                    <a:pt x="42696" y="31403"/>
                  </a:cubicBezTo>
                  <a:cubicBezTo>
                    <a:pt x="43677" y="31233"/>
                    <a:pt x="44658" y="31233"/>
                    <a:pt x="45797" y="31076"/>
                  </a:cubicBezTo>
                  <a:lnTo>
                    <a:pt x="44331" y="28616"/>
                  </a:lnTo>
                  <a:cubicBezTo>
                    <a:pt x="44161" y="28289"/>
                    <a:pt x="43834" y="27962"/>
                    <a:pt x="43677" y="27635"/>
                  </a:cubicBezTo>
                  <a:lnTo>
                    <a:pt x="42696" y="26169"/>
                  </a:lnTo>
                  <a:cubicBezTo>
                    <a:pt x="42368" y="25842"/>
                    <a:pt x="42041" y="25515"/>
                    <a:pt x="41871" y="25188"/>
                  </a:cubicBezTo>
                  <a:cubicBezTo>
                    <a:pt x="41544" y="24691"/>
                    <a:pt x="41217" y="24207"/>
                    <a:pt x="40890" y="23880"/>
                  </a:cubicBezTo>
                  <a:cubicBezTo>
                    <a:pt x="40563" y="23553"/>
                    <a:pt x="40236" y="23225"/>
                    <a:pt x="39909" y="22728"/>
                  </a:cubicBezTo>
                  <a:lnTo>
                    <a:pt x="39424" y="22244"/>
                  </a:lnTo>
                  <a:cubicBezTo>
                    <a:pt x="38927" y="22244"/>
                    <a:pt x="38443" y="22244"/>
                    <a:pt x="37946" y="22074"/>
                  </a:cubicBezTo>
                  <a:lnTo>
                    <a:pt x="37462" y="22074"/>
                  </a:lnTo>
                  <a:cubicBezTo>
                    <a:pt x="37462" y="21917"/>
                    <a:pt x="37292" y="21917"/>
                    <a:pt x="37292" y="21917"/>
                  </a:cubicBezTo>
                  <a:lnTo>
                    <a:pt x="37135" y="21917"/>
                  </a:lnTo>
                  <a:lnTo>
                    <a:pt x="37135" y="21747"/>
                  </a:lnTo>
                  <a:lnTo>
                    <a:pt x="36808" y="21747"/>
                  </a:lnTo>
                  <a:lnTo>
                    <a:pt x="36808" y="21590"/>
                  </a:lnTo>
                  <a:lnTo>
                    <a:pt x="36637" y="21590"/>
                  </a:lnTo>
                  <a:cubicBezTo>
                    <a:pt x="36637" y="21590"/>
                    <a:pt x="36637" y="21420"/>
                    <a:pt x="36480" y="21420"/>
                  </a:cubicBezTo>
                  <a:cubicBezTo>
                    <a:pt x="35826" y="20765"/>
                    <a:pt x="35826" y="19627"/>
                    <a:pt x="35826" y="18803"/>
                  </a:cubicBezTo>
                  <a:cubicBezTo>
                    <a:pt x="35826" y="18646"/>
                    <a:pt x="35983" y="18646"/>
                    <a:pt x="35983" y="18476"/>
                  </a:cubicBezTo>
                  <a:lnTo>
                    <a:pt x="35983" y="18319"/>
                  </a:lnTo>
                  <a:cubicBezTo>
                    <a:pt x="35329" y="17664"/>
                    <a:pt x="34845" y="17010"/>
                    <a:pt x="34191" y="16513"/>
                  </a:cubicBezTo>
                  <a:cubicBezTo>
                    <a:pt x="34191" y="16513"/>
                    <a:pt x="34021" y="16513"/>
                    <a:pt x="34021" y="16356"/>
                  </a:cubicBezTo>
                  <a:lnTo>
                    <a:pt x="33864" y="16186"/>
                  </a:lnTo>
                  <a:cubicBezTo>
                    <a:pt x="33209" y="15532"/>
                    <a:pt x="32555" y="15048"/>
                    <a:pt x="32058" y="14550"/>
                  </a:cubicBezTo>
                  <a:cubicBezTo>
                    <a:pt x="31731" y="14393"/>
                    <a:pt x="31404" y="14066"/>
                    <a:pt x="31247" y="13896"/>
                  </a:cubicBezTo>
                  <a:cubicBezTo>
                    <a:pt x="30749" y="13412"/>
                    <a:pt x="30265" y="13085"/>
                    <a:pt x="29768" y="12588"/>
                  </a:cubicBezTo>
                  <a:cubicBezTo>
                    <a:pt x="29441" y="12431"/>
                    <a:pt x="29114" y="12260"/>
                    <a:pt x="28787" y="11933"/>
                  </a:cubicBezTo>
                  <a:lnTo>
                    <a:pt x="27321" y="10952"/>
                  </a:lnTo>
                  <a:cubicBezTo>
                    <a:pt x="27151" y="10625"/>
                    <a:pt x="26824" y="10468"/>
                    <a:pt x="26497" y="10298"/>
                  </a:cubicBezTo>
                  <a:cubicBezTo>
                    <a:pt x="26013" y="9814"/>
                    <a:pt x="25359" y="9487"/>
                    <a:pt x="24704" y="9159"/>
                  </a:cubicBezTo>
                  <a:cubicBezTo>
                    <a:pt x="24534" y="8989"/>
                    <a:pt x="24377" y="8832"/>
                    <a:pt x="24050" y="8662"/>
                  </a:cubicBezTo>
                  <a:lnTo>
                    <a:pt x="21590" y="7197"/>
                  </a:lnTo>
                  <a:cubicBezTo>
                    <a:pt x="21433" y="7027"/>
                    <a:pt x="21106" y="6870"/>
                    <a:pt x="20779" y="6700"/>
                  </a:cubicBezTo>
                  <a:cubicBezTo>
                    <a:pt x="20282" y="6372"/>
                    <a:pt x="19628" y="6045"/>
                    <a:pt x="19143" y="5888"/>
                  </a:cubicBezTo>
                  <a:cubicBezTo>
                    <a:pt x="18646" y="5561"/>
                    <a:pt x="18319" y="5391"/>
                    <a:pt x="17992" y="5234"/>
                  </a:cubicBezTo>
                  <a:cubicBezTo>
                    <a:pt x="17508" y="5064"/>
                    <a:pt x="16854" y="4737"/>
                    <a:pt x="16356" y="4580"/>
                  </a:cubicBezTo>
                  <a:cubicBezTo>
                    <a:pt x="16029" y="4410"/>
                    <a:pt x="15702" y="4253"/>
                    <a:pt x="15218" y="4083"/>
                  </a:cubicBezTo>
                  <a:cubicBezTo>
                    <a:pt x="14721" y="3755"/>
                    <a:pt x="14067" y="3598"/>
                    <a:pt x="13582" y="3428"/>
                  </a:cubicBezTo>
                  <a:lnTo>
                    <a:pt x="12601" y="2944"/>
                  </a:lnTo>
                  <a:cubicBezTo>
                    <a:pt x="12104" y="2774"/>
                    <a:pt x="11620" y="2774"/>
                    <a:pt x="11293" y="2617"/>
                  </a:cubicBezTo>
                  <a:cubicBezTo>
                    <a:pt x="10638" y="2290"/>
                    <a:pt x="9984" y="2120"/>
                    <a:pt x="9330" y="1963"/>
                  </a:cubicBezTo>
                  <a:cubicBezTo>
                    <a:pt x="9003" y="1793"/>
                    <a:pt x="8506" y="1793"/>
                    <a:pt x="8022" y="1636"/>
                  </a:cubicBezTo>
                  <a:cubicBezTo>
                    <a:pt x="7367" y="1466"/>
                    <a:pt x="6870" y="1309"/>
                    <a:pt x="6216" y="1139"/>
                  </a:cubicBezTo>
                  <a:cubicBezTo>
                    <a:pt x="5732" y="982"/>
                    <a:pt x="5234" y="982"/>
                    <a:pt x="4750" y="811"/>
                  </a:cubicBezTo>
                  <a:cubicBezTo>
                    <a:pt x="4096" y="654"/>
                    <a:pt x="3442" y="484"/>
                    <a:pt x="2945" y="484"/>
                  </a:cubicBezTo>
                  <a:cubicBezTo>
                    <a:pt x="2461" y="327"/>
                    <a:pt x="1963" y="327"/>
                    <a:pt x="1479" y="157"/>
                  </a:cubicBezTo>
                  <a:cubicBezTo>
                    <a:pt x="982" y="157"/>
                    <a:pt x="498" y="157"/>
                    <a:pt x="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6" name="Google Shape;4166;p20"/>
            <p:cNvSpPr/>
            <p:nvPr/>
          </p:nvSpPr>
          <p:spPr>
            <a:xfrm>
              <a:off x="2301000" y="925050"/>
              <a:ext cx="139050" cy="165800"/>
            </a:xfrm>
            <a:custGeom>
              <a:rect b="b" l="l" r="r" t="t"/>
              <a:pathLst>
                <a:path extrusionOk="0" h="6632" w="5562">
                  <a:moveTo>
                    <a:pt x="3272" y="1"/>
                  </a:moveTo>
                  <a:cubicBezTo>
                    <a:pt x="2618" y="498"/>
                    <a:pt x="2121" y="1152"/>
                    <a:pt x="1637" y="1806"/>
                  </a:cubicBezTo>
                  <a:cubicBezTo>
                    <a:pt x="1139" y="2461"/>
                    <a:pt x="485" y="3115"/>
                    <a:pt x="158" y="4096"/>
                  </a:cubicBezTo>
                  <a:cubicBezTo>
                    <a:pt x="1" y="4907"/>
                    <a:pt x="328" y="6059"/>
                    <a:pt x="982" y="6386"/>
                  </a:cubicBezTo>
                  <a:cubicBezTo>
                    <a:pt x="1278" y="6563"/>
                    <a:pt x="1576" y="6631"/>
                    <a:pt x="1875" y="6631"/>
                  </a:cubicBezTo>
                  <a:cubicBezTo>
                    <a:pt x="2394" y="6631"/>
                    <a:pt x="2914" y="6424"/>
                    <a:pt x="3429" y="6216"/>
                  </a:cubicBezTo>
                  <a:cubicBezTo>
                    <a:pt x="4083" y="5889"/>
                    <a:pt x="4738" y="5405"/>
                    <a:pt x="5562" y="5235"/>
                  </a:cubicBezTo>
                  <a:cubicBezTo>
                    <a:pt x="5065" y="3272"/>
                    <a:pt x="4410" y="1479"/>
                    <a:pt x="3272" y="1"/>
                  </a:cubicBezTo>
                  <a:close/>
                </a:path>
              </a:pathLst>
            </a:custGeom>
            <a:solidFill>
              <a:srgbClr val="E94F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7" name="Google Shape;4167;p20"/>
            <p:cNvSpPr/>
            <p:nvPr/>
          </p:nvSpPr>
          <p:spPr>
            <a:xfrm>
              <a:off x="2304925" y="925050"/>
              <a:ext cx="135125" cy="167850"/>
            </a:xfrm>
            <a:custGeom>
              <a:rect b="b" l="l" r="r" t="t"/>
              <a:pathLst>
                <a:path extrusionOk="0" h="6714" w="5405">
                  <a:moveTo>
                    <a:pt x="3115" y="1"/>
                  </a:moveTo>
                  <a:cubicBezTo>
                    <a:pt x="2461" y="498"/>
                    <a:pt x="1964" y="1152"/>
                    <a:pt x="1480" y="1806"/>
                  </a:cubicBezTo>
                  <a:cubicBezTo>
                    <a:pt x="982" y="2461"/>
                    <a:pt x="328" y="3115"/>
                    <a:pt x="1" y="4096"/>
                  </a:cubicBezTo>
                  <a:lnTo>
                    <a:pt x="1" y="4750"/>
                  </a:lnTo>
                  <a:cubicBezTo>
                    <a:pt x="1" y="5405"/>
                    <a:pt x="328" y="6059"/>
                    <a:pt x="825" y="6386"/>
                  </a:cubicBezTo>
                  <a:lnTo>
                    <a:pt x="982" y="6543"/>
                  </a:lnTo>
                  <a:cubicBezTo>
                    <a:pt x="1152" y="6543"/>
                    <a:pt x="1480" y="6713"/>
                    <a:pt x="1807" y="6713"/>
                  </a:cubicBezTo>
                  <a:cubicBezTo>
                    <a:pt x="2291" y="6713"/>
                    <a:pt x="2788" y="6543"/>
                    <a:pt x="3272" y="6216"/>
                  </a:cubicBezTo>
                  <a:cubicBezTo>
                    <a:pt x="3926" y="5889"/>
                    <a:pt x="4581" y="5405"/>
                    <a:pt x="5405" y="5235"/>
                  </a:cubicBezTo>
                  <a:cubicBezTo>
                    <a:pt x="4908" y="3272"/>
                    <a:pt x="4253" y="1479"/>
                    <a:pt x="3115" y="1"/>
                  </a:cubicBezTo>
                  <a:close/>
                </a:path>
              </a:pathLst>
            </a:custGeom>
            <a:solidFill>
              <a:srgbClr val="EB61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8" name="Google Shape;4168;p20"/>
            <p:cNvSpPr/>
            <p:nvPr/>
          </p:nvSpPr>
          <p:spPr>
            <a:xfrm>
              <a:off x="1454450" y="1145850"/>
              <a:ext cx="993775" cy="931775"/>
            </a:xfrm>
            <a:custGeom>
              <a:rect b="b" l="l" r="r" t="t"/>
              <a:pathLst>
                <a:path extrusionOk="0" h="37271" w="39751">
                  <a:moveTo>
                    <a:pt x="39751" y="1"/>
                  </a:moveTo>
                  <a:lnTo>
                    <a:pt x="39751" y="1"/>
                  </a:lnTo>
                  <a:cubicBezTo>
                    <a:pt x="37945" y="1636"/>
                    <a:pt x="35826" y="2788"/>
                    <a:pt x="33693" y="3769"/>
                  </a:cubicBezTo>
                  <a:cubicBezTo>
                    <a:pt x="31900" y="4423"/>
                    <a:pt x="31246" y="4580"/>
                    <a:pt x="29767" y="4751"/>
                  </a:cubicBezTo>
                  <a:cubicBezTo>
                    <a:pt x="27805" y="4908"/>
                    <a:pt x="26012" y="6386"/>
                    <a:pt x="24534" y="7695"/>
                  </a:cubicBezTo>
                  <a:cubicBezTo>
                    <a:pt x="21760" y="10141"/>
                    <a:pt x="18973" y="12758"/>
                    <a:pt x="16356" y="15218"/>
                  </a:cubicBezTo>
                  <a:cubicBezTo>
                    <a:pt x="14720" y="16684"/>
                    <a:pt x="12928" y="18162"/>
                    <a:pt x="12103" y="20282"/>
                  </a:cubicBezTo>
                  <a:cubicBezTo>
                    <a:pt x="11619" y="21433"/>
                    <a:pt x="11449" y="22742"/>
                    <a:pt x="11122" y="24050"/>
                  </a:cubicBezTo>
                  <a:cubicBezTo>
                    <a:pt x="10638" y="25189"/>
                    <a:pt x="10141" y="26340"/>
                    <a:pt x="9002" y="26994"/>
                  </a:cubicBezTo>
                  <a:cubicBezTo>
                    <a:pt x="7040" y="28303"/>
                    <a:pt x="4907" y="29441"/>
                    <a:pt x="3271" y="30920"/>
                  </a:cubicBezTo>
                  <a:cubicBezTo>
                    <a:pt x="1806" y="32385"/>
                    <a:pt x="497" y="34021"/>
                    <a:pt x="0" y="35826"/>
                  </a:cubicBezTo>
                  <a:cubicBezTo>
                    <a:pt x="1767" y="36803"/>
                    <a:pt x="3818" y="37270"/>
                    <a:pt x="6046" y="37270"/>
                  </a:cubicBezTo>
                  <a:cubicBezTo>
                    <a:pt x="13521" y="37270"/>
                    <a:pt x="22993" y="32010"/>
                    <a:pt x="30422" y="23069"/>
                  </a:cubicBezTo>
                  <a:cubicBezTo>
                    <a:pt x="36480" y="15375"/>
                    <a:pt x="39751" y="6870"/>
                    <a:pt x="39751" y="1"/>
                  </a:cubicBezTo>
                  <a:close/>
                </a:path>
              </a:pathLst>
            </a:custGeom>
            <a:solidFill>
              <a:srgbClr val="E94F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9" name="Google Shape;4169;p20"/>
            <p:cNvSpPr/>
            <p:nvPr/>
          </p:nvSpPr>
          <p:spPr>
            <a:xfrm>
              <a:off x="1454450" y="1145850"/>
              <a:ext cx="993775" cy="932300"/>
            </a:xfrm>
            <a:custGeom>
              <a:rect b="b" l="l" r="r" t="t"/>
              <a:pathLst>
                <a:path extrusionOk="0" h="37292" w="39751">
                  <a:moveTo>
                    <a:pt x="39751" y="1"/>
                  </a:moveTo>
                  <a:cubicBezTo>
                    <a:pt x="37945" y="1636"/>
                    <a:pt x="35826" y="2788"/>
                    <a:pt x="33693" y="3769"/>
                  </a:cubicBezTo>
                  <a:cubicBezTo>
                    <a:pt x="31900" y="4423"/>
                    <a:pt x="31246" y="4580"/>
                    <a:pt x="29767" y="4751"/>
                  </a:cubicBezTo>
                  <a:cubicBezTo>
                    <a:pt x="27805" y="4908"/>
                    <a:pt x="26012" y="6386"/>
                    <a:pt x="24534" y="7695"/>
                  </a:cubicBezTo>
                  <a:cubicBezTo>
                    <a:pt x="21760" y="10141"/>
                    <a:pt x="18973" y="12758"/>
                    <a:pt x="16356" y="15218"/>
                  </a:cubicBezTo>
                  <a:cubicBezTo>
                    <a:pt x="14720" y="16684"/>
                    <a:pt x="12928" y="18162"/>
                    <a:pt x="12103" y="20282"/>
                  </a:cubicBezTo>
                  <a:cubicBezTo>
                    <a:pt x="11619" y="21433"/>
                    <a:pt x="11449" y="22742"/>
                    <a:pt x="11122" y="24050"/>
                  </a:cubicBezTo>
                  <a:cubicBezTo>
                    <a:pt x="10638" y="25189"/>
                    <a:pt x="10141" y="26340"/>
                    <a:pt x="9002" y="26994"/>
                  </a:cubicBezTo>
                  <a:cubicBezTo>
                    <a:pt x="7040" y="28303"/>
                    <a:pt x="4907" y="29441"/>
                    <a:pt x="3271" y="30920"/>
                  </a:cubicBezTo>
                  <a:cubicBezTo>
                    <a:pt x="1806" y="32385"/>
                    <a:pt x="497" y="34021"/>
                    <a:pt x="0" y="35826"/>
                  </a:cubicBezTo>
                  <a:cubicBezTo>
                    <a:pt x="1806" y="36808"/>
                    <a:pt x="3768" y="37292"/>
                    <a:pt x="6058" y="37292"/>
                  </a:cubicBezTo>
                  <a:cubicBezTo>
                    <a:pt x="13582" y="37292"/>
                    <a:pt x="23068" y="32058"/>
                    <a:pt x="30422" y="23069"/>
                  </a:cubicBezTo>
                  <a:cubicBezTo>
                    <a:pt x="36480" y="15375"/>
                    <a:pt x="39751" y="7040"/>
                    <a:pt x="39751" y="171"/>
                  </a:cubicBezTo>
                  <a:lnTo>
                    <a:pt x="39751" y="1"/>
                  </a:lnTo>
                  <a:close/>
                </a:path>
              </a:pathLst>
            </a:custGeom>
            <a:solidFill>
              <a:srgbClr val="EB616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0" name="Google Shape;4170;p20"/>
            <p:cNvSpPr/>
            <p:nvPr/>
          </p:nvSpPr>
          <p:spPr>
            <a:xfrm>
              <a:off x="1225450" y="813875"/>
              <a:ext cx="1222775" cy="1227650"/>
            </a:xfrm>
            <a:custGeom>
              <a:rect b="b" l="l" r="r" t="t"/>
              <a:pathLst>
                <a:path extrusionOk="0" h="49106" w="48911">
                  <a:moveTo>
                    <a:pt x="36819" y="0"/>
                  </a:moveTo>
                  <a:cubicBezTo>
                    <a:pt x="29257" y="0"/>
                    <a:pt x="19740" y="5303"/>
                    <a:pt x="12431" y="14261"/>
                  </a:cubicBezTo>
                  <a:cubicBezTo>
                    <a:pt x="2291" y="26862"/>
                    <a:pt x="1" y="42066"/>
                    <a:pt x="7525" y="48124"/>
                  </a:cubicBezTo>
                  <a:cubicBezTo>
                    <a:pt x="8022" y="48451"/>
                    <a:pt x="8506" y="48935"/>
                    <a:pt x="9160" y="49105"/>
                  </a:cubicBezTo>
                  <a:cubicBezTo>
                    <a:pt x="9657" y="47300"/>
                    <a:pt x="10966" y="45664"/>
                    <a:pt x="12431" y="44199"/>
                  </a:cubicBezTo>
                  <a:cubicBezTo>
                    <a:pt x="14067" y="42720"/>
                    <a:pt x="16200" y="41582"/>
                    <a:pt x="18162" y="40273"/>
                  </a:cubicBezTo>
                  <a:cubicBezTo>
                    <a:pt x="19301" y="39619"/>
                    <a:pt x="19798" y="38468"/>
                    <a:pt x="20282" y="37329"/>
                  </a:cubicBezTo>
                  <a:cubicBezTo>
                    <a:pt x="20609" y="36021"/>
                    <a:pt x="20779" y="34712"/>
                    <a:pt x="21263" y="33561"/>
                  </a:cubicBezTo>
                  <a:cubicBezTo>
                    <a:pt x="22088" y="31441"/>
                    <a:pt x="23880" y="29963"/>
                    <a:pt x="25516" y="28497"/>
                  </a:cubicBezTo>
                  <a:cubicBezTo>
                    <a:pt x="28133" y="26037"/>
                    <a:pt x="30920" y="23420"/>
                    <a:pt x="33694" y="20974"/>
                  </a:cubicBezTo>
                  <a:cubicBezTo>
                    <a:pt x="35172" y="19665"/>
                    <a:pt x="36965" y="18187"/>
                    <a:pt x="38927" y="18030"/>
                  </a:cubicBezTo>
                  <a:cubicBezTo>
                    <a:pt x="40406" y="17859"/>
                    <a:pt x="41060" y="17702"/>
                    <a:pt x="42853" y="17048"/>
                  </a:cubicBezTo>
                  <a:cubicBezTo>
                    <a:pt x="44986" y="16067"/>
                    <a:pt x="47105" y="14915"/>
                    <a:pt x="48911" y="13280"/>
                  </a:cubicBezTo>
                  <a:cubicBezTo>
                    <a:pt x="48911" y="12141"/>
                    <a:pt x="48741" y="10833"/>
                    <a:pt x="48584" y="9682"/>
                  </a:cubicBezTo>
                  <a:cubicBezTo>
                    <a:pt x="47760" y="9852"/>
                    <a:pt x="47105" y="10336"/>
                    <a:pt x="46451" y="10663"/>
                  </a:cubicBezTo>
                  <a:cubicBezTo>
                    <a:pt x="45936" y="10871"/>
                    <a:pt x="45416" y="11078"/>
                    <a:pt x="44897" y="11078"/>
                  </a:cubicBezTo>
                  <a:cubicBezTo>
                    <a:pt x="44598" y="11078"/>
                    <a:pt x="44300" y="11010"/>
                    <a:pt x="44004" y="10833"/>
                  </a:cubicBezTo>
                  <a:cubicBezTo>
                    <a:pt x="43350" y="10506"/>
                    <a:pt x="43023" y="9354"/>
                    <a:pt x="43180" y="8543"/>
                  </a:cubicBezTo>
                  <a:cubicBezTo>
                    <a:pt x="43507" y="7562"/>
                    <a:pt x="44161" y="6908"/>
                    <a:pt x="44659" y="6253"/>
                  </a:cubicBezTo>
                  <a:cubicBezTo>
                    <a:pt x="45143" y="5599"/>
                    <a:pt x="45640" y="4945"/>
                    <a:pt x="46294" y="4448"/>
                  </a:cubicBezTo>
                  <a:cubicBezTo>
                    <a:pt x="45797" y="3793"/>
                    <a:pt x="45143" y="3139"/>
                    <a:pt x="44488" y="2485"/>
                  </a:cubicBezTo>
                  <a:cubicBezTo>
                    <a:pt x="42387" y="797"/>
                    <a:pt x="39750" y="0"/>
                    <a:pt x="36819" y="0"/>
                  </a:cubicBezTo>
                  <a:close/>
                </a:path>
              </a:pathLst>
            </a:custGeom>
            <a:solidFill>
              <a:srgbClr val="D842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1" name="Google Shape;4171;p20"/>
            <p:cNvSpPr/>
            <p:nvPr/>
          </p:nvSpPr>
          <p:spPr>
            <a:xfrm>
              <a:off x="1303325" y="814825"/>
              <a:ext cx="1144900" cy="1226700"/>
            </a:xfrm>
            <a:custGeom>
              <a:rect b="b" l="l" r="r" t="t"/>
              <a:pathLst>
                <a:path extrusionOk="0" h="49068" w="45796">
                  <a:moveTo>
                    <a:pt x="33693" y="0"/>
                  </a:moveTo>
                  <a:cubicBezTo>
                    <a:pt x="26169" y="0"/>
                    <a:pt x="16840" y="5234"/>
                    <a:pt x="9486" y="14066"/>
                  </a:cubicBezTo>
                  <a:lnTo>
                    <a:pt x="9486" y="14223"/>
                  </a:lnTo>
                  <a:lnTo>
                    <a:pt x="9316" y="14223"/>
                  </a:lnTo>
                  <a:cubicBezTo>
                    <a:pt x="3271" y="21917"/>
                    <a:pt x="0" y="30252"/>
                    <a:pt x="0" y="37121"/>
                  </a:cubicBezTo>
                  <a:cubicBezTo>
                    <a:pt x="0" y="41701"/>
                    <a:pt x="1465" y="45626"/>
                    <a:pt x="4410" y="48086"/>
                  </a:cubicBezTo>
                  <a:cubicBezTo>
                    <a:pt x="4907" y="48413"/>
                    <a:pt x="5391" y="48897"/>
                    <a:pt x="6045" y="49067"/>
                  </a:cubicBezTo>
                  <a:cubicBezTo>
                    <a:pt x="6542" y="47262"/>
                    <a:pt x="7851" y="45626"/>
                    <a:pt x="9316" y="44161"/>
                  </a:cubicBezTo>
                  <a:cubicBezTo>
                    <a:pt x="10952" y="42682"/>
                    <a:pt x="13085" y="41544"/>
                    <a:pt x="15047" y="40235"/>
                  </a:cubicBezTo>
                  <a:cubicBezTo>
                    <a:pt x="16186" y="39581"/>
                    <a:pt x="16683" y="38430"/>
                    <a:pt x="17167" y="37291"/>
                  </a:cubicBezTo>
                  <a:cubicBezTo>
                    <a:pt x="17494" y="35983"/>
                    <a:pt x="17664" y="34674"/>
                    <a:pt x="18148" y="33523"/>
                  </a:cubicBezTo>
                  <a:cubicBezTo>
                    <a:pt x="18973" y="31403"/>
                    <a:pt x="20765" y="29925"/>
                    <a:pt x="22401" y="28459"/>
                  </a:cubicBezTo>
                  <a:cubicBezTo>
                    <a:pt x="25018" y="25999"/>
                    <a:pt x="27805" y="23382"/>
                    <a:pt x="30579" y="20936"/>
                  </a:cubicBezTo>
                  <a:cubicBezTo>
                    <a:pt x="32057" y="19627"/>
                    <a:pt x="33850" y="18149"/>
                    <a:pt x="35812" y="17992"/>
                  </a:cubicBezTo>
                  <a:cubicBezTo>
                    <a:pt x="37291" y="17821"/>
                    <a:pt x="37945" y="17664"/>
                    <a:pt x="39738" y="17010"/>
                  </a:cubicBezTo>
                  <a:cubicBezTo>
                    <a:pt x="41871" y="16029"/>
                    <a:pt x="43990" y="14877"/>
                    <a:pt x="45796" y="13242"/>
                  </a:cubicBezTo>
                  <a:cubicBezTo>
                    <a:pt x="45796" y="12103"/>
                    <a:pt x="45626" y="10795"/>
                    <a:pt x="45469" y="9644"/>
                  </a:cubicBezTo>
                  <a:cubicBezTo>
                    <a:pt x="44645" y="9814"/>
                    <a:pt x="43990" y="10298"/>
                    <a:pt x="43336" y="10625"/>
                  </a:cubicBezTo>
                  <a:cubicBezTo>
                    <a:pt x="42852" y="10952"/>
                    <a:pt x="42355" y="11122"/>
                    <a:pt x="41871" y="11122"/>
                  </a:cubicBezTo>
                  <a:cubicBezTo>
                    <a:pt x="41544" y="11122"/>
                    <a:pt x="41216" y="10952"/>
                    <a:pt x="41046" y="10952"/>
                  </a:cubicBezTo>
                  <a:lnTo>
                    <a:pt x="40889" y="10795"/>
                  </a:lnTo>
                  <a:cubicBezTo>
                    <a:pt x="40392" y="10468"/>
                    <a:pt x="40065" y="9814"/>
                    <a:pt x="40065" y="9159"/>
                  </a:cubicBezTo>
                  <a:lnTo>
                    <a:pt x="40065" y="8505"/>
                  </a:lnTo>
                  <a:cubicBezTo>
                    <a:pt x="40392" y="7524"/>
                    <a:pt x="41046" y="6870"/>
                    <a:pt x="41544" y="6215"/>
                  </a:cubicBezTo>
                  <a:cubicBezTo>
                    <a:pt x="42028" y="5561"/>
                    <a:pt x="42525" y="4907"/>
                    <a:pt x="43179" y="4410"/>
                  </a:cubicBezTo>
                  <a:cubicBezTo>
                    <a:pt x="42682" y="3755"/>
                    <a:pt x="42028" y="3101"/>
                    <a:pt x="41373" y="2447"/>
                  </a:cubicBezTo>
                  <a:lnTo>
                    <a:pt x="41216" y="2447"/>
                  </a:lnTo>
                  <a:cubicBezTo>
                    <a:pt x="39254" y="811"/>
                    <a:pt x="36637" y="0"/>
                    <a:pt x="33693"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2" name="Google Shape;4172;p20"/>
            <p:cNvSpPr/>
            <p:nvPr/>
          </p:nvSpPr>
          <p:spPr>
            <a:xfrm>
              <a:off x="3257825" y="2822325"/>
              <a:ext cx="2465475" cy="2412500"/>
            </a:xfrm>
            <a:custGeom>
              <a:rect b="b" l="l" r="r" t="t"/>
              <a:pathLst>
                <a:path extrusionOk="0" h="96500" w="98619">
                  <a:moveTo>
                    <a:pt x="86842" y="0"/>
                  </a:moveTo>
                  <a:cubicBezTo>
                    <a:pt x="70814" y="27151"/>
                    <a:pt x="40235" y="52666"/>
                    <a:pt x="1636" y="81452"/>
                  </a:cubicBezTo>
                  <a:cubicBezTo>
                    <a:pt x="1636" y="82276"/>
                    <a:pt x="1793" y="83258"/>
                    <a:pt x="1963" y="84069"/>
                  </a:cubicBezTo>
                  <a:cubicBezTo>
                    <a:pt x="2120" y="84239"/>
                    <a:pt x="2120" y="84239"/>
                    <a:pt x="2120" y="84396"/>
                  </a:cubicBezTo>
                  <a:lnTo>
                    <a:pt x="2120" y="84566"/>
                  </a:lnTo>
                  <a:lnTo>
                    <a:pt x="2120" y="84893"/>
                  </a:lnTo>
                  <a:lnTo>
                    <a:pt x="2120" y="85050"/>
                  </a:lnTo>
                  <a:lnTo>
                    <a:pt x="2120" y="85548"/>
                  </a:lnTo>
                  <a:cubicBezTo>
                    <a:pt x="2290" y="87340"/>
                    <a:pt x="1466" y="88976"/>
                    <a:pt x="654" y="90781"/>
                  </a:cubicBezTo>
                  <a:cubicBezTo>
                    <a:pt x="484" y="91109"/>
                    <a:pt x="157" y="91593"/>
                    <a:pt x="0" y="92090"/>
                  </a:cubicBezTo>
                  <a:cubicBezTo>
                    <a:pt x="1793" y="93555"/>
                    <a:pt x="3756" y="95034"/>
                    <a:pt x="5718" y="96499"/>
                  </a:cubicBezTo>
                  <a:cubicBezTo>
                    <a:pt x="46280" y="66732"/>
                    <a:pt x="79319" y="41060"/>
                    <a:pt x="98619" y="14236"/>
                  </a:cubicBezTo>
                  <a:cubicBezTo>
                    <a:pt x="98619" y="14066"/>
                    <a:pt x="98462" y="13909"/>
                    <a:pt x="98291" y="13739"/>
                  </a:cubicBezTo>
                  <a:cubicBezTo>
                    <a:pt x="97480" y="12601"/>
                    <a:pt x="97480" y="11292"/>
                    <a:pt x="97637" y="9984"/>
                  </a:cubicBezTo>
                  <a:cubicBezTo>
                    <a:pt x="97807" y="8676"/>
                    <a:pt x="98134" y="7367"/>
                    <a:pt x="97964" y="6059"/>
                  </a:cubicBezTo>
                  <a:cubicBezTo>
                    <a:pt x="97807" y="4750"/>
                    <a:pt x="97153" y="3442"/>
                    <a:pt x="96002" y="2787"/>
                  </a:cubicBezTo>
                  <a:cubicBezTo>
                    <a:pt x="95656" y="2648"/>
                    <a:pt x="95308" y="2597"/>
                    <a:pt x="94959" y="2597"/>
                  </a:cubicBezTo>
                  <a:cubicBezTo>
                    <a:pt x="94490" y="2597"/>
                    <a:pt x="94020" y="2690"/>
                    <a:pt x="93555" y="2787"/>
                  </a:cubicBezTo>
                  <a:cubicBezTo>
                    <a:pt x="92574" y="2944"/>
                    <a:pt x="91749" y="3115"/>
                    <a:pt x="90938" y="3115"/>
                  </a:cubicBezTo>
                  <a:cubicBezTo>
                    <a:pt x="90114" y="3115"/>
                    <a:pt x="89459" y="2617"/>
                    <a:pt x="88975" y="1963"/>
                  </a:cubicBezTo>
                  <a:cubicBezTo>
                    <a:pt x="88975" y="1806"/>
                    <a:pt x="88805" y="1806"/>
                    <a:pt x="88805" y="1636"/>
                  </a:cubicBezTo>
                  <a:cubicBezTo>
                    <a:pt x="88648" y="1479"/>
                    <a:pt x="88648" y="1479"/>
                    <a:pt x="88648" y="1309"/>
                  </a:cubicBezTo>
                  <a:lnTo>
                    <a:pt x="88478" y="1309"/>
                  </a:lnTo>
                  <a:cubicBezTo>
                    <a:pt x="88478" y="1309"/>
                    <a:pt x="88478" y="1152"/>
                    <a:pt x="88321" y="1152"/>
                  </a:cubicBezTo>
                  <a:cubicBezTo>
                    <a:pt x="87824" y="655"/>
                    <a:pt x="87340" y="328"/>
                    <a:pt x="868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73" name="Google Shape;4173;p20"/>
          <p:cNvSpPr/>
          <p:nvPr/>
        </p:nvSpPr>
        <p:spPr>
          <a:xfrm>
            <a:off x="4636228" y="1646900"/>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4" name="Google Shape;4174;p20"/>
          <p:cNvSpPr txBox="1"/>
          <p:nvPr>
            <p:ph type="title"/>
          </p:nvPr>
        </p:nvSpPr>
        <p:spPr>
          <a:xfrm>
            <a:off x="713225" y="539500"/>
            <a:ext cx="7717500" cy="47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Summary</a:t>
            </a:r>
            <a:endParaRPr/>
          </a:p>
        </p:txBody>
      </p:sp>
      <p:sp>
        <p:nvSpPr>
          <p:cNvPr id="4175" name="Google Shape;4175;p20"/>
          <p:cNvSpPr/>
          <p:nvPr/>
        </p:nvSpPr>
        <p:spPr>
          <a:xfrm>
            <a:off x="4636228" y="2713700"/>
            <a:ext cx="814444" cy="634380"/>
          </a:xfrm>
          <a:custGeom>
            <a:rect b="b" l="l" r="r" t="t"/>
            <a:pathLst>
              <a:path extrusionOk="0" h="42712" w="62195">
                <a:moveTo>
                  <a:pt x="44566" y="1"/>
                </a:moveTo>
                <a:cubicBezTo>
                  <a:pt x="27424" y="1"/>
                  <a:pt x="0" y="16215"/>
                  <a:pt x="0" y="27150"/>
                </a:cubicBezTo>
                <a:cubicBezTo>
                  <a:pt x="0" y="38089"/>
                  <a:pt x="13930" y="42712"/>
                  <a:pt x="31072" y="42712"/>
                </a:cubicBezTo>
                <a:cubicBezTo>
                  <a:pt x="48266" y="42712"/>
                  <a:pt x="62195" y="38089"/>
                  <a:pt x="62195" y="27150"/>
                </a:cubicBezTo>
                <a:cubicBezTo>
                  <a:pt x="62195" y="16215"/>
                  <a:pt x="61760" y="1"/>
                  <a:pt x="4456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76" name="Google Shape;4176;p20"/>
          <p:cNvCxnSpPr/>
          <p:nvPr/>
        </p:nvCxnSpPr>
        <p:spPr>
          <a:xfrm rot="10800000">
            <a:off x="2968818" y="2038350"/>
            <a:ext cx="1610100" cy="0"/>
          </a:xfrm>
          <a:prstGeom prst="straightConnector1">
            <a:avLst/>
          </a:prstGeom>
          <a:noFill/>
          <a:ln cap="flat" cmpd="sng" w="19050">
            <a:solidFill>
              <a:schemeClr val="lt2"/>
            </a:solidFill>
            <a:prstDash val="solid"/>
            <a:round/>
            <a:headEnd len="med" w="med" type="oval"/>
            <a:tailEnd len="med" w="med" type="oval"/>
          </a:ln>
        </p:spPr>
      </p:cxnSp>
      <p:cxnSp>
        <p:nvCxnSpPr>
          <p:cNvPr id="4177" name="Google Shape;4177;p20"/>
          <p:cNvCxnSpPr/>
          <p:nvPr/>
        </p:nvCxnSpPr>
        <p:spPr>
          <a:xfrm rot="10800000">
            <a:off x="2717718" y="3105150"/>
            <a:ext cx="1861200" cy="0"/>
          </a:xfrm>
          <a:prstGeom prst="straightConnector1">
            <a:avLst/>
          </a:prstGeom>
          <a:noFill/>
          <a:ln cap="flat" cmpd="sng" w="19050">
            <a:solidFill>
              <a:schemeClr val="lt2"/>
            </a:solidFill>
            <a:prstDash val="solid"/>
            <a:round/>
            <a:headEnd len="med" w="med" type="oval"/>
            <a:tailEnd len="med" w="med" type="oval"/>
          </a:ln>
        </p:spPr>
      </p:cxnSp>
      <p:sp>
        <p:nvSpPr>
          <p:cNvPr id="4178" name="Google Shape;4178;p20"/>
          <p:cNvSpPr txBox="1"/>
          <p:nvPr>
            <p:ph idx="1" type="subTitle"/>
          </p:nvPr>
        </p:nvSpPr>
        <p:spPr>
          <a:xfrm>
            <a:off x="5505450" y="1704600"/>
            <a:ext cx="2751300" cy="5190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lang="en"/>
              <a:t>Fairness is crucial because the ADS should be equally accurate for both men and women.</a:t>
            </a:r>
            <a:endParaRPr/>
          </a:p>
        </p:txBody>
      </p:sp>
      <p:sp>
        <p:nvSpPr>
          <p:cNvPr id="4179" name="Google Shape;4179;p20"/>
          <p:cNvSpPr txBox="1"/>
          <p:nvPr>
            <p:ph idx="2" type="subTitle"/>
          </p:nvPr>
        </p:nvSpPr>
        <p:spPr>
          <a:xfrm>
            <a:off x="5505450" y="2770340"/>
            <a:ext cx="2751300" cy="521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lang="en"/>
              <a:t>The ADS </a:t>
            </a:r>
            <a:r>
              <a:rPr lang="en"/>
              <a:t>tool should only be used by medical professions in conjunction with in-person health checkups.  </a:t>
            </a:r>
            <a:endParaRPr/>
          </a:p>
          <a:p>
            <a:pPr indent="0" lvl="0" marL="0" rtl="0" algn="l">
              <a:lnSpc>
                <a:spcPct val="100000"/>
              </a:lnSpc>
              <a:spcBef>
                <a:spcPts val="0"/>
              </a:spcBef>
              <a:spcAft>
                <a:spcPts val="0"/>
              </a:spcAft>
              <a:buSzPts val="1800"/>
              <a:buNone/>
            </a:pPr>
            <a:r>
              <a:t/>
            </a:r>
            <a:endParaRPr/>
          </a:p>
        </p:txBody>
      </p:sp>
      <p:sp>
        <p:nvSpPr>
          <p:cNvPr id="4180" name="Google Shape;4180;p20"/>
          <p:cNvSpPr txBox="1"/>
          <p:nvPr>
            <p:ph idx="3" type="subTitle"/>
          </p:nvPr>
        </p:nvSpPr>
        <p:spPr>
          <a:xfrm>
            <a:off x="5505450" y="3837140"/>
            <a:ext cx="2751300" cy="521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800"/>
              <a:buNone/>
            </a:pPr>
            <a:r>
              <a:rPr lang="en"/>
              <a:t>C</a:t>
            </a:r>
            <a:r>
              <a:rPr lang="en"/>
              <a:t>ollect more data from female patients. Deal with imbalanced dataset issue using synthetic data to reduce </a:t>
            </a:r>
            <a:r>
              <a:rPr lang="en"/>
              <a:t>algorithmic</a:t>
            </a:r>
            <a:r>
              <a:rPr lang="en"/>
              <a:t> biases.</a:t>
            </a:r>
            <a:endParaRPr/>
          </a:p>
        </p:txBody>
      </p:sp>
      <p:sp>
        <p:nvSpPr>
          <p:cNvPr id="4181" name="Google Shape;4181;p20"/>
          <p:cNvSpPr txBox="1"/>
          <p:nvPr>
            <p:ph idx="4" type="title"/>
          </p:nvPr>
        </p:nvSpPr>
        <p:spPr>
          <a:xfrm>
            <a:off x="4630931" y="1741040"/>
            <a:ext cx="927000" cy="446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1</a:t>
            </a:r>
            <a:endParaRPr/>
          </a:p>
        </p:txBody>
      </p:sp>
      <p:sp>
        <p:nvSpPr>
          <p:cNvPr id="4182" name="Google Shape;4182;p20"/>
          <p:cNvSpPr txBox="1"/>
          <p:nvPr>
            <p:ph idx="5" type="title"/>
          </p:nvPr>
        </p:nvSpPr>
        <p:spPr>
          <a:xfrm>
            <a:off x="4630931" y="2807840"/>
            <a:ext cx="927000" cy="446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2</a:t>
            </a:r>
            <a:endParaRPr/>
          </a:p>
        </p:txBody>
      </p:sp>
      <p:sp>
        <p:nvSpPr>
          <p:cNvPr id="4183" name="Google Shape;4183;p20"/>
          <p:cNvSpPr txBox="1"/>
          <p:nvPr>
            <p:ph idx="6" type="title"/>
          </p:nvPr>
        </p:nvSpPr>
        <p:spPr>
          <a:xfrm>
            <a:off x="4630931" y="3874640"/>
            <a:ext cx="927000" cy="446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3</a:t>
            </a:r>
            <a:endParaRPr/>
          </a:p>
        </p:txBody>
      </p:sp>
      <p:grpSp>
        <p:nvGrpSpPr>
          <p:cNvPr id="4184" name="Google Shape;4184;p20"/>
          <p:cNvGrpSpPr/>
          <p:nvPr/>
        </p:nvGrpSpPr>
        <p:grpSpPr>
          <a:xfrm>
            <a:off x="2038294" y="2671650"/>
            <a:ext cx="2540855" cy="1500300"/>
            <a:chOff x="1885800" y="2671650"/>
            <a:chExt cx="2991000" cy="1500300"/>
          </a:xfrm>
        </p:grpSpPr>
        <p:cxnSp>
          <p:nvCxnSpPr>
            <p:cNvPr id="4185" name="Google Shape;4185;p20"/>
            <p:cNvCxnSpPr/>
            <p:nvPr/>
          </p:nvCxnSpPr>
          <p:spPr>
            <a:xfrm rot="10800000">
              <a:off x="1885800" y="4171950"/>
              <a:ext cx="2991000" cy="0"/>
            </a:xfrm>
            <a:prstGeom prst="straightConnector1">
              <a:avLst/>
            </a:prstGeom>
            <a:noFill/>
            <a:ln cap="flat" cmpd="sng" w="19050">
              <a:solidFill>
                <a:schemeClr val="lt2"/>
              </a:solidFill>
              <a:prstDash val="solid"/>
              <a:round/>
              <a:headEnd len="med" w="med" type="oval"/>
              <a:tailEnd len="sm" w="sm" type="none"/>
            </a:ln>
          </p:spPr>
        </p:cxnSp>
        <p:cxnSp>
          <p:nvCxnSpPr>
            <p:cNvPr id="4186" name="Google Shape;4186;p20"/>
            <p:cNvCxnSpPr/>
            <p:nvPr/>
          </p:nvCxnSpPr>
          <p:spPr>
            <a:xfrm rot="10800000">
              <a:off x="1885800" y="2671650"/>
              <a:ext cx="0" cy="1500300"/>
            </a:xfrm>
            <a:prstGeom prst="straightConnector1">
              <a:avLst/>
            </a:prstGeom>
            <a:noFill/>
            <a:ln cap="flat" cmpd="sng" w="19050">
              <a:solidFill>
                <a:schemeClr val="lt2"/>
              </a:solidFill>
              <a:prstDash val="solid"/>
              <a:round/>
              <a:headEnd len="sm" w="sm" type="none"/>
              <a:tailEnd len="med" w="med" type="oval"/>
            </a:ln>
          </p:spPr>
        </p:cxnSp>
      </p:grpSp>
      <p:grpSp>
        <p:nvGrpSpPr>
          <p:cNvPr id="4187" name="Google Shape;4187;p20"/>
          <p:cNvGrpSpPr/>
          <p:nvPr/>
        </p:nvGrpSpPr>
        <p:grpSpPr>
          <a:xfrm>
            <a:off x="3335284" y="1630247"/>
            <a:ext cx="420475" cy="383055"/>
            <a:chOff x="1277409" y="1961347"/>
            <a:chExt cx="420475" cy="383055"/>
          </a:xfrm>
        </p:grpSpPr>
        <p:sp>
          <p:nvSpPr>
            <p:cNvPr id="4188" name="Google Shape;4188;p20"/>
            <p:cNvSpPr/>
            <p:nvPr/>
          </p:nvSpPr>
          <p:spPr>
            <a:xfrm>
              <a:off x="1293244" y="2187288"/>
              <a:ext cx="108848" cy="47531"/>
            </a:xfrm>
            <a:custGeom>
              <a:rect b="b" l="l" r="r" t="t"/>
              <a:pathLst>
                <a:path extrusionOk="0" h="1810" w="4145">
                  <a:moveTo>
                    <a:pt x="1" y="1"/>
                  </a:moveTo>
                  <a:cubicBezTo>
                    <a:pt x="144" y="1034"/>
                    <a:pt x="1025" y="1809"/>
                    <a:pt x="2077" y="1809"/>
                  </a:cubicBezTo>
                  <a:cubicBezTo>
                    <a:pt x="3120" y="1809"/>
                    <a:pt x="4011" y="1034"/>
                    <a:pt x="4145" y="1"/>
                  </a:cubicBezTo>
                  <a:close/>
                </a:path>
              </a:pathLst>
            </a:custGeom>
            <a:solidFill>
              <a:srgbClr val="C3CD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9" name="Google Shape;4189;p20"/>
            <p:cNvSpPr/>
            <p:nvPr/>
          </p:nvSpPr>
          <p:spPr>
            <a:xfrm>
              <a:off x="1349650" y="2040049"/>
              <a:ext cx="63129" cy="140832"/>
            </a:xfrm>
            <a:custGeom>
              <a:rect b="b" l="l" r="r" t="t"/>
              <a:pathLst>
                <a:path extrusionOk="0" h="5363" w="2404">
                  <a:moveTo>
                    <a:pt x="307" y="1"/>
                  </a:moveTo>
                  <a:cubicBezTo>
                    <a:pt x="156" y="1"/>
                    <a:pt x="1" y="138"/>
                    <a:pt x="73" y="325"/>
                  </a:cubicBezTo>
                  <a:lnTo>
                    <a:pt x="1882" y="5206"/>
                  </a:lnTo>
                  <a:cubicBezTo>
                    <a:pt x="1921" y="5315"/>
                    <a:pt x="2008" y="5362"/>
                    <a:pt x="2097" y="5362"/>
                  </a:cubicBezTo>
                  <a:cubicBezTo>
                    <a:pt x="2248" y="5362"/>
                    <a:pt x="2404" y="5226"/>
                    <a:pt x="2331" y="5033"/>
                  </a:cubicBezTo>
                  <a:lnTo>
                    <a:pt x="523" y="162"/>
                  </a:lnTo>
                  <a:cubicBezTo>
                    <a:pt x="484" y="49"/>
                    <a:pt x="396" y="1"/>
                    <a:pt x="307" y="1"/>
                  </a:cubicBezTo>
                  <a:close/>
                </a:path>
              </a:pathLst>
            </a:custGeom>
            <a:solidFill>
              <a:srgbClr val="E2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0" name="Google Shape;4190;p20"/>
            <p:cNvSpPr/>
            <p:nvPr/>
          </p:nvSpPr>
          <p:spPr>
            <a:xfrm>
              <a:off x="1562907" y="2041493"/>
              <a:ext cx="62499" cy="139441"/>
            </a:xfrm>
            <a:custGeom>
              <a:rect b="b" l="l" r="r" t="t"/>
              <a:pathLst>
                <a:path extrusionOk="0" h="5310" w="2380">
                  <a:moveTo>
                    <a:pt x="2073" y="1"/>
                  </a:moveTo>
                  <a:cubicBezTo>
                    <a:pt x="1986" y="1"/>
                    <a:pt x="1899" y="47"/>
                    <a:pt x="1857" y="155"/>
                  </a:cubicBezTo>
                  <a:lnTo>
                    <a:pt x="48" y="4978"/>
                  </a:lnTo>
                  <a:cubicBezTo>
                    <a:pt x="1" y="5103"/>
                    <a:pt x="68" y="5246"/>
                    <a:pt x="192" y="5294"/>
                  </a:cubicBezTo>
                  <a:cubicBezTo>
                    <a:pt x="219" y="5305"/>
                    <a:pt x="248" y="5310"/>
                    <a:pt x="276" y="5310"/>
                  </a:cubicBezTo>
                  <a:cubicBezTo>
                    <a:pt x="375" y="5310"/>
                    <a:pt x="468" y="5248"/>
                    <a:pt x="498" y="5151"/>
                  </a:cubicBezTo>
                  <a:lnTo>
                    <a:pt x="2307" y="327"/>
                  </a:lnTo>
                  <a:cubicBezTo>
                    <a:pt x="2380" y="139"/>
                    <a:pt x="2225" y="1"/>
                    <a:pt x="2073" y="1"/>
                  </a:cubicBezTo>
                  <a:close/>
                </a:path>
              </a:pathLst>
            </a:custGeom>
            <a:solidFill>
              <a:srgbClr val="E2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1" name="Google Shape;4191;p20"/>
            <p:cNvSpPr/>
            <p:nvPr/>
          </p:nvSpPr>
          <p:spPr>
            <a:xfrm>
              <a:off x="1624330" y="2041493"/>
              <a:ext cx="62919" cy="139309"/>
            </a:xfrm>
            <a:custGeom>
              <a:rect b="b" l="l" r="r" t="t"/>
              <a:pathLst>
                <a:path extrusionOk="0" h="5305" w="2396">
                  <a:moveTo>
                    <a:pt x="307" y="1"/>
                  </a:moveTo>
                  <a:cubicBezTo>
                    <a:pt x="155" y="1"/>
                    <a:pt x="0" y="139"/>
                    <a:pt x="73" y="327"/>
                  </a:cubicBezTo>
                  <a:lnTo>
                    <a:pt x="1872" y="5151"/>
                  </a:lnTo>
                  <a:cubicBezTo>
                    <a:pt x="1914" y="5259"/>
                    <a:pt x="2001" y="5305"/>
                    <a:pt x="2089" y="5305"/>
                  </a:cubicBezTo>
                  <a:cubicBezTo>
                    <a:pt x="2241" y="5305"/>
                    <a:pt x="2395" y="5167"/>
                    <a:pt x="2322" y="4978"/>
                  </a:cubicBezTo>
                  <a:lnTo>
                    <a:pt x="523" y="155"/>
                  </a:lnTo>
                  <a:cubicBezTo>
                    <a:pt x="481" y="47"/>
                    <a:pt x="394" y="1"/>
                    <a:pt x="307" y="1"/>
                  </a:cubicBezTo>
                  <a:close/>
                </a:path>
              </a:pathLst>
            </a:custGeom>
            <a:solidFill>
              <a:srgbClr val="E2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2" name="Google Shape;4192;p20"/>
            <p:cNvSpPr/>
            <p:nvPr/>
          </p:nvSpPr>
          <p:spPr>
            <a:xfrm>
              <a:off x="1351725" y="2013106"/>
              <a:ext cx="129357" cy="40257"/>
            </a:xfrm>
            <a:custGeom>
              <a:rect b="b" l="l" r="r" t="t"/>
              <a:pathLst>
                <a:path extrusionOk="0" h="1533" w="4926">
                  <a:moveTo>
                    <a:pt x="4587" y="0"/>
                  </a:moveTo>
                  <a:cubicBezTo>
                    <a:pt x="4563" y="0"/>
                    <a:pt x="4538" y="4"/>
                    <a:pt x="4511" y="11"/>
                  </a:cubicBezTo>
                  <a:cubicBezTo>
                    <a:pt x="1334" y="882"/>
                    <a:pt x="1114" y="968"/>
                    <a:pt x="310" y="1045"/>
                  </a:cubicBezTo>
                  <a:cubicBezTo>
                    <a:pt x="0" y="1063"/>
                    <a:pt x="12" y="1524"/>
                    <a:pt x="320" y="1524"/>
                  </a:cubicBezTo>
                  <a:cubicBezTo>
                    <a:pt x="326" y="1524"/>
                    <a:pt x="332" y="1524"/>
                    <a:pt x="338" y="1523"/>
                  </a:cubicBezTo>
                  <a:lnTo>
                    <a:pt x="358" y="1533"/>
                  </a:lnTo>
                  <a:cubicBezTo>
                    <a:pt x="1200" y="1447"/>
                    <a:pt x="1439" y="1351"/>
                    <a:pt x="4645" y="470"/>
                  </a:cubicBezTo>
                  <a:cubicBezTo>
                    <a:pt x="4925" y="392"/>
                    <a:pt x="4845" y="0"/>
                    <a:pt x="4587" y="0"/>
                  </a:cubicBezTo>
                  <a:close/>
                </a:path>
              </a:pathLst>
            </a:custGeom>
            <a:solidFill>
              <a:srgbClr val="465C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3" name="Google Shape;4193;p20"/>
            <p:cNvSpPr/>
            <p:nvPr/>
          </p:nvSpPr>
          <p:spPr>
            <a:xfrm>
              <a:off x="1491191" y="2012344"/>
              <a:ext cx="133900" cy="41281"/>
            </a:xfrm>
            <a:custGeom>
              <a:rect b="b" l="l" r="r" t="t"/>
              <a:pathLst>
                <a:path extrusionOk="0" h="1572" w="5099">
                  <a:moveTo>
                    <a:pt x="341" y="1"/>
                  </a:moveTo>
                  <a:cubicBezTo>
                    <a:pt x="82" y="1"/>
                    <a:pt x="1" y="401"/>
                    <a:pt x="282" y="480"/>
                  </a:cubicBezTo>
                  <a:cubicBezTo>
                    <a:pt x="3631" y="1389"/>
                    <a:pt x="3861" y="1495"/>
                    <a:pt x="4741" y="1571"/>
                  </a:cubicBezTo>
                  <a:lnTo>
                    <a:pt x="4760" y="1571"/>
                  </a:lnTo>
                  <a:lnTo>
                    <a:pt x="4760" y="1562"/>
                  </a:lnTo>
                  <a:cubicBezTo>
                    <a:pt x="4767" y="1562"/>
                    <a:pt x="4773" y="1562"/>
                    <a:pt x="4779" y="1562"/>
                  </a:cubicBezTo>
                  <a:cubicBezTo>
                    <a:pt x="5077" y="1562"/>
                    <a:pt x="5099" y="1102"/>
                    <a:pt x="4780" y="1083"/>
                  </a:cubicBezTo>
                  <a:cubicBezTo>
                    <a:pt x="3957" y="1016"/>
                    <a:pt x="3765" y="930"/>
                    <a:pt x="415" y="11"/>
                  </a:cubicBezTo>
                  <a:cubicBezTo>
                    <a:pt x="389" y="4"/>
                    <a:pt x="364" y="1"/>
                    <a:pt x="341" y="1"/>
                  </a:cubicBezTo>
                  <a:close/>
                </a:path>
              </a:pathLst>
            </a:custGeom>
            <a:solidFill>
              <a:srgbClr val="465C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4" name="Google Shape;4194;p20"/>
            <p:cNvSpPr/>
            <p:nvPr/>
          </p:nvSpPr>
          <p:spPr>
            <a:xfrm>
              <a:off x="1474700" y="1961347"/>
              <a:ext cx="25157" cy="32195"/>
            </a:xfrm>
            <a:custGeom>
              <a:rect b="b" l="l" r="r" t="t"/>
              <a:pathLst>
                <a:path extrusionOk="0" h="1226" w="958">
                  <a:moveTo>
                    <a:pt x="335" y="1"/>
                  </a:moveTo>
                  <a:cubicBezTo>
                    <a:pt x="153" y="1"/>
                    <a:pt x="0" y="154"/>
                    <a:pt x="0" y="336"/>
                  </a:cubicBezTo>
                  <a:lnTo>
                    <a:pt x="0" y="1226"/>
                  </a:lnTo>
                  <a:cubicBezTo>
                    <a:pt x="144" y="1149"/>
                    <a:pt x="307" y="1102"/>
                    <a:pt x="479" y="1102"/>
                  </a:cubicBezTo>
                  <a:cubicBezTo>
                    <a:pt x="642" y="1102"/>
                    <a:pt x="804" y="1140"/>
                    <a:pt x="957" y="1226"/>
                  </a:cubicBezTo>
                  <a:lnTo>
                    <a:pt x="957" y="336"/>
                  </a:lnTo>
                  <a:cubicBezTo>
                    <a:pt x="957" y="154"/>
                    <a:pt x="804" y="1"/>
                    <a:pt x="622" y="1"/>
                  </a:cubicBezTo>
                  <a:close/>
                </a:path>
              </a:pathLst>
            </a:custGeom>
            <a:solidFill>
              <a:srgbClr val="657A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5" name="Google Shape;4195;p20"/>
            <p:cNvSpPr/>
            <p:nvPr/>
          </p:nvSpPr>
          <p:spPr>
            <a:xfrm>
              <a:off x="1474700" y="2036503"/>
              <a:ext cx="24894" cy="259633"/>
            </a:xfrm>
            <a:custGeom>
              <a:rect b="b" l="l" r="r" t="t"/>
              <a:pathLst>
                <a:path extrusionOk="0" h="9887" w="948">
                  <a:moveTo>
                    <a:pt x="0" y="0"/>
                  </a:moveTo>
                  <a:lnTo>
                    <a:pt x="0" y="9887"/>
                  </a:lnTo>
                  <a:lnTo>
                    <a:pt x="948" y="9887"/>
                  </a:lnTo>
                  <a:lnTo>
                    <a:pt x="948" y="0"/>
                  </a:lnTo>
                  <a:cubicBezTo>
                    <a:pt x="799" y="82"/>
                    <a:pt x="637" y="123"/>
                    <a:pt x="474" y="123"/>
                  </a:cubicBezTo>
                  <a:cubicBezTo>
                    <a:pt x="311" y="123"/>
                    <a:pt x="149" y="82"/>
                    <a:pt x="0" y="0"/>
                  </a:cubicBezTo>
                  <a:close/>
                </a:path>
              </a:pathLst>
            </a:custGeom>
            <a:solidFill>
              <a:srgbClr val="657A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6" name="Google Shape;4196;p20"/>
            <p:cNvSpPr/>
            <p:nvPr/>
          </p:nvSpPr>
          <p:spPr>
            <a:xfrm>
              <a:off x="1474700" y="1961347"/>
              <a:ext cx="20877" cy="32195"/>
            </a:xfrm>
            <a:custGeom>
              <a:rect b="b" l="l" r="r" t="t"/>
              <a:pathLst>
                <a:path extrusionOk="0" h="1226" w="795">
                  <a:moveTo>
                    <a:pt x="326" y="1"/>
                  </a:moveTo>
                  <a:cubicBezTo>
                    <a:pt x="144" y="1"/>
                    <a:pt x="0" y="154"/>
                    <a:pt x="0" y="336"/>
                  </a:cubicBezTo>
                  <a:lnTo>
                    <a:pt x="0" y="1226"/>
                  </a:lnTo>
                  <a:cubicBezTo>
                    <a:pt x="144" y="1140"/>
                    <a:pt x="309" y="1097"/>
                    <a:pt x="475" y="1097"/>
                  </a:cubicBezTo>
                  <a:cubicBezTo>
                    <a:pt x="531" y="1097"/>
                    <a:pt x="587" y="1102"/>
                    <a:pt x="642" y="1111"/>
                  </a:cubicBezTo>
                  <a:lnTo>
                    <a:pt x="642" y="326"/>
                  </a:lnTo>
                  <a:cubicBezTo>
                    <a:pt x="642" y="221"/>
                    <a:pt x="699" y="116"/>
                    <a:pt x="795" y="58"/>
                  </a:cubicBezTo>
                  <a:cubicBezTo>
                    <a:pt x="737" y="20"/>
                    <a:pt x="680" y="1"/>
                    <a:pt x="622" y="1"/>
                  </a:cubicBezTo>
                  <a:close/>
                </a:path>
              </a:pathLst>
            </a:custGeom>
            <a:solidFill>
              <a:srgbClr val="657A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7" name="Google Shape;4197;p20"/>
            <p:cNvSpPr/>
            <p:nvPr/>
          </p:nvSpPr>
          <p:spPr>
            <a:xfrm>
              <a:off x="1474700" y="2036503"/>
              <a:ext cx="16596" cy="259633"/>
            </a:xfrm>
            <a:custGeom>
              <a:rect b="b" l="l" r="r" t="t"/>
              <a:pathLst>
                <a:path extrusionOk="0" h="9887" w="632">
                  <a:moveTo>
                    <a:pt x="0" y="0"/>
                  </a:moveTo>
                  <a:lnTo>
                    <a:pt x="0" y="9887"/>
                  </a:lnTo>
                  <a:lnTo>
                    <a:pt x="632" y="9887"/>
                  </a:lnTo>
                  <a:lnTo>
                    <a:pt x="632" y="115"/>
                  </a:lnTo>
                  <a:cubicBezTo>
                    <a:pt x="584" y="115"/>
                    <a:pt x="527" y="125"/>
                    <a:pt x="479" y="125"/>
                  </a:cubicBezTo>
                  <a:cubicBezTo>
                    <a:pt x="307" y="125"/>
                    <a:pt x="144" y="77"/>
                    <a:pt x="0" y="0"/>
                  </a:cubicBezTo>
                  <a:close/>
                </a:path>
              </a:pathLst>
            </a:custGeom>
            <a:solidFill>
              <a:srgbClr val="657A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8" name="Google Shape;4198;p20"/>
            <p:cNvSpPr/>
            <p:nvPr/>
          </p:nvSpPr>
          <p:spPr>
            <a:xfrm>
              <a:off x="1551852" y="2161921"/>
              <a:ext cx="145796" cy="25393"/>
            </a:xfrm>
            <a:custGeom>
              <a:rect b="b" l="l" r="r" t="t"/>
              <a:pathLst>
                <a:path extrusionOk="0" h="967" w="5552">
                  <a:moveTo>
                    <a:pt x="412" y="0"/>
                  </a:moveTo>
                  <a:cubicBezTo>
                    <a:pt x="182" y="0"/>
                    <a:pt x="0" y="182"/>
                    <a:pt x="0" y="402"/>
                  </a:cubicBezTo>
                  <a:lnTo>
                    <a:pt x="0" y="565"/>
                  </a:lnTo>
                  <a:cubicBezTo>
                    <a:pt x="0" y="785"/>
                    <a:pt x="182" y="967"/>
                    <a:pt x="412" y="967"/>
                  </a:cubicBezTo>
                  <a:lnTo>
                    <a:pt x="5149" y="967"/>
                  </a:lnTo>
                  <a:cubicBezTo>
                    <a:pt x="5369" y="967"/>
                    <a:pt x="5551" y="785"/>
                    <a:pt x="5551" y="565"/>
                  </a:cubicBezTo>
                  <a:lnTo>
                    <a:pt x="5551" y="402"/>
                  </a:lnTo>
                  <a:cubicBezTo>
                    <a:pt x="5551" y="182"/>
                    <a:pt x="5369" y="0"/>
                    <a:pt x="5149" y="0"/>
                  </a:cubicBezTo>
                  <a:close/>
                </a:path>
              </a:pathLst>
            </a:custGeom>
            <a:solidFill>
              <a:srgbClr val="AAB8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9" name="Google Shape;4199;p20"/>
            <p:cNvSpPr/>
            <p:nvPr/>
          </p:nvSpPr>
          <p:spPr>
            <a:xfrm>
              <a:off x="1551852" y="2166175"/>
              <a:ext cx="146032" cy="21139"/>
            </a:xfrm>
            <a:custGeom>
              <a:rect b="b" l="l" r="r" t="t"/>
              <a:pathLst>
                <a:path extrusionOk="0" h="805" w="5561">
                  <a:moveTo>
                    <a:pt x="87" y="1"/>
                  </a:moveTo>
                  <a:cubicBezTo>
                    <a:pt x="29" y="68"/>
                    <a:pt x="0" y="154"/>
                    <a:pt x="0" y="240"/>
                  </a:cubicBezTo>
                  <a:lnTo>
                    <a:pt x="0" y="393"/>
                  </a:lnTo>
                  <a:cubicBezTo>
                    <a:pt x="0" y="623"/>
                    <a:pt x="182" y="805"/>
                    <a:pt x="412" y="805"/>
                  </a:cubicBezTo>
                  <a:lnTo>
                    <a:pt x="5149" y="805"/>
                  </a:lnTo>
                  <a:cubicBezTo>
                    <a:pt x="5379" y="805"/>
                    <a:pt x="5561" y="623"/>
                    <a:pt x="5561" y="393"/>
                  </a:cubicBezTo>
                  <a:lnTo>
                    <a:pt x="5561" y="240"/>
                  </a:lnTo>
                  <a:cubicBezTo>
                    <a:pt x="5561" y="154"/>
                    <a:pt x="5532" y="68"/>
                    <a:pt x="5475" y="1"/>
                  </a:cubicBezTo>
                  <a:cubicBezTo>
                    <a:pt x="5398" y="96"/>
                    <a:pt x="5283" y="163"/>
                    <a:pt x="5149" y="163"/>
                  </a:cubicBezTo>
                  <a:lnTo>
                    <a:pt x="412" y="163"/>
                  </a:lnTo>
                  <a:cubicBezTo>
                    <a:pt x="278" y="163"/>
                    <a:pt x="163" y="96"/>
                    <a:pt x="87" y="1"/>
                  </a:cubicBezTo>
                  <a:close/>
                </a:path>
              </a:pathLst>
            </a:custGeom>
            <a:solidFill>
              <a:srgbClr val="98A6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0" name="Google Shape;4200;p20"/>
            <p:cNvSpPr/>
            <p:nvPr/>
          </p:nvSpPr>
          <p:spPr>
            <a:xfrm>
              <a:off x="1572965" y="2187288"/>
              <a:ext cx="108848" cy="47531"/>
            </a:xfrm>
            <a:custGeom>
              <a:rect b="b" l="l" r="r" t="t"/>
              <a:pathLst>
                <a:path extrusionOk="0" h="1810" w="4145">
                  <a:moveTo>
                    <a:pt x="0" y="1"/>
                  </a:moveTo>
                  <a:cubicBezTo>
                    <a:pt x="144" y="1034"/>
                    <a:pt x="1024" y="1809"/>
                    <a:pt x="2077" y="1809"/>
                  </a:cubicBezTo>
                  <a:cubicBezTo>
                    <a:pt x="3120" y="1809"/>
                    <a:pt x="4010" y="1034"/>
                    <a:pt x="4144" y="1"/>
                  </a:cubicBezTo>
                  <a:close/>
                </a:path>
              </a:pathLst>
            </a:custGeom>
            <a:solidFill>
              <a:srgbClr val="C3CD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1" name="Google Shape;4201;p20"/>
            <p:cNvSpPr/>
            <p:nvPr/>
          </p:nvSpPr>
          <p:spPr>
            <a:xfrm>
              <a:off x="1293244" y="2187288"/>
              <a:ext cx="67121" cy="47531"/>
            </a:xfrm>
            <a:custGeom>
              <a:rect b="b" l="l" r="r" t="t"/>
              <a:pathLst>
                <a:path extrusionOk="0" h="1810" w="2556">
                  <a:moveTo>
                    <a:pt x="1" y="1"/>
                  </a:moveTo>
                  <a:cubicBezTo>
                    <a:pt x="149" y="1059"/>
                    <a:pt x="1048" y="1810"/>
                    <a:pt x="2067" y="1810"/>
                  </a:cubicBezTo>
                  <a:cubicBezTo>
                    <a:pt x="2228" y="1810"/>
                    <a:pt x="2392" y="1791"/>
                    <a:pt x="2556" y="1752"/>
                  </a:cubicBezTo>
                  <a:cubicBezTo>
                    <a:pt x="1714" y="1551"/>
                    <a:pt x="1082" y="862"/>
                    <a:pt x="967" y="1"/>
                  </a:cubicBezTo>
                  <a:close/>
                </a:path>
              </a:pathLst>
            </a:custGeom>
            <a:solidFill>
              <a:srgbClr val="AAB8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2" name="Google Shape;4202;p20"/>
            <p:cNvSpPr/>
            <p:nvPr/>
          </p:nvSpPr>
          <p:spPr>
            <a:xfrm>
              <a:off x="1572965" y="2187288"/>
              <a:ext cx="67121" cy="47531"/>
            </a:xfrm>
            <a:custGeom>
              <a:rect b="b" l="l" r="r" t="t"/>
              <a:pathLst>
                <a:path extrusionOk="0" h="1810" w="2556">
                  <a:moveTo>
                    <a:pt x="0" y="1"/>
                  </a:moveTo>
                  <a:cubicBezTo>
                    <a:pt x="141" y="1059"/>
                    <a:pt x="1045" y="1810"/>
                    <a:pt x="2066" y="1810"/>
                  </a:cubicBezTo>
                  <a:cubicBezTo>
                    <a:pt x="2227" y="1810"/>
                    <a:pt x="2391" y="1791"/>
                    <a:pt x="2556" y="1752"/>
                  </a:cubicBezTo>
                  <a:cubicBezTo>
                    <a:pt x="1713" y="1551"/>
                    <a:pt x="1082" y="862"/>
                    <a:pt x="967" y="1"/>
                  </a:cubicBezTo>
                  <a:close/>
                </a:path>
              </a:pathLst>
            </a:custGeom>
            <a:solidFill>
              <a:srgbClr val="AAB8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3" name="Google Shape;4203;p20"/>
            <p:cNvSpPr/>
            <p:nvPr/>
          </p:nvSpPr>
          <p:spPr>
            <a:xfrm>
              <a:off x="1333211" y="2029466"/>
              <a:ext cx="34191" cy="33954"/>
            </a:xfrm>
            <a:custGeom>
              <a:rect b="b" l="l" r="r" t="t"/>
              <a:pathLst>
                <a:path extrusionOk="0" h="1293" w="1302">
                  <a:moveTo>
                    <a:pt x="651" y="1"/>
                  </a:moveTo>
                  <a:cubicBezTo>
                    <a:pt x="297" y="1"/>
                    <a:pt x="0" y="288"/>
                    <a:pt x="0" y="651"/>
                  </a:cubicBezTo>
                  <a:cubicBezTo>
                    <a:pt x="0" y="1005"/>
                    <a:pt x="297" y="1293"/>
                    <a:pt x="651" y="1293"/>
                  </a:cubicBezTo>
                  <a:cubicBezTo>
                    <a:pt x="1005" y="1293"/>
                    <a:pt x="1302" y="1005"/>
                    <a:pt x="1302" y="651"/>
                  </a:cubicBezTo>
                  <a:cubicBezTo>
                    <a:pt x="1302" y="288"/>
                    <a:pt x="1005" y="1"/>
                    <a:pt x="651" y="1"/>
                  </a:cubicBezTo>
                  <a:close/>
                </a:path>
              </a:pathLst>
            </a:custGeom>
            <a:solidFill>
              <a:srgbClr val="C3CD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4" name="Google Shape;4204;p20"/>
            <p:cNvSpPr/>
            <p:nvPr/>
          </p:nvSpPr>
          <p:spPr>
            <a:xfrm>
              <a:off x="1607891" y="2029466"/>
              <a:ext cx="33954" cy="33954"/>
            </a:xfrm>
            <a:custGeom>
              <a:rect b="b" l="l" r="r" t="t"/>
              <a:pathLst>
                <a:path extrusionOk="0" h="1293" w="1293">
                  <a:moveTo>
                    <a:pt x="642" y="1"/>
                  </a:moveTo>
                  <a:cubicBezTo>
                    <a:pt x="288" y="1"/>
                    <a:pt x="1" y="288"/>
                    <a:pt x="1" y="651"/>
                  </a:cubicBezTo>
                  <a:cubicBezTo>
                    <a:pt x="1" y="1005"/>
                    <a:pt x="288" y="1293"/>
                    <a:pt x="642" y="1293"/>
                  </a:cubicBezTo>
                  <a:cubicBezTo>
                    <a:pt x="1005" y="1293"/>
                    <a:pt x="1293" y="1005"/>
                    <a:pt x="1293" y="651"/>
                  </a:cubicBezTo>
                  <a:cubicBezTo>
                    <a:pt x="1293" y="288"/>
                    <a:pt x="1005" y="1"/>
                    <a:pt x="642" y="1"/>
                  </a:cubicBezTo>
                  <a:close/>
                </a:path>
              </a:pathLst>
            </a:custGeom>
            <a:solidFill>
              <a:srgbClr val="C3CD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5" name="Google Shape;4205;p20"/>
            <p:cNvSpPr/>
            <p:nvPr/>
          </p:nvSpPr>
          <p:spPr>
            <a:xfrm>
              <a:off x="1428456" y="2293589"/>
              <a:ext cx="117382" cy="27941"/>
            </a:xfrm>
            <a:custGeom>
              <a:rect b="b" l="l" r="r" t="t"/>
              <a:pathLst>
                <a:path extrusionOk="0" h="1064" w="4470">
                  <a:moveTo>
                    <a:pt x="402" y="1"/>
                  </a:moveTo>
                  <a:cubicBezTo>
                    <a:pt x="182" y="1"/>
                    <a:pt x="0" y="183"/>
                    <a:pt x="0" y="403"/>
                  </a:cubicBezTo>
                  <a:lnTo>
                    <a:pt x="0" y="1063"/>
                  </a:lnTo>
                  <a:lnTo>
                    <a:pt x="4470" y="1063"/>
                  </a:lnTo>
                  <a:lnTo>
                    <a:pt x="4470" y="403"/>
                  </a:lnTo>
                  <a:cubicBezTo>
                    <a:pt x="4470" y="183"/>
                    <a:pt x="4288" y="1"/>
                    <a:pt x="4068" y="1"/>
                  </a:cubicBezTo>
                  <a:close/>
                </a:path>
              </a:pathLst>
            </a:custGeom>
            <a:solidFill>
              <a:srgbClr val="465C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6" name="Google Shape;4206;p20"/>
            <p:cNvSpPr/>
            <p:nvPr/>
          </p:nvSpPr>
          <p:spPr>
            <a:xfrm>
              <a:off x="1428456" y="2302150"/>
              <a:ext cx="117382" cy="19380"/>
            </a:xfrm>
            <a:custGeom>
              <a:rect b="b" l="l" r="r" t="t"/>
              <a:pathLst>
                <a:path extrusionOk="0" h="738" w="4470">
                  <a:moveTo>
                    <a:pt x="10" y="0"/>
                  </a:moveTo>
                  <a:cubicBezTo>
                    <a:pt x="0" y="19"/>
                    <a:pt x="0" y="48"/>
                    <a:pt x="0" y="77"/>
                  </a:cubicBezTo>
                  <a:lnTo>
                    <a:pt x="0" y="737"/>
                  </a:lnTo>
                  <a:lnTo>
                    <a:pt x="4470" y="737"/>
                  </a:lnTo>
                  <a:lnTo>
                    <a:pt x="4470" y="77"/>
                  </a:lnTo>
                  <a:cubicBezTo>
                    <a:pt x="4470" y="48"/>
                    <a:pt x="4470" y="19"/>
                    <a:pt x="4460" y="0"/>
                  </a:cubicBezTo>
                  <a:close/>
                </a:path>
              </a:pathLst>
            </a:custGeom>
            <a:solidFill>
              <a:srgbClr val="465C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7" name="Google Shape;4207;p20"/>
            <p:cNvSpPr/>
            <p:nvPr/>
          </p:nvSpPr>
          <p:spPr>
            <a:xfrm>
              <a:off x="1414381" y="2318982"/>
              <a:ext cx="146032" cy="25420"/>
            </a:xfrm>
            <a:custGeom>
              <a:rect b="b" l="l" r="r" t="t"/>
              <a:pathLst>
                <a:path extrusionOk="0" h="968" w="5561">
                  <a:moveTo>
                    <a:pt x="412" y="0"/>
                  </a:moveTo>
                  <a:cubicBezTo>
                    <a:pt x="182" y="0"/>
                    <a:pt x="0" y="182"/>
                    <a:pt x="0" y="402"/>
                  </a:cubicBezTo>
                  <a:lnTo>
                    <a:pt x="0" y="565"/>
                  </a:lnTo>
                  <a:cubicBezTo>
                    <a:pt x="0" y="785"/>
                    <a:pt x="182" y="967"/>
                    <a:pt x="412" y="967"/>
                  </a:cubicBezTo>
                  <a:lnTo>
                    <a:pt x="5149" y="967"/>
                  </a:lnTo>
                  <a:cubicBezTo>
                    <a:pt x="5369" y="967"/>
                    <a:pt x="5551" y="785"/>
                    <a:pt x="5561" y="565"/>
                  </a:cubicBezTo>
                  <a:lnTo>
                    <a:pt x="5561" y="402"/>
                  </a:lnTo>
                  <a:cubicBezTo>
                    <a:pt x="5551" y="182"/>
                    <a:pt x="5369" y="0"/>
                    <a:pt x="5149" y="0"/>
                  </a:cubicBezTo>
                  <a:close/>
                </a:path>
              </a:pathLst>
            </a:custGeom>
            <a:solidFill>
              <a:srgbClr val="4B63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8" name="Google Shape;4208;p20"/>
            <p:cNvSpPr/>
            <p:nvPr/>
          </p:nvSpPr>
          <p:spPr>
            <a:xfrm>
              <a:off x="1414381" y="2323263"/>
              <a:ext cx="146032" cy="21139"/>
            </a:xfrm>
            <a:custGeom>
              <a:rect b="b" l="l" r="r" t="t"/>
              <a:pathLst>
                <a:path extrusionOk="0" h="805" w="5561">
                  <a:moveTo>
                    <a:pt x="87" y="0"/>
                  </a:moveTo>
                  <a:cubicBezTo>
                    <a:pt x="29" y="67"/>
                    <a:pt x="0" y="153"/>
                    <a:pt x="0" y="239"/>
                  </a:cubicBezTo>
                  <a:lnTo>
                    <a:pt x="0" y="393"/>
                  </a:lnTo>
                  <a:cubicBezTo>
                    <a:pt x="0" y="622"/>
                    <a:pt x="182" y="804"/>
                    <a:pt x="412" y="804"/>
                  </a:cubicBezTo>
                  <a:lnTo>
                    <a:pt x="5149" y="804"/>
                  </a:lnTo>
                  <a:cubicBezTo>
                    <a:pt x="5379" y="804"/>
                    <a:pt x="5561" y="622"/>
                    <a:pt x="5561" y="393"/>
                  </a:cubicBezTo>
                  <a:lnTo>
                    <a:pt x="5561" y="239"/>
                  </a:lnTo>
                  <a:cubicBezTo>
                    <a:pt x="5561" y="153"/>
                    <a:pt x="5532" y="67"/>
                    <a:pt x="5475" y="0"/>
                  </a:cubicBezTo>
                  <a:cubicBezTo>
                    <a:pt x="5398" y="105"/>
                    <a:pt x="5274" y="163"/>
                    <a:pt x="5149" y="163"/>
                  </a:cubicBezTo>
                  <a:lnTo>
                    <a:pt x="412" y="163"/>
                  </a:lnTo>
                  <a:cubicBezTo>
                    <a:pt x="278" y="163"/>
                    <a:pt x="163" y="105"/>
                    <a:pt x="87" y="0"/>
                  </a:cubicBezTo>
                  <a:close/>
                </a:path>
              </a:pathLst>
            </a:custGeom>
            <a:solidFill>
              <a:srgbClr val="465C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9" name="Google Shape;4209;p20"/>
            <p:cNvSpPr/>
            <p:nvPr/>
          </p:nvSpPr>
          <p:spPr>
            <a:xfrm>
              <a:off x="1462384" y="1990260"/>
              <a:ext cx="49526" cy="49526"/>
            </a:xfrm>
            <a:custGeom>
              <a:rect b="b" l="l" r="r" t="t"/>
              <a:pathLst>
                <a:path extrusionOk="0" h="1886" w="1886">
                  <a:moveTo>
                    <a:pt x="938" y="1"/>
                  </a:moveTo>
                  <a:cubicBezTo>
                    <a:pt x="421" y="1"/>
                    <a:pt x="0" y="422"/>
                    <a:pt x="0" y="938"/>
                  </a:cubicBezTo>
                  <a:cubicBezTo>
                    <a:pt x="0" y="1465"/>
                    <a:pt x="421" y="1886"/>
                    <a:pt x="938" y="1886"/>
                  </a:cubicBezTo>
                  <a:cubicBezTo>
                    <a:pt x="1465" y="1886"/>
                    <a:pt x="1886" y="1465"/>
                    <a:pt x="1886" y="938"/>
                  </a:cubicBezTo>
                  <a:cubicBezTo>
                    <a:pt x="1886" y="422"/>
                    <a:pt x="1465" y="1"/>
                    <a:pt x="938" y="1"/>
                  </a:cubicBezTo>
                  <a:close/>
                </a:path>
              </a:pathLst>
            </a:custGeom>
            <a:solidFill>
              <a:srgbClr val="C3CD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0" name="Google Shape;4210;p20"/>
            <p:cNvSpPr/>
            <p:nvPr/>
          </p:nvSpPr>
          <p:spPr>
            <a:xfrm>
              <a:off x="1333211" y="2029571"/>
              <a:ext cx="29674" cy="33980"/>
            </a:xfrm>
            <a:custGeom>
              <a:rect b="b" l="l" r="r" t="t"/>
              <a:pathLst>
                <a:path extrusionOk="0" h="1294" w="1130">
                  <a:moveTo>
                    <a:pt x="654" y="1"/>
                  </a:moveTo>
                  <a:cubicBezTo>
                    <a:pt x="322" y="1"/>
                    <a:pt x="0" y="255"/>
                    <a:pt x="0" y="647"/>
                  </a:cubicBezTo>
                  <a:cubicBezTo>
                    <a:pt x="0" y="1040"/>
                    <a:pt x="322" y="1294"/>
                    <a:pt x="654" y="1294"/>
                  </a:cubicBezTo>
                  <a:cubicBezTo>
                    <a:pt x="824" y="1294"/>
                    <a:pt x="997" y="1227"/>
                    <a:pt x="1130" y="1078"/>
                  </a:cubicBezTo>
                  <a:cubicBezTo>
                    <a:pt x="1024" y="963"/>
                    <a:pt x="967" y="810"/>
                    <a:pt x="967" y="647"/>
                  </a:cubicBezTo>
                  <a:cubicBezTo>
                    <a:pt x="967" y="485"/>
                    <a:pt x="1024" y="331"/>
                    <a:pt x="1130" y="217"/>
                  </a:cubicBezTo>
                  <a:cubicBezTo>
                    <a:pt x="997" y="67"/>
                    <a:pt x="824" y="1"/>
                    <a:pt x="654" y="1"/>
                  </a:cubicBezTo>
                  <a:close/>
                </a:path>
              </a:pathLst>
            </a:custGeom>
            <a:solidFill>
              <a:srgbClr val="AAB8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1" name="Google Shape;4211;p20"/>
            <p:cNvSpPr/>
            <p:nvPr/>
          </p:nvSpPr>
          <p:spPr>
            <a:xfrm>
              <a:off x="1607891" y="2029571"/>
              <a:ext cx="29674" cy="33980"/>
            </a:xfrm>
            <a:custGeom>
              <a:rect b="b" l="l" r="r" t="t"/>
              <a:pathLst>
                <a:path extrusionOk="0" h="1294" w="1130">
                  <a:moveTo>
                    <a:pt x="650" y="1"/>
                  </a:moveTo>
                  <a:cubicBezTo>
                    <a:pt x="319" y="1"/>
                    <a:pt x="1" y="255"/>
                    <a:pt x="1" y="647"/>
                  </a:cubicBezTo>
                  <a:cubicBezTo>
                    <a:pt x="1" y="1040"/>
                    <a:pt x="319" y="1294"/>
                    <a:pt x="650" y="1294"/>
                  </a:cubicBezTo>
                  <a:cubicBezTo>
                    <a:pt x="820" y="1294"/>
                    <a:pt x="994" y="1227"/>
                    <a:pt x="1130" y="1078"/>
                  </a:cubicBezTo>
                  <a:cubicBezTo>
                    <a:pt x="1025" y="963"/>
                    <a:pt x="967" y="810"/>
                    <a:pt x="967" y="647"/>
                  </a:cubicBezTo>
                  <a:cubicBezTo>
                    <a:pt x="967" y="485"/>
                    <a:pt x="1025" y="331"/>
                    <a:pt x="1130" y="217"/>
                  </a:cubicBezTo>
                  <a:cubicBezTo>
                    <a:pt x="994" y="67"/>
                    <a:pt x="820" y="1"/>
                    <a:pt x="650" y="1"/>
                  </a:cubicBezTo>
                  <a:close/>
                </a:path>
              </a:pathLst>
            </a:custGeom>
            <a:solidFill>
              <a:srgbClr val="AAB8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2" name="Google Shape;4212;p20"/>
            <p:cNvSpPr/>
            <p:nvPr/>
          </p:nvSpPr>
          <p:spPr>
            <a:xfrm>
              <a:off x="1462384" y="1990286"/>
              <a:ext cx="37473" cy="49763"/>
            </a:xfrm>
            <a:custGeom>
              <a:rect b="b" l="l" r="r" t="t"/>
              <a:pathLst>
                <a:path extrusionOk="0" h="1895" w="1427">
                  <a:moveTo>
                    <a:pt x="948" y="1"/>
                  </a:moveTo>
                  <a:cubicBezTo>
                    <a:pt x="454" y="1"/>
                    <a:pt x="0" y="397"/>
                    <a:pt x="0" y="947"/>
                  </a:cubicBezTo>
                  <a:cubicBezTo>
                    <a:pt x="0" y="1502"/>
                    <a:pt x="451" y="1895"/>
                    <a:pt x="944" y="1895"/>
                  </a:cubicBezTo>
                  <a:cubicBezTo>
                    <a:pt x="1105" y="1895"/>
                    <a:pt x="1271" y="1853"/>
                    <a:pt x="1426" y="1760"/>
                  </a:cubicBezTo>
                  <a:cubicBezTo>
                    <a:pt x="1139" y="1588"/>
                    <a:pt x="967" y="1282"/>
                    <a:pt x="967" y="947"/>
                  </a:cubicBezTo>
                  <a:cubicBezTo>
                    <a:pt x="967" y="612"/>
                    <a:pt x="1139" y="306"/>
                    <a:pt x="1426" y="134"/>
                  </a:cubicBezTo>
                  <a:cubicBezTo>
                    <a:pt x="1272" y="42"/>
                    <a:pt x="1108" y="1"/>
                    <a:pt x="948" y="1"/>
                  </a:cubicBezTo>
                  <a:close/>
                </a:path>
              </a:pathLst>
            </a:custGeom>
            <a:solidFill>
              <a:srgbClr val="AAB8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3" name="Google Shape;4213;p20"/>
            <p:cNvSpPr/>
            <p:nvPr/>
          </p:nvSpPr>
          <p:spPr>
            <a:xfrm>
              <a:off x="1277409" y="2161921"/>
              <a:ext cx="145796" cy="25393"/>
            </a:xfrm>
            <a:custGeom>
              <a:rect b="b" l="l" r="r" t="t"/>
              <a:pathLst>
                <a:path extrusionOk="0" h="967" w="5552">
                  <a:moveTo>
                    <a:pt x="403" y="0"/>
                  </a:moveTo>
                  <a:cubicBezTo>
                    <a:pt x="182" y="0"/>
                    <a:pt x="1" y="182"/>
                    <a:pt x="1" y="402"/>
                  </a:cubicBezTo>
                  <a:lnTo>
                    <a:pt x="1" y="565"/>
                  </a:lnTo>
                  <a:cubicBezTo>
                    <a:pt x="1" y="785"/>
                    <a:pt x="182" y="967"/>
                    <a:pt x="403" y="967"/>
                  </a:cubicBezTo>
                  <a:lnTo>
                    <a:pt x="5149" y="967"/>
                  </a:lnTo>
                  <a:cubicBezTo>
                    <a:pt x="5370" y="967"/>
                    <a:pt x="5551" y="785"/>
                    <a:pt x="5551" y="565"/>
                  </a:cubicBezTo>
                  <a:lnTo>
                    <a:pt x="5551" y="402"/>
                  </a:lnTo>
                  <a:cubicBezTo>
                    <a:pt x="5551" y="182"/>
                    <a:pt x="5370" y="0"/>
                    <a:pt x="5149" y="0"/>
                  </a:cubicBezTo>
                  <a:close/>
                </a:path>
              </a:pathLst>
            </a:custGeom>
            <a:solidFill>
              <a:srgbClr val="AAB8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4" name="Google Shape;4214;p20"/>
            <p:cNvSpPr/>
            <p:nvPr/>
          </p:nvSpPr>
          <p:spPr>
            <a:xfrm>
              <a:off x="1277409" y="2166175"/>
              <a:ext cx="145796" cy="21139"/>
            </a:xfrm>
            <a:custGeom>
              <a:rect b="b" l="l" r="r" t="t"/>
              <a:pathLst>
                <a:path extrusionOk="0" h="805" w="5552">
                  <a:moveTo>
                    <a:pt x="77" y="1"/>
                  </a:moveTo>
                  <a:cubicBezTo>
                    <a:pt x="29" y="68"/>
                    <a:pt x="1" y="154"/>
                    <a:pt x="1" y="240"/>
                  </a:cubicBezTo>
                  <a:lnTo>
                    <a:pt x="1" y="393"/>
                  </a:lnTo>
                  <a:cubicBezTo>
                    <a:pt x="1" y="623"/>
                    <a:pt x="182" y="805"/>
                    <a:pt x="403" y="805"/>
                  </a:cubicBezTo>
                  <a:lnTo>
                    <a:pt x="5149" y="805"/>
                  </a:lnTo>
                  <a:cubicBezTo>
                    <a:pt x="5370" y="805"/>
                    <a:pt x="5551" y="623"/>
                    <a:pt x="5551" y="393"/>
                  </a:cubicBezTo>
                  <a:lnTo>
                    <a:pt x="5551" y="240"/>
                  </a:lnTo>
                  <a:cubicBezTo>
                    <a:pt x="5551" y="154"/>
                    <a:pt x="5523" y="68"/>
                    <a:pt x="5475" y="1"/>
                  </a:cubicBezTo>
                  <a:cubicBezTo>
                    <a:pt x="5398" y="96"/>
                    <a:pt x="5274" y="163"/>
                    <a:pt x="5149" y="163"/>
                  </a:cubicBezTo>
                  <a:lnTo>
                    <a:pt x="403" y="163"/>
                  </a:lnTo>
                  <a:cubicBezTo>
                    <a:pt x="278" y="163"/>
                    <a:pt x="154" y="96"/>
                    <a:pt x="77" y="1"/>
                  </a:cubicBezTo>
                  <a:close/>
                </a:path>
              </a:pathLst>
            </a:custGeom>
            <a:solidFill>
              <a:srgbClr val="98A6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215" name="Google Shape;4215;p20"/>
          <p:cNvSpPr/>
          <p:nvPr/>
        </p:nvSpPr>
        <p:spPr>
          <a:xfrm>
            <a:off x="3335282" y="1704593"/>
            <a:ext cx="62499" cy="139441"/>
          </a:xfrm>
          <a:custGeom>
            <a:rect b="b" l="l" r="r" t="t"/>
            <a:pathLst>
              <a:path extrusionOk="0" h="5310" w="2380">
                <a:moveTo>
                  <a:pt x="2073" y="1"/>
                </a:moveTo>
                <a:cubicBezTo>
                  <a:pt x="1986" y="1"/>
                  <a:pt x="1899" y="47"/>
                  <a:pt x="1857" y="155"/>
                </a:cubicBezTo>
                <a:lnTo>
                  <a:pt x="48" y="4978"/>
                </a:lnTo>
                <a:cubicBezTo>
                  <a:pt x="1" y="5103"/>
                  <a:pt x="68" y="5246"/>
                  <a:pt x="192" y="5294"/>
                </a:cubicBezTo>
                <a:cubicBezTo>
                  <a:pt x="219" y="5305"/>
                  <a:pt x="248" y="5310"/>
                  <a:pt x="276" y="5310"/>
                </a:cubicBezTo>
                <a:cubicBezTo>
                  <a:pt x="375" y="5310"/>
                  <a:pt x="468" y="5248"/>
                  <a:pt x="498" y="5151"/>
                </a:cubicBezTo>
                <a:lnTo>
                  <a:pt x="2307" y="327"/>
                </a:lnTo>
                <a:cubicBezTo>
                  <a:pt x="2380" y="139"/>
                  <a:pt x="2225" y="1"/>
                  <a:pt x="2073" y="1"/>
                </a:cubicBezTo>
                <a:close/>
              </a:path>
            </a:pathLst>
          </a:custGeom>
          <a:solidFill>
            <a:srgbClr val="E2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16" name="Google Shape;4216;p20"/>
          <p:cNvGrpSpPr/>
          <p:nvPr/>
        </p:nvGrpSpPr>
        <p:grpSpPr>
          <a:xfrm>
            <a:off x="3368198" y="2671466"/>
            <a:ext cx="209967" cy="361638"/>
            <a:chOff x="6704985" y="3805141"/>
            <a:chExt cx="209967" cy="361638"/>
          </a:xfrm>
        </p:grpSpPr>
        <p:sp>
          <p:nvSpPr>
            <p:cNvPr id="4217" name="Google Shape;4217;p20"/>
            <p:cNvSpPr/>
            <p:nvPr/>
          </p:nvSpPr>
          <p:spPr>
            <a:xfrm>
              <a:off x="6704985" y="3965013"/>
              <a:ext cx="209967" cy="201426"/>
            </a:xfrm>
            <a:custGeom>
              <a:rect b="b" l="l" r="r" t="t"/>
              <a:pathLst>
                <a:path extrusionOk="0" h="7688" w="8014">
                  <a:moveTo>
                    <a:pt x="3240" y="0"/>
                  </a:moveTo>
                  <a:lnTo>
                    <a:pt x="3240" y="1208"/>
                  </a:lnTo>
                  <a:lnTo>
                    <a:pt x="3058" y="1208"/>
                  </a:lnTo>
                  <a:cubicBezTo>
                    <a:pt x="1946" y="1208"/>
                    <a:pt x="987" y="1965"/>
                    <a:pt x="719" y="3048"/>
                  </a:cubicBezTo>
                  <a:lnTo>
                    <a:pt x="115" y="5540"/>
                  </a:lnTo>
                  <a:cubicBezTo>
                    <a:pt x="0" y="6000"/>
                    <a:pt x="211" y="6480"/>
                    <a:pt x="614" y="6710"/>
                  </a:cubicBezTo>
                  <a:cubicBezTo>
                    <a:pt x="1745" y="7362"/>
                    <a:pt x="2876" y="7688"/>
                    <a:pt x="4007" y="7688"/>
                  </a:cubicBezTo>
                  <a:cubicBezTo>
                    <a:pt x="5138" y="7688"/>
                    <a:pt x="6269" y="7362"/>
                    <a:pt x="7400" y="6710"/>
                  </a:cubicBezTo>
                  <a:cubicBezTo>
                    <a:pt x="7803" y="6480"/>
                    <a:pt x="8013" y="6000"/>
                    <a:pt x="7898" y="5540"/>
                  </a:cubicBezTo>
                  <a:lnTo>
                    <a:pt x="7285" y="3039"/>
                  </a:lnTo>
                  <a:cubicBezTo>
                    <a:pt x="7026" y="1965"/>
                    <a:pt x="6058" y="1208"/>
                    <a:pt x="4946" y="1208"/>
                  </a:cubicBezTo>
                  <a:lnTo>
                    <a:pt x="4774" y="1208"/>
                  </a:lnTo>
                  <a:lnTo>
                    <a:pt x="4774" y="0"/>
                  </a:lnTo>
                  <a:cubicBezTo>
                    <a:pt x="4534" y="115"/>
                    <a:pt x="4266" y="182"/>
                    <a:pt x="4007" y="182"/>
                  </a:cubicBezTo>
                  <a:cubicBezTo>
                    <a:pt x="3738" y="182"/>
                    <a:pt x="3470" y="115"/>
                    <a:pt x="3240" y="0"/>
                  </a:cubicBezTo>
                  <a:close/>
                </a:path>
              </a:pathLst>
            </a:custGeom>
            <a:solidFill>
              <a:srgbClr val="F2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8" name="Google Shape;4218;p20"/>
            <p:cNvSpPr/>
            <p:nvPr/>
          </p:nvSpPr>
          <p:spPr>
            <a:xfrm>
              <a:off x="6796895" y="3965013"/>
              <a:ext cx="118057" cy="201766"/>
            </a:xfrm>
            <a:custGeom>
              <a:rect b="b" l="l" r="r" t="t"/>
              <a:pathLst>
                <a:path extrusionOk="0" h="7701" w="4506">
                  <a:moveTo>
                    <a:pt x="1266" y="0"/>
                  </a:moveTo>
                  <a:cubicBezTo>
                    <a:pt x="1026" y="115"/>
                    <a:pt x="767" y="182"/>
                    <a:pt x="499" y="182"/>
                  </a:cubicBezTo>
                  <a:cubicBezTo>
                    <a:pt x="422" y="182"/>
                    <a:pt x="345" y="307"/>
                    <a:pt x="269" y="307"/>
                  </a:cubicBezTo>
                  <a:lnTo>
                    <a:pt x="269" y="1217"/>
                  </a:lnTo>
                  <a:lnTo>
                    <a:pt x="451" y="1217"/>
                  </a:lnTo>
                  <a:cubicBezTo>
                    <a:pt x="1553" y="1217"/>
                    <a:pt x="2521" y="1975"/>
                    <a:pt x="2780" y="3048"/>
                  </a:cubicBezTo>
                  <a:lnTo>
                    <a:pt x="3394" y="5550"/>
                  </a:lnTo>
                  <a:cubicBezTo>
                    <a:pt x="3509" y="6010"/>
                    <a:pt x="3298" y="6480"/>
                    <a:pt x="2895" y="6719"/>
                  </a:cubicBezTo>
                  <a:cubicBezTo>
                    <a:pt x="2013" y="7247"/>
                    <a:pt x="1026" y="7582"/>
                    <a:pt x="0" y="7678"/>
                  </a:cubicBezTo>
                  <a:cubicBezTo>
                    <a:pt x="170" y="7693"/>
                    <a:pt x="339" y="7700"/>
                    <a:pt x="508" y="7700"/>
                  </a:cubicBezTo>
                  <a:cubicBezTo>
                    <a:pt x="1633" y="7700"/>
                    <a:pt x="2759" y="7369"/>
                    <a:pt x="3892" y="6719"/>
                  </a:cubicBezTo>
                  <a:cubicBezTo>
                    <a:pt x="4295" y="6480"/>
                    <a:pt x="4505" y="6000"/>
                    <a:pt x="4390" y="5540"/>
                  </a:cubicBezTo>
                  <a:lnTo>
                    <a:pt x="3777" y="3039"/>
                  </a:lnTo>
                  <a:cubicBezTo>
                    <a:pt x="3518" y="1965"/>
                    <a:pt x="2550" y="1208"/>
                    <a:pt x="1448" y="1208"/>
                  </a:cubicBezTo>
                  <a:lnTo>
                    <a:pt x="1266" y="1208"/>
                  </a:lnTo>
                  <a:lnTo>
                    <a:pt x="1266" y="0"/>
                  </a:lnTo>
                  <a:close/>
                </a:path>
              </a:pathLst>
            </a:custGeom>
            <a:solidFill>
              <a:srgbClr val="DEE2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9" name="Google Shape;4219;p20"/>
            <p:cNvSpPr/>
            <p:nvPr/>
          </p:nvSpPr>
          <p:spPr>
            <a:xfrm>
              <a:off x="6789847" y="3965013"/>
              <a:ext cx="7074" cy="7808"/>
            </a:xfrm>
            <a:custGeom>
              <a:rect b="b" l="l" r="r" t="t"/>
              <a:pathLst>
                <a:path extrusionOk="0" h="298" w="270">
                  <a:moveTo>
                    <a:pt x="1" y="0"/>
                  </a:moveTo>
                  <a:lnTo>
                    <a:pt x="1" y="297"/>
                  </a:lnTo>
                  <a:cubicBezTo>
                    <a:pt x="87" y="278"/>
                    <a:pt x="183" y="259"/>
                    <a:pt x="269" y="240"/>
                  </a:cubicBezTo>
                  <a:cubicBezTo>
                    <a:pt x="173" y="211"/>
                    <a:pt x="87" y="38"/>
                    <a:pt x="1" y="0"/>
                  </a:cubicBezTo>
                  <a:close/>
                </a:path>
              </a:pathLst>
            </a:custGeom>
            <a:solidFill>
              <a:srgbClr val="DEE2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0" name="Google Shape;4220;p20"/>
            <p:cNvSpPr/>
            <p:nvPr/>
          </p:nvSpPr>
          <p:spPr>
            <a:xfrm>
              <a:off x="6744495" y="3965013"/>
              <a:ext cx="132939" cy="201426"/>
            </a:xfrm>
            <a:custGeom>
              <a:rect b="b" l="l" r="r" t="t"/>
              <a:pathLst>
                <a:path extrusionOk="0" h="7688" w="5074">
                  <a:moveTo>
                    <a:pt x="1732" y="0"/>
                  </a:moveTo>
                  <a:lnTo>
                    <a:pt x="1732" y="1208"/>
                  </a:lnTo>
                  <a:lnTo>
                    <a:pt x="1559" y="1208"/>
                  </a:lnTo>
                  <a:cubicBezTo>
                    <a:pt x="1253" y="1208"/>
                    <a:pt x="956" y="1265"/>
                    <a:pt x="687" y="1371"/>
                  </a:cubicBezTo>
                  <a:lnTo>
                    <a:pt x="35" y="2646"/>
                  </a:lnTo>
                  <a:cubicBezTo>
                    <a:pt x="0" y="2724"/>
                    <a:pt x="61" y="2811"/>
                    <a:pt x="145" y="2811"/>
                  </a:cubicBezTo>
                  <a:cubicBezTo>
                    <a:pt x="153" y="2811"/>
                    <a:pt x="161" y="2810"/>
                    <a:pt x="170" y="2809"/>
                  </a:cubicBezTo>
                  <a:lnTo>
                    <a:pt x="850" y="2626"/>
                  </a:lnTo>
                  <a:cubicBezTo>
                    <a:pt x="869" y="2621"/>
                    <a:pt x="888" y="2618"/>
                    <a:pt x="907" y="2618"/>
                  </a:cubicBezTo>
                  <a:cubicBezTo>
                    <a:pt x="985" y="2618"/>
                    <a:pt x="1061" y="2663"/>
                    <a:pt x="1099" y="2732"/>
                  </a:cubicBezTo>
                  <a:lnTo>
                    <a:pt x="1234" y="2952"/>
                  </a:lnTo>
                  <a:cubicBezTo>
                    <a:pt x="1943" y="4179"/>
                    <a:pt x="2326" y="5569"/>
                    <a:pt x="2326" y="6988"/>
                  </a:cubicBezTo>
                  <a:lnTo>
                    <a:pt x="2326" y="7688"/>
                  </a:lnTo>
                  <a:lnTo>
                    <a:pt x="2758" y="7688"/>
                  </a:lnTo>
                  <a:lnTo>
                    <a:pt x="2758" y="6978"/>
                  </a:lnTo>
                  <a:cubicBezTo>
                    <a:pt x="2758" y="5569"/>
                    <a:pt x="3131" y="4170"/>
                    <a:pt x="3850" y="2952"/>
                  </a:cubicBezTo>
                  <a:lnTo>
                    <a:pt x="3975" y="2732"/>
                  </a:lnTo>
                  <a:cubicBezTo>
                    <a:pt x="4021" y="2663"/>
                    <a:pt x="4092" y="2618"/>
                    <a:pt x="4173" y="2618"/>
                  </a:cubicBezTo>
                  <a:cubicBezTo>
                    <a:pt x="4193" y="2618"/>
                    <a:pt x="4213" y="2621"/>
                    <a:pt x="4234" y="2626"/>
                  </a:cubicBezTo>
                  <a:lnTo>
                    <a:pt x="4905" y="2809"/>
                  </a:lnTo>
                  <a:cubicBezTo>
                    <a:pt x="4913" y="2810"/>
                    <a:pt x="4921" y="2811"/>
                    <a:pt x="4929" y="2811"/>
                  </a:cubicBezTo>
                  <a:cubicBezTo>
                    <a:pt x="5013" y="2811"/>
                    <a:pt x="5074" y="2724"/>
                    <a:pt x="5039" y="2636"/>
                  </a:cubicBezTo>
                  <a:lnTo>
                    <a:pt x="4406" y="1409"/>
                  </a:lnTo>
                  <a:cubicBezTo>
                    <a:pt x="4100" y="1275"/>
                    <a:pt x="3774" y="1208"/>
                    <a:pt x="3448" y="1208"/>
                  </a:cubicBezTo>
                  <a:lnTo>
                    <a:pt x="3266" y="1208"/>
                  </a:lnTo>
                  <a:lnTo>
                    <a:pt x="3266" y="0"/>
                  </a:lnTo>
                  <a:cubicBezTo>
                    <a:pt x="3026" y="115"/>
                    <a:pt x="2767" y="182"/>
                    <a:pt x="2499" y="182"/>
                  </a:cubicBezTo>
                  <a:cubicBezTo>
                    <a:pt x="2230" y="182"/>
                    <a:pt x="1972" y="115"/>
                    <a:pt x="1732" y="0"/>
                  </a:cubicBezTo>
                  <a:close/>
                </a:path>
              </a:pathLst>
            </a:custGeom>
            <a:solidFill>
              <a:srgbClr val="70879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1" name="Google Shape;4221;p20"/>
            <p:cNvSpPr/>
            <p:nvPr/>
          </p:nvSpPr>
          <p:spPr>
            <a:xfrm>
              <a:off x="6772791" y="3965013"/>
              <a:ext cx="73858" cy="135873"/>
            </a:xfrm>
            <a:custGeom>
              <a:rect b="b" l="l" r="r" t="t"/>
              <a:pathLst>
                <a:path extrusionOk="0" h="5186" w="2819">
                  <a:moveTo>
                    <a:pt x="652" y="0"/>
                  </a:moveTo>
                  <a:lnTo>
                    <a:pt x="652" y="1208"/>
                  </a:lnTo>
                  <a:lnTo>
                    <a:pt x="479" y="1208"/>
                  </a:lnTo>
                  <a:cubicBezTo>
                    <a:pt x="316" y="1208"/>
                    <a:pt x="154" y="1227"/>
                    <a:pt x="0" y="1256"/>
                  </a:cubicBezTo>
                  <a:cubicBezTo>
                    <a:pt x="19" y="1294"/>
                    <a:pt x="38" y="1313"/>
                    <a:pt x="38" y="1313"/>
                  </a:cubicBezTo>
                  <a:lnTo>
                    <a:pt x="1457" y="5186"/>
                  </a:lnTo>
                  <a:lnTo>
                    <a:pt x="2799" y="1313"/>
                  </a:lnTo>
                  <a:lnTo>
                    <a:pt x="2818" y="1246"/>
                  </a:lnTo>
                  <a:cubicBezTo>
                    <a:pt x="2665" y="1217"/>
                    <a:pt x="2521" y="1208"/>
                    <a:pt x="2368" y="1208"/>
                  </a:cubicBezTo>
                  <a:lnTo>
                    <a:pt x="2186" y="1208"/>
                  </a:lnTo>
                  <a:lnTo>
                    <a:pt x="2186" y="0"/>
                  </a:lnTo>
                  <a:cubicBezTo>
                    <a:pt x="1946" y="115"/>
                    <a:pt x="1687" y="182"/>
                    <a:pt x="1419" y="182"/>
                  </a:cubicBezTo>
                  <a:cubicBezTo>
                    <a:pt x="1150" y="182"/>
                    <a:pt x="892" y="115"/>
                    <a:pt x="652" y="0"/>
                  </a:cubicBezTo>
                  <a:close/>
                </a:path>
              </a:pathLst>
            </a:custGeom>
            <a:solidFill>
              <a:srgbClr val="B9C3C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2" name="Google Shape;4222;p20"/>
            <p:cNvSpPr/>
            <p:nvPr/>
          </p:nvSpPr>
          <p:spPr>
            <a:xfrm>
              <a:off x="6772791" y="3978323"/>
              <a:ext cx="74094" cy="49492"/>
            </a:xfrm>
            <a:custGeom>
              <a:rect b="b" l="l" r="r" t="t"/>
              <a:pathLst>
                <a:path extrusionOk="0" h="1889" w="2828">
                  <a:moveTo>
                    <a:pt x="2186" y="0"/>
                  </a:moveTo>
                  <a:lnTo>
                    <a:pt x="1285" y="278"/>
                  </a:lnTo>
                  <a:lnTo>
                    <a:pt x="652" y="201"/>
                  </a:lnTo>
                  <a:lnTo>
                    <a:pt x="652" y="700"/>
                  </a:lnTo>
                  <a:lnTo>
                    <a:pt x="479" y="700"/>
                  </a:lnTo>
                  <a:cubicBezTo>
                    <a:pt x="316" y="700"/>
                    <a:pt x="154" y="719"/>
                    <a:pt x="0" y="748"/>
                  </a:cubicBezTo>
                  <a:cubicBezTo>
                    <a:pt x="29" y="786"/>
                    <a:pt x="48" y="805"/>
                    <a:pt x="48" y="805"/>
                  </a:cubicBezTo>
                  <a:lnTo>
                    <a:pt x="441" y="1888"/>
                  </a:lnTo>
                  <a:lnTo>
                    <a:pt x="1285" y="1045"/>
                  </a:lnTo>
                  <a:cubicBezTo>
                    <a:pt x="1333" y="997"/>
                    <a:pt x="1395" y="973"/>
                    <a:pt x="1457" y="973"/>
                  </a:cubicBezTo>
                  <a:cubicBezTo>
                    <a:pt x="1519" y="973"/>
                    <a:pt x="1582" y="997"/>
                    <a:pt x="1630" y="1045"/>
                  </a:cubicBezTo>
                  <a:lnTo>
                    <a:pt x="2435" y="1888"/>
                  </a:lnTo>
                  <a:lnTo>
                    <a:pt x="2809" y="805"/>
                  </a:lnTo>
                  <a:lnTo>
                    <a:pt x="2828" y="738"/>
                  </a:lnTo>
                  <a:cubicBezTo>
                    <a:pt x="2684" y="709"/>
                    <a:pt x="2531" y="700"/>
                    <a:pt x="2377" y="700"/>
                  </a:cubicBezTo>
                  <a:lnTo>
                    <a:pt x="2186" y="700"/>
                  </a:lnTo>
                  <a:lnTo>
                    <a:pt x="2186" y="0"/>
                  </a:lnTo>
                  <a:close/>
                </a:path>
              </a:pathLst>
            </a:custGeom>
            <a:solidFill>
              <a:srgbClr val="AFBC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3" name="Google Shape;4223;p20"/>
            <p:cNvSpPr/>
            <p:nvPr/>
          </p:nvSpPr>
          <p:spPr>
            <a:xfrm>
              <a:off x="6727570" y="3805141"/>
              <a:ext cx="162021" cy="136528"/>
            </a:xfrm>
            <a:custGeom>
              <a:rect b="b" l="l" r="r" t="t"/>
              <a:pathLst>
                <a:path extrusionOk="0" h="5211" w="6184">
                  <a:moveTo>
                    <a:pt x="2373" y="0"/>
                  </a:moveTo>
                  <a:cubicBezTo>
                    <a:pt x="1117" y="0"/>
                    <a:pt x="1" y="1026"/>
                    <a:pt x="1" y="2383"/>
                  </a:cubicBezTo>
                  <a:cubicBezTo>
                    <a:pt x="1" y="3073"/>
                    <a:pt x="49" y="3773"/>
                    <a:pt x="145" y="4453"/>
                  </a:cubicBezTo>
                  <a:cubicBezTo>
                    <a:pt x="212" y="4885"/>
                    <a:pt x="576" y="5211"/>
                    <a:pt x="1017" y="5211"/>
                  </a:cubicBezTo>
                  <a:lnTo>
                    <a:pt x="5177" y="5211"/>
                  </a:lnTo>
                  <a:cubicBezTo>
                    <a:pt x="5618" y="5211"/>
                    <a:pt x="5992" y="4885"/>
                    <a:pt x="6049" y="4444"/>
                  </a:cubicBezTo>
                  <a:cubicBezTo>
                    <a:pt x="6116" y="3849"/>
                    <a:pt x="6174" y="3284"/>
                    <a:pt x="6183" y="2738"/>
                  </a:cubicBezTo>
                  <a:lnTo>
                    <a:pt x="6183" y="2047"/>
                  </a:lnTo>
                  <a:cubicBezTo>
                    <a:pt x="6183" y="1817"/>
                    <a:pt x="6174" y="1587"/>
                    <a:pt x="6145" y="1357"/>
                  </a:cubicBezTo>
                  <a:cubicBezTo>
                    <a:pt x="6076" y="641"/>
                    <a:pt x="5471" y="192"/>
                    <a:pt x="4850" y="192"/>
                  </a:cubicBezTo>
                  <a:cubicBezTo>
                    <a:pt x="4523" y="192"/>
                    <a:pt x="4192" y="316"/>
                    <a:pt x="3931" y="590"/>
                  </a:cubicBezTo>
                  <a:cubicBezTo>
                    <a:pt x="3921" y="600"/>
                    <a:pt x="3921" y="610"/>
                    <a:pt x="3912" y="610"/>
                  </a:cubicBezTo>
                  <a:cubicBezTo>
                    <a:pt x="3710" y="408"/>
                    <a:pt x="3461" y="245"/>
                    <a:pt x="3193" y="150"/>
                  </a:cubicBezTo>
                  <a:cubicBezTo>
                    <a:pt x="2920" y="48"/>
                    <a:pt x="2643" y="0"/>
                    <a:pt x="2373" y="0"/>
                  </a:cubicBezTo>
                  <a:close/>
                </a:path>
              </a:pathLst>
            </a:custGeom>
            <a:solidFill>
              <a:srgbClr val="3B53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4" name="Google Shape;4224;p20"/>
            <p:cNvSpPr/>
            <p:nvPr/>
          </p:nvSpPr>
          <p:spPr>
            <a:xfrm>
              <a:off x="6728330" y="3805219"/>
              <a:ext cx="161261" cy="131681"/>
            </a:xfrm>
            <a:custGeom>
              <a:rect b="b" l="l" r="r" t="t"/>
              <a:pathLst>
                <a:path extrusionOk="0" h="5026" w="6155">
                  <a:moveTo>
                    <a:pt x="2338" y="1"/>
                  </a:moveTo>
                  <a:cubicBezTo>
                    <a:pt x="1225" y="1"/>
                    <a:pt x="209" y="795"/>
                    <a:pt x="1" y="1968"/>
                  </a:cubicBezTo>
                  <a:cubicBezTo>
                    <a:pt x="447" y="1287"/>
                    <a:pt x="1198" y="900"/>
                    <a:pt x="1974" y="900"/>
                  </a:cubicBezTo>
                  <a:cubicBezTo>
                    <a:pt x="2247" y="900"/>
                    <a:pt x="2523" y="948"/>
                    <a:pt x="2790" y="1048"/>
                  </a:cubicBezTo>
                  <a:cubicBezTo>
                    <a:pt x="3068" y="1143"/>
                    <a:pt x="3317" y="1306"/>
                    <a:pt x="3518" y="1517"/>
                  </a:cubicBezTo>
                  <a:cubicBezTo>
                    <a:pt x="3528" y="1508"/>
                    <a:pt x="3528" y="1498"/>
                    <a:pt x="3538" y="1488"/>
                  </a:cubicBezTo>
                  <a:cubicBezTo>
                    <a:pt x="3798" y="1214"/>
                    <a:pt x="4130" y="1090"/>
                    <a:pt x="4457" y="1090"/>
                  </a:cubicBezTo>
                  <a:cubicBezTo>
                    <a:pt x="5078" y="1090"/>
                    <a:pt x="5683" y="1539"/>
                    <a:pt x="5752" y="2255"/>
                  </a:cubicBezTo>
                  <a:cubicBezTo>
                    <a:pt x="5781" y="2485"/>
                    <a:pt x="5790" y="2715"/>
                    <a:pt x="5790" y="2945"/>
                  </a:cubicBezTo>
                  <a:lnTo>
                    <a:pt x="5790" y="3636"/>
                  </a:lnTo>
                  <a:cubicBezTo>
                    <a:pt x="5781" y="4086"/>
                    <a:pt x="5742" y="4546"/>
                    <a:pt x="5694" y="5025"/>
                  </a:cubicBezTo>
                  <a:cubicBezTo>
                    <a:pt x="5876" y="4882"/>
                    <a:pt x="5991" y="4671"/>
                    <a:pt x="6020" y="4441"/>
                  </a:cubicBezTo>
                  <a:cubicBezTo>
                    <a:pt x="6087" y="3846"/>
                    <a:pt x="6135" y="3281"/>
                    <a:pt x="6154" y="2735"/>
                  </a:cubicBezTo>
                  <a:lnTo>
                    <a:pt x="6154" y="2044"/>
                  </a:lnTo>
                  <a:cubicBezTo>
                    <a:pt x="6154" y="1814"/>
                    <a:pt x="6145" y="1584"/>
                    <a:pt x="6106" y="1354"/>
                  </a:cubicBezTo>
                  <a:cubicBezTo>
                    <a:pt x="6038" y="640"/>
                    <a:pt x="5440" y="192"/>
                    <a:pt x="4824" y="192"/>
                  </a:cubicBezTo>
                  <a:cubicBezTo>
                    <a:pt x="4497" y="192"/>
                    <a:pt x="4164" y="318"/>
                    <a:pt x="3902" y="597"/>
                  </a:cubicBezTo>
                  <a:cubicBezTo>
                    <a:pt x="3892" y="597"/>
                    <a:pt x="3883" y="607"/>
                    <a:pt x="3883" y="616"/>
                  </a:cubicBezTo>
                  <a:cubicBezTo>
                    <a:pt x="3672" y="405"/>
                    <a:pt x="3423" y="252"/>
                    <a:pt x="3154" y="147"/>
                  </a:cubicBezTo>
                  <a:cubicBezTo>
                    <a:pt x="2883" y="47"/>
                    <a:pt x="2608" y="1"/>
                    <a:pt x="2338" y="1"/>
                  </a:cubicBezTo>
                  <a:close/>
                </a:path>
              </a:pathLst>
            </a:custGeom>
            <a:solidFill>
              <a:srgbClr val="243F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5" name="Google Shape;4225;p20"/>
            <p:cNvSpPr/>
            <p:nvPr/>
          </p:nvSpPr>
          <p:spPr>
            <a:xfrm>
              <a:off x="6789847" y="3965013"/>
              <a:ext cx="40217" cy="35999"/>
            </a:xfrm>
            <a:custGeom>
              <a:rect b="b" l="l" r="r" t="t"/>
              <a:pathLst>
                <a:path extrusionOk="0" h="1374" w="1535">
                  <a:moveTo>
                    <a:pt x="1" y="0"/>
                  </a:moveTo>
                  <a:lnTo>
                    <a:pt x="1" y="1208"/>
                  </a:lnTo>
                  <a:cubicBezTo>
                    <a:pt x="245" y="1318"/>
                    <a:pt x="507" y="1373"/>
                    <a:pt x="768" y="1373"/>
                  </a:cubicBezTo>
                  <a:cubicBezTo>
                    <a:pt x="1029" y="1373"/>
                    <a:pt x="1290" y="1318"/>
                    <a:pt x="1535" y="1208"/>
                  </a:cubicBezTo>
                  <a:lnTo>
                    <a:pt x="1535" y="0"/>
                  </a:lnTo>
                  <a:cubicBezTo>
                    <a:pt x="1295" y="115"/>
                    <a:pt x="1036" y="182"/>
                    <a:pt x="768" y="182"/>
                  </a:cubicBezTo>
                  <a:cubicBezTo>
                    <a:pt x="499" y="182"/>
                    <a:pt x="241" y="115"/>
                    <a:pt x="1" y="0"/>
                  </a:cubicBezTo>
                  <a:close/>
                </a:path>
              </a:pathLst>
            </a:custGeom>
            <a:solidFill>
              <a:srgbClr val="D6DC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6" name="Google Shape;4226;p20"/>
            <p:cNvSpPr/>
            <p:nvPr/>
          </p:nvSpPr>
          <p:spPr>
            <a:xfrm>
              <a:off x="6789847" y="3969782"/>
              <a:ext cx="40217" cy="19598"/>
            </a:xfrm>
            <a:custGeom>
              <a:rect b="b" l="l" r="r" t="t"/>
              <a:pathLst>
                <a:path extrusionOk="0" h="748" w="1535">
                  <a:moveTo>
                    <a:pt x="1" y="0"/>
                  </a:moveTo>
                  <a:lnTo>
                    <a:pt x="1" y="585"/>
                  </a:lnTo>
                  <a:cubicBezTo>
                    <a:pt x="241" y="690"/>
                    <a:pt x="509" y="748"/>
                    <a:pt x="768" y="748"/>
                  </a:cubicBezTo>
                  <a:cubicBezTo>
                    <a:pt x="1036" y="748"/>
                    <a:pt x="1295" y="690"/>
                    <a:pt x="1535" y="585"/>
                  </a:cubicBezTo>
                  <a:lnTo>
                    <a:pt x="1535" y="0"/>
                  </a:lnTo>
                  <a:cubicBezTo>
                    <a:pt x="1295" y="115"/>
                    <a:pt x="1036" y="182"/>
                    <a:pt x="768" y="182"/>
                  </a:cubicBezTo>
                  <a:cubicBezTo>
                    <a:pt x="499" y="182"/>
                    <a:pt x="241" y="115"/>
                    <a:pt x="1" y="0"/>
                  </a:cubicBezTo>
                  <a:close/>
                </a:path>
              </a:pathLst>
            </a:custGeom>
            <a:solidFill>
              <a:srgbClr val="C9D0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7" name="Google Shape;4227;p20"/>
            <p:cNvSpPr/>
            <p:nvPr/>
          </p:nvSpPr>
          <p:spPr>
            <a:xfrm>
              <a:off x="6760477" y="3866318"/>
              <a:ext cx="99219" cy="113525"/>
            </a:xfrm>
            <a:custGeom>
              <a:rect b="b" l="l" r="r" t="t"/>
              <a:pathLst>
                <a:path extrusionOk="0" h="4333" w="3787">
                  <a:moveTo>
                    <a:pt x="1189" y="0"/>
                  </a:moveTo>
                  <a:cubicBezTo>
                    <a:pt x="844" y="335"/>
                    <a:pt x="441" y="604"/>
                    <a:pt x="0" y="805"/>
                  </a:cubicBezTo>
                  <a:lnTo>
                    <a:pt x="0" y="2435"/>
                  </a:lnTo>
                  <a:cubicBezTo>
                    <a:pt x="0" y="3479"/>
                    <a:pt x="844" y="4333"/>
                    <a:pt x="1889" y="4333"/>
                  </a:cubicBezTo>
                  <a:cubicBezTo>
                    <a:pt x="2934" y="4333"/>
                    <a:pt x="3787" y="3479"/>
                    <a:pt x="3787" y="2435"/>
                  </a:cubicBezTo>
                  <a:lnTo>
                    <a:pt x="3787" y="805"/>
                  </a:lnTo>
                  <a:cubicBezTo>
                    <a:pt x="2857" y="796"/>
                    <a:pt x="1956" y="518"/>
                    <a:pt x="1189" y="0"/>
                  </a:cubicBezTo>
                  <a:close/>
                </a:path>
              </a:pathLst>
            </a:custGeom>
            <a:solidFill>
              <a:srgbClr val="D6DC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8" name="Google Shape;4228;p20"/>
            <p:cNvSpPr/>
            <p:nvPr/>
          </p:nvSpPr>
          <p:spPr>
            <a:xfrm>
              <a:off x="6777297" y="3866318"/>
              <a:ext cx="82163" cy="109752"/>
            </a:xfrm>
            <a:custGeom>
              <a:rect b="b" l="l" r="r" t="t"/>
              <a:pathLst>
                <a:path extrusionOk="0" h="4189" w="3136">
                  <a:moveTo>
                    <a:pt x="547" y="0"/>
                  </a:moveTo>
                  <a:cubicBezTo>
                    <a:pt x="375" y="163"/>
                    <a:pt x="192" y="307"/>
                    <a:pt x="1" y="441"/>
                  </a:cubicBezTo>
                  <a:cubicBezTo>
                    <a:pt x="758" y="930"/>
                    <a:pt x="1630" y="1198"/>
                    <a:pt x="2531" y="1208"/>
                  </a:cubicBezTo>
                  <a:lnTo>
                    <a:pt x="2531" y="2847"/>
                  </a:lnTo>
                  <a:cubicBezTo>
                    <a:pt x="2531" y="3345"/>
                    <a:pt x="2330" y="3834"/>
                    <a:pt x="1975" y="4189"/>
                  </a:cubicBezTo>
                  <a:cubicBezTo>
                    <a:pt x="2685" y="3892"/>
                    <a:pt x="3135" y="3202"/>
                    <a:pt x="3135" y="2444"/>
                  </a:cubicBezTo>
                  <a:lnTo>
                    <a:pt x="3135" y="805"/>
                  </a:lnTo>
                  <a:cubicBezTo>
                    <a:pt x="2215" y="796"/>
                    <a:pt x="1304" y="518"/>
                    <a:pt x="547" y="0"/>
                  </a:cubicBezTo>
                  <a:close/>
                </a:path>
              </a:pathLst>
            </a:custGeom>
            <a:solidFill>
              <a:srgbClr val="C9D0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29" name="Google Shape;4229;p20"/>
          <p:cNvGrpSpPr/>
          <p:nvPr/>
        </p:nvGrpSpPr>
        <p:grpSpPr>
          <a:xfrm>
            <a:off x="3652959" y="2671661"/>
            <a:ext cx="207477" cy="361272"/>
            <a:chOff x="7155259" y="3805036"/>
            <a:chExt cx="207477" cy="361272"/>
          </a:xfrm>
        </p:grpSpPr>
        <p:sp>
          <p:nvSpPr>
            <p:cNvPr id="4230" name="Google Shape;4230;p20"/>
            <p:cNvSpPr/>
            <p:nvPr/>
          </p:nvSpPr>
          <p:spPr>
            <a:xfrm>
              <a:off x="7178865" y="3839175"/>
              <a:ext cx="160265" cy="144179"/>
            </a:xfrm>
            <a:custGeom>
              <a:rect b="b" l="l" r="r" t="t"/>
              <a:pathLst>
                <a:path extrusionOk="0" h="5503" w="6117">
                  <a:moveTo>
                    <a:pt x="1304" y="1"/>
                  </a:moveTo>
                  <a:cubicBezTo>
                    <a:pt x="499" y="480"/>
                    <a:pt x="10" y="1333"/>
                    <a:pt x="1" y="2263"/>
                  </a:cubicBezTo>
                  <a:cubicBezTo>
                    <a:pt x="1" y="2761"/>
                    <a:pt x="20" y="3825"/>
                    <a:pt x="68" y="4314"/>
                  </a:cubicBezTo>
                  <a:cubicBezTo>
                    <a:pt x="135" y="4985"/>
                    <a:pt x="710" y="5503"/>
                    <a:pt x="1391" y="5503"/>
                  </a:cubicBezTo>
                  <a:lnTo>
                    <a:pt x="4726" y="5503"/>
                  </a:lnTo>
                  <a:cubicBezTo>
                    <a:pt x="5407" y="5503"/>
                    <a:pt x="5982" y="4985"/>
                    <a:pt x="6049" y="4314"/>
                  </a:cubicBezTo>
                  <a:cubicBezTo>
                    <a:pt x="6097" y="3825"/>
                    <a:pt x="6116" y="2761"/>
                    <a:pt x="6116" y="2273"/>
                  </a:cubicBezTo>
                  <a:cubicBezTo>
                    <a:pt x="6116" y="1333"/>
                    <a:pt x="5618" y="480"/>
                    <a:pt x="4813" y="1"/>
                  </a:cubicBezTo>
                  <a:lnTo>
                    <a:pt x="4468" y="662"/>
                  </a:lnTo>
                  <a:cubicBezTo>
                    <a:pt x="3968" y="469"/>
                    <a:pt x="3499" y="371"/>
                    <a:pt x="3027" y="371"/>
                  </a:cubicBezTo>
                  <a:cubicBezTo>
                    <a:pt x="2585" y="371"/>
                    <a:pt x="2142" y="457"/>
                    <a:pt x="1669" y="633"/>
                  </a:cubicBezTo>
                  <a:lnTo>
                    <a:pt x="1304" y="1"/>
                  </a:lnTo>
                  <a:close/>
                </a:path>
              </a:pathLst>
            </a:custGeom>
            <a:solidFill>
              <a:srgbClr val="3B536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1" name="Google Shape;4231;p20"/>
            <p:cNvSpPr/>
            <p:nvPr/>
          </p:nvSpPr>
          <p:spPr>
            <a:xfrm>
              <a:off x="7281071" y="3839175"/>
              <a:ext cx="58059" cy="144179"/>
            </a:xfrm>
            <a:custGeom>
              <a:rect b="b" l="l" r="r" t="t"/>
              <a:pathLst>
                <a:path extrusionOk="0" h="5503" w="2216">
                  <a:moveTo>
                    <a:pt x="912" y="1"/>
                  </a:moveTo>
                  <a:lnTo>
                    <a:pt x="710" y="518"/>
                  </a:lnTo>
                  <a:cubicBezTo>
                    <a:pt x="1142" y="998"/>
                    <a:pt x="1391" y="1621"/>
                    <a:pt x="1391" y="2273"/>
                  </a:cubicBezTo>
                  <a:cubicBezTo>
                    <a:pt x="1391" y="2761"/>
                    <a:pt x="1372" y="3825"/>
                    <a:pt x="1324" y="4314"/>
                  </a:cubicBezTo>
                  <a:cubicBezTo>
                    <a:pt x="1257" y="4985"/>
                    <a:pt x="682" y="5503"/>
                    <a:pt x="1" y="5503"/>
                  </a:cubicBezTo>
                  <a:lnTo>
                    <a:pt x="825" y="5503"/>
                  </a:lnTo>
                  <a:cubicBezTo>
                    <a:pt x="1496" y="5503"/>
                    <a:pt x="2071" y="4985"/>
                    <a:pt x="2139" y="4314"/>
                  </a:cubicBezTo>
                  <a:cubicBezTo>
                    <a:pt x="2196" y="3825"/>
                    <a:pt x="2215" y="2761"/>
                    <a:pt x="2215" y="2273"/>
                  </a:cubicBezTo>
                  <a:cubicBezTo>
                    <a:pt x="2206" y="1333"/>
                    <a:pt x="1707" y="480"/>
                    <a:pt x="912" y="1"/>
                  </a:cubicBezTo>
                  <a:close/>
                </a:path>
              </a:pathLst>
            </a:custGeom>
            <a:solidFill>
              <a:srgbClr val="243F5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2" name="Google Shape;4232;p20"/>
            <p:cNvSpPr/>
            <p:nvPr/>
          </p:nvSpPr>
          <p:spPr>
            <a:xfrm>
              <a:off x="7204488" y="3805036"/>
              <a:ext cx="108756" cy="54417"/>
            </a:xfrm>
            <a:custGeom>
              <a:rect b="b" l="l" r="r" t="t"/>
              <a:pathLst>
                <a:path extrusionOk="0" h="2077" w="4151">
                  <a:moveTo>
                    <a:pt x="2077" y="0"/>
                  </a:moveTo>
                  <a:cubicBezTo>
                    <a:pt x="1414" y="0"/>
                    <a:pt x="753" y="115"/>
                    <a:pt x="125" y="345"/>
                  </a:cubicBezTo>
                  <a:cubicBezTo>
                    <a:pt x="39" y="374"/>
                    <a:pt x="0" y="460"/>
                    <a:pt x="29" y="537"/>
                  </a:cubicBezTo>
                  <a:lnTo>
                    <a:pt x="576" y="1984"/>
                  </a:lnTo>
                  <a:cubicBezTo>
                    <a:pt x="597" y="2040"/>
                    <a:pt x="648" y="2076"/>
                    <a:pt x="705" y="2076"/>
                  </a:cubicBezTo>
                  <a:cubicBezTo>
                    <a:pt x="725" y="2076"/>
                    <a:pt x="747" y="2071"/>
                    <a:pt x="767" y="2061"/>
                  </a:cubicBezTo>
                  <a:cubicBezTo>
                    <a:pt x="1189" y="1908"/>
                    <a:pt x="1632" y="1831"/>
                    <a:pt x="2076" y="1831"/>
                  </a:cubicBezTo>
                  <a:cubicBezTo>
                    <a:pt x="2519" y="1831"/>
                    <a:pt x="2962" y="1908"/>
                    <a:pt x="3384" y="2061"/>
                  </a:cubicBezTo>
                  <a:cubicBezTo>
                    <a:pt x="3401" y="2068"/>
                    <a:pt x="3419" y="2071"/>
                    <a:pt x="3437" y="2071"/>
                  </a:cubicBezTo>
                  <a:cubicBezTo>
                    <a:pt x="3497" y="2071"/>
                    <a:pt x="3553" y="2034"/>
                    <a:pt x="3576" y="1975"/>
                  </a:cubicBezTo>
                  <a:lnTo>
                    <a:pt x="4122" y="537"/>
                  </a:lnTo>
                  <a:cubicBezTo>
                    <a:pt x="4151" y="460"/>
                    <a:pt x="4113" y="374"/>
                    <a:pt x="4036" y="345"/>
                  </a:cubicBezTo>
                  <a:cubicBezTo>
                    <a:pt x="3403" y="115"/>
                    <a:pt x="2739" y="0"/>
                    <a:pt x="207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3" name="Google Shape;4233;p20"/>
            <p:cNvSpPr/>
            <p:nvPr/>
          </p:nvSpPr>
          <p:spPr>
            <a:xfrm>
              <a:off x="7275805" y="3809307"/>
              <a:ext cx="37440" cy="50252"/>
            </a:xfrm>
            <a:custGeom>
              <a:rect b="b" l="l" r="r" t="t"/>
              <a:pathLst>
                <a:path extrusionOk="0" h="1918" w="1429">
                  <a:moveTo>
                    <a:pt x="710" y="0"/>
                  </a:moveTo>
                  <a:lnTo>
                    <a:pt x="1" y="1735"/>
                  </a:lnTo>
                  <a:cubicBezTo>
                    <a:pt x="1" y="1735"/>
                    <a:pt x="2" y="1735"/>
                    <a:pt x="8" y="1735"/>
                  </a:cubicBezTo>
                  <a:cubicBezTo>
                    <a:pt x="35" y="1735"/>
                    <a:pt x="159" y="1748"/>
                    <a:pt x="662" y="1908"/>
                  </a:cubicBezTo>
                  <a:cubicBezTo>
                    <a:pt x="679" y="1914"/>
                    <a:pt x="697" y="1917"/>
                    <a:pt x="713" y="1917"/>
                  </a:cubicBezTo>
                  <a:cubicBezTo>
                    <a:pt x="771" y="1917"/>
                    <a:pt x="822" y="1881"/>
                    <a:pt x="844" y="1821"/>
                  </a:cubicBezTo>
                  <a:lnTo>
                    <a:pt x="1400" y="374"/>
                  </a:lnTo>
                  <a:cubicBezTo>
                    <a:pt x="1429" y="297"/>
                    <a:pt x="1391" y="211"/>
                    <a:pt x="1304" y="182"/>
                  </a:cubicBezTo>
                  <a:cubicBezTo>
                    <a:pt x="1113" y="115"/>
                    <a:pt x="911" y="48"/>
                    <a:pt x="710" y="0"/>
                  </a:cubicBezTo>
                  <a:close/>
                </a:path>
              </a:pathLst>
            </a:custGeom>
            <a:solidFill>
              <a:srgbClr val="D8DEE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4" name="Google Shape;4234;p20"/>
            <p:cNvSpPr/>
            <p:nvPr/>
          </p:nvSpPr>
          <p:spPr>
            <a:xfrm>
              <a:off x="7243815" y="3815568"/>
              <a:ext cx="30104" cy="24707"/>
            </a:xfrm>
            <a:custGeom>
              <a:rect b="b" l="l" r="r" t="t"/>
              <a:pathLst>
                <a:path extrusionOk="0" h="943" w="1149">
                  <a:moveTo>
                    <a:pt x="579" y="1"/>
                  </a:moveTo>
                  <a:cubicBezTo>
                    <a:pt x="479" y="1"/>
                    <a:pt x="378" y="68"/>
                    <a:pt x="369" y="202"/>
                  </a:cubicBezTo>
                  <a:lnTo>
                    <a:pt x="369" y="260"/>
                  </a:lnTo>
                  <a:lnTo>
                    <a:pt x="301" y="260"/>
                  </a:lnTo>
                  <a:cubicBezTo>
                    <a:pt x="295" y="259"/>
                    <a:pt x="289" y="259"/>
                    <a:pt x="283" y="259"/>
                  </a:cubicBezTo>
                  <a:cubicBezTo>
                    <a:pt x="1" y="259"/>
                    <a:pt x="1" y="691"/>
                    <a:pt x="283" y="691"/>
                  </a:cubicBezTo>
                  <a:cubicBezTo>
                    <a:pt x="289" y="691"/>
                    <a:pt x="295" y="691"/>
                    <a:pt x="301" y="691"/>
                  </a:cubicBezTo>
                  <a:lnTo>
                    <a:pt x="369" y="691"/>
                  </a:lnTo>
                  <a:lnTo>
                    <a:pt x="369" y="748"/>
                  </a:lnTo>
                  <a:cubicBezTo>
                    <a:pt x="378" y="878"/>
                    <a:pt x="479" y="943"/>
                    <a:pt x="579" y="943"/>
                  </a:cubicBezTo>
                  <a:cubicBezTo>
                    <a:pt x="680" y="943"/>
                    <a:pt x="781" y="878"/>
                    <a:pt x="790" y="748"/>
                  </a:cubicBezTo>
                  <a:lnTo>
                    <a:pt x="790" y="691"/>
                  </a:lnTo>
                  <a:lnTo>
                    <a:pt x="848" y="691"/>
                  </a:lnTo>
                  <a:cubicBezTo>
                    <a:pt x="854" y="691"/>
                    <a:pt x="860" y="691"/>
                    <a:pt x="866" y="691"/>
                  </a:cubicBezTo>
                  <a:cubicBezTo>
                    <a:pt x="1149" y="691"/>
                    <a:pt x="1149" y="259"/>
                    <a:pt x="866" y="259"/>
                  </a:cubicBezTo>
                  <a:cubicBezTo>
                    <a:pt x="860" y="259"/>
                    <a:pt x="854" y="259"/>
                    <a:pt x="848" y="260"/>
                  </a:cubicBezTo>
                  <a:lnTo>
                    <a:pt x="790" y="260"/>
                  </a:lnTo>
                  <a:lnTo>
                    <a:pt x="790" y="202"/>
                  </a:lnTo>
                  <a:cubicBezTo>
                    <a:pt x="781" y="68"/>
                    <a:pt x="680" y="1"/>
                    <a:pt x="579" y="1"/>
                  </a:cubicBezTo>
                  <a:close/>
                </a:path>
              </a:pathLst>
            </a:custGeom>
            <a:solidFill>
              <a:srgbClr val="657A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5" name="Google Shape;4235;p20"/>
            <p:cNvSpPr/>
            <p:nvPr/>
          </p:nvSpPr>
          <p:spPr>
            <a:xfrm>
              <a:off x="7155259" y="3970515"/>
              <a:ext cx="207216" cy="195793"/>
            </a:xfrm>
            <a:custGeom>
              <a:rect b="b" l="l" r="r" t="t"/>
              <a:pathLst>
                <a:path extrusionOk="0" h="7473" w="7909">
                  <a:moveTo>
                    <a:pt x="3193" y="1"/>
                  </a:moveTo>
                  <a:lnTo>
                    <a:pt x="3193" y="1065"/>
                  </a:lnTo>
                  <a:lnTo>
                    <a:pt x="3010" y="1065"/>
                  </a:lnTo>
                  <a:cubicBezTo>
                    <a:pt x="1918" y="1065"/>
                    <a:pt x="969" y="1813"/>
                    <a:pt x="710" y="2877"/>
                  </a:cubicBezTo>
                  <a:lnTo>
                    <a:pt x="106" y="5350"/>
                  </a:lnTo>
                  <a:cubicBezTo>
                    <a:pt x="1" y="5800"/>
                    <a:pt x="202" y="6270"/>
                    <a:pt x="605" y="6509"/>
                  </a:cubicBezTo>
                  <a:cubicBezTo>
                    <a:pt x="1721" y="7152"/>
                    <a:pt x="2838" y="7473"/>
                    <a:pt x="3955" y="7473"/>
                  </a:cubicBezTo>
                  <a:cubicBezTo>
                    <a:pt x="5071" y="7473"/>
                    <a:pt x="6188" y="7152"/>
                    <a:pt x="7305" y="6509"/>
                  </a:cubicBezTo>
                  <a:cubicBezTo>
                    <a:pt x="7707" y="6270"/>
                    <a:pt x="7909" y="5800"/>
                    <a:pt x="7803" y="5350"/>
                  </a:cubicBezTo>
                  <a:lnTo>
                    <a:pt x="7209" y="2877"/>
                  </a:lnTo>
                  <a:cubicBezTo>
                    <a:pt x="6942" y="1819"/>
                    <a:pt x="5994" y="1065"/>
                    <a:pt x="4910" y="1065"/>
                  </a:cubicBezTo>
                  <a:cubicBezTo>
                    <a:pt x="4903" y="1065"/>
                    <a:pt x="4896" y="1065"/>
                    <a:pt x="4889" y="1065"/>
                  </a:cubicBezTo>
                  <a:lnTo>
                    <a:pt x="4707" y="1065"/>
                  </a:lnTo>
                  <a:lnTo>
                    <a:pt x="4707" y="1"/>
                  </a:lnTo>
                  <a:cubicBezTo>
                    <a:pt x="4467" y="121"/>
                    <a:pt x="4206" y="181"/>
                    <a:pt x="3946" y="181"/>
                  </a:cubicBezTo>
                  <a:cubicBezTo>
                    <a:pt x="3686" y="181"/>
                    <a:pt x="3427" y="121"/>
                    <a:pt x="3193" y="1"/>
                  </a:cubicBezTo>
                  <a:close/>
                </a:path>
              </a:pathLst>
            </a:custGeom>
            <a:solidFill>
              <a:srgbClr val="AFBC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6" name="Google Shape;4236;p20"/>
            <p:cNvSpPr/>
            <p:nvPr/>
          </p:nvSpPr>
          <p:spPr>
            <a:xfrm>
              <a:off x="7239151" y="3970515"/>
              <a:ext cx="6550" cy="4297"/>
            </a:xfrm>
            <a:custGeom>
              <a:rect b="b" l="l" r="r" t="t"/>
              <a:pathLst>
                <a:path extrusionOk="0" h="164" w="250">
                  <a:moveTo>
                    <a:pt x="0" y="1"/>
                  </a:moveTo>
                  <a:lnTo>
                    <a:pt x="0" y="164"/>
                  </a:lnTo>
                  <a:cubicBezTo>
                    <a:pt x="86" y="154"/>
                    <a:pt x="173" y="126"/>
                    <a:pt x="249" y="106"/>
                  </a:cubicBezTo>
                  <a:cubicBezTo>
                    <a:pt x="163" y="78"/>
                    <a:pt x="77" y="39"/>
                    <a:pt x="0" y="1"/>
                  </a:cubicBezTo>
                  <a:close/>
                </a:path>
              </a:pathLst>
            </a:custGeom>
            <a:solidFill>
              <a:srgbClr val="98A9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7" name="Google Shape;4237;p20"/>
            <p:cNvSpPr/>
            <p:nvPr/>
          </p:nvSpPr>
          <p:spPr>
            <a:xfrm>
              <a:off x="7245675" y="3970515"/>
              <a:ext cx="117062" cy="195766"/>
            </a:xfrm>
            <a:custGeom>
              <a:rect b="b" l="l" r="r" t="t"/>
              <a:pathLst>
                <a:path extrusionOk="0" h="7472" w="4468">
                  <a:moveTo>
                    <a:pt x="1266" y="1"/>
                  </a:moveTo>
                  <a:cubicBezTo>
                    <a:pt x="1036" y="126"/>
                    <a:pt x="777" y="183"/>
                    <a:pt x="508" y="183"/>
                  </a:cubicBezTo>
                  <a:cubicBezTo>
                    <a:pt x="422" y="183"/>
                    <a:pt x="345" y="183"/>
                    <a:pt x="259" y="164"/>
                  </a:cubicBezTo>
                  <a:lnTo>
                    <a:pt x="259" y="1065"/>
                  </a:lnTo>
                  <a:lnTo>
                    <a:pt x="441" y="1065"/>
                  </a:lnTo>
                  <a:cubicBezTo>
                    <a:pt x="1534" y="1065"/>
                    <a:pt x="2493" y="1813"/>
                    <a:pt x="2751" y="2877"/>
                  </a:cubicBezTo>
                  <a:lnTo>
                    <a:pt x="2866" y="3394"/>
                  </a:lnTo>
                  <a:lnTo>
                    <a:pt x="3029" y="4056"/>
                  </a:lnTo>
                  <a:lnTo>
                    <a:pt x="3346" y="5350"/>
                  </a:lnTo>
                  <a:cubicBezTo>
                    <a:pt x="3461" y="5800"/>
                    <a:pt x="3250" y="6279"/>
                    <a:pt x="2847" y="6509"/>
                  </a:cubicBezTo>
                  <a:cubicBezTo>
                    <a:pt x="1985" y="7027"/>
                    <a:pt x="1007" y="7353"/>
                    <a:pt x="0" y="7449"/>
                  </a:cubicBezTo>
                  <a:cubicBezTo>
                    <a:pt x="172" y="7464"/>
                    <a:pt x="343" y="7472"/>
                    <a:pt x="515" y="7472"/>
                  </a:cubicBezTo>
                  <a:cubicBezTo>
                    <a:pt x="1628" y="7472"/>
                    <a:pt x="2741" y="7149"/>
                    <a:pt x="3854" y="6509"/>
                  </a:cubicBezTo>
                  <a:cubicBezTo>
                    <a:pt x="4256" y="6279"/>
                    <a:pt x="4467" y="5800"/>
                    <a:pt x="4352" y="5350"/>
                  </a:cubicBezTo>
                  <a:lnTo>
                    <a:pt x="4036" y="4056"/>
                  </a:lnTo>
                  <a:lnTo>
                    <a:pt x="3873" y="3394"/>
                  </a:lnTo>
                  <a:lnTo>
                    <a:pt x="3758" y="2877"/>
                  </a:lnTo>
                  <a:cubicBezTo>
                    <a:pt x="3499" y="1813"/>
                    <a:pt x="2541" y="1065"/>
                    <a:pt x="1448" y="1065"/>
                  </a:cubicBezTo>
                  <a:lnTo>
                    <a:pt x="1266" y="1065"/>
                  </a:lnTo>
                  <a:lnTo>
                    <a:pt x="1266" y="1"/>
                  </a:lnTo>
                  <a:close/>
                </a:path>
              </a:pathLst>
            </a:custGeom>
            <a:solidFill>
              <a:srgbClr val="98A9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8" name="Google Shape;4238;p20"/>
            <p:cNvSpPr/>
            <p:nvPr/>
          </p:nvSpPr>
          <p:spPr>
            <a:xfrm>
              <a:off x="7221571" y="3970515"/>
              <a:ext cx="73098" cy="84285"/>
            </a:xfrm>
            <a:custGeom>
              <a:rect b="b" l="l" r="r" t="t"/>
              <a:pathLst>
                <a:path extrusionOk="0" h="3217" w="2790">
                  <a:moveTo>
                    <a:pt x="671" y="1"/>
                  </a:moveTo>
                  <a:lnTo>
                    <a:pt x="671" y="1065"/>
                  </a:lnTo>
                  <a:lnTo>
                    <a:pt x="489" y="1065"/>
                  </a:lnTo>
                  <a:cubicBezTo>
                    <a:pt x="326" y="1065"/>
                    <a:pt x="163" y="1084"/>
                    <a:pt x="0" y="1113"/>
                  </a:cubicBezTo>
                  <a:lnTo>
                    <a:pt x="58" y="1170"/>
                  </a:lnTo>
                  <a:lnTo>
                    <a:pt x="1150" y="3059"/>
                  </a:lnTo>
                  <a:cubicBezTo>
                    <a:pt x="1213" y="3164"/>
                    <a:pt x="1321" y="3217"/>
                    <a:pt x="1427" y="3217"/>
                  </a:cubicBezTo>
                  <a:cubicBezTo>
                    <a:pt x="1534" y="3217"/>
                    <a:pt x="1639" y="3164"/>
                    <a:pt x="1697" y="3059"/>
                  </a:cubicBezTo>
                  <a:lnTo>
                    <a:pt x="2790" y="1170"/>
                  </a:lnTo>
                  <a:lnTo>
                    <a:pt x="2790" y="1103"/>
                  </a:lnTo>
                  <a:cubicBezTo>
                    <a:pt x="2646" y="1074"/>
                    <a:pt x="2512" y="1065"/>
                    <a:pt x="2368" y="1065"/>
                  </a:cubicBezTo>
                  <a:lnTo>
                    <a:pt x="2186" y="1065"/>
                  </a:lnTo>
                  <a:lnTo>
                    <a:pt x="2186" y="1"/>
                  </a:lnTo>
                  <a:cubicBezTo>
                    <a:pt x="1946" y="121"/>
                    <a:pt x="1687" y="181"/>
                    <a:pt x="1428" y="181"/>
                  </a:cubicBezTo>
                  <a:cubicBezTo>
                    <a:pt x="1170" y="181"/>
                    <a:pt x="911" y="121"/>
                    <a:pt x="671" y="1"/>
                  </a:cubicBezTo>
                  <a:close/>
                </a:path>
              </a:pathLst>
            </a:custGeom>
            <a:solidFill>
              <a:srgbClr val="D6DC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9" name="Google Shape;4239;p20"/>
            <p:cNvSpPr/>
            <p:nvPr/>
          </p:nvSpPr>
          <p:spPr>
            <a:xfrm>
              <a:off x="7239151" y="3970515"/>
              <a:ext cx="39693" cy="19362"/>
            </a:xfrm>
            <a:custGeom>
              <a:rect b="b" l="l" r="r" t="t"/>
              <a:pathLst>
                <a:path extrusionOk="0" h="739" w="1515">
                  <a:moveTo>
                    <a:pt x="0" y="1"/>
                  </a:moveTo>
                  <a:lnTo>
                    <a:pt x="0" y="576"/>
                  </a:lnTo>
                  <a:cubicBezTo>
                    <a:pt x="240" y="681"/>
                    <a:pt x="499" y="739"/>
                    <a:pt x="757" y="739"/>
                  </a:cubicBezTo>
                  <a:cubicBezTo>
                    <a:pt x="1016" y="739"/>
                    <a:pt x="1275" y="681"/>
                    <a:pt x="1515" y="576"/>
                  </a:cubicBezTo>
                  <a:lnTo>
                    <a:pt x="1515" y="1"/>
                  </a:lnTo>
                  <a:cubicBezTo>
                    <a:pt x="1275" y="121"/>
                    <a:pt x="1014" y="181"/>
                    <a:pt x="754" y="181"/>
                  </a:cubicBezTo>
                  <a:cubicBezTo>
                    <a:pt x="494" y="181"/>
                    <a:pt x="235" y="121"/>
                    <a:pt x="0" y="1"/>
                  </a:cubicBezTo>
                  <a:close/>
                </a:path>
              </a:pathLst>
            </a:custGeom>
            <a:solidFill>
              <a:srgbClr val="C9D0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0" name="Google Shape;4240;p20"/>
            <p:cNvSpPr/>
            <p:nvPr/>
          </p:nvSpPr>
          <p:spPr>
            <a:xfrm>
              <a:off x="7210017" y="3869069"/>
              <a:ext cx="97962" cy="110774"/>
            </a:xfrm>
            <a:custGeom>
              <a:rect b="b" l="l" r="r" t="t"/>
              <a:pathLst>
                <a:path extrusionOk="0" h="4228" w="3739">
                  <a:moveTo>
                    <a:pt x="2560" y="0"/>
                  </a:moveTo>
                  <a:cubicBezTo>
                    <a:pt x="1802" y="508"/>
                    <a:pt x="911" y="786"/>
                    <a:pt x="0" y="796"/>
                  </a:cubicBezTo>
                  <a:lnTo>
                    <a:pt x="0" y="2358"/>
                  </a:lnTo>
                  <a:lnTo>
                    <a:pt x="0" y="2416"/>
                  </a:lnTo>
                  <a:cubicBezTo>
                    <a:pt x="29" y="3422"/>
                    <a:pt x="853" y="4228"/>
                    <a:pt x="1869" y="4228"/>
                  </a:cubicBezTo>
                  <a:cubicBezTo>
                    <a:pt x="2876" y="4228"/>
                    <a:pt x="3710" y="3422"/>
                    <a:pt x="3739" y="2416"/>
                  </a:cubicBezTo>
                  <a:lnTo>
                    <a:pt x="3739" y="796"/>
                  </a:lnTo>
                  <a:cubicBezTo>
                    <a:pt x="3298" y="604"/>
                    <a:pt x="2905" y="326"/>
                    <a:pt x="2560" y="0"/>
                  </a:cubicBezTo>
                  <a:close/>
                </a:path>
              </a:pathLst>
            </a:custGeom>
            <a:solidFill>
              <a:srgbClr val="D6DC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1" name="Google Shape;4241;p20"/>
            <p:cNvSpPr/>
            <p:nvPr/>
          </p:nvSpPr>
          <p:spPr>
            <a:xfrm>
              <a:off x="7261735" y="3869069"/>
              <a:ext cx="46243" cy="112031"/>
            </a:xfrm>
            <a:custGeom>
              <a:rect b="b" l="l" r="r" t="t"/>
              <a:pathLst>
                <a:path extrusionOk="0" h="4276" w="1765">
                  <a:moveTo>
                    <a:pt x="586" y="0"/>
                  </a:moveTo>
                  <a:cubicBezTo>
                    <a:pt x="403" y="125"/>
                    <a:pt x="212" y="240"/>
                    <a:pt x="1" y="336"/>
                  </a:cubicBezTo>
                  <a:cubicBezTo>
                    <a:pt x="308" y="604"/>
                    <a:pt x="653" y="834"/>
                    <a:pt x="1027" y="997"/>
                  </a:cubicBezTo>
                  <a:lnTo>
                    <a:pt x="1027" y="2608"/>
                  </a:lnTo>
                  <a:cubicBezTo>
                    <a:pt x="1027" y="3317"/>
                    <a:pt x="624" y="3959"/>
                    <a:pt x="1" y="4276"/>
                  </a:cubicBezTo>
                  <a:cubicBezTo>
                    <a:pt x="988" y="4218"/>
                    <a:pt x="1765" y="3403"/>
                    <a:pt x="1765" y="2406"/>
                  </a:cubicBezTo>
                  <a:lnTo>
                    <a:pt x="1765" y="796"/>
                  </a:lnTo>
                  <a:cubicBezTo>
                    <a:pt x="1324" y="604"/>
                    <a:pt x="931" y="336"/>
                    <a:pt x="586" y="0"/>
                  </a:cubicBezTo>
                  <a:close/>
                </a:path>
              </a:pathLst>
            </a:custGeom>
            <a:solidFill>
              <a:srgbClr val="C9D0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42" name="Google Shape;4242;p20"/>
          <p:cNvGrpSpPr/>
          <p:nvPr/>
        </p:nvGrpSpPr>
        <p:grpSpPr>
          <a:xfrm>
            <a:off x="1590412" y="2384615"/>
            <a:ext cx="417522" cy="374252"/>
            <a:chOff x="1913012" y="2764940"/>
            <a:chExt cx="417522" cy="374252"/>
          </a:xfrm>
        </p:grpSpPr>
        <p:sp>
          <p:nvSpPr>
            <p:cNvPr id="4243" name="Google Shape;4243;p20"/>
            <p:cNvSpPr/>
            <p:nvPr/>
          </p:nvSpPr>
          <p:spPr>
            <a:xfrm>
              <a:off x="2010693" y="2813676"/>
              <a:ext cx="285214" cy="163494"/>
            </a:xfrm>
            <a:custGeom>
              <a:rect b="b" l="l" r="r" t="t"/>
              <a:pathLst>
                <a:path extrusionOk="0" h="6223" w="10856">
                  <a:moveTo>
                    <a:pt x="3594" y="2591"/>
                  </a:moveTo>
                  <a:lnTo>
                    <a:pt x="3594" y="4034"/>
                  </a:lnTo>
                  <a:lnTo>
                    <a:pt x="2151" y="4034"/>
                  </a:lnTo>
                  <a:lnTo>
                    <a:pt x="2151" y="2591"/>
                  </a:lnTo>
                  <a:close/>
                  <a:moveTo>
                    <a:pt x="5508" y="2591"/>
                  </a:moveTo>
                  <a:lnTo>
                    <a:pt x="5508" y="4034"/>
                  </a:lnTo>
                  <a:lnTo>
                    <a:pt x="4072" y="4034"/>
                  </a:lnTo>
                  <a:lnTo>
                    <a:pt x="4072" y="2591"/>
                  </a:lnTo>
                  <a:close/>
                  <a:moveTo>
                    <a:pt x="7422" y="2591"/>
                  </a:moveTo>
                  <a:lnTo>
                    <a:pt x="7422" y="4034"/>
                  </a:lnTo>
                  <a:lnTo>
                    <a:pt x="5986" y="4034"/>
                  </a:lnTo>
                  <a:lnTo>
                    <a:pt x="5986" y="2591"/>
                  </a:lnTo>
                  <a:close/>
                  <a:moveTo>
                    <a:pt x="9337" y="2591"/>
                  </a:moveTo>
                  <a:lnTo>
                    <a:pt x="9344" y="4034"/>
                  </a:lnTo>
                  <a:lnTo>
                    <a:pt x="7901" y="4034"/>
                  </a:lnTo>
                  <a:lnTo>
                    <a:pt x="7901" y="2591"/>
                  </a:lnTo>
                  <a:close/>
                  <a:moveTo>
                    <a:pt x="1915" y="1"/>
                  </a:moveTo>
                  <a:cubicBezTo>
                    <a:pt x="1797" y="1"/>
                    <a:pt x="1679" y="80"/>
                    <a:pt x="1679" y="240"/>
                  </a:cubicBezTo>
                  <a:lnTo>
                    <a:pt x="1679" y="2113"/>
                  </a:lnTo>
                  <a:lnTo>
                    <a:pt x="320" y="2113"/>
                  </a:lnTo>
                  <a:cubicBezTo>
                    <a:pt x="1" y="2113"/>
                    <a:pt x="1" y="2591"/>
                    <a:pt x="320" y="2591"/>
                  </a:cubicBezTo>
                  <a:lnTo>
                    <a:pt x="1679" y="2591"/>
                  </a:lnTo>
                  <a:lnTo>
                    <a:pt x="1679" y="4027"/>
                  </a:lnTo>
                  <a:lnTo>
                    <a:pt x="916" y="4027"/>
                  </a:lnTo>
                  <a:cubicBezTo>
                    <a:pt x="597" y="4027"/>
                    <a:pt x="597" y="4506"/>
                    <a:pt x="916" y="4506"/>
                  </a:cubicBezTo>
                  <a:lnTo>
                    <a:pt x="1679" y="4506"/>
                  </a:lnTo>
                  <a:lnTo>
                    <a:pt x="1679" y="5865"/>
                  </a:lnTo>
                  <a:cubicBezTo>
                    <a:pt x="1679" y="6025"/>
                    <a:pt x="1797" y="6104"/>
                    <a:pt x="1915" y="6104"/>
                  </a:cubicBezTo>
                  <a:cubicBezTo>
                    <a:pt x="2033" y="6104"/>
                    <a:pt x="2151" y="6025"/>
                    <a:pt x="2151" y="5865"/>
                  </a:cubicBezTo>
                  <a:lnTo>
                    <a:pt x="2151" y="4506"/>
                  </a:lnTo>
                  <a:lnTo>
                    <a:pt x="3594" y="4506"/>
                  </a:lnTo>
                  <a:lnTo>
                    <a:pt x="3594" y="5983"/>
                  </a:lnTo>
                  <a:cubicBezTo>
                    <a:pt x="3594" y="6143"/>
                    <a:pt x="3711" y="6222"/>
                    <a:pt x="3830" y="6222"/>
                  </a:cubicBezTo>
                  <a:cubicBezTo>
                    <a:pt x="3949" y="6222"/>
                    <a:pt x="4069" y="6143"/>
                    <a:pt x="4072" y="5983"/>
                  </a:cubicBezTo>
                  <a:lnTo>
                    <a:pt x="4072" y="4506"/>
                  </a:lnTo>
                  <a:lnTo>
                    <a:pt x="5508" y="4506"/>
                  </a:lnTo>
                  <a:lnTo>
                    <a:pt x="5508" y="5983"/>
                  </a:lnTo>
                  <a:cubicBezTo>
                    <a:pt x="5508" y="6143"/>
                    <a:pt x="5628" y="6222"/>
                    <a:pt x="5747" y="6222"/>
                  </a:cubicBezTo>
                  <a:cubicBezTo>
                    <a:pt x="5867" y="6222"/>
                    <a:pt x="5986" y="6143"/>
                    <a:pt x="5986" y="5983"/>
                  </a:cubicBezTo>
                  <a:lnTo>
                    <a:pt x="5986" y="4506"/>
                  </a:lnTo>
                  <a:lnTo>
                    <a:pt x="7422" y="4506"/>
                  </a:lnTo>
                  <a:lnTo>
                    <a:pt x="7422" y="5983"/>
                  </a:lnTo>
                  <a:cubicBezTo>
                    <a:pt x="7422" y="6143"/>
                    <a:pt x="7542" y="6222"/>
                    <a:pt x="7662" y="6222"/>
                  </a:cubicBezTo>
                  <a:cubicBezTo>
                    <a:pt x="7781" y="6222"/>
                    <a:pt x="7901" y="6143"/>
                    <a:pt x="7901" y="5983"/>
                  </a:cubicBezTo>
                  <a:lnTo>
                    <a:pt x="7901" y="4506"/>
                  </a:lnTo>
                  <a:lnTo>
                    <a:pt x="9344" y="4506"/>
                  </a:lnTo>
                  <a:lnTo>
                    <a:pt x="9344" y="5983"/>
                  </a:lnTo>
                  <a:cubicBezTo>
                    <a:pt x="9344" y="6143"/>
                    <a:pt x="9462" y="6222"/>
                    <a:pt x="9579" y="6222"/>
                  </a:cubicBezTo>
                  <a:cubicBezTo>
                    <a:pt x="9697" y="6222"/>
                    <a:pt x="9815" y="6143"/>
                    <a:pt x="9815" y="5983"/>
                  </a:cubicBezTo>
                  <a:lnTo>
                    <a:pt x="9815" y="4506"/>
                  </a:lnTo>
                  <a:lnTo>
                    <a:pt x="10016" y="4506"/>
                  </a:lnTo>
                  <a:cubicBezTo>
                    <a:pt x="10329" y="4506"/>
                    <a:pt x="10329" y="4027"/>
                    <a:pt x="10016" y="4027"/>
                  </a:cubicBezTo>
                  <a:lnTo>
                    <a:pt x="9815" y="4027"/>
                  </a:lnTo>
                  <a:lnTo>
                    <a:pt x="9815" y="2591"/>
                  </a:lnTo>
                  <a:lnTo>
                    <a:pt x="10544" y="2591"/>
                  </a:lnTo>
                  <a:cubicBezTo>
                    <a:pt x="10856" y="2591"/>
                    <a:pt x="10856" y="2113"/>
                    <a:pt x="10544" y="2113"/>
                  </a:cubicBezTo>
                  <a:lnTo>
                    <a:pt x="9815" y="2113"/>
                  </a:lnTo>
                  <a:lnTo>
                    <a:pt x="9815" y="240"/>
                  </a:lnTo>
                  <a:cubicBezTo>
                    <a:pt x="9815" y="80"/>
                    <a:pt x="9696" y="1"/>
                    <a:pt x="9576" y="1"/>
                  </a:cubicBezTo>
                  <a:cubicBezTo>
                    <a:pt x="9456" y="1"/>
                    <a:pt x="9337" y="80"/>
                    <a:pt x="9337" y="240"/>
                  </a:cubicBezTo>
                  <a:lnTo>
                    <a:pt x="9337" y="2113"/>
                  </a:lnTo>
                  <a:lnTo>
                    <a:pt x="7901" y="2113"/>
                  </a:lnTo>
                  <a:lnTo>
                    <a:pt x="7901" y="240"/>
                  </a:lnTo>
                  <a:cubicBezTo>
                    <a:pt x="7901" y="80"/>
                    <a:pt x="7781" y="1"/>
                    <a:pt x="7662" y="1"/>
                  </a:cubicBezTo>
                  <a:cubicBezTo>
                    <a:pt x="7542" y="1"/>
                    <a:pt x="7422" y="80"/>
                    <a:pt x="7422" y="240"/>
                  </a:cubicBezTo>
                  <a:lnTo>
                    <a:pt x="7422" y="2113"/>
                  </a:lnTo>
                  <a:lnTo>
                    <a:pt x="5980" y="2113"/>
                  </a:lnTo>
                  <a:lnTo>
                    <a:pt x="5980" y="240"/>
                  </a:lnTo>
                  <a:cubicBezTo>
                    <a:pt x="5980" y="80"/>
                    <a:pt x="5862" y="1"/>
                    <a:pt x="5744" y="1"/>
                  </a:cubicBezTo>
                  <a:cubicBezTo>
                    <a:pt x="5626" y="1"/>
                    <a:pt x="5508" y="80"/>
                    <a:pt x="5508" y="240"/>
                  </a:cubicBezTo>
                  <a:lnTo>
                    <a:pt x="5508" y="2113"/>
                  </a:lnTo>
                  <a:lnTo>
                    <a:pt x="4072" y="2113"/>
                  </a:lnTo>
                  <a:lnTo>
                    <a:pt x="4072" y="240"/>
                  </a:lnTo>
                  <a:cubicBezTo>
                    <a:pt x="4072" y="80"/>
                    <a:pt x="3954" y="1"/>
                    <a:pt x="3836" y="1"/>
                  </a:cubicBezTo>
                  <a:cubicBezTo>
                    <a:pt x="3718" y="1"/>
                    <a:pt x="3600" y="80"/>
                    <a:pt x="3600" y="240"/>
                  </a:cubicBezTo>
                  <a:lnTo>
                    <a:pt x="3600" y="2113"/>
                  </a:lnTo>
                  <a:lnTo>
                    <a:pt x="2151" y="2113"/>
                  </a:lnTo>
                  <a:lnTo>
                    <a:pt x="2151" y="240"/>
                  </a:lnTo>
                  <a:cubicBezTo>
                    <a:pt x="2151" y="80"/>
                    <a:pt x="2033" y="1"/>
                    <a:pt x="1915" y="1"/>
                  </a:cubicBezTo>
                  <a:close/>
                </a:path>
              </a:pathLst>
            </a:custGeom>
            <a:solidFill>
              <a:srgbClr val="D1D8D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4" name="Google Shape;4244;p20"/>
            <p:cNvSpPr/>
            <p:nvPr/>
          </p:nvSpPr>
          <p:spPr>
            <a:xfrm>
              <a:off x="2022174" y="3062529"/>
              <a:ext cx="89694" cy="76663"/>
            </a:xfrm>
            <a:custGeom>
              <a:rect b="b" l="l" r="r" t="t"/>
              <a:pathLst>
                <a:path extrusionOk="0" h="2918" w="3414">
                  <a:moveTo>
                    <a:pt x="1957" y="0"/>
                  </a:moveTo>
                  <a:cubicBezTo>
                    <a:pt x="653" y="0"/>
                    <a:pt x="1" y="1568"/>
                    <a:pt x="923" y="2490"/>
                  </a:cubicBezTo>
                  <a:cubicBezTo>
                    <a:pt x="1218" y="2786"/>
                    <a:pt x="1583" y="2918"/>
                    <a:pt x="1940" y="2918"/>
                  </a:cubicBezTo>
                  <a:cubicBezTo>
                    <a:pt x="2691" y="2918"/>
                    <a:pt x="3413" y="2335"/>
                    <a:pt x="3413" y="1457"/>
                  </a:cubicBezTo>
                  <a:cubicBezTo>
                    <a:pt x="3413" y="652"/>
                    <a:pt x="2761" y="0"/>
                    <a:pt x="1957" y="0"/>
                  </a:cubicBezTo>
                  <a:close/>
                </a:path>
              </a:pathLst>
            </a:custGeom>
            <a:solidFill>
              <a:srgbClr val="203B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5" name="Google Shape;4245;p20"/>
            <p:cNvSpPr/>
            <p:nvPr/>
          </p:nvSpPr>
          <p:spPr>
            <a:xfrm>
              <a:off x="2050233" y="3083284"/>
              <a:ext cx="40670" cy="34969"/>
            </a:xfrm>
            <a:custGeom>
              <a:rect b="b" l="l" r="r" t="t"/>
              <a:pathLst>
                <a:path extrusionOk="0" h="1331" w="1548">
                  <a:moveTo>
                    <a:pt x="889" y="1"/>
                  </a:moveTo>
                  <a:cubicBezTo>
                    <a:pt x="299" y="1"/>
                    <a:pt x="1" y="715"/>
                    <a:pt x="417" y="1131"/>
                  </a:cubicBezTo>
                  <a:cubicBezTo>
                    <a:pt x="552" y="1269"/>
                    <a:pt x="719" y="1330"/>
                    <a:pt x="882" y="1330"/>
                  </a:cubicBezTo>
                  <a:cubicBezTo>
                    <a:pt x="1222" y="1330"/>
                    <a:pt x="1547" y="1065"/>
                    <a:pt x="1547" y="667"/>
                  </a:cubicBezTo>
                  <a:cubicBezTo>
                    <a:pt x="1547" y="299"/>
                    <a:pt x="1249" y="1"/>
                    <a:pt x="889" y="1"/>
                  </a:cubicBezTo>
                  <a:close/>
                </a:path>
              </a:pathLst>
            </a:custGeom>
            <a:solidFill>
              <a:srgbClr val="435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6" name="Google Shape;4246;p20"/>
            <p:cNvSpPr/>
            <p:nvPr/>
          </p:nvSpPr>
          <p:spPr>
            <a:xfrm>
              <a:off x="2174344" y="3062529"/>
              <a:ext cx="89668" cy="76663"/>
            </a:xfrm>
            <a:custGeom>
              <a:rect b="b" l="l" r="r" t="t"/>
              <a:pathLst>
                <a:path extrusionOk="0" h="2918" w="3413">
                  <a:moveTo>
                    <a:pt x="1956" y="0"/>
                  </a:moveTo>
                  <a:cubicBezTo>
                    <a:pt x="652" y="0"/>
                    <a:pt x="0" y="1568"/>
                    <a:pt x="923" y="2490"/>
                  </a:cubicBezTo>
                  <a:cubicBezTo>
                    <a:pt x="1218" y="2786"/>
                    <a:pt x="1582" y="2918"/>
                    <a:pt x="1940" y="2918"/>
                  </a:cubicBezTo>
                  <a:cubicBezTo>
                    <a:pt x="2691" y="2918"/>
                    <a:pt x="3413" y="2335"/>
                    <a:pt x="3413" y="1457"/>
                  </a:cubicBezTo>
                  <a:cubicBezTo>
                    <a:pt x="3413" y="652"/>
                    <a:pt x="2761" y="0"/>
                    <a:pt x="1956" y="0"/>
                  </a:cubicBezTo>
                  <a:close/>
                </a:path>
              </a:pathLst>
            </a:custGeom>
            <a:solidFill>
              <a:srgbClr val="203B5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7" name="Google Shape;4247;p20"/>
            <p:cNvSpPr/>
            <p:nvPr/>
          </p:nvSpPr>
          <p:spPr>
            <a:xfrm>
              <a:off x="2202219" y="3083284"/>
              <a:ext cx="40854" cy="34969"/>
            </a:xfrm>
            <a:custGeom>
              <a:rect b="b" l="l" r="r" t="t"/>
              <a:pathLst>
                <a:path extrusionOk="0" h="1331" w="1555">
                  <a:moveTo>
                    <a:pt x="888" y="1"/>
                  </a:moveTo>
                  <a:cubicBezTo>
                    <a:pt x="299" y="1"/>
                    <a:pt x="0" y="715"/>
                    <a:pt x="417" y="1131"/>
                  </a:cubicBezTo>
                  <a:cubicBezTo>
                    <a:pt x="554" y="1269"/>
                    <a:pt x="722" y="1330"/>
                    <a:pt x="887" y="1330"/>
                  </a:cubicBezTo>
                  <a:cubicBezTo>
                    <a:pt x="1228" y="1330"/>
                    <a:pt x="1554" y="1065"/>
                    <a:pt x="1554" y="667"/>
                  </a:cubicBezTo>
                  <a:cubicBezTo>
                    <a:pt x="1554" y="299"/>
                    <a:pt x="1256" y="1"/>
                    <a:pt x="888" y="1"/>
                  </a:cubicBezTo>
                  <a:close/>
                </a:path>
              </a:pathLst>
            </a:custGeom>
            <a:solidFill>
              <a:srgbClr val="435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8" name="Google Shape;4248;p20"/>
            <p:cNvSpPr/>
            <p:nvPr/>
          </p:nvSpPr>
          <p:spPr>
            <a:xfrm>
              <a:off x="1995376" y="2792632"/>
              <a:ext cx="335158" cy="174975"/>
            </a:xfrm>
            <a:custGeom>
              <a:rect b="b" l="l" r="r" t="t"/>
              <a:pathLst>
                <a:path extrusionOk="0" h="6660" w="12757">
                  <a:moveTo>
                    <a:pt x="1" y="1"/>
                  </a:moveTo>
                  <a:lnTo>
                    <a:pt x="445" y="1263"/>
                  </a:lnTo>
                  <a:lnTo>
                    <a:pt x="11335" y="1263"/>
                  </a:lnTo>
                  <a:lnTo>
                    <a:pt x="10086" y="6659"/>
                  </a:lnTo>
                  <a:lnTo>
                    <a:pt x="11390" y="6659"/>
                  </a:lnTo>
                  <a:lnTo>
                    <a:pt x="12576" y="1506"/>
                  </a:lnTo>
                  <a:cubicBezTo>
                    <a:pt x="12757" y="736"/>
                    <a:pt x="12167" y="1"/>
                    <a:pt x="11376" y="1"/>
                  </a:cubicBezTo>
                  <a:close/>
                </a:path>
              </a:pathLst>
            </a:custGeom>
            <a:solidFill>
              <a:srgbClr val="96A7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9" name="Google Shape;4249;p20"/>
            <p:cNvSpPr/>
            <p:nvPr/>
          </p:nvSpPr>
          <p:spPr>
            <a:xfrm>
              <a:off x="2273654" y="2792632"/>
              <a:ext cx="56696" cy="174975"/>
            </a:xfrm>
            <a:custGeom>
              <a:rect b="b" l="l" r="r" t="t"/>
              <a:pathLst>
                <a:path extrusionOk="0" h="6660" w="2158">
                  <a:moveTo>
                    <a:pt x="0" y="1"/>
                  </a:moveTo>
                  <a:cubicBezTo>
                    <a:pt x="791" y="1"/>
                    <a:pt x="1374" y="736"/>
                    <a:pt x="1200" y="1506"/>
                  </a:cubicBezTo>
                  <a:lnTo>
                    <a:pt x="14" y="6659"/>
                  </a:lnTo>
                  <a:lnTo>
                    <a:pt x="791" y="6659"/>
                  </a:lnTo>
                  <a:lnTo>
                    <a:pt x="1977" y="1506"/>
                  </a:lnTo>
                  <a:cubicBezTo>
                    <a:pt x="2158" y="736"/>
                    <a:pt x="1575" y="1"/>
                    <a:pt x="784" y="1"/>
                  </a:cubicBezTo>
                  <a:close/>
                </a:path>
              </a:pathLst>
            </a:custGeom>
            <a:solidFill>
              <a:srgbClr val="4962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0" name="Google Shape;4250;p20"/>
            <p:cNvSpPr/>
            <p:nvPr/>
          </p:nvSpPr>
          <p:spPr>
            <a:xfrm>
              <a:off x="1913012" y="2764940"/>
              <a:ext cx="412610" cy="236006"/>
            </a:xfrm>
            <a:custGeom>
              <a:rect b="b" l="l" r="r" t="t"/>
              <a:pathLst>
                <a:path extrusionOk="0" h="8983" w="15705">
                  <a:moveTo>
                    <a:pt x="632" y="0"/>
                  </a:moveTo>
                  <a:cubicBezTo>
                    <a:pt x="278" y="0"/>
                    <a:pt x="1" y="285"/>
                    <a:pt x="1" y="631"/>
                  </a:cubicBezTo>
                  <a:cubicBezTo>
                    <a:pt x="1" y="978"/>
                    <a:pt x="278" y="1263"/>
                    <a:pt x="632" y="1263"/>
                  </a:cubicBezTo>
                  <a:lnTo>
                    <a:pt x="1769" y="1263"/>
                  </a:lnTo>
                  <a:cubicBezTo>
                    <a:pt x="1825" y="1263"/>
                    <a:pt x="1880" y="1297"/>
                    <a:pt x="1901" y="1353"/>
                  </a:cubicBezTo>
                  <a:lnTo>
                    <a:pt x="4045" y="7408"/>
                  </a:lnTo>
                  <a:cubicBezTo>
                    <a:pt x="4447" y="8358"/>
                    <a:pt x="5383" y="8983"/>
                    <a:pt x="6417" y="8983"/>
                  </a:cubicBezTo>
                  <a:lnTo>
                    <a:pt x="15073" y="8983"/>
                  </a:lnTo>
                  <a:cubicBezTo>
                    <a:pt x="15420" y="8983"/>
                    <a:pt x="15704" y="8698"/>
                    <a:pt x="15704" y="8344"/>
                  </a:cubicBezTo>
                  <a:cubicBezTo>
                    <a:pt x="15704" y="7998"/>
                    <a:pt x="15420" y="7713"/>
                    <a:pt x="15073" y="7713"/>
                  </a:cubicBezTo>
                  <a:lnTo>
                    <a:pt x="6417" y="7713"/>
                  </a:lnTo>
                  <a:cubicBezTo>
                    <a:pt x="5890" y="7713"/>
                    <a:pt x="5411" y="7401"/>
                    <a:pt x="5203" y="6909"/>
                  </a:cubicBezTo>
                  <a:lnTo>
                    <a:pt x="3060" y="853"/>
                  </a:lnTo>
                  <a:cubicBezTo>
                    <a:pt x="2845" y="340"/>
                    <a:pt x="2331" y="0"/>
                    <a:pt x="1769" y="0"/>
                  </a:cubicBezTo>
                  <a:close/>
                </a:path>
              </a:pathLst>
            </a:custGeom>
            <a:solidFill>
              <a:srgbClr val="96A7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1" name="Google Shape;4251;p20"/>
            <p:cNvSpPr/>
            <p:nvPr/>
          </p:nvSpPr>
          <p:spPr>
            <a:xfrm>
              <a:off x="2026903" y="2967580"/>
              <a:ext cx="299270" cy="33182"/>
            </a:xfrm>
            <a:custGeom>
              <a:rect b="b" l="l" r="r" t="t"/>
              <a:pathLst>
                <a:path extrusionOk="0" h="1263" w="11391">
                  <a:moveTo>
                    <a:pt x="10801" y="0"/>
                  </a:moveTo>
                  <a:cubicBezTo>
                    <a:pt x="10807" y="21"/>
                    <a:pt x="10807" y="42"/>
                    <a:pt x="10801" y="63"/>
                  </a:cubicBezTo>
                  <a:cubicBezTo>
                    <a:pt x="10801" y="409"/>
                    <a:pt x="10523" y="694"/>
                    <a:pt x="10169" y="694"/>
                  </a:cubicBezTo>
                  <a:lnTo>
                    <a:pt x="1513" y="694"/>
                  </a:lnTo>
                  <a:cubicBezTo>
                    <a:pt x="972" y="694"/>
                    <a:pt x="438" y="520"/>
                    <a:pt x="1" y="201"/>
                  </a:cubicBezTo>
                  <a:lnTo>
                    <a:pt x="1" y="201"/>
                  </a:lnTo>
                  <a:cubicBezTo>
                    <a:pt x="479" y="867"/>
                    <a:pt x="1256" y="1263"/>
                    <a:pt x="2082" y="1263"/>
                  </a:cubicBezTo>
                  <a:lnTo>
                    <a:pt x="10738" y="1263"/>
                  </a:lnTo>
                  <a:cubicBezTo>
                    <a:pt x="11078" y="1263"/>
                    <a:pt x="11355" y="999"/>
                    <a:pt x="11376" y="659"/>
                  </a:cubicBezTo>
                  <a:cubicBezTo>
                    <a:pt x="11390" y="319"/>
                    <a:pt x="11140" y="28"/>
                    <a:pt x="10801" y="0"/>
                  </a:cubicBezTo>
                  <a:close/>
                </a:path>
              </a:pathLst>
            </a:custGeom>
            <a:solidFill>
              <a:srgbClr val="4962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2" name="Google Shape;4252;p20"/>
            <p:cNvSpPr/>
            <p:nvPr/>
          </p:nvSpPr>
          <p:spPr>
            <a:xfrm>
              <a:off x="1994483" y="2978326"/>
              <a:ext cx="287027" cy="92427"/>
            </a:xfrm>
            <a:custGeom>
              <a:rect b="b" l="l" r="r" t="t"/>
              <a:pathLst>
                <a:path extrusionOk="0" h="3518" w="10925">
                  <a:moveTo>
                    <a:pt x="1401" y="0"/>
                  </a:moveTo>
                  <a:lnTo>
                    <a:pt x="763" y="923"/>
                  </a:lnTo>
                  <a:cubicBezTo>
                    <a:pt x="0" y="2019"/>
                    <a:pt x="784" y="3517"/>
                    <a:pt x="2123" y="3517"/>
                  </a:cubicBezTo>
                  <a:lnTo>
                    <a:pt x="10287" y="3517"/>
                  </a:lnTo>
                  <a:cubicBezTo>
                    <a:pt x="10640" y="3517"/>
                    <a:pt x="10925" y="3233"/>
                    <a:pt x="10925" y="2886"/>
                  </a:cubicBezTo>
                  <a:cubicBezTo>
                    <a:pt x="10925" y="2539"/>
                    <a:pt x="10640" y="2255"/>
                    <a:pt x="10287" y="2255"/>
                  </a:cubicBezTo>
                  <a:lnTo>
                    <a:pt x="2123" y="2255"/>
                  </a:lnTo>
                  <a:cubicBezTo>
                    <a:pt x="1804" y="2255"/>
                    <a:pt x="1623" y="1901"/>
                    <a:pt x="1797" y="1644"/>
                  </a:cubicBezTo>
                  <a:lnTo>
                    <a:pt x="2449" y="701"/>
                  </a:lnTo>
                  <a:cubicBezTo>
                    <a:pt x="2046" y="562"/>
                    <a:pt x="1686" y="320"/>
                    <a:pt x="1401" y="0"/>
                  </a:cubicBezTo>
                  <a:close/>
                </a:path>
              </a:pathLst>
            </a:custGeom>
            <a:solidFill>
              <a:srgbClr val="96A7B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3" name="Google Shape;4253;p20"/>
            <p:cNvSpPr/>
            <p:nvPr/>
          </p:nvSpPr>
          <p:spPr>
            <a:xfrm>
              <a:off x="2003757" y="3021518"/>
              <a:ext cx="277569" cy="49235"/>
            </a:xfrm>
            <a:custGeom>
              <a:rect b="b" l="l" r="r" t="t"/>
              <a:pathLst>
                <a:path extrusionOk="0" h="1874" w="10565">
                  <a:moveTo>
                    <a:pt x="126" y="0"/>
                  </a:moveTo>
                  <a:cubicBezTo>
                    <a:pt x="1" y="951"/>
                    <a:pt x="708" y="1811"/>
                    <a:pt x="1666" y="1873"/>
                  </a:cubicBezTo>
                  <a:lnTo>
                    <a:pt x="9455" y="1873"/>
                  </a:lnTo>
                  <a:cubicBezTo>
                    <a:pt x="9892" y="1873"/>
                    <a:pt x="10058" y="1859"/>
                    <a:pt x="10142" y="1838"/>
                  </a:cubicBezTo>
                  <a:cubicBezTo>
                    <a:pt x="10169" y="1825"/>
                    <a:pt x="10204" y="1811"/>
                    <a:pt x="10232" y="1797"/>
                  </a:cubicBezTo>
                  <a:lnTo>
                    <a:pt x="10253" y="1783"/>
                  </a:lnTo>
                  <a:cubicBezTo>
                    <a:pt x="10273" y="1776"/>
                    <a:pt x="10294" y="1755"/>
                    <a:pt x="10315" y="1741"/>
                  </a:cubicBezTo>
                  <a:lnTo>
                    <a:pt x="10322" y="1741"/>
                  </a:lnTo>
                  <a:lnTo>
                    <a:pt x="10350" y="1714"/>
                  </a:lnTo>
                  <a:lnTo>
                    <a:pt x="10357" y="1707"/>
                  </a:lnTo>
                  <a:cubicBezTo>
                    <a:pt x="10371" y="1693"/>
                    <a:pt x="10384" y="1679"/>
                    <a:pt x="10398" y="1665"/>
                  </a:cubicBezTo>
                  <a:lnTo>
                    <a:pt x="10412" y="1651"/>
                  </a:lnTo>
                  <a:lnTo>
                    <a:pt x="10433" y="1630"/>
                  </a:lnTo>
                  <a:lnTo>
                    <a:pt x="10447" y="1610"/>
                  </a:lnTo>
                  <a:lnTo>
                    <a:pt x="10468" y="1575"/>
                  </a:lnTo>
                  <a:lnTo>
                    <a:pt x="10482" y="1547"/>
                  </a:lnTo>
                  <a:lnTo>
                    <a:pt x="10495" y="1526"/>
                  </a:lnTo>
                  <a:lnTo>
                    <a:pt x="10509" y="1499"/>
                  </a:lnTo>
                  <a:lnTo>
                    <a:pt x="10523" y="1471"/>
                  </a:lnTo>
                  <a:cubicBezTo>
                    <a:pt x="10523" y="1464"/>
                    <a:pt x="10530" y="1450"/>
                    <a:pt x="10537" y="1436"/>
                  </a:cubicBezTo>
                  <a:lnTo>
                    <a:pt x="10544" y="1415"/>
                  </a:lnTo>
                  <a:cubicBezTo>
                    <a:pt x="10544" y="1401"/>
                    <a:pt x="10551" y="1388"/>
                    <a:pt x="10551" y="1374"/>
                  </a:cubicBezTo>
                  <a:lnTo>
                    <a:pt x="10551" y="1360"/>
                  </a:lnTo>
                  <a:cubicBezTo>
                    <a:pt x="10551" y="1346"/>
                    <a:pt x="10558" y="1325"/>
                    <a:pt x="10558" y="1311"/>
                  </a:cubicBezTo>
                  <a:lnTo>
                    <a:pt x="10558" y="1297"/>
                  </a:lnTo>
                  <a:lnTo>
                    <a:pt x="10558" y="1235"/>
                  </a:lnTo>
                  <a:cubicBezTo>
                    <a:pt x="10565" y="1221"/>
                    <a:pt x="10565" y="1200"/>
                    <a:pt x="10565" y="1180"/>
                  </a:cubicBezTo>
                  <a:cubicBezTo>
                    <a:pt x="10565" y="1159"/>
                    <a:pt x="10558" y="1145"/>
                    <a:pt x="10558" y="1124"/>
                  </a:cubicBezTo>
                  <a:lnTo>
                    <a:pt x="10558" y="1117"/>
                  </a:lnTo>
                  <a:cubicBezTo>
                    <a:pt x="10551" y="1075"/>
                    <a:pt x="10537" y="1034"/>
                    <a:pt x="10523" y="999"/>
                  </a:cubicBezTo>
                  <a:cubicBezTo>
                    <a:pt x="10384" y="1186"/>
                    <a:pt x="10169" y="1304"/>
                    <a:pt x="9941" y="1325"/>
                  </a:cubicBezTo>
                  <a:lnTo>
                    <a:pt x="1770" y="1325"/>
                  </a:lnTo>
                  <a:cubicBezTo>
                    <a:pt x="979" y="1311"/>
                    <a:pt x="306" y="763"/>
                    <a:pt x="126" y="0"/>
                  </a:cubicBezTo>
                  <a:close/>
                </a:path>
              </a:pathLst>
            </a:custGeom>
            <a:solidFill>
              <a:srgbClr val="4962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4" name="Google Shape;4254;p20"/>
            <p:cNvSpPr/>
            <p:nvPr/>
          </p:nvSpPr>
          <p:spPr>
            <a:xfrm>
              <a:off x="2020361" y="2978326"/>
              <a:ext cx="38463" cy="32841"/>
            </a:xfrm>
            <a:custGeom>
              <a:rect b="b" l="l" r="r" t="t"/>
              <a:pathLst>
                <a:path extrusionOk="0" h="1250" w="1464">
                  <a:moveTo>
                    <a:pt x="416" y="0"/>
                  </a:moveTo>
                  <a:lnTo>
                    <a:pt x="0" y="604"/>
                  </a:lnTo>
                  <a:cubicBezTo>
                    <a:pt x="305" y="902"/>
                    <a:pt x="673" y="1124"/>
                    <a:pt x="1089" y="1249"/>
                  </a:cubicBezTo>
                  <a:lnTo>
                    <a:pt x="1464" y="701"/>
                  </a:lnTo>
                  <a:cubicBezTo>
                    <a:pt x="1061" y="562"/>
                    <a:pt x="701" y="320"/>
                    <a:pt x="416" y="0"/>
                  </a:cubicBezTo>
                  <a:close/>
                </a:path>
              </a:pathLst>
            </a:custGeom>
            <a:solidFill>
              <a:srgbClr val="49627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55" name="Google Shape;4255;p20"/>
          <p:cNvGrpSpPr/>
          <p:nvPr/>
        </p:nvGrpSpPr>
        <p:grpSpPr>
          <a:xfrm>
            <a:off x="2102818" y="2394391"/>
            <a:ext cx="263316" cy="354729"/>
            <a:chOff x="8062968" y="2419290"/>
            <a:chExt cx="263316" cy="354729"/>
          </a:xfrm>
        </p:grpSpPr>
        <p:sp>
          <p:nvSpPr>
            <p:cNvPr id="4256" name="Google Shape;4256;p20"/>
            <p:cNvSpPr/>
            <p:nvPr/>
          </p:nvSpPr>
          <p:spPr>
            <a:xfrm>
              <a:off x="8080198" y="2436520"/>
              <a:ext cx="97434" cy="257320"/>
            </a:xfrm>
            <a:custGeom>
              <a:rect b="b" l="l" r="r" t="t"/>
              <a:pathLst>
                <a:path extrusionOk="0" h="9827" w="3721">
                  <a:moveTo>
                    <a:pt x="2404" y="1"/>
                  </a:moveTo>
                  <a:cubicBezTo>
                    <a:pt x="878" y="869"/>
                    <a:pt x="0" y="2338"/>
                    <a:pt x="0" y="3988"/>
                  </a:cubicBezTo>
                  <a:cubicBezTo>
                    <a:pt x="0" y="6946"/>
                    <a:pt x="1527" y="9827"/>
                    <a:pt x="1527" y="9827"/>
                  </a:cubicBezTo>
                  <a:lnTo>
                    <a:pt x="3721" y="9827"/>
                  </a:lnTo>
                  <a:lnTo>
                    <a:pt x="3721" y="1"/>
                  </a:lnTo>
                  <a:close/>
                </a:path>
              </a:pathLst>
            </a:custGeom>
            <a:solidFill>
              <a:srgbClr val="445D7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7" name="Google Shape;4257;p20"/>
            <p:cNvSpPr/>
            <p:nvPr/>
          </p:nvSpPr>
          <p:spPr>
            <a:xfrm>
              <a:off x="8131652" y="2419290"/>
              <a:ext cx="183138" cy="268815"/>
            </a:xfrm>
            <a:custGeom>
              <a:rect b="b" l="l" r="r" t="t"/>
              <a:pathLst>
                <a:path extrusionOk="0" h="10266" w="6994">
                  <a:moveTo>
                    <a:pt x="1966" y="0"/>
                  </a:moveTo>
                  <a:cubicBezTo>
                    <a:pt x="878" y="0"/>
                    <a:pt x="1" y="687"/>
                    <a:pt x="1" y="1527"/>
                  </a:cubicBezTo>
                  <a:cubicBezTo>
                    <a:pt x="1" y="2013"/>
                    <a:pt x="392" y="2404"/>
                    <a:pt x="878" y="2404"/>
                  </a:cubicBezTo>
                  <a:lnTo>
                    <a:pt x="1756" y="2404"/>
                  </a:lnTo>
                  <a:lnTo>
                    <a:pt x="1756" y="10265"/>
                  </a:lnTo>
                  <a:lnTo>
                    <a:pt x="5248" y="10265"/>
                  </a:lnTo>
                  <a:cubicBezTo>
                    <a:pt x="5248" y="10265"/>
                    <a:pt x="6993" y="7432"/>
                    <a:pt x="6993" y="4589"/>
                  </a:cubicBezTo>
                  <a:cubicBezTo>
                    <a:pt x="6993" y="2051"/>
                    <a:pt x="4942" y="0"/>
                    <a:pt x="2405" y="0"/>
                  </a:cubicBezTo>
                  <a:close/>
                </a:path>
              </a:pathLst>
            </a:custGeom>
            <a:solidFill>
              <a:srgbClr val="576D8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8" name="Google Shape;4258;p20"/>
            <p:cNvSpPr/>
            <p:nvPr/>
          </p:nvSpPr>
          <p:spPr>
            <a:xfrm>
              <a:off x="8103188" y="2562182"/>
              <a:ext cx="22755" cy="45928"/>
            </a:xfrm>
            <a:custGeom>
              <a:rect b="b" l="l" r="r" t="t"/>
              <a:pathLst>
                <a:path extrusionOk="0" h="1754" w="869">
                  <a:moveTo>
                    <a:pt x="429" y="0"/>
                  </a:moveTo>
                  <a:cubicBezTo>
                    <a:pt x="429" y="0"/>
                    <a:pt x="0" y="878"/>
                    <a:pt x="0" y="1317"/>
                  </a:cubicBezTo>
                  <a:cubicBezTo>
                    <a:pt x="0" y="1608"/>
                    <a:pt x="217" y="1753"/>
                    <a:pt x="434" y="1753"/>
                  </a:cubicBezTo>
                  <a:cubicBezTo>
                    <a:pt x="651" y="1753"/>
                    <a:pt x="868" y="1608"/>
                    <a:pt x="868" y="1317"/>
                  </a:cubicBezTo>
                  <a:cubicBezTo>
                    <a:pt x="868" y="878"/>
                    <a:pt x="429" y="0"/>
                    <a:pt x="429" y="0"/>
                  </a:cubicBezTo>
                  <a:close/>
                </a:path>
              </a:pathLst>
            </a:custGeom>
            <a:solidFill>
              <a:srgbClr val="F4F7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9" name="Google Shape;4259;p20"/>
            <p:cNvSpPr/>
            <p:nvPr/>
          </p:nvSpPr>
          <p:spPr>
            <a:xfrm>
              <a:off x="8103188" y="2562182"/>
              <a:ext cx="11495" cy="45981"/>
            </a:xfrm>
            <a:custGeom>
              <a:rect b="b" l="l" r="r" t="t"/>
              <a:pathLst>
                <a:path extrusionOk="0" h="1756" w="439">
                  <a:moveTo>
                    <a:pt x="439" y="0"/>
                  </a:moveTo>
                  <a:cubicBezTo>
                    <a:pt x="439" y="0"/>
                    <a:pt x="0" y="878"/>
                    <a:pt x="0" y="1317"/>
                  </a:cubicBezTo>
                  <a:cubicBezTo>
                    <a:pt x="0" y="1555"/>
                    <a:pt x="191" y="1755"/>
                    <a:pt x="439" y="1755"/>
                  </a:cubicBezTo>
                  <a:lnTo>
                    <a:pt x="439" y="0"/>
                  </a:lnTo>
                  <a:close/>
                </a:path>
              </a:pathLst>
            </a:custGeom>
            <a:solidFill>
              <a:srgbClr val="F1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0" name="Google Shape;4260;p20"/>
            <p:cNvSpPr/>
            <p:nvPr/>
          </p:nvSpPr>
          <p:spPr>
            <a:xfrm>
              <a:off x="8263310" y="2562182"/>
              <a:ext cx="22755" cy="45928"/>
            </a:xfrm>
            <a:custGeom>
              <a:rect b="b" l="l" r="r" t="t"/>
              <a:pathLst>
                <a:path extrusionOk="0" h="1754" w="869">
                  <a:moveTo>
                    <a:pt x="439" y="0"/>
                  </a:moveTo>
                  <a:cubicBezTo>
                    <a:pt x="439" y="0"/>
                    <a:pt x="0" y="878"/>
                    <a:pt x="0" y="1317"/>
                  </a:cubicBezTo>
                  <a:cubicBezTo>
                    <a:pt x="0" y="1608"/>
                    <a:pt x="217" y="1753"/>
                    <a:pt x="434" y="1753"/>
                  </a:cubicBezTo>
                  <a:cubicBezTo>
                    <a:pt x="651" y="1753"/>
                    <a:pt x="868" y="1608"/>
                    <a:pt x="868" y="1317"/>
                  </a:cubicBezTo>
                  <a:cubicBezTo>
                    <a:pt x="868" y="878"/>
                    <a:pt x="439" y="0"/>
                    <a:pt x="439" y="0"/>
                  </a:cubicBezTo>
                  <a:close/>
                </a:path>
              </a:pathLst>
            </a:custGeom>
            <a:solidFill>
              <a:srgbClr val="F4F7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1" name="Google Shape;4261;p20"/>
            <p:cNvSpPr/>
            <p:nvPr/>
          </p:nvSpPr>
          <p:spPr>
            <a:xfrm>
              <a:off x="8263310" y="2562182"/>
              <a:ext cx="11495" cy="45981"/>
            </a:xfrm>
            <a:custGeom>
              <a:rect b="b" l="l" r="r" t="t"/>
              <a:pathLst>
                <a:path extrusionOk="0" h="1756" w="439">
                  <a:moveTo>
                    <a:pt x="439" y="0"/>
                  </a:moveTo>
                  <a:cubicBezTo>
                    <a:pt x="439" y="0"/>
                    <a:pt x="0" y="878"/>
                    <a:pt x="0" y="1317"/>
                  </a:cubicBezTo>
                  <a:cubicBezTo>
                    <a:pt x="0" y="1555"/>
                    <a:pt x="191" y="1755"/>
                    <a:pt x="439" y="1755"/>
                  </a:cubicBezTo>
                  <a:lnTo>
                    <a:pt x="439" y="0"/>
                  </a:lnTo>
                  <a:close/>
                </a:path>
              </a:pathLst>
            </a:custGeom>
            <a:solidFill>
              <a:srgbClr val="F1F4F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2" name="Google Shape;4262;p20"/>
            <p:cNvSpPr/>
            <p:nvPr/>
          </p:nvSpPr>
          <p:spPr>
            <a:xfrm>
              <a:off x="8062968" y="2625131"/>
              <a:ext cx="263316" cy="148888"/>
            </a:xfrm>
            <a:custGeom>
              <a:rect b="b" l="l" r="r" t="t"/>
              <a:pathLst>
                <a:path extrusionOk="0" h="5686" w="10056">
                  <a:moveTo>
                    <a:pt x="3711" y="0"/>
                  </a:moveTo>
                  <a:lnTo>
                    <a:pt x="3711" y="1135"/>
                  </a:lnTo>
                  <a:cubicBezTo>
                    <a:pt x="3711" y="1498"/>
                    <a:pt x="3482" y="1832"/>
                    <a:pt x="3129" y="1956"/>
                  </a:cubicBezTo>
                  <a:lnTo>
                    <a:pt x="878" y="2748"/>
                  </a:lnTo>
                  <a:cubicBezTo>
                    <a:pt x="353" y="2938"/>
                    <a:pt x="0" y="3435"/>
                    <a:pt x="0" y="3988"/>
                  </a:cubicBezTo>
                  <a:lnTo>
                    <a:pt x="0" y="5028"/>
                  </a:lnTo>
                  <a:cubicBezTo>
                    <a:pt x="0" y="5390"/>
                    <a:pt x="296" y="5686"/>
                    <a:pt x="658" y="5686"/>
                  </a:cubicBezTo>
                  <a:lnTo>
                    <a:pt x="9397" y="5686"/>
                  </a:lnTo>
                  <a:cubicBezTo>
                    <a:pt x="9759" y="5686"/>
                    <a:pt x="10055" y="5390"/>
                    <a:pt x="10055" y="5028"/>
                  </a:cubicBezTo>
                  <a:lnTo>
                    <a:pt x="10055" y="3988"/>
                  </a:lnTo>
                  <a:cubicBezTo>
                    <a:pt x="10046" y="3435"/>
                    <a:pt x="9702" y="2938"/>
                    <a:pt x="9178" y="2748"/>
                  </a:cubicBezTo>
                  <a:lnTo>
                    <a:pt x="6917" y="1956"/>
                  </a:lnTo>
                  <a:cubicBezTo>
                    <a:pt x="6573" y="1832"/>
                    <a:pt x="6335" y="1498"/>
                    <a:pt x="6335" y="1135"/>
                  </a:cubicBezTo>
                  <a:lnTo>
                    <a:pt x="6335" y="0"/>
                  </a:lnTo>
                  <a:close/>
                </a:path>
              </a:pathLst>
            </a:custGeom>
            <a:solidFill>
              <a:srgbClr val="E7EC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3" name="Google Shape;4263;p20"/>
            <p:cNvSpPr/>
            <p:nvPr/>
          </p:nvSpPr>
          <p:spPr>
            <a:xfrm>
              <a:off x="8160376" y="2625131"/>
              <a:ext cx="68736" cy="22990"/>
            </a:xfrm>
            <a:custGeom>
              <a:rect b="b" l="l" r="r" t="t"/>
              <a:pathLst>
                <a:path extrusionOk="0" h="878" w="2625">
                  <a:moveTo>
                    <a:pt x="1" y="0"/>
                  </a:moveTo>
                  <a:lnTo>
                    <a:pt x="1" y="601"/>
                  </a:lnTo>
                  <a:cubicBezTo>
                    <a:pt x="411" y="782"/>
                    <a:pt x="859" y="878"/>
                    <a:pt x="1308" y="878"/>
                  </a:cubicBezTo>
                  <a:cubicBezTo>
                    <a:pt x="1756" y="878"/>
                    <a:pt x="2204" y="782"/>
                    <a:pt x="2624" y="601"/>
                  </a:cubicBezTo>
                  <a:lnTo>
                    <a:pt x="2624" y="0"/>
                  </a:lnTo>
                  <a:close/>
                </a:path>
              </a:pathLst>
            </a:custGeom>
            <a:solidFill>
              <a:srgbClr val="E3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4" name="Google Shape;4264;p20"/>
            <p:cNvSpPr/>
            <p:nvPr/>
          </p:nvSpPr>
          <p:spPr>
            <a:xfrm>
              <a:off x="8098187" y="2482239"/>
              <a:ext cx="192617" cy="154387"/>
            </a:xfrm>
            <a:custGeom>
              <a:rect b="b" l="l" r="r" t="t"/>
              <a:pathLst>
                <a:path extrusionOk="0" h="5896" w="7356">
                  <a:moveTo>
                    <a:pt x="2156" y="0"/>
                  </a:moveTo>
                  <a:cubicBezTo>
                    <a:pt x="1431" y="0"/>
                    <a:pt x="840" y="582"/>
                    <a:pt x="840" y="1307"/>
                  </a:cubicBezTo>
                  <a:lnTo>
                    <a:pt x="840" y="2185"/>
                  </a:lnTo>
                  <a:lnTo>
                    <a:pt x="735" y="2185"/>
                  </a:lnTo>
                  <a:cubicBezTo>
                    <a:pt x="0" y="2185"/>
                    <a:pt x="0" y="3273"/>
                    <a:pt x="735" y="3273"/>
                  </a:cubicBezTo>
                  <a:lnTo>
                    <a:pt x="849" y="3273"/>
                  </a:lnTo>
                  <a:cubicBezTo>
                    <a:pt x="964" y="4751"/>
                    <a:pt x="2194" y="5896"/>
                    <a:pt x="3683" y="5896"/>
                  </a:cubicBezTo>
                  <a:cubicBezTo>
                    <a:pt x="5161" y="5896"/>
                    <a:pt x="6392" y="4751"/>
                    <a:pt x="6506" y="3273"/>
                  </a:cubicBezTo>
                  <a:lnTo>
                    <a:pt x="6630" y="3273"/>
                  </a:lnTo>
                  <a:cubicBezTo>
                    <a:pt x="7356" y="3273"/>
                    <a:pt x="7356" y="2185"/>
                    <a:pt x="6630" y="2185"/>
                  </a:cubicBezTo>
                  <a:lnTo>
                    <a:pt x="6526" y="2185"/>
                  </a:lnTo>
                  <a:lnTo>
                    <a:pt x="6526" y="1307"/>
                  </a:lnTo>
                  <a:cubicBezTo>
                    <a:pt x="6526" y="582"/>
                    <a:pt x="5934" y="0"/>
                    <a:pt x="5209" y="0"/>
                  </a:cubicBezTo>
                  <a:close/>
                </a:path>
              </a:pathLst>
            </a:custGeom>
            <a:solidFill>
              <a:srgbClr val="ECF0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5" name="Google Shape;4265;p20"/>
            <p:cNvSpPr/>
            <p:nvPr/>
          </p:nvSpPr>
          <p:spPr>
            <a:xfrm>
              <a:off x="8154642" y="2539872"/>
              <a:ext cx="11521" cy="17334"/>
            </a:xfrm>
            <a:custGeom>
              <a:rect b="b" l="l" r="r" t="t"/>
              <a:pathLst>
                <a:path extrusionOk="0" h="662" w="440">
                  <a:moveTo>
                    <a:pt x="220" y="1"/>
                  </a:moveTo>
                  <a:cubicBezTo>
                    <a:pt x="110" y="1"/>
                    <a:pt x="0" y="75"/>
                    <a:pt x="0" y="222"/>
                  </a:cubicBezTo>
                  <a:lnTo>
                    <a:pt x="0" y="442"/>
                  </a:lnTo>
                  <a:cubicBezTo>
                    <a:pt x="0" y="556"/>
                    <a:pt x="96" y="661"/>
                    <a:pt x="220" y="661"/>
                  </a:cubicBezTo>
                  <a:cubicBezTo>
                    <a:pt x="334" y="652"/>
                    <a:pt x="439" y="556"/>
                    <a:pt x="439" y="442"/>
                  </a:cubicBezTo>
                  <a:lnTo>
                    <a:pt x="439" y="222"/>
                  </a:lnTo>
                  <a:cubicBezTo>
                    <a:pt x="439" y="75"/>
                    <a:pt x="329" y="1"/>
                    <a:pt x="220" y="1"/>
                  </a:cubicBezTo>
                  <a:close/>
                </a:path>
              </a:pathLst>
            </a:custGeom>
            <a:solidFill>
              <a:srgbClr val="21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6" name="Google Shape;4266;p20"/>
            <p:cNvSpPr/>
            <p:nvPr/>
          </p:nvSpPr>
          <p:spPr>
            <a:xfrm>
              <a:off x="8223325" y="2539872"/>
              <a:ext cx="11286" cy="17334"/>
            </a:xfrm>
            <a:custGeom>
              <a:rect b="b" l="l" r="r" t="t"/>
              <a:pathLst>
                <a:path extrusionOk="0" h="662" w="431">
                  <a:moveTo>
                    <a:pt x="215" y="1"/>
                  </a:moveTo>
                  <a:cubicBezTo>
                    <a:pt x="108" y="1"/>
                    <a:pt x="1" y="75"/>
                    <a:pt x="1" y="222"/>
                  </a:cubicBezTo>
                  <a:lnTo>
                    <a:pt x="1" y="442"/>
                  </a:lnTo>
                  <a:cubicBezTo>
                    <a:pt x="1" y="556"/>
                    <a:pt x="96" y="661"/>
                    <a:pt x="220" y="661"/>
                  </a:cubicBezTo>
                  <a:cubicBezTo>
                    <a:pt x="335" y="652"/>
                    <a:pt x="430" y="556"/>
                    <a:pt x="430" y="442"/>
                  </a:cubicBezTo>
                  <a:lnTo>
                    <a:pt x="430" y="222"/>
                  </a:lnTo>
                  <a:cubicBezTo>
                    <a:pt x="430" y="75"/>
                    <a:pt x="323" y="1"/>
                    <a:pt x="215" y="1"/>
                  </a:cubicBezTo>
                  <a:close/>
                </a:path>
              </a:pathLst>
            </a:custGeom>
            <a:solidFill>
              <a:srgbClr val="21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7" name="Google Shape;4267;p20"/>
            <p:cNvSpPr/>
            <p:nvPr/>
          </p:nvSpPr>
          <p:spPr>
            <a:xfrm>
              <a:off x="8169358" y="2585094"/>
              <a:ext cx="50720" cy="17334"/>
            </a:xfrm>
            <a:custGeom>
              <a:rect b="b" l="l" r="r" t="t"/>
              <a:pathLst>
                <a:path extrusionOk="0" h="662" w="1937">
                  <a:moveTo>
                    <a:pt x="310" y="0"/>
                  </a:moveTo>
                  <a:cubicBezTo>
                    <a:pt x="144" y="0"/>
                    <a:pt x="0" y="221"/>
                    <a:pt x="154" y="375"/>
                  </a:cubicBezTo>
                  <a:cubicBezTo>
                    <a:pt x="373" y="558"/>
                    <a:pt x="645" y="662"/>
                    <a:pt x="928" y="662"/>
                  </a:cubicBezTo>
                  <a:cubicBezTo>
                    <a:pt x="940" y="662"/>
                    <a:pt x="952" y="661"/>
                    <a:pt x="965" y="661"/>
                  </a:cubicBezTo>
                  <a:cubicBezTo>
                    <a:pt x="977" y="661"/>
                    <a:pt x="989" y="662"/>
                    <a:pt x="1002" y="662"/>
                  </a:cubicBezTo>
                  <a:cubicBezTo>
                    <a:pt x="1284" y="662"/>
                    <a:pt x="1556" y="558"/>
                    <a:pt x="1776" y="375"/>
                  </a:cubicBezTo>
                  <a:cubicBezTo>
                    <a:pt x="1936" y="221"/>
                    <a:pt x="1789" y="0"/>
                    <a:pt x="1621" y="0"/>
                  </a:cubicBezTo>
                  <a:cubicBezTo>
                    <a:pt x="1570" y="0"/>
                    <a:pt x="1517" y="21"/>
                    <a:pt x="1470" y="70"/>
                  </a:cubicBezTo>
                  <a:cubicBezTo>
                    <a:pt x="1318" y="170"/>
                    <a:pt x="1141" y="220"/>
                    <a:pt x="965" y="220"/>
                  </a:cubicBezTo>
                  <a:cubicBezTo>
                    <a:pt x="788" y="220"/>
                    <a:pt x="612" y="170"/>
                    <a:pt x="459" y="70"/>
                  </a:cubicBezTo>
                  <a:cubicBezTo>
                    <a:pt x="412" y="21"/>
                    <a:pt x="360" y="0"/>
                    <a:pt x="310" y="0"/>
                  </a:cubicBezTo>
                  <a:close/>
                </a:path>
              </a:pathLst>
            </a:custGeom>
            <a:solidFill>
              <a:srgbClr val="DAE2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8" name="Google Shape;4268;p20"/>
            <p:cNvSpPr/>
            <p:nvPr/>
          </p:nvSpPr>
          <p:spPr>
            <a:xfrm>
              <a:off x="8146734" y="2519317"/>
              <a:ext cx="23017" cy="14664"/>
            </a:xfrm>
            <a:custGeom>
              <a:rect b="b" l="l" r="r" t="t"/>
              <a:pathLst>
                <a:path extrusionOk="0" h="560" w="879">
                  <a:moveTo>
                    <a:pt x="566" y="1"/>
                  </a:moveTo>
                  <a:cubicBezTo>
                    <a:pt x="534" y="1"/>
                    <a:pt x="500" y="8"/>
                    <a:pt x="464" y="25"/>
                  </a:cubicBezTo>
                  <a:lnTo>
                    <a:pt x="207" y="149"/>
                  </a:lnTo>
                  <a:cubicBezTo>
                    <a:pt x="0" y="243"/>
                    <a:pt x="62" y="559"/>
                    <a:pt x="292" y="559"/>
                  </a:cubicBezTo>
                  <a:cubicBezTo>
                    <a:pt x="295" y="559"/>
                    <a:pt x="299" y="559"/>
                    <a:pt x="302" y="559"/>
                  </a:cubicBezTo>
                  <a:cubicBezTo>
                    <a:pt x="331" y="559"/>
                    <a:pt x="369" y="550"/>
                    <a:pt x="398" y="540"/>
                  </a:cubicBezTo>
                  <a:lnTo>
                    <a:pt x="655" y="426"/>
                  </a:lnTo>
                  <a:cubicBezTo>
                    <a:pt x="878" y="310"/>
                    <a:pt x="772" y="1"/>
                    <a:pt x="566" y="1"/>
                  </a:cubicBezTo>
                  <a:close/>
                </a:path>
              </a:pathLst>
            </a:custGeom>
            <a:solidFill>
              <a:srgbClr val="D4DD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9" name="Google Shape;4269;p20"/>
            <p:cNvSpPr/>
            <p:nvPr/>
          </p:nvSpPr>
          <p:spPr>
            <a:xfrm>
              <a:off x="8219476" y="2519317"/>
              <a:ext cx="23278" cy="14664"/>
            </a:xfrm>
            <a:custGeom>
              <a:rect b="b" l="l" r="r" t="t"/>
              <a:pathLst>
                <a:path extrusionOk="0" h="560" w="889">
                  <a:moveTo>
                    <a:pt x="313" y="1"/>
                  </a:moveTo>
                  <a:cubicBezTo>
                    <a:pt x="107" y="1"/>
                    <a:pt x="1" y="310"/>
                    <a:pt x="224" y="426"/>
                  </a:cubicBezTo>
                  <a:lnTo>
                    <a:pt x="491" y="540"/>
                  </a:lnTo>
                  <a:cubicBezTo>
                    <a:pt x="520" y="550"/>
                    <a:pt x="548" y="559"/>
                    <a:pt x="577" y="559"/>
                  </a:cubicBezTo>
                  <a:cubicBezTo>
                    <a:pt x="580" y="559"/>
                    <a:pt x="584" y="559"/>
                    <a:pt x="587" y="559"/>
                  </a:cubicBezTo>
                  <a:cubicBezTo>
                    <a:pt x="818" y="559"/>
                    <a:pt x="889" y="243"/>
                    <a:pt x="672" y="149"/>
                  </a:cubicBezTo>
                  <a:lnTo>
                    <a:pt x="415" y="25"/>
                  </a:lnTo>
                  <a:cubicBezTo>
                    <a:pt x="379" y="8"/>
                    <a:pt x="345" y="1"/>
                    <a:pt x="313" y="1"/>
                  </a:cubicBezTo>
                  <a:close/>
                </a:path>
              </a:pathLst>
            </a:custGeom>
            <a:solidFill>
              <a:srgbClr val="D4DD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0" name="Google Shape;4270;p20"/>
            <p:cNvSpPr/>
            <p:nvPr/>
          </p:nvSpPr>
          <p:spPr>
            <a:xfrm>
              <a:off x="8062968" y="2692321"/>
              <a:ext cx="263316" cy="81697"/>
            </a:xfrm>
            <a:custGeom>
              <a:rect b="b" l="l" r="r" t="t"/>
              <a:pathLst>
                <a:path extrusionOk="0" h="3120" w="10056">
                  <a:moveTo>
                    <a:pt x="1393" y="0"/>
                  </a:moveTo>
                  <a:lnTo>
                    <a:pt x="878" y="182"/>
                  </a:lnTo>
                  <a:cubicBezTo>
                    <a:pt x="353" y="372"/>
                    <a:pt x="0" y="869"/>
                    <a:pt x="0" y="1422"/>
                  </a:cubicBezTo>
                  <a:lnTo>
                    <a:pt x="0" y="2462"/>
                  </a:lnTo>
                  <a:cubicBezTo>
                    <a:pt x="0" y="2824"/>
                    <a:pt x="296" y="3120"/>
                    <a:pt x="658" y="3120"/>
                  </a:cubicBezTo>
                  <a:lnTo>
                    <a:pt x="9397" y="3120"/>
                  </a:lnTo>
                  <a:cubicBezTo>
                    <a:pt x="9759" y="3120"/>
                    <a:pt x="10055" y="2824"/>
                    <a:pt x="10055" y="2462"/>
                  </a:cubicBezTo>
                  <a:lnTo>
                    <a:pt x="10055" y="1422"/>
                  </a:lnTo>
                  <a:cubicBezTo>
                    <a:pt x="10055" y="869"/>
                    <a:pt x="9702" y="372"/>
                    <a:pt x="9178" y="182"/>
                  </a:cubicBezTo>
                  <a:lnTo>
                    <a:pt x="8662" y="0"/>
                  </a:lnTo>
                  <a:cubicBezTo>
                    <a:pt x="7747" y="1202"/>
                    <a:pt x="6387" y="1803"/>
                    <a:pt x="5028" y="1803"/>
                  </a:cubicBezTo>
                  <a:cubicBezTo>
                    <a:pt x="3668" y="1803"/>
                    <a:pt x="2309" y="1202"/>
                    <a:pt x="1393" y="0"/>
                  </a:cubicBezTo>
                  <a:close/>
                </a:path>
              </a:pathLst>
            </a:custGeom>
            <a:solidFill>
              <a:srgbClr val="E1E7E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1" name="Google Shape;4271;p20"/>
            <p:cNvSpPr/>
            <p:nvPr/>
          </p:nvSpPr>
          <p:spPr>
            <a:xfrm>
              <a:off x="8087949" y="2692557"/>
              <a:ext cx="213355" cy="58550"/>
            </a:xfrm>
            <a:custGeom>
              <a:rect b="b" l="l" r="r" t="t"/>
              <a:pathLst>
                <a:path extrusionOk="0" h="2236" w="8148">
                  <a:moveTo>
                    <a:pt x="439" y="1"/>
                  </a:moveTo>
                  <a:lnTo>
                    <a:pt x="0" y="154"/>
                  </a:lnTo>
                  <a:cubicBezTo>
                    <a:pt x="1002" y="1542"/>
                    <a:pt x="2538" y="2236"/>
                    <a:pt x="4074" y="2236"/>
                  </a:cubicBezTo>
                  <a:cubicBezTo>
                    <a:pt x="5610" y="2236"/>
                    <a:pt x="7146" y="1542"/>
                    <a:pt x="8147" y="154"/>
                  </a:cubicBezTo>
                  <a:lnTo>
                    <a:pt x="7708" y="1"/>
                  </a:lnTo>
                  <a:cubicBezTo>
                    <a:pt x="6850" y="1127"/>
                    <a:pt x="5505" y="1794"/>
                    <a:pt x="4074" y="1794"/>
                  </a:cubicBezTo>
                  <a:cubicBezTo>
                    <a:pt x="2652" y="1794"/>
                    <a:pt x="1307" y="1127"/>
                    <a:pt x="439" y="1"/>
                  </a:cubicBezTo>
                  <a:close/>
                </a:path>
              </a:pathLst>
            </a:custGeom>
            <a:solidFill>
              <a:srgbClr val="DBE2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2" name="Google Shape;4272;p20"/>
            <p:cNvSpPr/>
            <p:nvPr/>
          </p:nvSpPr>
          <p:spPr>
            <a:xfrm>
              <a:off x="8102429" y="2482239"/>
              <a:ext cx="138152" cy="154387"/>
            </a:xfrm>
            <a:custGeom>
              <a:rect b="b" l="l" r="r" t="t"/>
              <a:pathLst>
                <a:path extrusionOk="0" h="5896" w="5276">
                  <a:moveTo>
                    <a:pt x="1994" y="0"/>
                  </a:moveTo>
                  <a:cubicBezTo>
                    <a:pt x="1269" y="0"/>
                    <a:pt x="678" y="582"/>
                    <a:pt x="678" y="1307"/>
                  </a:cubicBezTo>
                  <a:lnTo>
                    <a:pt x="678" y="2185"/>
                  </a:lnTo>
                  <a:lnTo>
                    <a:pt x="611" y="2185"/>
                  </a:lnTo>
                  <a:cubicBezTo>
                    <a:pt x="604" y="2185"/>
                    <a:pt x="598" y="2185"/>
                    <a:pt x="592" y="2185"/>
                  </a:cubicBezTo>
                  <a:cubicBezTo>
                    <a:pt x="304" y="2185"/>
                    <a:pt x="66" y="2392"/>
                    <a:pt x="29" y="2672"/>
                  </a:cubicBezTo>
                  <a:cubicBezTo>
                    <a:pt x="0" y="2996"/>
                    <a:pt x="248" y="3273"/>
                    <a:pt x="573" y="3273"/>
                  </a:cubicBezTo>
                  <a:lnTo>
                    <a:pt x="697" y="3273"/>
                  </a:lnTo>
                  <a:cubicBezTo>
                    <a:pt x="800" y="4776"/>
                    <a:pt x="2054" y="5895"/>
                    <a:pt x="3501" y="5895"/>
                  </a:cubicBezTo>
                  <a:cubicBezTo>
                    <a:pt x="3652" y="5895"/>
                    <a:pt x="3805" y="5883"/>
                    <a:pt x="3959" y="5858"/>
                  </a:cubicBezTo>
                  <a:cubicBezTo>
                    <a:pt x="2576" y="5648"/>
                    <a:pt x="1555" y="4455"/>
                    <a:pt x="1555" y="3053"/>
                  </a:cubicBezTo>
                  <a:lnTo>
                    <a:pt x="1555" y="1307"/>
                  </a:lnTo>
                  <a:cubicBezTo>
                    <a:pt x="1555" y="830"/>
                    <a:pt x="1947" y="439"/>
                    <a:pt x="2433" y="439"/>
                  </a:cubicBezTo>
                  <a:lnTo>
                    <a:pt x="4837" y="439"/>
                  </a:lnTo>
                  <a:cubicBezTo>
                    <a:pt x="5076" y="439"/>
                    <a:pt x="5276" y="239"/>
                    <a:pt x="5276" y="0"/>
                  </a:cubicBezTo>
                  <a:close/>
                </a:path>
              </a:pathLst>
            </a:custGeom>
            <a:solidFill>
              <a:srgbClr val="E7EC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73" name="Google Shape;4273;p20"/>
          <p:cNvGrpSpPr/>
          <p:nvPr/>
        </p:nvGrpSpPr>
        <p:grpSpPr>
          <a:xfrm>
            <a:off x="3876925" y="1712474"/>
            <a:ext cx="432293" cy="264413"/>
            <a:chOff x="5310288" y="2956312"/>
            <a:chExt cx="432293" cy="264413"/>
          </a:xfrm>
        </p:grpSpPr>
        <p:sp>
          <p:nvSpPr>
            <p:cNvPr id="4274" name="Google Shape;4274;p20"/>
            <p:cNvSpPr/>
            <p:nvPr/>
          </p:nvSpPr>
          <p:spPr>
            <a:xfrm>
              <a:off x="5491220" y="3151083"/>
              <a:ext cx="69642" cy="69642"/>
            </a:xfrm>
            <a:custGeom>
              <a:rect b="b" l="l" r="r" t="t"/>
              <a:pathLst>
                <a:path extrusionOk="0" h="2652" w="2652">
                  <a:moveTo>
                    <a:pt x="1322" y="1"/>
                  </a:moveTo>
                  <a:cubicBezTo>
                    <a:pt x="594" y="1"/>
                    <a:pt x="1" y="594"/>
                    <a:pt x="1" y="1321"/>
                  </a:cubicBezTo>
                  <a:cubicBezTo>
                    <a:pt x="1" y="2058"/>
                    <a:pt x="594" y="2652"/>
                    <a:pt x="1322" y="2652"/>
                  </a:cubicBezTo>
                  <a:cubicBezTo>
                    <a:pt x="2058" y="2652"/>
                    <a:pt x="2652" y="2058"/>
                    <a:pt x="2652" y="1321"/>
                  </a:cubicBezTo>
                  <a:cubicBezTo>
                    <a:pt x="2652" y="594"/>
                    <a:pt x="2058" y="1"/>
                    <a:pt x="1322" y="1"/>
                  </a:cubicBezTo>
                  <a:close/>
                </a:path>
              </a:pathLst>
            </a:custGeom>
            <a:solidFill>
              <a:srgbClr val="EDF1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5" name="Google Shape;4275;p20"/>
            <p:cNvSpPr/>
            <p:nvPr/>
          </p:nvSpPr>
          <p:spPr>
            <a:xfrm>
              <a:off x="5505059" y="3164896"/>
              <a:ext cx="41727" cy="41753"/>
            </a:xfrm>
            <a:custGeom>
              <a:rect b="b" l="l" r="r" t="t"/>
              <a:pathLst>
                <a:path extrusionOk="0" h="1590" w="1589">
                  <a:moveTo>
                    <a:pt x="795" y="1"/>
                  </a:moveTo>
                  <a:cubicBezTo>
                    <a:pt x="364" y="1"/>
                    <a:pt x="0" y="355"/>
                    <a:pt x="0" y="795"/>
                  </a:cubicBezTo>
                  <a:cubicBezTo>
                    <a:pt x="0" y="1235"/>
                    <a:pt x="364" y="1590"/>
                    <a:pt x="795" y="1590"/>
                  </a:cubicBezTo>
                  <a:cubicBezTo>
                    <a:pt x="1235" y="1590"/>
                    <a:pt x="1589" y="1235"/>
                    <a:pt x="1589" y="795"/>
                  </a:cubicBezTo>
                  <a:cubicBezTo>
                    <a:pt x="1589" y="355"/>
                    <a:pt x="1235" y="1"/>
                    <a:pt x="795" y="1"/>
                  </a:cubicBezTo>
                  <a:close/>
                </a:path>
              </a:pathLst>
            </a:custGeom>
            <a:solidFill>
              <a:srgbClr val="E3E9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6" name="Google Shape;4276;p20"/>
            <p:cNvSpPr/>
            <p:nvPr/>
          </p:nvSpPr>
          <p:spPr>
            <a:xfrm>
              <a:off x="5589747" y="2956312"/>
              <a:ext cx="152833" cy="153070"/>
            </a:xfrm>
            <a:custGeom>
              <a:rect b="b" l="l" r="r" t="t"/>
              <a:pathLst>
                <a:path extrusionOk="0" h="5829" w="5820">
                  <a:moveTo>
                    <a:pt x="2910" y="1"/>
                  </a:moveTo>
                  <a:cubicBezTo>
                    <a:pt x="1637" y="1"/>
                    <a:pt x="699" y="1015"/>
                    <a:pt x="613" y="2269"/>
                  </a:cubicBezTo>
                  <a:cubicBezTo>
                    <a:pt x="565" y="2920"/>
                    <a:pt x="345" y="4183"/>
                    <a:pt x="67" y="4910"/>
                  </a:cubicBezTo>
                  <a:cubicBezTo>
                    <a:pt x="0" y="5073"/>
                    <a:pt x="77" y="5255"/>
                    <a:pt x="230" y="5322"/>
                  </a:cubicBezTo>
                  <a:cubicBezTo>
                    <a:pt x="766" y="5571"/>
                    <a:pt x="1340" y="5743"/>
                    <a:pt x="1924" y="5829"/>
                  </a:cubicBezTo>
                  <a:lnTo>
                    <a:pt x="3896" y="5829"/>
                  </a:lnTo>
                  <a:cubicBezTo>
                    <a:pt x="4479" y="5743"/>
                    <a:pt x="5054" y="5571"/>
                    <a:pt x="5589" y="5322"/>
                  </a:cubicBezTo>
                  <a:cubicBezTo>
                    <a:pt x="5743" y="5255"/>
                    <a:pt x="5819" y="5073"/>
                    <a:pt x="5762" y="4910"/>
                  </a:cubicBezTo>
                  <a:cubicBezTo>
                    <a:pt x="5484" y="4183"/>
                    <a:pt x="5264" y="2920"/>
                    <a:pt x="5216" y="2269"/>
                  </a:cubicBezTo>
                  <a:cubicBezTo>
                    <a:pt x="5121" y="1015"/>
                    <a:pt x="4183" y="1"/>
                    <a:pt x="2910"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7" name="Google Shape;4277;p20"/>
            <p:cNvSpPr/>
            <p:nvPr/>
          </p:nvSpPr>
          <p:spPr>
            <a:xfrm>
              <a:off x="5631212" y="2956312"/>
              <a:ext cx="111369" cy="152833"/>
            </a:xfrm>
            <a:custGeom>
              <a:rect b="b" l="l" r="r" t="t"/>
              <a:pathLst>
                <a:path extrusionOk="0" h="5820" w="4241">
                  <a:moveTo>
                    <a:pt x="1321" y="1"/>
                  </a:moveTo>
                  <a:cubicBezTo>
                    <a:pt x="345" y="1"/>
                    <a:pt x="1" y="1331"/>
                    <a:pt x="843" y="1829"/>
                  </a:cubicBezTo>
                  <a:cubicBezTo>
                    <a:pt x="871" y="1848"/>
                    <a:pt x="900" y="1857"/>
                    <a:pt x="929" y="1876"/>
                  </a:cubicBezTo>
                  <a:lnTo>
                    <a:pt x="1656" y="5819"/>
                  </a:lnTo>
                  <a:lnTo>
                    <a:pt x="2317" y="5819"/>
                  </a:lnTo>
                  <a:cubicBezTo>
                    <a:pt x="2900" y="5733"/>
                    <a:pt x="3475" y="5571"/>
                    <a:pt x="4010" y="5322"/>
                  </a:cubicBezTo>
                  <a:cubicBezTo>
                    <a:pt x="4164" y="5255"/>
                    <a:pt x="4240" y="5073"/>
                    <a:pt x="4173" y="4910"/>
                  </a:cubicBezTo>
                  <a:cubicBezTo>
                    <a:pt x="3896" y="4183"/>
                    <a:pt x="3676" y="2920"/>
                    <a:pt x="3637" y="2269"/>
                  </a:cubicBezTo>
                  <a:cubicBezTo>
                    <a:pt x="3542" y="1015"/>
                    <a:pt x="2604" y="1"/>
                    <a:pt x="1331" y="1"/>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8" name="Google Shape;4278;p20"/>
            <p:cNvSpPr/>
            <p:nvPr/>
          </p:nvSpPr>
          <p:spPr>
            <a:xfrm>
              <a:off x="5588487" y="3071909"/>
              <a:ext cx="153332" cy="120927"/>
            </a:xfrm>
            <a:custGeom>
              <a:rect b="b" l="l" r="r" t="t"/>
              <a:pathLst>
                <a:path extrusionOk="0" h="4605" w="5839">
                  <a:moveTo>
                    <a:pt x="1953" y="1"/>
                  </a:moveTo>
                  <a:lnTo>
                    <a:pt x="1953" y="968"/>
                  </a:lnTo>
                  <a:cubicBezTo>
                    <a:pt x="1943" y="1216"/>
                    <a:pt x="1809" y="1436"/>
                    <a:pt x="1589" y="1551"/>
                  </a:cubicBezTo>
                  <a:lnTo>
                    <a:pt x="546" y="2078"/>
                  </a:lnTo>
                  <a:cubicBezTo>
                    <a:pt x="211" y="2240"/>
                    <a:pt x="1" y="2575"/>
                    <a:pt x="1" y="2939"/>
                  </a:cubicBezTo>
                  <a:lnTo>
                    <a:pt x="1" y="4279"/>
                  </a:lnTo>
                  <a:cubicBezTo>
                    <a:pt x="1" y="4461"/>
                    <a:pt x="154" y="4604"/>
                    <a:pt x="326" y="4604"/>
                  </a:cubicBezTo>
                  <a:lnTo>
                    <a:pt x="5513" y="4604"/>
                  </a:lnTo>
                  <a:cubicBezTo>
                    <a:pt x="5685" y="4604"/>
                    <a:pt x="5838" y="4461"/>
                    <a:pt x="5838" y="4279"/>
                  </a:cubicBezTo>
                  <a:lnTo>
                    <a:pt x="5838" y="2949"/>
                  </a:lnTo>
                  <a:cubicBezTo>
                    <a:pt x="5838" y="2575"/>
                    <a:pt x="5628" y="2240"/>
                    <a:pt x="5303" y="2078"/>
                  </a:cubicBezTo>
                  <a:lnTo>
                    <a:pt x="4250" y="1551"/>
                  </a:lnTo>
                  <a:cubicBezTo>
                    <a:pt x="4030" y="1436"/>
                    <a:pt x="3896" y="1216"/>
                    <a:pt x="3896" y="968"/>
                  </a:cubicBezTo>
                  <a:lnTo>
                    <a:pt x="3896" y="1"/>
                  </a:lnTo>
                  <a:close/>
                </a:path>
              </a:pathLst>
            </a:custGeom>
            <a:solidFill>
              <a:srgbClr val="ACBD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9" name="Google Shape;4279;p20"/>
            <p:cNvSpPr/>
            <p:nvPr/>
          </p:nvSpPr>
          <p:spPr>
            <a:xfrm>
              <a:off x="5639247" y="3071909"/>
              <a:ext cx="52047" cy="33954"/>
            </a:xfrm>
            <a:custGeom>
              <a:rect b="b" l="l" r="r" t="t"/>
              <a:pathLst>
                <a:path extrusionOk="0" h="1293" w="1982">
                  <a:moveTo>
                    <a:pt x="20" y="1"/>
                  </a:moveTo>
                  <a:lnTo>
                    <a:pt x="20" y="977"/>
                  </a:lnTo>
                  <a:cubicBezTo>
                    <a:pt x="10" y="1015"/>
                    <a:pt x="10" y="1054"/>
                    <a:pt x="1" y="1092"/>
                  </a:cubicBezTo>
                  <a:cubicBezTo>
                    <a:pt x="307" y="1226"/>
                    <a:pt x="652" y="1293"/>
                    <a:pt x="987" y="1293"/>
                  </a:cubicBezTo>
                  <a:cubicBezTo>
                    <a:pt x="1331" y="1293"/>
                    <a:pt x="1666" y="1226"/>
                    <a:pt x="1982" y="1092"/>
                  </a:cubicBezTo>
                  <a:cubicBezTo>
                    <a:pt x="1963" y="1054"/>
                    <a:pt x="1963" y="1015"/>
                    <a:pt x="1963" y="977"/>
                  </a:cubicBezTo>
                  <a:lnTo>
                    <a:pt x="1963" y="1"/>
                  </a:lnTo>
                  <a:close/>
                </a:path>
              </a:pathLst>
            </a:custGeom>
            <a:solidFill>
              <a:srgbClr val="96AB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0" name="Google Shape;4280;p20"/>
            <p:cNvSpPr/>
            <p:nvPr/>
          </p:nvSpPr>
          <p:spPr>
            <a:xfrm>
              <a:off x="5588749" y="3116656"/>
              <a:ext cx="153070" cy="76180"/>
            </a:xfrm>
            <a:custGeom>
              <a:rect b="b" l="l" r="r" t="t"/>
              <a:pathLst>
                <a:path extrusionOk="0" h="2901" w="5829">
                  <a:moveTo>
                    <a:pt x="1283" y="0"/>
                  </a:moveTo>
                  <a:lnTo>
                    <a:pt x="536" y="374"/>
                  </a:lnTo>
                  <a:cubicBezTo>
                    <a:pt x="201" y="536"/>
                    <a:pt x="0" y="871"/>
                    <a:pt x="0" y="1235"/>
                  </a:cubicBezTo>
                  <a:lnTo>
                    <a:pt x="0" y="2575"/>
                  </a:lnTo>
                  <a:cubicBezTo>
                    <a:pt x="0" y="2757"/>
                    <a:pt x="144" y="2900"/>
                    <a:pt x="326" y="2900"/>
                  </a:cubicBezTo>
                  <a:lnTo>
                    <a:pt x="5503" y="2900"/>
                  </a:lnTo>
                  <a:cubicBezTo>
                    <a:pt x="5685" y="2900"/>
                    <a:pt x="5828" y="2757"/>
                    <a:pt x="5828" y="2575"/>
                  </a:cubicBezTo>
                  <a:lnTo>
                    <a:pt x="5828" y="1245"/>
                  </a:lnTo>
                  <a:cubicBezTo>
                    <a:pt x="5828" y="871"/>
                    <a:pt x="5618" y="536"/>
                    <a:pt x="5293" y="374"/>
                  </a:cubicBezTo>
                  <a:lnTo>
                    <a:pt x="4546" y="0"/>
                  </a:lnTo>
                  <a:cubicBezTo>
                    <a:pt x="4163" y="589"/>
                    <a:pt x="3539" y="883"/>
                    <a:pt x="2914" y="883"/>
                  </a:cubicBezTo>
                  <a:cubicBezTo>
                    <a:pt x="2290" y="883"/>
                    <a:pt x="1665" y="589"/>
                    <a:pt x="1283" y="0"/>
                  </a:cubicBezTo>
                  <a:close/>
                </a:path>
              </a:pathLst>
            </a:custGeom>
            <a:solidFill>
              <a:srgbClr val="BCC4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1" name="Google Shape;4281;p20"/>
            <p:cNvSpPr/>
            <p:nvPr/>
          </p:nvSpPr>
          <p:spPr>
            <a:xfrm>
              <a:off x="5614116" y="3005314"/>
              <a:ext cx="102073" cy="83717"/>
            </a:xfrm>
            <a:custGeom>
              <a:rect b="b" l="l" r="r" t="t"/>
              <a:pathLst>
                <a:path extrusionOk="0" h="3188" w="3887">
                  <a:moveTo>
                    <a:pt x="1495" y="1"/>
                  </a:moveTo>
                  <a:cubicBezTo>
                    <a:pt x="1376" y="1"/>
                    <a:pt x="1262" y="72"/>
                    <a:pt x="1207" y="183"/>
                  </a:cubicBezTo>
                  <a:cubicBezTo>
                    <a:pt x="1101" y="403"/>
                    <a:pt x="948" y="604"/>
                    <a:pt x="766" y="766"/>
                  </a:cubicBezTo>
                  <a:cubicBezTo>
                    <a:pt x="594" y="920"/>
                    <a:pt x="393" y="1054"/>
                    <a:pt x="192" y="1159"/>
                  </a:cubicBezTo>
                  <a:cubicBezTo>
                    <a:pt x="68" y="1216"/>
                    <a:pt x="1" y="1350"/>
                    <a:pt x="20" y="1494"/>
                  </a:cubicBezTo>
                  <a:cubicBezTo>
                    <a:pt x="144" y="2460"/>
                    <a:pt x="967" y="3188"/>
                    <a:pt x="1944" y="3188"/>
                  </a:cubicBezTo>
                  <a:cubicBezTo>
                    <a:pt x="2958" y="3178"/>
                    <a:pt x="3800" y="2403"/>
                    <a:pt x="3877" y="1398"/>
                  </a:cubicBezTo>
                  <a:cubicBezTo>
                    <a:pt x="3886" y="1293"/>
                    <a:pt x="3848" y="1197"/>
                    <a:pt x="3771" y="1130"/>
                  </a:cubicBezTo>
                  <a:cubicBezTo>
                    <a:pt x="3130" y="604"/>
                    <a:pt x="2374" y="211"/>
                    <a:pt x="1570" y="10"/>
                  </a:cubicBezTo>
                  <a:cubicBezTo>
                    <a:pt x="1545" y="4"/>
                    <a:pt x="1520" y="1"/>
                    <a:pt x="1495" y="1"/>
                  </a:cubicBezTo>
                  <a:close/>
                </a:path>
              </a:pathLst>
            </a:custGeom>
            <a:solidFill>
              <a:srgbClr val="BEC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2" name="Google Shape;4282;p20"/>
            <p:cNvSpPr/>
            <p:nvPr/>
          </p:nvSpPr>
          <p:spPr>
            <a:xfrm>
              <a:off x="5614116" y="3005314"/>
              <a:ext cx="102073" cy="82955"/>
            </a:xfrm>
            <a:custGeom>
              <a:rect b="b" l="l" r="r" t="t"/>
              <a:pathLst>
                <a:path extrusionOk="0" h="3159" w="3887">
                  <a:moveTo>
                    <a:pt x="1495" y="1"/>
                  </a:moveTo>
                  <a:cubicBezTo>
                    <a:pt x="1376" y="1"/>
                    <a:pt x="1262" y="72"/>
                    <a:pt x="1207" y="183"/>
                  </a:cubicBezTo>
                  <a:cubicBezTo>
                    <a:pt x="1130" y="345"/>
                    <a:pt x="1025" y="489"/>
                    <a:pt x="910" y="613"/>
                  </a:cubicBezTo>
                  <a:cubicBezTo>
                    <a:pt x="862" y="671"/>
                    <a:pt x="814" y="719"/>
                    <a:pt x="766" y="766"/>
                  </a:cubicBezTo>
                  <a:cubicBezTo>
                    <a:pt x="594" y="920"/>
                    <a:pt x="393" y="1054"/>
                    <a:pt x="192" y="1159"/>
                  </a:cubicBezTo>
                  <a:cubicBezTo>
                    <a:pt x="68" y="1216"/>
                    <a:pt x="1" y="1350"/>
                    <a:pt x="20" y="1494"/>
                  </a:cubicBezTo>
                  <a:cubicBezTo>
                    <a:pt x="135" y="2346"/>
                    <a:pt x="795" y="3025"/>
                    <a:pt x="1647" y="3159"/>
                  </a:cubicBezTo>
                  <a:cubicBezTo>
                    <a:pt x="1207" y="2891"/>
                    <a:pt x="948" y="2403"/>
                    <a:pt x="977" y="1886"/>
                  </a:cubicBezTo>
                  <a:lnTo>
                    <a:pt x="977" y="1427"/>
                  </a:lnTo>
                  <a:cubicBezTo>
                    <a:pt x="1044" y="1369"/>
                    <a:pt x="1120" y="1312"/>
                    <a:pt x="1197" y="1255"/>
                  </a:cubicBezTo>
                  <a:cubicBezTo>
                    <a:pt x="1369" y="1092"/>
                    <a:pt x="1532" y="910"/>
                    <a:pt x="1656" y="699"/>
                  </a:cubicBezTo>
                  <a:cubicBezTo>
                    <a:pt x="2278" y="891"/>
                    <a:pt x="2853" y="1207"/>
                    <a:pt x="3350" y="1618"/>
                  </a:cubicBezTo>
                  <a:cubicBezTo>
                    <a:pt x="3408" y="1676"/>
                    <a:pt x="3561" y="1819"/>
                    <a:pt x="3743" y="1982"/>
                  </a:cubicBezTo>
                  <a:cubicBezTo>
                    <a:pt x="3819" y="1790"/>
                    <a:pt x="3867" y="1589"/>
                    <a:pt x="3886" y="1389"/>
                  </a:cubicBezTo>
                  <a:cubicBezTo>
                    <a:pt x="3886" y="1293"/>
                    <a:pt x="3848" y="1197"/>
                    <a:pt x="3771" y="1130"/>
                  </a:cubicBezTo>
                  <a:cubicBezTo>
                    <a:pt x="3130" y="604"/>
                    <a:pt x="2374" y="211"/>
                    <a:pt x="1570" y="10"/>
                  </a:cubicBezTo>
                  <a:cubicBezTo>
                    <a:pt x="1545" y="4"/>
                    <a:pt x="1520" y="1"/>
                    <a:pt x="1495" y="1"/>
                  </a:cubicBezTo>
                  <a:close/>
                </a:path>
              </a:pathLst>
            </a:custGeom>
            <a:solidFill>
              <a:srgbClr val="ACBD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3" name="Google Shape;4283;p20"/>
            <p:cNvSpPr/>
            <p:nvPr/>
          </p:nvSpPr>
          <p:spPr>
            <a:xfrm>
              <a:off x="5588749" y="3133751"/>
              <a:ext cx="33954" cy="59085"/>
            </a:xfrm>
            <a:custGeom>
              <a:rect b="b" l="l" r="r" t="t"/>
              <a:pathLst>
                <a:path extrusionOk="0" h="2250" w="1293">
                  <a:moveTo>
                    <a:pt x="192" y="0"/>
                  </a:moveTo>
                  <a:cubicBezTo>
                    <a:pt x="67" y="172"/>
                    <a:pt x="0" y="373"/>
                    <a:pt x="0" y="584"/>
                  </a:cubicBezTo>
                  <a:lnTo>
                    <a:pt x="0" y="1924"/>
                  </a:lnTo>
                  <a:cubicBezTo>
                    <a:pt x="0" y="2106"/>
                    <a:pt x="144" y="2249"/>
                    <a:pt x="316" y="2249"/>
                  </a:cubicBezTo>
                  <a:lnTo>
                    <a:pt x="1292" y="2249"/>
                  </a:lnTo>
                  <a:lnTo>
                    <a:pt x="1292" y="1197"/>
                  </a:lnTo>
                  <a:cubicBezTo>
                    <a:pt x="1292" y="996"/>
                    <a:pt x="1206" y="814"/>
                    <a:pt x="1053" y="689"/>
                  </a:cubicBezTo>
                  <a:lnTo>
                    <a:pt x="192" y="0"/>
                  </a:lnTo>
                  <a:close/>
                </a:path>
              </a:pathLst>
            </a:custGeom>
            <a:solidFill>
              <a:srgbClr val="D2DB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4" name="Google Shape;4284;p20"/>
            <p:cNvSpPr/>
            <p:nvPr/>
          </p:nvSpPr>
          <p:spPr>
            <a:xfrm>
              <a:off x="5707602" y="3133751"/>
              <a:ext cx="34217" cy="59085"/>
            </a:xfrm>
            <a:custGeom>
              <a:rect b="b" l="l" r="r" t="t"/>
              <a:pathLst>
                <a:path extrusionOk="0" h="2250" w="1303">
                  <a:moveTo>
                    <a:pt x="1101" y="0"/>
                  </a:moveTo>
                  <a:lnTo>
                    <a:pt x="240" y="689"/>
                  </a:lnTo>
                  <a:cubicBezTo>
                    <a:pt x="87" y="814"/>
                    <a:pt x="1" y="996"/>
                    <a:pt x="1" y="1197"/>
                  </a:cubicBezTo>
                  <a:lnTo>
                    <a:pt x="1" y="2249"/>
                  </a:lnTo>
                  <a:lnTo>
                    <a:pt x="977" y="2249"/>
                  </a:lnTo>
                  <a:cubicBezTo>
                    <a:pt x="1149" y="2249"/>
                    <a:pt x="1302" y="2106"/>
                    <a:pt x="1302" y="1924"/>
                  </a:cubicBezTo>
                  <a:lnTo>
                    <a:pt x="1302" y="584"/>
                  </a:lnTo>
                  <a:cubicBezTo>
                    <a:pt x="1302" y="373"/>
                    <a:pt x="1226" y="172"/>
                    <a:pt x="1101" y="0"/>
                  </a:cubicBezTo>
                  <a:close/>
                </a:path>
              </a:pathLst>
            </a:custGeom>
            <a:solidFill>
              <a:srgbClr val="D2DB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5" name="Google Shape;4285;p20"/>
            <p:cNvSpPr/>
            <p:nvPr/>
          </p:nvSpPr>
          <p:spPr>
            <a:xfrm>
              <a:off x="5335419" y="2971648"/>
              <a:ext cx="41727" cy="91752"/>
            </a:xfrm>
            <a:custGeom>
              <a:rect b="b" l="l" r="r" t="t"/>
              <a:pathLst>
                <a:path extrusionOk="0" h="3494" w="1589">
                  <a:moveTo>
                    <a:pt x="957" y="0"/>
                  </a:moveTo>
                  <a:cubicBezTo>
                    <a:pt x="431" y="0"/>
                    <a:pt x="0" y="421"/>
                    <a:pt x="0" y="948"/>
                  </a:cubicBezTo>
                  <a:lnTo>
                    <a:pt x="0" y="1178"/>
                  </a:lnTo>
                  <a:cubicBezTo>
                    <a:pt x="0" y="1446"/>
                    <a:pt x="39" y="1713"/>
                    <a:pt x="134" y="1981"/>
                  </a:cubicBezTo>
                  <a:lnTo>
                    <a:pt x="632" y="3494"/>
                  </a:lnTo>
                  <a:lnTo>
                    <a:pt x="1589" y="3494"/>
                  </a:lnTo>
                  <a:lnTo>
                    <a:pt x="1589" y="0"/>
                  </a:ln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6" name="Google Shape;4286;p20"/>
            <p:cNvSpPr/>
            <p:nvPr/>
          </p:nvSpPr>
          <p:spPr>
            <a:xfrm>
              <a:off x="5351989" y="2963114"/>
              <a:ext cx="100313" cy="100287"/>
            </a:xfrm>
            <a:custGeom>
              <a:rect b="b" l="l" r="r" t="t"/>
              <a:pathLst>
                <a:path extrusionOk="0" h="3819" w="3820">
                  <a:moveTo>
                    <a:pt x="958" y="0"/>
                  </a:moveTo>
                  <a:cubicBezTo>
                    <a:pt x="432" y="0"/>
                    <a:pt x="1" y="431"/>
                    <a:pt x="1" y="957"/>
                  </a:cubicBezTo>
                  <a:cubicBezTo>
                    <a:pt x="1" y="1311"/>
                    <a:pt x="288" y="1598"/>
                    <a:pt x="642" y="1598"/>
                  </a:cubicBezTo>
                  <a:lnTo>
                    <a:pt x="3188" y="3819"/>
                  </a:lnTo>
                  <a:lnTo>
                    <a:pt x="3724" y="1933"/>
                  </a:lnTo>
                  <a:cubicBezTo>
                    <a:pt x="3791" y="1704"/>
                    <a:pt x="3819" y="1474"/>
                    <a:pt x="3819" y="1235"/>
                  </a:cubicBezTo>
                  <a:lnTo>
                    <a:pt x="3819" y="641"/>
                  </a:lnTo>
                  <a:cubicBezTo>
                    <a:pt x="3819" y="287"/>
                    <a:pt x="3542" y="0"/>
                    <a:pt x="3188" y="0"/>
                  </a:cubicBezTo>
                  <a:close/>
                </a:path>
              </a:pathLst>
            </a:custGeom>
            <a:solidFill>
              <a:srgbClr val="657E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7" name="Google Shape;4287;p20"/>
            <p:cNvSpPr/>
            <p:nvPr/>
          </p:nvSpPr>
          <p:spPr>
            <a:xfrm>
              <a:off x="5368848" y="3088505"/>
              <a:ext cx="50025" cy="36974"/>
            </a:xfrm>
            <a:custGeom>
              <a:rect b="b" l="l" r="r" t="t"/>
              <a:pathLst>
                <a:path extrusionOk="0" h="1408" w="1905">
                  <a:moveTo>
                    <a:pt x="0" y="1"/>
                  </a:moveTo>
                  <a:lnTo>
                    <a:pt x="0" y="1407"/>
                  </a:lnTo>
                  <a:lnTo>
                    <a:pt x="1905" y="1407"/>
                  </a:lnTo>
                  <a:lnTo>
                    <a:pt x="1905" y="1"/>
                  </a:lnTo>
                  <a:close/>
                </a:path>
              </a:pathLst>
            </a:custGeom>
            <a:solidFill>
              <a:srgbClr val="ACBD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8" name="Google Shape;4288;p20"/>
            <p:cNvSpPr/>
            <p:nvPr/>
          </p:nvSpPr>
          <p:spPr>
            <a:xfrm>
              <a:off x="5368848" y="3088505"/>
              <a:ext cx="50025" cy="20246"/>
            </a:xfrm>
            <a:custGeom>
              <a:rect b="b" l="l" r="r" t="t"/>
              <a:pathLst>
                <a:path extrusionOk="0" h="771" w="1905">
                  <a:moveTo>
                    <a:pt x="0" y="1"/>
                  </a:moveTo>
                  <a:lnTo>
                    <a:pt x="0" y="584"/>
                  </a:lnTo>
                  <a:cubicBezTo>
                    <a:pt x="306" y="709"/>
                    <a:pt x="629" y="771"/>
                    <a:pt x="952" y="771"/>
                  </a:cubicBezTo>
                  <a:cubicBezTo>
                    <a:pt x="1275" y="771"/>
                    <a:pt x="1598" y="709"/>
                    <a:pt x="1905" y="584"/>
                  </a:cubicBezTo>
                  <a:lnTo>
                    <a:pt x="1905" y="1"/>
                  </a:lnTo>
                  <a:close/>
                </a:path>
              </a:pathLst>
            </a:custGeom>
            <a:solidFill>
              <a:srgbClr val="96ABB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9" name="Google Shape;4289;p20"/>
            <p:cNvSpPr/>
            <p:nvPr/>
          </p:nvSpPr>
          <p:spPr>
            <a:xfrm>
              <a:off x="5310288" y="3108620"/>
              <a:ext cx="166882" cy="84216"/>
            </a:xfrm>
            <a:custGeom>
              <a:rect b="b" l="l" r="r" t="t"/>
              <a:pathLst>
                <a:path extrusionOk="0" h="3207" w="6355">
                  <a:moveTo>
                    <a:pt x="2221" y="0"/>
                  </a:moveTo>
                  <a:lnTo>
                    <a:pt x="689" y="440"/>
                  </a:lnTo>
                  <a:cubicBezTo>
                    <a:pt x="278" y="555"/>
                    <a:pt x="0" y="929"/>
                    <a:pt x="0" y="1359"/>
                  </a:cubicBezTo>
                  <a:lnTo>
                    <a:pt x="0" y="2890"/>
                  </a:lnTo>
                  <a:cubicBezTo>
                    <a:pt x="0" y="3063"/>
                    <a:pt x="144" y="3206"/>
                    <a:pt x="316" y="3206"/>
                  </a:cubicBezTo>
                  <a:lnTo>
                    <a:pt x="6039" y="3206"/>
                  </a:lnTo>
                  <a:cubicBezTo>
                    <a:pt x="6211" y="3206"/>
                    <a:pt x="6355" y="3063"/>
                    <a:pt x="6355" y="2890"/>
                  </a:cubicBezTo>
                  <a:lnTo>
                    <a:pt x="6355" y="1359"/>
                  </a:lnTo>
                  <a:cubicBezTo>
                    <a:pt x="6355" y="938"/>
                    <a:pt x="6077" y="565"/>
                    <a:pt x="5666" y="440"/>
                  </a:cubicBezTo>
                  <a:lnTo>
                    <a:pt x="4135" y="0"/>
                  </a:lnTo>
                  <a:lnTo>
                    <a:pt x="3178" y="632"/>
                  </a:lnTo>
                  <a:lnTo>
                    <a:pt x="2221" y="0"/>
                  </a:lnTo>
                  <a:close/>
                </a:path>
              </a:pathLst>
            </a:custGeom>
            <a:solidFill>
              <a:srgbClr val="63768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0" name="Google Shape;4290;p20"/>
            <p:cNvSpPr/>
            <p:nvPr/>
          </p:nvSpPr>
          <p:spPr>
            <a:xfrm>
              <a:off x="5385418" y="3125453"/>
              <a:ext cx="16859" cy="67383"/>
            </a:xfrm>
            <a:custGeom>
              <a:rect b="b" l="l" r="r" t="t"/>
              <a:pathLst>
                <a:path extrusionOk="0" h="2566" w="642">
                  <a:moveTo>
                    <a:pt x="163" y="0"/>
                  </a:moveTo>
                  <a:lnTo>
                    <a:pt x="1" y="2565"/>
                  </a:lnTo>
                  <a:lnTo>
                    <a:pt x="642" y="2565"/>
                  </a:lnTo>
                  <a:lnTo>
                    <a:pt x="479" y="0"/>
                  </a:lnTo>
                  <a:close/>
                </a:path>
              </a:pathLst>
            </a:custGeom>
            <a:solidFill>
              <a:srgbClr val="63798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1" name="Google Shape;4291;p20"/>
            <p:cNvSpPr/>
            <p:nvPr/>
          </p:nvSpPr>
          <p:spPr>
            <a:xfrm>
              <a:off x="5343717" y="3005051"/>
              <a:ext cx="100287" cy="91779"/>
            </a:xfrm>
            <a:custGeom>
              <a:rect b="b" l="l" r="r" t="t"/>
              <a:pathLst>
                <a:path extrusionOk="0" h="3495" w="3819">
                  <a:moveTo>
                    <a:pt x="1196" y="0"/>
                  </a:moveTo>
                  <a:cubicBezTo>
                    <a:pt x="1034" y="0"/>
                    <a:pt x="874" y="75"/>
                    <a:pt x="766" y="183"/>
                  </a:cubicBezTo>
                  <a:lnTo>
                    <a:pt x="192" y="767"/>
                  </a:lnTo>
                  <a:cubicBezTo>
                    <a:pt x="67" y="882"/>
                    <a:pt x="0" y="1044"/>
                    <a:pt x="0" y="1217"/>
                  </a:cubicBezTo>
                  <a:lnTo>
                    <a:pt x="0" y="1590"/>
                  </a:lnTo>
                  <a:cubicBezTo>
                    <a:pt x="0" y="2633"/>
                    <a:pt x="852" y="3494"/>
                    <a:pt x="1905" y="3494"/>
                  </a:cubicBezTo>
                  <a:cubicBezTo>
                    <a:pt x="2957" y="3494"/>
                    <a:pt x="3809" y="2633"/>
                    <a:pt x="3819" y="1590"/>
                  </a:cubicBezTo>
                  <a:lnTo>
                    <a:pt x="3819" y="1178"/>
                  </a:lnTo>
                  <a:cubicBezTo>
                    <a:pt x="3819" y="1016"/>
                    <a:pt x="3752" y="853"/>
                    <a:pt x="3637" y="729"/>
                  </a:cubicBezTo>
                  <a:cubicBezTo>
                    <a:pt x="3139" y="250"/>
                    <a:pt x="2240" y="30"/>
                    <a:pt x="1225" y="1"/>
                  </a:cubicBezTo>
                  <a:cubicBezTo>
                    <a:pt x="1215" y="1"/>
                    <a:pt x="1206" y="0"/>
                    <a:pt x="1196" y="0"/>
                  </a:cubicBezTo>
                  <a:close/>
                </a:path>
              </a:pathLst>
            </a:custGeom>
            <a:solidFill>
              <a:srgbClr val="BEC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2" name="Google Shape;4292;p20"/>
            <p:cNvSpPr/>
            <p:nvPr/>
          </p:nvSpPr>
          <p:spPr>
            <a:xfrm>
              <a:off x="5343717" y="3005051"/>
              <a:ext cx="100051" cy="89757"/>
            </a:xfrm>
            <a:custGeom>
              <a:rect b="b" l="l" r="r" t="t"/>
              <a:pathLst>
                <a:path extrusionOk="0" h="3418" w="3810">
                  <a:moveTo>
                    <a:pt x="1193" y="0"/>
                  </a:moveTo>
                  <a:cubicBezTo>
                    <a:pt x="1031" y="0"/>
                    <a:pt x="873" y="67"/>
                    <a:pt x="766" y="183"/>
                  </a:cubicBezTo>
                  <a:lnTo>
                    <a:pt x="182" y="757"/>
                  </a:lnTo>
                  <a:cubicBezTo>
                    <a:pt x="67" y="882"/>
                    <a:pt x="0" y="1044"/>
                    <a:pt x="0" y="1207"/>
                  </a:cubicBezTo>
                  <a:lnTo>
                    <a:pt x="0" y="1580"/>
                  </a:lnTo>
                  <a:cubicBezTo>
                    <a:pt x="0" y="2432"/>
                    <a:pt x="565" y="3179"/>
                    <a:pt x="1378" y="3418"/>
                  </a:cubicBezTo>
                  <a:cubicBezTo>
                    <a:pt x="1101" y="3073"/>
                    <a:pt x="957" y="2652"/>
                    <a:pt x="957" y="2222"/>
                  </a:cubicBezTo>
                  <a:lnTo>
                    <a:pt x="957" y="1293"/>
                  </a:lnTo>
                  <a:cubicBezTo>
                    <a:pt x="957" y="946"/>
                    <a:pt x="1236" y="660"/>
                    <a:pt x="1578" y="660"/>
                  </a:cubicBezTo>
                  <a:cubicBezTo>
                    <a:pt x="1594" y="660"/>
                    <a:pt x="1611" y="660"/>
                    <a:pt x="1627" y="662"/>
                  </a:cubicBezTo>
                  <a:cubicBezTo>
                    <a:pt x="2268" y="700"/>
                    <a:pt x="3225" y="805"/>
                    <a:pt x="3809" y="1083"/>
                  </a:cubicBezTo>
                  <a:cubicBezTo>
                    <a:pt x="3790" y="949"/>
                    <a:pt x="3733" y="824"/>
                    <a:pt x="3637" y="729"/>
                  </a:cubicBezTo>
                  <a:cubicBezTo>
                    <a:pt x="3139" y="250"/>
                    <a:pt x="2240" y="30"/>
                    <a:pt x="1225" y="1"/>
                  </a:cubicBezTo>
                  <a:cubicBezTo>
                    <a:pt x="1214" y="1"/>
                    <a:pt x="1203" y="0"/>
                    <a:pt x="1193" y="0"/>
                  </a:cubicBezTo>
                  <a:close/>
                </a:path>
              </a:pathLst>
            </a:custGeom>
            <a:solidFill>
              <a:srgbClr val="ACBD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3" name="Google Shape;4293;p20"/>
            <p:cNvSpPr/>
            <p:nvPr/>
          </p:nvSpPr>
          <p:spPr>
            <a:xfrm>
              <a:off x="5310288" y="3129970"/>
              <a:ext cx="33692" cy="62866"/>
            </a:xfrm>
            <a:custGeom>
              <a:rect b="b" l="l" r="r" t="t"/>
              <a:pathLst>
                <a:path extrusionOk="0" h="2394" w="1283">
                  <a:moveTo>
                    <a:pt x="173" y="1"/>
                  </a:moveTo>
                  <a:cubicBezTo>
                    <a:pt x="67" y="163"/>
                    <a:pt x="0" y="345"/>
                    <a:pt x="0" y="546"/>
                  </a:cubicBezTo>
                  <a:lnTo>
                    <a:pt x="0" y="2077"/>
                  </a:lnTo>
                  <a:cubicBezTo>
                    <a:pt x="0" y="2250"/>
                    <a:pt x="144" y="2393"/>
                    <a:pt x="326" y="2393"/>
                  </a:cubicBezTo>
                  <a:lnTo>
                    <a:pt x="1283" y="2393"/>
                  </a:lnTo>
                  <a:lnTo>
                    <a:pt x="1273" y="1494"/>
                  </a:lnTo>
                  <a:cubicBezTo>
                    <a:pt x="1273" y="1235"/>
                    <a:pt x="1177" y="996"/>
                    <a:pt x="996" y="814"/>
                  </a:cubicBezTo>
                  <a:lnTo>
                    <a:pt x="173" y="1"/>
                  </a:lnTo>
                  <a:close/>
                </a:path>
              </a:pathLst>
            </a:custGeom>
            <a:solidFill>
              <a:srgbClr val="3049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4" name="Google Shape;4294;p20"/>
            <p:cNvSpPr/>
            <p:nvPr/>
          </p:nvSpPr>
          <p:spPr>
            <a:xfrm>
              <a:off x="5443742" y="3129970"/>
              <a:ext cx="33692" cy="62866"/>
            </a:xfrm>
            <a:custGeom>
              <a:rect b="b" l="l" r="r" t="t"/>
              <a:pathLst>
                <a:path extrusionOk="0" h="2394" w="1283">
                  <a:moveTo>
                    <a:pt x="1110" y="1"/>
                  </a:moveTo>
                  <a:lnTo>
                    <a:pt x="287" y="814"/>
                  </a:lnTo>
                  <a:cubicBezTo>
                    <a:pt x="105" y="996"/>
                    <a:pt x="10" y="1235"/>
                    <a:pt x="10" y="1494"/>
                  </a:cubicBezTo>
                  <a:lnTo>
                    <a:pt x="0" y="1494"/>
                  </a:lnTo>
                  <a:lnTo>
                    <a:pt x="0" y="2393"/>
                  </a:lnTo>
                  <a:lnTo>
                    <a:pt x="957" y="2393"/>
                  </a:lnTo>
                  <a:cubicBezTo>
                    <a:pt x="1139" y="2393"/>
                    <a:pt x="1283" y="2250"/>
                    <a:pt x="1283" y="2077"/>
                  </a:cubicBezTo>
                  <a:lnTo>
                    <a:pt x="1283" y="546"/>
                  </a:lnTo>
                  <a:cubicBezTo>
                    <a:pt x="1283" y="345"/>
                    <a:pt x="1216" y="163"/>
                    <a:pt x="1110" y="1"/>
                  </a:cubicBezTo>
                  <a:close/>
                </a:path>
              </a:pathLst>
            </a:custGeom>
            <a:solidFill>
              <a:srgbClr val="3049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5" name="Google Shape;4295;p20"/>
            <p:cNvSpPr/>
            <p:nvPr/>
          </p:nvSpPr>
          <p:spPr>
            <a:xfrm>
              <a:off x="5385681" y="3125453"/>
              <a:ext cx="16596" cy="16623"/>
            </a:xfrm>
            <a:custGeom>
              <a:rect b="b" l="l" r="r" t="t"/>
              <a:pathLst>
                <a:path extrusionOk="0" h="633" w="632">
                  <a:moveTo>
                    <a:pt x="0" y="0"/>
                  </a:moveTo>
                  <a:lnTo>
                    <a:pt x="0" y="498"/>
                  </a:lnTo>
                  <a:cubicBezTo>
                    <a:pt x="0" y="575"/>
                    <a:pt x="58" y="632"/>
                    <a:pt x="134" y="632"/>
                  </a:cubicBezTo>
                  <a:lnTo>
                    <a:pt x="498" y="632"/>
                  </a:lnTo>
                  <a:cubicBezTo>
                    <a:pt x="575" y="632"/>
                    <a:pt x="632" y="575"/>
                    <a:pt x="632" y="498"/>
                  </a:cubicBezTo>
                  <a:lnTo>
                    <a:pt x="632" y="0"/>
                  </a:lnTo>
                  <a:close/>
                </a:path>
              </a:pathLst>
            </a:custGeom>
            <a:solidFill>
              <a:srgbClr val="4B63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6" name="Google Shape;4296;p20"/>
            <p:cNvSpPr/>
            <p:nvPr/>
          </p:nvSpPr>
          <p:spPr>
            <a:xfrm>
              <a:off x="5359788" y="3102055"/>
              <a:ext cx="33954" cy="35110"/>
            </a:xfrm>
            <a:custGeom>
              <a:rect b="b" l="l" r="r" t="t"/>
              <a:pathLst>
                <a:path extrusionOk="0" h="1337" w="1293">
                  <a:moveTo>
                    <a:pt x="299" y="0"/>
                  </a:moveTo>
                  <a:cubicBezTo>
                    <a:pt x="256" y="0"/>
                    <a:pt x="214" y="20"/>
                    <a:pt x="192" y="59"/>
                  </a:cubicBezTo>
                  <a:lnTo>
                    <a:pt x="1" y="355"/>
                  </a:lnTo>
                  <a:lnTo>
                    <a:pt x="479" y="1236"/>
                  </a:lnTo>
                  <a:cubicBezTo>
                    <a:pt x="509" y="1301"/>
                    <a:pt x="571" y="1337"/>
                    <a:pt x="637" y="1337"/>
                  </a:cubicBezTo>
                  <a:cubicBezTo>
                    <a:pt x="678" y="1337"/>
                    <a:pt x="720" y="1323"/>
                    <a:pt x="757" y="1293"/>
                  </a:cubicBezTo>
                  <a:lnTo>
                    <a:pt x="1293" y="882"/>
                  </a:lnTo>
                  <a:lnTo>
                    <a:pt x="383" y="30"/>
                  </a:lnTo>
                  <a:cubicBezTo>
                    <a:pt x="359" y="10"/>
                    <a:pt x="329" y="0"/>
                    <a:pt x="299" y="0"/>
                  </a:cubicBezTo>
                  <a:close/>
                </a:path>
              </a:pathLst>
            </a:custGeom>
            <a:solidFill>
              <a:srgbClr val="3049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7" name="Google Shape;4297;p20"/>
            <p:cNvSpPr/>
            <p:nvPr/>
          </p:nvSpPr>
          <p:spPr>
            <a:xfrm>
              <a:off x="5393716" y="3102055"/>
              <a:ext cx="34217" cy="35110"/>
            </a:xfrm>
            <a:custGeom>
              <a:rect b="b" l="l" r="r" t="t"/>
              <a:pathLst>
                <a:path extrusionOk="0" h="1337" w="1303">
                  <a:moveTo>
                    <a:pt x="1001" y="0"/>
                  </a:moveTo>
                  <a:cubicBezTo>
                    <a:pt x="972" y="0"/>
                    <a:pt x="943" y="10"/>
                    <a:pt x="919" y="30"/>
                  </a:cubicBezTo>
                  <a:lnTo>
                    <a:pt x="1" y="882"/>
                  </a:lnTo>
                  <a:lnTo>
                    <a:pt x="546" y="1293"/>
                  </a:lnTo>
                  <a:cubicBezTo>
                    <a:pt x="579" y="1323"/>
                    <a:pt x="619" y="1337"/>
                    <a:pt x="659" y="1337"/>
                  </a:cubicBezTo>
                  <a:cubicBezTo>
                    <a:pt x="724" y="1337"/>
                    <a:pt x="788" y="1301"/>
                    <a:pt x="824" y="1236"/>
                  </a:cubicBezTo>
                  <a:lnTo>
                    <a:pt x="1302" y="355"/>
                  </a:lnTo>
                  <a:lnTo>
                    <a:pt x="1111" y="59"/>
                  </a:lnTo>
                  <a:cubicBezTo>
                    <a:pt x="1083" y="20"/>
                    <a:pt x="1042" y="0"/>
                    <a:pt x="1001" y="0"/>
                  </a:cubicBezTo>
                  <a:close/>
                </a:path>
              </a:pathLst>
            </a:custGeom>
            <a:solidFill>
              <a:srgbClr val="30496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8" name="Google Shape;4298;p20"/>
            <p:cNvSpPr/>
            <p:nvPr/>
          </p:nvSpPr>
          <p:spPr>
            <a:xfrm>
              <a:off x="5413569" y="3157884"/>
              <a:ext cx="93774" cy="55803"/>
            </a:xfrm>
            <a:custGeom>
              <a:rect b="b" l="l" r="r" t="t"/>
              <a:pathLst>
                <a:path extrusionOk="0" h="2125" w="3571">
                  <a:moveTo>
                    <a:pt x="1366" y="0"/>
                  </a:moveTo>
                  <a:cubicBezTo>
                    <a:pt x="1314" y="0"/>
                    <a:pt x="1260" y="17"/>
                    <a:pt x="1207" y="57"/>
                  </a:cubicBezTo>
                  <a:lnTo>
                    <a:pt x="144" y="852"/>
                  </a:lnTo>
                  <a:cubicBezTo>
                    <a:pt x="1" y="957"/>
                    <a:pt x="1" y="1168"/>
                    <a:pt x="144" y="1273"/>
                  </a:cubicBezTo>
                  <a:lnTo>
                    <a:pt x="1207" y="2067"/>
                  </a:lnTo>
                  <a:cubicBezTo>
                    <a:pt x="1260" y="2107"/>
                    <a:pt x="1314" y="2125"/>
                    <a:pt x="1366" y="2125"/>
                  </a:cubicBezTo>
                  <a:cubicBezTo>
                    <a:pt x="1586" y="2125"/>
                    <a:pt x="1755" y="1816"/>
                    <a:pt x="1522" y="1646"/>
                  </a:cubicBezTo>
                  <a:lnTo>
                    <a:pt x="1101" y="1330"/>
                  </a:lnTo>
                  <a:lnTo>
                    <a:pt x="3226" y="1330"/>
                  </a:lnTo>
                  <a:cubicBezTo>
                    <a:pt x="3570" y="1330"/>
                    <a:pt x="3570" y="794"/>
                    <a:pt x="3226" y="794"/>
                  </a:cubicBezTo>
                  <a:lnTo>
                    <a:pt x="3226" y="804"/>
                  </a:lnTo>
                  <a:lnTo>
                    <a:pt x="1101" y="804"/>
                  </a:lnTo>
                  <a:lnTo>
                    <a:pt x="1522" y="478"/>
                  </a:lnTo>
                  <a:cubicBezTo>
                    <a:pt x="1755" y="308"/>
                    <a:pt x="1586" y="0"/>
                    <a:pt x="1366" y="0"/>
                  </a:cubicBezTo>
                  <a:close/>
                </a:path>
              </a:pathLst>
            </a:custGeom>
            <a:solidFill>
              <a:srgbClr val="BEC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9" name="Google Shape;4299;p20"/>
            <p:cNvSpPr/>
            <p:nvPr/>
          </p:nvSpPr>
          <p:spPr>
            <a:xfrm>
              <a:off x="5544501" y="3157884"/>
              <a:ext cx="93774" cy="55908"/>
            </a:xfrm>
            <a:custGeom>
              <a:rect b="b" l="l" r="r" t="t"/>
              <a:pathLst>
                <a:path extrusionOk="0" h="2129" w="3571">
                  <a:moveTo>
                    <a:pt x="2211" y="0"/>
                  </a:moveTo>
                  <a:cubicBezTo>
                    <a:pt x="1988" y="0"/>
                    <a:pt x="1824" y="308"/>
                    <a:pt x="2049" y="478"/>
                  </a:cubicBezTo>
                  <a:lnTo>
                    <a:pt x="2479" y="804"/>
                  </a:lnTo>
                  <a:lnTo>
                    <a:pt x="355" y="804"/>
                  </a:lnTo>
                  <a:cubicBezTo>
                    <a:pt x="1" y="804"/>
                    <a:pt x="1" y="1330"/>
                    <a:pt x="355" y="1330"/>
                  </a:cubicBezTo>
                  <a:lnTo>
                    <a:pt x="2479" y="1330"/>
                  </a:lnTo>
                  <a:lnTo>
                    <a:pt x="2049" y="1646"/>
                  </a:lnTo>
                  <a:cubicBezTo>
                    <a:pt x="1825" y="1816"/>
                    <a:pt x="1987" y="2128"/>
                    <a:pt x="2208" y="2128"/>
                  </a:cubicBezTo>
                  <a:cubicBezTo>
                    <a:pt x="2261" y="2128"/>
                    <a:pt x="2318" y="2110"/>
                    <a:pt x="2374" y="2067"/>
                  </a:cubicBezTo>
                  <a:lnTo>
                    <a:pt x="3427" y="1273"/>
                  </a:lnTo>
                  <a:cubicBezTo>
                    <a:pt x="3570" y="1168"/>
                    <a:pt x="3570" y="957"/>
                    <a:pt x="3427" y="852"/>
                  </a:cubicBezTo>
                  <a:lnTo>
                    <a:pt x="2374" y="57"/>
                  </a:lnTo>
                  <a:cubicBezTo>
                    <a:pt x="2319" y="17"/>
                    <a:pt x="2263" y="0"/>
                    <a:pt x="2211" y="0"/>
                  </a:cubicBezTo>
                  <a:close/>
                </a:path>
              </a:pathLst>
            </a:custGeom>
            <a:solidFill>
              <a:srgbClr val="BEC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0" name="Google Shape;4300;p20"/>
            <p:cNvSpPr/>
            <p:nvPr/>
          </p:nvSpPr>
          <p:spPr>
            <a:xfrm>
              <a:off x="5519134" y="3178971"/>
              <a:ext cx="13839" cy="13865"/>
            </a:xfrm>
            <a:custGeom>
              <a:rect b="b" l="l" r="r" t="t"/>
              <a:pathLst>
                <a:path extrusionOk="0" h="528" w="527">
                  <a:moveTo>
                    <a:pt x="259" y="1"/>
                  </a:moveTo>
                  <a:cubicBezTo>
                    <a:pt x="115" y="1"/>
                    <a:pt x="0" y="116"/>
                    <a:pt x="0" y="259"/>
                  </a:cubicBezTo>
                  <a:cubicBezTo>
                    <a:pt x="0" y="412"/>
                    <a:pt x="115" y="527"/>
                    <a:pt x="259" y="527"/>
                  </a:cubicBezTo>
                  <a:cubicBezTo>
                    <a:pt x="412" y="527"/>
                    <a:pt x="527" y="412"/>
                    <a:pt x="527" y="259"/>
                  </a:cubicBezTo>
                  <a:cubicBezTo>
                    <a:pt x="527" y="116"/>
                    <a:pt x="412" y="1"/>
                    <a:pt x="259" y="1"/>
                  </a:cubicBezTo>
                  <a:close/>
                </a:path>
              </a:pathLst>
            </a:custGeom>
            <a:solidFill>
              <a:srgbClr val="4B637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Cardiovascular Disease by Slidesgo">
  <a:themeElements>
    <a:clrScheme name="Simple Light">
      <a:dk1>
        <a:srgbClr val="B73D4C"/>
      </a:dk1>
      <a:lt1>
        <a:srgbClr val="DB7F86"/>
      </a:lt1>
      <a:dk2>
        <a:srgbClr val="4F0B13"/>
      </a:dk2>
      <a:lt2>
        <a:srgbClr val="FFFFFF"/>
      </a:lt2>
      <a:accent1>
        <a:srgbClr val="EC6469"/>
      </a:accent1>
      <a:accent2>
        <a:srgbClr val="DD8A94"/>
      </a:accent2>
      <a:accent3>
        <a:srgbClr val="C9D9E0"/>
      </a:accent3>
      <a:accent4>
        <a:srgbClr val="EA5462"/>
      </a:accent4>
      <a:accent5>
        <a:srgbClr val="4477BB"/>
      </a:accent5>
      <a:accent6>
        <a:srgbClr val="FFB6B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ardiovascular Disease by Slidesgo">
  <a:themeElements>
    <a:clrScheme name="Simple Light">
      <a:dk1>
        <a:srgbClr val="B73D4C"/>
      </a:dk1>
      <a:lt1>
        <a:srgbClr val="DB7F86"/>
      </a:lt1>
      <a:dk2>
        <a:srgbClr val="4F0B13"/>
      </a:dk2>
      <a:lt2>
        <a:srgbClr val="FFFFFF"/>
      </a:lt2>
      <a:accent1>
        <a:srgbClr val="EC6469"/>
      </a:accent1>
      <a:accent2>
        <a:srgbClr val="DD8A94"/>
      </a:accent2>
      <a:accent3>
        <a:srgbClr val="C9D9E0"/>
      </a:accent3>
      <a:accent4>
        <a:srgbClr val="EA5462"/>
      </a:accent4>
      <a:accent5>
        <a:srgbClr val="4477BB"/>
      </a:accent5>
      <a:accent6>
        <a:srgbClr val="FFB6B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