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464" r:id="rId2"/>
    <p:sldId id="2427" r:id="rId3"/>
    <p:sldId id="2420" r:id="rId4"/>
    <p:sldId id="2465" r:id="rId5"/>
    <p:sldId id="2466" r:id="rId6"/>
    <p:sldId id="2467" r:id="rId7"/>
    <p:sldId id="2468" r:id="rId8"/>
    <p:sldId id="240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2"/>
    <a:srgbClr val="E3E4E6"/>
    <a:srgbClr val="583F52"/>
    <a:srgbClr val="000C28"/>
    <a:srgbClr val="000820"/>
    <a:srgbClr val="001334"/>
    <a:srgbClr val="F52552"/>
    <a:srgbClr val="FFC737"/>
    <a:srgbClr val="D2D3D5"/>
    <a:srgbClr val="EC7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89610" autoAdjust="0"/>
  </p:normalViewPr>
  <p:slideViewPr>
    <p:cSldViewPr snapToGrid="0" snapToObjects="1">
      <p:cViewPr varScale="1">
        <p:scale>
          <a:sx n="51" d="100"/>
          <a:sy n="51" d="100"/>
        </p:scale>
        <p:origin x="114" y="396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https://crmrkt.com/GK9Dwa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848DBD50-D29C-154E-BC7C-F3512DC27413}"/>
              </a:ext>
            </a:extLst>
          </p:cNvPr>
          <p:cNvSpPr/>
          <p:nvPr/>
        </p:nvSpPr>
        <p:spPr>
          <a:xfrm rot="10800000" flipV="1">
            <a:off x="10924808" y="2693322"/>
            <a:ext cx="2807817" cy="112093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20-1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9381896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0045" y="5337516"/>
            <a:ext cx="206376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spc="800" dirty="0">
                <a:solidFill>
                  <a:schemeClr val="accent5">
                    <a:lumMod val="10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Test Progressive Assistant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682896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1517665" y="7245737"/>
            <a:ext cx="21342336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800" b="1" spc="600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Web Design </a:t>
            </a:r>
            <a:r>
              <a:rPr lang="en-US" sz="8800" b="1" spc="60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and Programming</a:t>
            </a:r>
            <a:endParaRPr lang="en-US" sz="8800" b="1" spc="600" dirty="0">
              <a:solidFill>
                <a:schemeClr val="accent5">
                  <a:lumMod val="25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117752" y="4650751"/>
            <a:ext cx="3639312" cy="3639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N</a:t>
            </a:r>
          </a:p>
        </p:txBody>
      </p:sp>
      <p:sp>
        <p:nvSpPr>
          <p:cNvPr id="61" name="Oval 60"/>
          <p:cNvSpPr/>
          <p:nvPr/>
        </p:nvSpPr>
        <p:spPr>
          <a:xfrm>
            <a:off x="10355924" y="4650751"/>
            <a:ext cx="3639312" cy="3639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80788" y="8608314"/>
            <a:ext cx="4474238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Business Analysis &amp; 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Application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82171" y="8575443"/>
            <a:ext cx="3189656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Web Design &amp;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Programming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29030" y="8575443"/>
            <a:ext cx="3057312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Game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Programming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30057" y="8883218"/>
            <a:ext cx="268400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Networking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9712505" y="1160870"/>
            <a:ext cx="4952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accent5">
                    <a:lumMod val="10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Summary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1404A0-5196-404D-B895-2DA5188F798B}"/>
              </a:ext>
            </a:extLst>
          </p:cNvPr>
          <p:cNvSpPr/>
          <p:nvPr/>
        </p:nvSpPr>
        <p:spPr>
          <a:xfrm>
            <a:off x="19879580" y="4621567"/>
            <a:ext cx="3639312" cy="3639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F4339-3A28-45B2-AE8B-57D971FE3B61}"/>
              </a:ext>
            </a:extLst>
          </p:cNvPr>
          <p:cNvSpPr txBox="1"/>
          <p:nvPr/>
        </p:nvSpPr>
        <p:spPr>
          <a:xfrm>
            <a:off x="20205231" y="8546259"/>
            <a:ext cx="3057312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Mobile</a:t>
            </a:r>
          </a:p>
          <a:p>
            <a:pPr algn="ctr"/>
            <a:r>
              <a:rPr lang="en-US" sz="40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Programming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356039-A663-46E3-A533-C26B0A27F5B8}"/>
              </a:ext>
            </a:extLst>
          </p:cNvPr>
          <p:cNvSpPr/>
          <p:nvPr/>
        </p:nvSpPr>
        <p:spPr>
          <a:xfrm>
            <a:off x="838030" y="4650751"/>
            <a:ext cx="3639312" cy="3639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14300">
            <a:solidFill>
              <a:schemeClr val="accent3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E54AA2-57FB-40CF-9260-49FB12476BA6}"/>
              </a:ext>
            </a:extLst>
          </p:cNvPr>
          <p:cNvSpPr/>
          <p:nvPr/>
        </p:nvSpPr>
        <p:spPr>
          <a:xfrm>
            <a:off x="5594096" y="4650751"/>
            <a:ext cx="3639312" cy="3639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143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8325670"/>
            <a:ext cx="1192923" cy="0"/>
          </a:xfrm>
          <a:prstGeom prst="line">
            <a:avLst/>
          </a:prstGeom>
          <a:ln w="571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342704" y="6158354"/>
            <a:ext cx="60780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Our Goals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75733" y="9107992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96121" y="3673505"/>
            <a:ext cx="7968533" cy="63689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Capable in Web Programming Concept continuously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54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Make dynamic website according to the requirements</a:t>
            </a:r>
          </a:p>
        </p:txBody>
      </p:sp>
      <p:sp>
        <p:nvSpPr>
          <p:cNvPr id="22" name="Hexagon 21"/>
          <p:cNvSpPr/>
          <p:nvPr/>
        </p:nvSpPr>
        <p:spPr>
          <a:xfrm rot="5400000">
            <a:off x="15472909" y="3544021"/>
            <a:ext cx="1893728" cy="163252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2785"/>
          <p:cNvSpPr/>
          <p:nvPr/>
        </p:nvSpPr>
        <p:spPr>
          <a:xfrm>
            <a:off x="16016171" y="4030062"/>
            <a:ext cx="807204" cy="66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8325670"/>
            <a:ext cx="1192923" cy="0"/>
          </a:xfrm>
          <a:prstGeom prst="line">
            <a:avLst/>
          </a:prstGeom>
          <a:ln w="571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72749" y="6158354"/>
            <a:ext cx="3417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Rules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75733" y="9107992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3556" y="2013596"/>
            <a:ext cx="7968533" cy="9674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TPA will start on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07 July 2020</a:t>
            </a: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and must be submitted on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24 July 2020</a:t>
            </a:r>
          </a:p>
          <a:p>
            <a:pPr algn="l">
              <a:lnSpc>
                <a:spcPct val="100000"/>
              </a:lnSpc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Assistant is assigned passing TPA if he/she achieves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score ≥ 65</a:t>
            </a:r>
          </a:p>
          <a:p>
            <a:pPr algn="l">
              <a:lnSpc>
                <a:spcPct val="100000"/>
              </a:lnSpc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Assistant who hasn’t passed TPA in the initial phase can do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revision with the same case for two times</a:t>
            </a:r>
          </a:p>
        </p:txBody>
      </p:sp>
      <p:sp>
        <p:nvSpPr>
          <p:cNvPr id="22" name="Hexagon 21"/>
          <p:cNvSpPr/>
          <p:nvPr/>
        </p:nvSpPr>
        <p:spPr>
          <a:xfrm>
            <a:off x="15472909" y="3544021"/>
            <a:ext cx="1893728" cy="1632524"/>
          </a:xfrm>
          <a:prstGeom prst="hexagon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72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8325670"/>
            <a:ext cx="1192923" cy="0"/>
          </a:xfrm>
          <a:prstGeom prst="line">
            <a:avLst/>
          </a:prstGeom>
          <a:ln w="571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72749" y="6158354"/>
            <a:ext cx="3417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Rules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75733" y="9107992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3556" y="2020745"/>
            <a:ext cx="7968533" cy="9674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Not passing the first starting term of TPA, an assistant will get a </a:t>
            </a:r>
            <a:r>
              <a:rPr lang="en-US" sz="4800" dirty="0">
                <a:solidFill>
                  <a:srgbClr val="FF0000"/>
                </a:solidFill>
                <a:latin typeface="Poppins Light" charset="0"/>
                <a:ea typeface="Poppins Light" charset="0"/>
                <a:cs typeface="Poppins Light" charset="0"/>
              </a:rPr>
              <a:t>verbal warning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Not passing the first revision term of TPA, an assistant will get an </a:t>
            </a:r>
            <a:r>
              <a:rPr lang="en-US" sz="4800" dirty="0">
                <a:solidFill>
                  <a:srgbClr val="FF0000"/>
                </a:solidFill>
                <a:latin typeface="Poppins Light" charset="0"/>
                <a:ea typeface="Poppins Light" charset="0"/>
                <a:cs typeface="Poppins Light" charset="0"/>
              </a:rPr>
              <a:t>STLT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Not passing the second revision term of TPA, an assistant will get a </a:t>
            </a:r>
            <a:r>
              <a:rPr lang="en-US" sz="4800" dirty="0">
                <a:solidFill>
                  <a:srgbClr val="FF0000"/>
                </a:solidFill>
                <a:latin typeface="Poppins Light" charset="0"/>
                <a:ea typeface="Poppins Light" charset="0"/>
                <a:cs typeface="Poppins Light" charset="0"/>
              </a:rPr>
              <a:t>warning letter (SP)</a:t>
            </a:r>
          </a:p>
        </p:txBody>
      </p:sp>
      <p:sp>
        <p:nvSpPr>
          <p:cNvPr id="22" name="Hexagon 21"/>
          <p:cNvSpPr/>
          <p:nvPr/>
        </p:nvSpPr>
        <p:spPr>
          <a:xfrm>
            <a:off x="15472909" y="3544021"/>
            <a:ext cx="1893728" cy="1632524"/>
          </a:xfrm>
          <a:prstGeom prst="hexagon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37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8325670"/>
            <a:ext cx="1192923" cy="0"/>
          </a:xfrm>
          <a:prstGeom prst="line">
            <a:avLst/>
          </a:prstGeom>
          <a:ln w="571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72749" y="6158354"/>
            <a:ext cx="3417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Rules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75733" y="9107992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3556" y="1651413"/>
            <a:ext cx="7968533" cy="1041317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If any assistant doesn’t pass the second revision term of TPA, they must do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another revision next year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After the TPA result is collected, assistant must </a:t>
            </a:r>
            <a:r>
              <a:rPr lang="en-US" sz="48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present his/her result</a:t>
            </a: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to the case maker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If assistant doesn’t present his/her result on the certain term, their </a:t>
            </a:r>
            <a:r>
              <a:rPr lang="en-US" sz="4800" dirty="0">
                <a:solidFill>
                  <a:srgbClr val="FF0000"/>
                </a:solidFill>
                <a:latin typeface="Poppins Light" charset="0"/>
                <a:ea typeface="Poppins Light" charset="0"/>
                <a:cs typeface="Poppins Light" charset="0"/>
              </a:rPr>
              <a:t>score will be 0</a:t>
            </a:r>
            <a:r>
              <a:rPr lang="en-US" sz="48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22" name="Hexagon 21"/>
          <p:cNvSpPr/>
          <p:nvPr/>
        </p:nvSpPr>
        <p:spPr>
          <a:xfrm>
            <a:off x="15472909" y="3544021"/>
            <a:ext cx="1893728" cy="1632524"/>
          </a:xfrm>
          <a:prstGeom prst="hexagon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86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855525" y="0"/>
            <a:ext cx="452212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T</a:t>
            </a:r>
          </a:p>
          <a:p>
            <a:pPr algn="ctr"/>
            <a:r>
              <a:rPr lang="en-US" sz="8800" dirty="0"/>
              <a:t>R</a:t>
            </a:r>
          </a:p>
          <a:p>
            <a:pPr algn="ctr"/>
            <a:r>
              <a:rPr lang="en-US" sz="8800" dirty="0"/>
              <a:t>E</a:t>
            </a:r>
          </a:p>
          <a:p>
            <a:pPr algn="ctr"/>
            <a:r>
              <a:rPr lang="en-US" sz="8800" dirty="0"/>
              <a:t>A</a:t>
            </a:r>
          </a:p>
          <a:p>
            <a:pPr algn="ctr"/>
            <a:r>
              <a:rPr lang="en-US" sz="8800" dirty="0"/>
              <a:t>T</a:t>
            </a:r>
          </a:p>
          <a:p>
            <a:pPr algn="ctr"/>
            <a:r>
              <a:rPr lang="en-US" sz="8800" dirty="0"/>
              <a:t>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234998" y="8800866"/>
            <a:ext cx="1192923" cy="0"/>
          </a:xfrm>
          <a:prstGeom prst="line">
            <a:avLst/>
          </a:prstGeom>
          <a:ln w="571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4231" y="6633550"/>
            <a:ext cx="7318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r e w a r d 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9206" y="9583188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0713041" y="2439321"/>
            <a:ext cx="6669134" cy="98345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All you can eat </a:t>
            </a:r>
            <a:r>
              <a:rPr lang="en-US" sz="8000" b="1" i="1" u="sng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treats</a:t>
            </a:r>
            <a:r>
              <a:rPr lang="en-US" sz="8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from Manager, Head, and Assistants’ Development Officer ^-^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* passed 100% initial *</a:t>
            </a:r>
            <a:endParaRPr lang="en-US" sz="3600" b="1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3906382" y="4019217"/>
            <a:ext cx="1893728" cy="1632524"/>
          </a:xfrm>
          <a:prstGeom prst="hexagon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1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7621" y="6091448"/>
            <a:ext cx="88424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accent5">
                    <a:lumMod val="2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Any Question?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82881" y="9041086"/>
            <a:ext cx="84350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20-1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35925</TotalTime>
  <Words>359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 Light</vt:lpstr>
      <vt:lpstr>Gill Sans</vt:lpstr>
      <vt:lpstr>Lato</vt:lpstr>
      <vt:lpstr>Lato Black</vt:lpstr>
      <vt:lpstr>Lato Light</vt:lpstr>
      <vt:lpstr>Poppins Light</vt:lpstr>
      <vt:lpstr>Poppins SemiBold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Britney Lavenda Yauri</cp:lastModifiedBy>
  <cp:revision>6168</cp:revision>
  <cp:lastPrinted>2018-10-04T13:38:44Z</cp:lastPrinted>
  <dcterms:created xsi:type="dcterms:W3CDTF">2014-11-12T21:47:38Z</dcterms:created>
  <dcterms:modified xsi:type="dcterms:W3CDTF">2020-07-07T02:13:02Z</dcterms:modified>
  <cp:category/>
</cp:coreProperties>
</file>