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7" r:id="rId4"/>
    <p:sldId id="258" r:id="rId5"/>
    <p:sldId id="263" r:id="rId6"/>
    <p:sldId id="262" r:id="rId7"/>
    <p:sldId id="261" r:id="rId8"/>
    <p:sldId id="264" r:id="rId9"/>
    <p:sldId id="265" r:id="rId10"/>
    <p:sldId id="269" r:id="rId11"/>
    <p:sldId id="266" r:id="rId12"/>
    <p:sldId id="268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0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37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8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78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7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71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7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5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7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6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0F7B-28AC-4FA3-8BDC-BBCDF7F7C4F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9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63138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7490" y="2400994"/>
            <a:ext cx="9177020" cy="205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800100" algn="l"/>
              </a:tabLs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 algn="ctr">
              <a:lnSpc>
                <a:spcPct val="115000"/>
              </a:lnSpc>
              <a:spcAft>
                <a:spcPts val="10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контроля работы и учета складской техники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5867400"/>
            <a:ext cx="5410200" cy="99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Кузьмин К.М.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Банников Р.Т.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240" y="-62261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АВТОРИЗОВАННОГО ОБУЧЕНИЯ ИНФОРМАЦИОННЫМ ТЕХНОЛОГИЯМ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229147"/>
            <a:ext cx="295407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Ремонты</a:t>
            </a:r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buAutoNum type="arabicPeriod"/>
            </a:pPr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Отображение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выполненных работ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Добавление ремонтов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Удаление ремонтов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07CE7C-C0FD-D6D5-18B8-1AAD92CC0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53" y="1149293"/>
            <a:ext cx="9109608" cy="47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208159"/>
            <a:ext cx="310546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Персонал</a:t>
            </a:r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Отображение </a:t>
            </a: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персонала и информации</a:t>
            </a: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Добавление пользователя</a:t>
            </a: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Удаление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458F29-5B0E-91E1-FE06-A5ADDE95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18" y="1593908"/>
            <a:ext cx="9064781" cy="52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704819"/>
            <a:ext cx="289694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Структура </a:t>
            </a:r>
          </a:p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базы данных</a:t>
            </a:r>
          </a:p>
          <a:p>
            <a:pPr eaLnBrk="1" hangingPunct="1"/>
            <a:endParaRPr kumimoji="1" lang="en-US" altLang="ru-RU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PostgreSQL</a:t>
            </a:r>
          </a:p>
          <a:p>
            <a:pPr eaLnBrk="1" hangingPunct="1"/>
            <a:r>
              <a:rPr kumimoji="1" lang="en-US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PgAdmin</a:t>
            </a:r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B6BABC-6040-7940-2652-53D2F97D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3" y="8647"/>
            <a:ext cx="7889977" cy="68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8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32858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85" y="964827"/>
            <a:ext cx="104038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контроля и учета работы складской техники.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освоены и применены: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Pyqt5, socket, Psycopg, threading, OpenCV;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данного программного обеспечения на предприятии позволяет автоматизировать процессы учета и контроля работы складской техники, а также повысить эффективность и безопасность работы склада в целом.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Программное обеспечение может быть использовано на любых складах, что делает его универсальным и востребованным.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040" y="6041727"/>
            <a:ext cx="579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0915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5266" y="961099"/>
            <a:ext cx="75025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920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2706" y="881419"/>
            <a:ext cx="14879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Цель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303" y="1952664"/>
            <a:ext cx="110032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данного проекта заключается в разработке и внедрении программного обеспечения для контроля и учета работы складской техники.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следствии - увеличение эффективности работы склада, сокращение затрат на обслуживание и ремонт техники, а также повышение безопасности на складе за счет более эффективного контроля за использованием техники.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изучить особенности работы складской техники, определить требования к программному обеспечению и выбрать наиболее подходящие библиотеки доступные Python для решения данной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89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558" y="771787"/>
            <a:ext cx="81295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Пользовательские требования</a:t>
            </a:r>
            <a:r>
              <a:rPr kumimoji="1"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ru-RU" altLang="ru-RU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936" y="2531467"/>
            <a:ext cx="10994145" cy="404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Начальник колонны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как начальник колоны я хочу видеть внешнее состояние оператора-водителя и груза, выполненные задания оператором-водителем, учет техники и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перссонала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возможность общения с оператором-водителем и мастером участка.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Оператор-водитель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как оператор-водитель я хочу видеть груз, возможность записи и отслеживания выполненных заданий, а также возможность общения с начальником колоны и мастером участка.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Мастер участка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как мастер участка я хочу видеть внешнее состояние оператора-водителя и груза, возможность запись и просмотр данных по выполненным ремонтным работам над техникой, запись и просмотр наличия и количества техники, а также возможность общения с начальником колоны и водителями-операторами.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558" y="771787"/>
            <a:ext cx="73370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Программные обеспечения</a:t>
            </a:r>
            <a:r>
              <a:rPr kumimoji="1"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ru-RU" altLang="ru-RU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938" y="2179130"/>
            <a:ext cx="10994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Python: </a:t>
            </a:r>
          </a:p>
          <a:p>
            <a:pPr indent="45720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Pyqt5, socket, Psycopg, threading, OpenCV</a:t>
            </a:r>
            <a:endParaRPr lang="en-US" sz="3200" dirty="0"/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endParaRPr lang="en-US" sz="4400" dirty="0"/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3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" y="0"/>
            <a:ext cx="3374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1E9F2-A0D5-1CB7-3D02-D675EA23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59" y="655863"/>
            <a:ext cx="8492941" cy="620213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BF4933A-DC05-43EC-3D71-80D2F44C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" y="1121941"/>
            <a:ext cx="318516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Чат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Отправка сообщений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Очистка окна ввода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Хранение истории в БД</a:t>
            </a:r>
          </a:p>
        </p:txBody>
      </p:sp>
    </p:spTree>
    <p:extLst>
      <p:ext uri="{BB962C8B-B14F-4D97-AF65-F5344CB8AC3E}">
        <p14:creationId xmlns:p14="http://schemas.microsoft.com/office/powerpoint/2010/main" val="266282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40354B-DEC4-0E4F-36E0-4A49BF53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59" y="655863"/>
            <a:ext cx="8492941" cy="6202137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1" y="1115880"/>
            <a:ext cx="33071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Камеры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Выбор склада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Выбор погрузчика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Выбор камеры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Функция снимок экрана</a:t>
            </a:r>
          </a:p>
        </p:txBody>
      </p:sp>
    </p:spTree>
    <p:extLst>
      <p:ext uri="{BB962C8B-B14F-4D97-AF65-F5344CB8AC3E}">
        <p14:creationId xmlns:p14="http://schemas.microsoft.com/office/powerpoint/2010/main" val="36454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F1DA9A-316C-B81B-69E1-8EEDEFF23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75" y="0"/>
            <a:ext cx="6858000" cy="685800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7D02106-B303-4479-3A9E-0DB74A3A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0" y="2256075"/>
            <a:ext cx="39896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Камеры размещаются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на вилах и в кабине погрузчика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Терминал (планшет)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размещается в кабине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Питание камер происходит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 счет встроенного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сменного аккумулятора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Терминал запитан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от бортовой системы погрузчика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6F5B37C-4177-9090-C0B4-EBBDA4D3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19" y="1022893"/>
            <a:ext cx="2728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Размещение</a:t>
            </a:r>
            <a:endParaRPr kumimoji="1" lang="ru-RU" altLang="ru-RU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174603"/>
            <a:ext cx="32657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Задачи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Календарь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Запись действий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Добавление строки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Выгрузка в базу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3F99D0-DE33-5F8B-2260-DDC612F8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00" y="1249960"/>
            <a:ext cx="8728199" cy="5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229147"/>
            <a:ext cx="307738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Техника</a:t>
            </a:r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Отображение техники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и информации о ней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Добавление техники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Удаление техники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559711-F47F-2A2E-CA0E-100B22A9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38" y="1229147"/>
            <a:ext cx="8836529" cy="56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792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430</TotalTime>
  <Words>498</Words>
  <Application>Microsoft Office PowerPoint</Application>
  <PresentationFormat>Широкоэкранный</PresentationFormat>
  <Paragraphs>121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Roman Bannikov</cp:lastModifiedBy>
  <cp:revision>39</cp:revision>
  <dcterms:created xsi:type="dcterms:W3CDTF">2019-07-24T12:59:31Z</dcterms:created>
  <dcterms:modified xsi:type="dcterms:W3CDTF">2023-03-28T06:43:50Z</dcterms:modified>
</cp:coreProperties>
</file>