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jpeg" ContentType="image/jpeg"/>
  <Override PartName="/ppt/media/image4.png" ContentType="image/png"/>
  <Override PartName="/ppt/media/image5.png" ContentType="image/png"/>
  <Override PartName="/ppt/media/image7.jpeg" ContentType="image/jpeg"/>
  <Override PartName="/ppt/slides/slide1.xml" ContentType="application/vnd.openxmlformats-officedocument.presentationml.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p="http://schemas.openxmlformats.org/presentationml/2006/main" xmlns:r="http://schemas.openxmlformats.org/officeDocument/2006/relationships">
  <p:sldMasterIdLst>
    <p:sldMasterId id="2348336831" r:id="rId2"/>
    <p:sldMasterId id="1116776133" r:id="rId3"/>
    <p:sldMasterId id="61648907" r:id="rId4"/>
    <p:sldMasterId id="1527110119" r:id="rId5"/>
    <p:sldMasterId id="3427892544" r:id="rId6"/>
    <p:sldMasterId id="542469364" r:id="rId7"/>
    <p:sldMasterId id="3643962706" r:id="rId8"/>
    <p:sldMasterId id="3659999986" r:id="rId9"/>
    <p:sldMasterId id="293012045" r:id="rId10"/>
  </p:sldMasterIdLst>
  <p:sldIdLst>
    <p:sldId id="256" r:id="rId11"/>
    <p:sldId id="257" r:id="rId12"/>
    <p:sldId id="258" r:id="rId13"/>
    <p:sldId id="259" r:id="rId14"/>
    <p:sldId id="260" r:id="rId15"/>
  </p:sldIdLst>
  <p:sldSz cx="10080625" cy="5670550"/>
  <p:notesSz cx="7559675" cy="10691813"/>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type="title" preserve="1">
  <p:cSld name="Table of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type="title" preserve="1">
  <p:cSld name="Content 1">
    <p:spTree>
      <p:nvGrpSpPr>
        <p:cNvPr id="1" name=""/>
        <p:cNvGrpSpPr/>
        <p:nvPr/>
      </p:nvGrpSpPr>
      <p:grpSpPr>
        <a:xfrm>
          <a:off x="0" y="0"/>
          <a:ext cx="0" cy="0"/>
          <a:chOff x="0" y="0"/>
          <a:chExt cx="0" cy="0"/>
        </a:xfrm>
      </p:grpSpPr>
      <p:sp>
        <p:nvSpPr>
          <p:cNvPr id="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type="title" preserve="1">
  <p:cSld name="Bullet 1">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type="title" preserve="1">
  <p:cSld name="Content 2">
    <p:spTree>
      <p:nvGrpSpPr>
        <p:cNvPr id="1" name=""/>
        <p:cNvGrpSpPr/>
        <p:nvPr/>
      </p:nvGrpSpPr>
      <p:grpSpPr>
        <a:xfrm>
          <a:off x="0" y="0"/>
          <a:ext cx="0" cy="0"/>
          <a:chOff x="0" y="0"/>
          <a:chExt cx="0" cy="0"/>
        </a:xfrm>
      </p:grpSpPr>
      <p:sp>
        <p:nvSpPr>
          <p:cNvPr id="9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type="title" preserve="1">
  <p:cSld name="Bullet 2">
    <p:spTree>
      <p:nvGrpSpPr>
        <p:cNvPr id="1" name=""/>
        <p:cNvGrpSpPr/>
        <p:nvPr/>
      </p:nvGrpSpPr>
      <p:grpSpPr>
        <a:xfrm>
          <a:off x="0" y="0"/>
          <a:ext cx="0" cy="0"/>
          <a:chOff x="0" y="0"/>
          <a:chExt cx="0" cy="0"/>
        </a:xfrm>
      </p:grpSpPr>
      <p:sp>
        <p:nvSpPr>
          <p:cNvPr id="10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type="title" preserve="1">
  <p:cSld name="Jigsaw">
    <p:spTree>
      <p:nvGrpSpPr>
        <p:cNvPr id="1" name=""/>
        <p:cNvGrpSpPr/>
        <p:nvPr/>
      </p:nvGrpSpPr>
      <p:grpSpPr>
        <a:xfrm>
          <a:off x="0" y="0"/>
          <a:ext cx="0" cy="0"/>
          <a:chOff x="0" y="0"/>
          <a:chExt cx="0" cy="0"/>
        </a:xfrm>
      </p:grpSpPr>
      <p:sp>
        <p:nvSpPr>
          <p:cNvPr id="15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type="title" preserve="1">
  <p:cSld name="Bullet 3">
    <p:spTree>
      <p:nvGrpSpPr>
        <p:cNvPr id="1" name=""/>
        <p:cNvGrpSpPr/>
        <p:nvPr/>
      </p:nvGrpSpPr>
      <p:grpSpPr>
        <a:xfrm>
          <a:off x="0" y="0"/>
          <a:ext cx="0" cy="0"/>
          <a:chOff x="0" y="0"/>
          <a:chExt cx="0" cy="0"/>
        </a:xfrm>
      </p:grpSpPr>
      <p:sp>
        <p:nvSpPr>
          <p:cNvPr id="1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7"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type="title" preserve="1">
  <p:cSld name="Image">
    <p:spTree>
      <p:nvGrpSpPr>
        <p:cNvPr id="1" name=""/>
        <p:cNvGrpSpPr/>
        <p:nvPr/>
      </p:nvGrpSpPr>
      <p:grpSpPr>
        <a:xfrm>
          <a:off x="0" y="0"/>
          <a:ext cx="0" cy="0"/>
          <a:chOff x="0" y="0"/>
          <a:chExt cx="0" cy="0"/>
        </a:xfrm>
      </p:grpSpPr>
      <p:sp>
        <p:nvSpPr>
          <p:cNvPr id="19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26" name=""/>
          <p:cNvGrpSpPr/>
          <p:nvPr/>
        </p:nvGrpSpPr>
        <p:grpSpPr>
          <a:xfrm>
            <a:off x="8540280" y="5065920"/>
            <a:ext cx="1280520" cy="914760"/>
            <a:chOff x="8540280" y="5065920"/>
            <a:chExt cx="1280520" cy="914760"/>
          </a:xfrm>
        </p:grpSpPr>
        <p:grpSp>
          <p:nvGrpSpPr>
            <p:cNvPr id="27" name=""/>
            <p:cNvGrpSpPr/>
            <p:nvPr/>
          </p:nvGrpSpPr>
          <p:grpSpPr>
            <a:xfrm>
              <a:off x="8540280" y="5065920"/>
              <a:ext cx="1280520" cy="914760"/>
              <a:chOff x="8540280" y="5065920"/>
              <a:chExt cx="1280520" cy="914760"/>
            </a:xfrm>
          </p:grpSpPr>
          <p:sp>
            <p:nvSpPr>
              <p:cNvPr id="28" name=""/>
              <p:cNvSpPr/>
              <p:nvPr/>
            </p:nvSpPr>
            <p:spPr>
              <a:xfrm flipV="1" rot="21598800">
                <a:off x="9637560" y="543168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9" name=""/>
              <p:cNvSpPr/>
              <p:nvPr/>
            </p:nvSpPr>
            <p:spPr>
              <a:xfrm flipV="1" rot="21598800">
                <a:off x="9271800" y="54316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0" name=""/>
              <p:cNvSpPr/>
              <p:nvPr/>
            </p:nvSpPr>
            <p:spPr>
              <a:xfrm flipV="1" rot="21598800">
                <a:off x="8906400" y="54316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1" name=""/>
              <p:cNvSpPr/>
              <p:nvPr/>
            </p:nvSpPr>
            <p:spPr>
              <a:xfrm flipV="1" rot="21598800">
                <a:off x="8540280" y="543204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2" name=""/>
              <p:cNvSpPr/>
              <p:nvPr/>
            </p:nvSpPr>
            <p:spPr>
              <a:xfrm flipV="1" rot="21598800">
                <a:off x="8540280" y="506592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3" name=""/>
              <p:cNvSpPr/>
              <p:nvPr/>
            </p:nvSpPr>
            <p:spPr>
              <a:xfrm flipV="1" rot="21598800">
                <a:off x="8906040" y="50659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4" name=""/>
              <p:cNvSpPr/>
              <p:nvPr/>
            </p:nvSpPr>
            <p:spPr>
              <a:xfrm flipV="1" rot="21598800">
                <a:off x="9271800" y="50662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5" name=""/>
              <p:cNvSpPr/>
              <p:nvPr/>
            </p:nvSpPr>
            <p:spPr>
              <a:xfrm flipV="1" rot="21598800">
                <a:off x="9637920" y="50659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6" name=""/>
              <p:cNvSpPr/>
              <p:nvPr/>
            </p:nvSpPr>
            <p:spPr>
              <a:xfrm flipV="1" rot="21598800">
                <a:off x="9637560" y="579744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7" name=""/>
              <p:cNvSpPr/>
              <p:nvPr/>
            </p:nvSpPr>
            <p:spPr>
              <a:xfrm flipV="1" rot="21598800">
                <a:off x="9272160" y="579780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8" name=""/>
              <p:cNvSpPr/>
              <p:nvPr/>
            </p:nvSpPr>
            <p:spPr>
              <a:xfrm flipV="1" rot="21598800">
                <a:off x="8906040" y="57974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9" name=""/>
              <p:cNvSpPr/>
              <p:nvPr/>
            </p:nvSpPr>
            <p:spPr>
              <a:xfrm flipV="1" rot="21598800">
                <a:off x="8540280" y="579744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grpSp>
      <p:sp>
        <p:nvSpPr>
          <p:cNvPr id="40"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41"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42"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pic>
        <p:nvPicPr>
          <p:cNvPr id="43" name="" descr=""/>
          <p:cNvPicPr/>
          <p:nvPr/>
        </p:nvPicPr>
        <p:blipFill>
          <a:blip r:embed="rId14"/>
          <a:stretch/>
        </p:blipFill>
        <p:spPr>
          <a:xfrm>
            <a:off x="4349520" y="792360"/>
            <a:ext cx="5526000" cy="4145400"/>
          </a:xfrm>
          <a:prstGeom prst="rect">
            <a:avLst/>
          </a:prstGeom>
          <a:ln w="0">
            <a:noFill/>
          </a:ln>
        </p:spPr>
      </p:pic>
      <p:sp>
        <p:nvSpPr>
          <p:cNvPr id="44" name=""/>
          <p:cNvSpPr txBox="1"/>
          <p:nvPr/>
        </p:nvSpPr>
        <p:spPr>
          <a:xfrm>
            <a:off x="4846320" y="4846320"/>
            <a:ext cx="2133000" cy="242640"/>
          </a:xfrm>
          <a:prstGeom prst="rect">
            <a:avLst/>
          </a:prstGeom>
          <a:noFill/>
          <a:ln w="0">
            <a:noFill/>
          </a:ln>
        </p:spPr>
        <p:txBody>
          <a:bodyPr lIns="90000" rIns="90000" tIns="45000" bIns="45000" anchor="t">
            <a:noAutofit/>
          </a:bodyPr>
          <a:p>
            <a:pPr>
              <a:lnSpc>
                <a:spcPct val="100000"/>
              </a:lnSpc>
              <a:spcBef>
                <a:spcPts val="1191"/>
              </a:spcBef>
              <a:spcAft>
                <a:spcPts val="992"/>
              </a:spcAft>
              <a:tabLst>
                <a:tab algn="l" pos="408240"/>
              </a:tabLst>
            </a:pPr>
            <a:r>
              <a:rPr b="0" lang="en-US" sz="1000" spc="-1" strike="noStrike">
                <a:solidFill>
                  <a:srgbClr val="000000"/>
                </a:solidFill>
                <a:latin typeface="Lato"/>
                <a:ea typeface="Noto Sans CJK SC"/>
              </a:rPr>
              <a:t>Illustrations  by </a:t>
            </a:r>
            <a:r>
              <a:rPr b="0" lang="en-US" sz="1000" spc="-1" strike="noStrike">
                <a:solidFill>
                  <a:srgbClr val="000000"/>
                </a:solidFill>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a:solidFill>
                  <a:srgbClr val="000000"/>
                </a:solidFill>
                <a:latin typeface="Lato"/>
                <a:hlinkClick r:id="rId16"/>
              </a:rPr>
              <a:t>icons8</a:t>
            </a:r>
            <a:endParaRPr b="0" lang="en-US"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8"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49" name=""/>
          <p:cNvGrpSpPr/>
          <p:nvPr/>
        </p:nvGrpSpPr>
        <p:grpSpPr>
          <a:xfrm>
            <a:off x="7406640" y="3566160"/>
            <a:ext cx="2377440" cy="4297680"/>
            <a:chOff x="7406640" y="3566160"/>
            <a:chExt cx="2377440" cy="4297680"/>
          </a:xfrm>
        </p:grpSpPr>
        <p:sp>
          <p:nvSpPr>
            <p:cNvPr id="50"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1"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2"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3"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4"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5"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56" name=""/>
          <p:cNvSpPr/>
          <p:nvPr/>
        </p:nvSpPr>
        <p:spPr>
          <a:xfrm flipH="1" flipV="1">
            <a:off x="146268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7" name=""/>
          <p:cNvSpPr/>
          <p:nvPr/>
        </p:nvSpPr>
        <p:spPr>
          <a:xfrm flipH="1" flipV="1">
            <a:off x="639720" y="-36540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8"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9"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0"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1" name=""/>
          <p:cNvSpPr/>
          <p:nvPr/>
        </p:nvSpPr>
        <p:spPr>
          <a:xfrm flipH="1" flipV="1">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2"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6"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67"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8"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9"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0"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71"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72"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73"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4"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5"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9"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0"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1"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2"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3"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nvGrpSpPr>
          <p:cNvPr id="84" name=""/>
          <p:cNvGrpSpPr/>
          <p:nvPr/>
        </p:nvGrpSpPr>
        <p:grpSpPr>
          <a:xfrm>
            <a:off x="3918240" y="776520"/>
            <a:ext cx="2433600" cy="4339080"/>
            <a:chOff x="3918240" y="776520"/>
            <a:chExt cx="2433600" cy="4339080"/>
          </a:xfrm>
        </p:grpSpPr>
        <p:sp>
          <p:nvSpPr>
            <p:cNvPr id="85" name=""/>
            <p:cNvSpPr/>
            <p:nvPr/>
          </p:nvSpPr>
          <p:spPr>
            <a:xfrm flipH="1" flipV="1" rot="5330400">
              <a:off x="4853880" y="337896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6" name=""/>
            <p:cNvSpPr/>
            <p:nvPr/>
          </p:nvSpPr>
          <p:spPr>
            <a:xfrm flipH="1" flipV="1" rot="5330400">
              <a:off x="4023360" y="234072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7" name=""/>
            <p:cNvSpPr/>
            <p:nvPr/>
          </p:nvSpPr>
          <p:spPr>
            <a:xfrm flipH="1" flipV="1" rot="5330400">
              <a:off x="4920480" y="207648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8" name=""/>
            <p:cNvSpPr/>
            <p:nvPr/>
          </p:nvSpPr>
          <p:spPr>
            <a:xfrm flipH="1" flipV="1" rot="5330400">
              <a:off x="3977280" y="98280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9" name=""/>
            <p:cNvSpPr/>
            <p:nvPr/>
          </p:nvSpPr>
          <p:spPr>
            <a:xfrm flipH="1" flipV="1" rot="5330400">
              <a:off x="4911480" y="74484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Arial"/>
              </a:endParaRPr>
            </a:p>
          </p:txBody>
        </p:sp>
        <p:sp>
          <p:nvSpPr>
            <p:cNvPr id="90" name=""/>
            <p:cNvSpPr/>
            <p:nvPr/>
          </p:nvSpPr>
          <p:spPr>
            <a:xfrm flipH="1" flipV="1" rot="5330400">
              <a:off x="4032000" y="368316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9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00"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101"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102"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10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0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08"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109" name=""/>
          <p:cNvGrpSpPr/>
          <p:nvPr/>
        </p:nvGrpSpPr>
        <p:grpSpPr>
          <a:xfrm>
            <a:off x="3570480" y="1225440"/>
            <a:ext cx="5120640" cy="2926080"/>
            <a:chOff x="3570480" y="1225440"/>
            <a:chExt cx="5120640" cy="2926080"/>
          </a:xfrm>
        </p:grpSpPr>
        <p:sp>
          <p:nvSpPr>
            <p:cNvPr id="110" name=""/>
            <p:cNvSpPr/>
            <p:nvPr/>
          </p:nvSpPr>
          <p:spPr>
            <a:xfrm>
              <a:off x="3570480" y="1528200"/>
              <a:ext cx="4927320" cy="26233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11"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endParaRPr b="0" lang="en-US" sz="1800" spc="-1" strike="noStrike">
                <a:solidFill>
                  <a:srgbClr val="000000"/>
                </a:solidFill>
                <a:latin typeface="Arial"/>
              </a:endParaRPr>
            </a:p>
          </p:txBody>
        </p:sp>
      </p:grpSp>
      <p:grpSp>
        <p:nvGrpSpPr>
          <p:cNvPr id="112" name=""/>
          <p:cNvGrpSpPr/>
          <p:nvPr/>
        </p:nvGrpSpPr>
        <p:grpSpPr>
          <a:xfrm>
            <a:off x="-2094120" y="-402480"/>
            <a:ext cx="4946760" cy="8521920"/>
            <a:chOff x="-2094120" y="-402480"/>
            <a:chExt cx="4946760" cy="8521920"/>
          </a:xfrm>
        </p:grpSpPr>
        <p:sp>
          <p:nvSpPr>
            <p:cNvPr id="113" name=""/>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4" name=""/>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5" name=""/>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6" name=""/>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7" name=""/>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8" name=""/>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9" name=""/>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0" name=""/>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1" name=""/>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2" name=""/>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3" name=""/>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4" name=""/>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5" name=""/>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6" name=""/>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7" name=""/>
            <p:cNvSpPr/>
            <p:nvPr/>
          </p:nvSpPr>
          <p:spPr>
            <a:xfrm flipH="1" rot="16242000">
              <a:off x="-232200" y="179388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8" name=""/>
            <p:cNvSpPr/>
            <p:nvPr/>
          </p:nvSpPr>
          <p:spPr>
            <a:xfrm flipH="1" rot="16242000">
              <a:off x="419760" y="246996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9" name=""/>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0" name=""/>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1" name=""/>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2" name=""/>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3" name=""/>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4" name=""/>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5" name=""/>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6" name=""/>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7" name=""/>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8" name=""/>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9" name=""/>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0" name=""/>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1" name=""/>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2" name=""/>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3" name=""/>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4" name=""/>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5" name=""/>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6" name=""/>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47" name=""/>
          <p:cNvSpPr txBox="1"/>
          <p:nvPr/>
        </p:nvSpPr>
        <p:spPr>
          <a:xfrm>
            <a:off x="3844800" y="1408320"/>
            <a:ext cx="1097280" cy="1225800"/>
          </a:xfrm>
          <a:prstGeom prst="rect">
            <a:avLst/>
          </a:prstGeom>
          <a:noFill/>
          <a:ln w="0">
            <a:noFill/>
          </a:ln>
        </p:spPr>
        <p:txBody>
          <a:bodyPr lIns="90000" rIns="90000" tIns="45000" bIns="45000" anchor="t">
            <a:noAutofit/>
          </a:bodyPr>
          <a:p>
            <a:r>
              <a:rPr b="0" lang="en-US" sz="8000" spc="-1" strike="noStrike">
                <a:solidFill>
                  <a:srgbClr val="000000"/>
                </a:solidFill>
                <a:latin typeface="Arial"/>
              </a:rPr>
              <a:t>“</a:t>
            </a:r>
            <a:endParaRPr b="0" lang="en-US" sz="8000" spc="-1" strike="noStrike">
              <a:solidFill>
                <a:srgbClr val="000000"/>
              </a:solidFill>
              <a:latin typeface="Arial"/>
            </a:endParaRPr>
          </a:p>
        </p:txBody>
      </p:sp>
      <p:sp>
        <p:nvSpPr>
          <p:cNvPr id="148" name=""/>
          <p:cNvSpPr txBox="1"/>
          <p:nvPr/>
        </p:nvSpPr>
        <p:spPr>
          <a:xfrm>
            <a:off x="7868160" y="3039840"/>
            <a:ext cx="1097280" cy="1111680"/>
          </a:xfrm>
          <a:prstGeom prst="rect">
            <a:avLst/>
          </a:prstGeom>
          <a:noFill/>
          <a:ln w="0">
            <a:noFill/>
          </a:ln>
        </p:spPr>
        <p:txBody>
          <a:bodyPr lIns="90000" rIns="90000" tIns="45000" bIns="45000" anchor="t">
            <a:noAutofit/>
          </a:bodyPr>
          <a:p>
            <a:r>
              <a:rPr b="0" lang="en-US" sz="7200" spc="-1" strike="noStrike">
                <a:solidFill>
                  <a:srgbClr val="000000"/>
                </a:solidFill>
                <a:latin typeface="Arial"/>
              </a:rPr>
              <a:t>”</a:t>
            </a:r>
            <a:endParaRPr b="0" lang="en-US" sz="7200" spc="-1" strike="noStrike">
              <a:solidFill>
                <a:srgbClr val="000000"/>
              </a:solidFill>
              <a:latin typeface="Arial"/>
            </a:endParaRPr>
          </a:p>
        </p:txBody>
      </p:sp>
      <p:sp>
        <p:nvSpPr>
          <p:cNvPr id="149"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txBody>
          <a:bodyPr lIns="108360" rIns="108360" tIns="63360" bIns="63360" anchor="ctr">
            <a:noAutofit/>
          </a:bodyPr>
          <a:p>
            <a:endParaRPr b="0" lang="en-US" sz="1800" spc="-1" strike="noStrike">
              <a:solidFill>
                <a:srgbClr val="000000"/>
              </a:solidFill>
              <a:latin typeface="Arial"/>
            </a:endParaRPr>
          </a:p>
        </p:txBody>
      </p:sp>
      <p:sp>
        <p:nvSpPr>
          <p:cNvPr id="150"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51"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52"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57"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58"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nvGrpSpPr>
          <p:cNvPr id="159" name=""/>
          <p:cNvGrpSpPr/>
          <p:nvPr/>
        </p:nvGrpSpPr>
        <p:grpSpPr>
          <a:xfrm>
            <a:off x="-147600" y="-296280"/>
            <a:ext cx="915840" cy="1281240"/>
            <a:chOff x="-147600" y="-296280"/>
            <a:chExt cx="915840" cy="1281240"/>
          </a:xfrm>
        </p:grpSpPr>
        <p:sp>
          <p:nvSpPr>
            <p:cNvPr id="160" name=""/>
            <p:cNvSpPr/>
            <p:nvPr/>
          </p:nvSpPr>
          <p:spPr>
            <a:xfrm flipV="1" rot="5395800">
              <a:off x="219240" y="80100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1" name=""/>
            <p:cNvSpPr/>
            <p:nvPr/>
          </p:nvSpPr>
          <p:spPr>
            <a:xfrm flipV="1" rot="5395800">
              <a:off x="218880" y="43524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2" name=""/>
            <p:cNvSpPr/>
            <p:nvPr/>
          </p:nvSpPr>
          <p:spPr>
            <a:xfrm flipV="1" rot="5395800">
              <a:off x="218520" y="6984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3" name=""/>
            <p:cNvSpPr/>
            <p:nvPr/>
          </p:nvSpPr>
          <p:spPr>
            <a:xfrm flipV="1" rot="5395800">
              <a:off x="217800" y="-29592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4" name=""/>
            <p:cNvSpPr/>
            <p:nvPr/>
          </p:nvSpPr>
          <p:spPr>
            <a:xfrm flipV="1" rot="5395800">
              <a:off x="583920" y="-29628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5" name=""/>
            <p:cNvSpPr/>
            <p:nvPr/>
          </p:nvSpPr>
          <p:spPr>
            <a:xfrm flipV="1" rot="5395800">
              <a:off x="584280" y="691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6" name=""/>
            <p:cNvSpPr/>
            <p:nvPr/>
          </p:nvSpPr>
          <p:spPr>
            <a:xfrm flipV="1" rot="5395800">
              <a:off x="584280" y="4348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7" name=""/>
            <p:cNvSpPr/>
            <p:nvPr/>
          </p:nvSpPr>
          <p:spPr>
            <a:xfrm flipV="1" rot="5395800">
              <a:off x="585000" y="80100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8" name=""/>
            <p:cNvSpPr/>
            <p:nvPr/>
          </p:nvSpPr>
          <p:spPr>
            <a:xfrm flipV="1" rot="5395800">
              <a:off x="-146160" y="80136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9" name=""/>
            <p:cNvSpPr/>
            <p:nvPr/>
          </p:nvSpPr>
          <p:spPr>
            <a:xfrm flipV="1" rot="5395800">
              <a:off x="-146880" y="43596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0" name=""/>
            <p:cNvSpPr/>
            <p:nvPr/>
          </p:nvSpPr>
          <p:spPr>
            <a:xfrm flipV="1" rot="5395800">
              <a:off x="-146880" y="698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1" name=""/>
            <p:cNvSpPr/>
            <p:nvPr/>
          </p:nvSpPr>
          <p:spPr>
            <a:xfrm flipV="1" rot="5395800">
              <a:off x="-147240" y="-29556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grpSp>
        <p:nvGrpSpPr>
          <p:cNvPr id="172" name=""/>
          <p:cNvGrpSpPr/>
          <p:nvPr/>
        </p:nvGrpSpPr>
        <p:grpSpPr>
          <a:xfrm>
            <a:off x="9545040" y="4645800"/>
            <a:ext cx="915840" cy="1281240"/>
            <a:chOff x="9545040" y="4645800"/>
            <a:chExt cx="915840" cy="1281240"/>
          </a:xfrm>
        </p:grpSpPr>
        <p:sp>
          <p:nvSpPr>
            <p:cNvPr id="173" name=""/>
            <p:cNvSpPr/>
            <p:nvPr/>
          </p:nvSpPr>
          <p:spPr>
            <a:xfrm flipV="1" rot="5395800">
              <a:off x="9911880" y="5743080"/>
              <a:ext cx="182880" cy="182880"/>
            </a:xfrm>
            <a:prstGeom prst="ellipse">
              <a:avLst/>
            </a:prstGeom>
            <a:blipFill rotWithShape="0">
              <a:blip r:embed="rId1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4" name=""/>
            <p:cNvSpPr/>
            <p:nvPr/>
          </p:nvSpPr>
          <p:spPr>
            <a:xfrm flipV="1" rot="5395800">
              <a:off x="9911520" y="5377320"/>
              <a:ext cx="182880" cy="182880"/>
            </a:xfrm>
            <a:prstGeom prst="ellipse">
              <a:avLst/>
            </a:prstGeom>
            <a:blipFill rotWithShape="0">
              <a:blip r:embed="rId1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5" name=""/>
            <p:cNvSpPr/>
            <p:nvPr/>
          </p:nvSpPr>
          <p:spPr>
            <a:xfrm flipV="1" rot="5395800">
              <a:off x="9911160" y="5011920"/>
              <a:ext cx="182880" cy="182880"/>
            </a:xfrm>
            <a:prstGeom prst="ellipse">
              <a:avLst/>
            </a:prstGeom>
            <a:blipFill rotWithShape="0">
              <a:blip r:embed="rId1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6" name=""/>
            <p:cNvSpPr/>
            <p:nvPr/>
          </p:nvSpPr>
          <p:spPr>
            <a:xfrm flipV="1" rot="5395800">
              <a:off x="9910440" y="4645800"/>
              <a:ext cx="182880" cy="182880"/>
            </a:xfrm>
            <a:prstGeom prst="ellipse">
              <a:avLst/>
            </a:prstGeom>
            <a:blipFill rotWithShape="0">
              <a:blip r:embed="rId1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7" name=""/>
            <p:cNvSpPr/>
            <p:nvPr/>
          </p:nvSpPr>
          <p:spPr>
            <a:xfrm flipV="1" rot="5395800">
              <a:off x="10276560" y="4645440"/>
              <a:ext cx="182880" cy="182880"/>
            </a:xfrm>
            <a:prstGeom prst="ellipse">
              <a:avLst/>
            </a:prstGeom>
            <a:blipFill rotWithShape="0">
              <a:blip r:embed="rId1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8" name=""/>
            <p:cNvSpPr/>
            <p:nvPr/>
          </p:nvSpPr>
          <p:spPr>
            <a:xfrm flipV="1" rot="5395800">
              <a:off x="10276920" y="5011200"/>
              <a:ext cx="182880" cy="182880"/>
            </a:xfrm>
            <a:prstGeom prst="ellipse">
              <a:avLst/>
            </a:prstGeom>
            <a:blipFill rotWithShape="0">
              <a:blip r:embed="rId1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79" name=""/>
            <p:cNvSpPr/>
            <p:nvPr/>
          </p:nvSpPr>
          <p:spPr>
            <a:xfrm flipV="1" rot="5395800">
              <a:off x="10276920" y="5376960"/>
              <a:ext cx="182880" cy="182880"/>
            </a:xfrm>
            <a:prstGeom prst="ellipse">
              <a:avLst/>
            </a:prstGeom>
            <a:blipFill rotWithShape="0">
              <a:blip r:embed="rId2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0" name=""/>
            <p:cNvSpPr/>
            <p:nvPr/>
          </p:nvSpPr>
          <p:spPr>
            <a:xfrm flipV="1" rot="5395800">
              <a:off x="10277640" y="5743080"/>
              <a:ext cx="182880" cy="182880"/>
            </a:xfrm>
            <a:prstGeom prst="ellipse">
              <a:avLst/>
            </a:prstGeom>
            <a:blipFill rotWithShape="0">
              <a:blip r:embed="rId2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1" name=""/>
            <p:cNvSpPr/>
            <p:nvPr/>
          </p:nvSpPr>
          <p:spPr>
            <a:xfrm flipV="1" rot="5395800">
              <a:off x="9546120" y="5743440"/>
              <a:ext cx="182880" cy="182880"/>
            </a:xfrm>
            <a:prstGeom prst="ellipse">
              <a:avLst/>
            </a:prstGeom>
            <a:blipFill rotWithShape="0">
              <a:blip r:embed="rId2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2" name=""/>
            <p:cNvSpPr/>
            <p:nvPr/>
          </p:nvSpPr>
          <p:spPr>
            <a:xfrm flipV="1" rot="5395800">
              <a:off x="9545400" y="5378040"/>
              <a:ext cx="182880" cy="182880"/>
            </a:xfrm>
            <a:prstGeom prst="ellipse">
              <a:avLst/>
            </a:prstGeom>
            <a:blipFill rotWithShape="0">
              <a:blip r:embed="rId2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3" name=""/>
            <p:cNvSpPr/>
            <p:nvPr/>
          </p:nvSpPr>
          <p:spPr>
            <a:xfrm flipV="1" rot="5395800">
              <a:off x="9545400" y="5011920"/>
              <a:ext cx="182880" cy="182880"/>
            </a:xfrm>
            <a:prstGeom prst="ellipse">
              <a:avLst/>
            </a:prstGeom>
            <a:blipFill rotWithShape="0">
              <a:blip r:embed="rId2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4" name=""/>
            <p:cNvSpPr/>
            <p:nvPr/>
          </p:nvSpPr>
          <p:spPr>
            <a:xfrm flipV="1" rot="5395800">
              <a:off x="9545040" y="4646160"/>
              <a:ext cx="182880" cy="182880"/>
            </a:xfrm>
            <a:prstGeom prst="ellipse">
              <a:avLst/>
            </a:prstGeom>
            <a:blipFill rotWithShape="0">
              <a:blip r:embed="rId2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sp>
        <p:nvSpPr>
          <p:cNvPr id="185"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90"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1"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2"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3"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4"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5"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6"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0.xml"/>
</Relationships>
</file>

<file path=ppt/slides/_rels/slide5.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7.jpeg"/><Relationship Id="rId4" Type="http://schemas.openxmlformats.org/officeDocument/2006/relationships/slideLayout" Target="../slideLayouts/slideLayout0.xml"/>
</Relationships>
</file>

<file path=ppt/slides/slide1.xml><?xml version="1.0" encoding="utf-8"?>
<p:sld xmlns:a="http://schemas.openxmlformats.org/drawingml/2006/main" xmlns:mc="http://schemas.openxmlformats.org/markup-compatibility/2006"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9" name=""/>
          <p:cNvSpPr txBox="1"/>
          <p:nvPr/>
        </p:nvSpPr>
        <p:spPr>
          <a:xfrm>
            <a:off x="2971800" y="4515120"/>
            <a:ext cx="3922200" cy="1404000"/>
          </a:xfrm>
          <a:prstGeom prst="rect">
            <a:avLst/>
          </a:prstGeom>
          <a:noFill/>
          <a:ln w="0">
            <a:noFill/>
          </a:ln>
        </p:spPr>
        <p:txBody>
          <a:bodyPr lIns="90000" rIns="90000" tIns="45000" bIns="45000" anchor="t">
            <a:noAutofit/>
          </a:bodyPr>
          <a:p>
            <a:pPr algn="r">
              <a:tabLst>
                <a:tab algn="l" pos="408240"/>
              </a:tabLst>
            </a:pPr>
            <a:r>
              <a:rPr b="1" lang="en-US" sz="2800" spc="-1" strike="noStrike">
                <a:solidFill>
                  <a:srgbClr val="000000"/>
                </a:solidFill>
                <a:latin typeface="Noto Sans"/>
              </a:rPr>
              <a:t>What is a blue team?</a:t>
            </a:r>
            <a:endParaRPr b="0" lang="en-US" sz="2800" spc="-1" strike="noStrike">
              <a:solidFill>
                <a:srgbClr val="000000"/>
              </a:solidFill>
              <a:latin typeface="Arial"/>
            </a:endParaRPr>
          </a:p>
          <a:p>
            <a:pPr algn="r">
              <a:tabLst>
                <a:tab algn="l" pos="408240"/>
              </a:tabLst>
            </a:pPr>
            <a:endParaRPr b="0" lang="en-US" sz="2000" spc="-1" strike="noStrike">
              <a:solidFill>
                <a:srgbClr val="000000"/>
              </a:solidFill>
              <a:latin typeface="Arial"/>
            </a:endParaRPr>
          </a:p>
        </p:txBody>
      </p:sp>
      <p:sp>
        <p:nvSpPr>
          <p:cNvPr id="200" name=""/>
          <p:cNvSpPr txBox="1"/>
          <p:nvPr/>
        </p:nvSpPr>
        <p:spPr>
          <a:xfrm>
            <a:off x="7315200" y="4629240"/>
            <a:ext cx="2377440" cy="494280"/>
          </a:xfrm>
          <a:prstGeom prst="rect">
            <a:avLst/>
          </a:prstGeom>
          <a:noFill/>
          <a:ln w="0">
            <a:noFill/>
          </a:ln>
        </p:spPr>
        <p:txBody>
          <a:bodyPr lIns="90000" rIns="90000" tIns="45000" bIns="45000" anchor="t">
            <a:noAutofit/>
          </a:bodyPr>
          <a:p>
            <a:r>
              <a:rPr b="0" lang="en-US" sz="1300" spc="-1" strike="noStrike">
                <a:solidFill>
                  <a:srgbClr val="000000"/>
                </a:solidFill>
                <a:latin typeface="Noto Sans"/>
              </a:rPr>
              <a:t>Amirhossien Ghaemi</a:t>
            </a:r>
            <a:endParaRPr b="0" lang="en-US" sz="1300" spc="-1" strike="noStrike">
              <a:solidFill>
                <a:srgbClr val="000000"/>
              </a:solidFill>
              <a:latin typeface="Arial"/>
            </a:endParaRPr>
          </a:p>
          <a:p>
            <a:pPr>
              <a:lnSpc>
                <a:spcPct val="100000"/>
              </a:lnSpc>
              <a:tabLst>
                <a:tab algn="l" pos="408240"/>
              </a:tabLst>
            </a:pPr>
            <a:r>
              <a:rPr b="0" lang="en-US" sz="1050" spc="-1" strike="noStrike">
                <a:solidFill>
                  <a:srgbClr val="000000"/>
                </a:solidFill>
                <a:latin typeface="Noto Sans"/>
              </a:rPr>
              <a:t>05 May 2024</a:t>
            </a:r>
            <a:endParaRPr b="0" lang="en-US" sz="1050" spc="-1" strike="noStrike">
              <a:solidFill>
                <a:srgbClr val="000000"/>
              </a:solidFill>
              <a:latin typeface="Arial"/>
            </a:endParaRPr>
          </a:p>
        </p:txBody>
      </p:sp>
      <p:sp>
        <p:nvSpPr>
          <p:cNvPr id="201" name=""/>
          <p:cNvSpPr/>
          <p:nvPr/>
        </p:nvSpPr>
        <p:spPr>
          <a:xfrm>
            <a:off x="7132320" y="4375440"/>
            <a:ext cx="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mc="http://schemas.openxmlformats.org/markup-compatibility/2006"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02" name=""/>
          <p:cNvSpPr txBox="1"/>
          <p:nvPr/>
        </p:nvSpPr>
        <p:spPr>
          <a:xfrm>
            <a:off x="822960" y="2273400"/>
            <a:ext cx="1828800" cy="401400"/>
          </a:xfrm>
          <a:prstGeom prst="rect">
            <a:avLst/>
          </a:prstGeom>
          <a:noFill/>
          <a:ln w="0">
            <a:noFill/>
          </a:ln>
        </p:spPr>
        <p:txBody>
          <a:bodyPr lIns="90000" rIns="90000" tIns="45000" bIns="45000" anchor="t">
            <a:noAutofit/>
          </a:bodyPr>
          <a:p>
            <a:r>
              <a:rPr b="1" lang="en-US" sz="1800" spc="-1" strike="noStrike">
                <a:solidFill>
                  <a:srgbClr val="000000"/>
                </a:solidFill>
                <a:latin typeface="Noto Sans"/>
              </a:rPr>
              <a:t>who am i?</a:t>
            </a:r>
            <a:endParaRPr b="0" lang="en-US" sz="1800" spc="-1" strike="noStrike">
              <a:solidFill>
                <a:srgbClr val="000000"/>
              </a:solidFill>
              <a:latin typeface="Arial"/>
            </a:endParaRPr>
          </a:p>
        </p:txBody>
      </p:sp>
      <p:sp>
        <p:nvSpPr>
          <p:cNvPr id="203"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tabLst>
                <a:tab algn="l" pos="408240"/>
              </a:tabLst>
            </a:pPr>
            <a:r>
              <a:rPr b="0" lang="en-US" sz="1600" spc="-1" strike="noStrike">
                <a:solidFill>
                  <a:srgbClr val="999999"/>
                </a:solidFill>
                <a:latin typeface="Noto Sans"/>
              </a:rPr>
              <a:t>I'm Amir Ghaemi ,a blue </a:t>
            </a:r>
            <a:r>
              <a:rPr b="0" lang="en-US" sz="1600" spc="-1" strike="noStrike">
                <a:solidFill>
                  <a:srgbClr val="999999"/>
                </a:solidFill>
                <a:latin typeface="Noto Sans"/>
              </a:rPr>
              <a:t>teamer .</a:t>
            </a:r>
            <a:endParaRPr b="0" lang="en-US" sz="1600" spc="-1" strike="noStrike">
              <a:solidFill>
                <a:srgbClr val="000000"/>
              </a:solidFill>
              <a:latin typeface="Arial"/>
            </a:endParaRPr>
          </a:p>
          <a:p>
            <a:pPr>
              <a:lnSpc>
                <a:spcPct val="100000"/>
              </a:lnSpc>
              <a:tabLst>
                <a:tab algn="l" pos="408240"/>
              </a:tabLst>
            </a:pPr>
            <a:r>
              <a:rPr b="0" lang="en-US" sz="1600" spc="-1" strike="noStrike">
                <a:solidFill>
                  <a:srgbClr val="999999"/>
                </a:solidFill>
                <a:latin typeface="Noto Sans"/>
              </a:rPr>
              <a:t>I love windows/linux </a:t>
            </a:r>
            <a:r>
              <a:rPr b="0" lang="en-US" sz="1600" spc="-1" strike="noStrike">
                <a:solidFill>
                  <a:srgbClr val="999999"/>
                </a:solidFill>
                <a:latin typeface="Noto Sans"/>
              </a:rPr>
              <a:t>internals , do reverse </a:t>
            </a:r>
            <a:r>
              <a:rPr b="0" lang="en-US" sz="1600" spc="-1" strike="noStrike">
                <a:solidFill>
                  <a:srgbClr val="999999"/>
                </a:solidFill>
                <a:latin typeface="Noto Sans"/>
              </a:rPr>
              <a:t>enginnering , malware </a:t>
            </a:r>
            <a:r>
              <a:rPr b="0" lang="en-US" sz="1600" spc="-1" strike="noStrike">
                <a:solidFill>
                  <a:srgbClr val="999999"/>
                </a:solidFill>
                <a:latin typeface="Noto Sans"/>
              </a:rPr>
              <a:t>analysis and sometimes </a:t>
            </a:r>
            <a:r>
              <a:rPr b="0" lang="en-US" sz="1600" spc="-1" strike="noStrike">
                <a:solidFill>
                  <a:srgbClr val="999999"/>
                </a:solidFill>
                <a:latin typeface="Noto Sans"/>
              </a:rPr>
              <a:t>developing tools.</a:t>
            </a:r>
            <a:endParaRPr b="0" lang="en-US" sz="1600" spc="-1" strike="noStrike">
              <a:solidFill>
                <a:srgbClr val="000000"/>
              </a:solidFill>
              <a:latin typeface="Arial"/>
            </a:endParaRPr>
          </a:p>
          <a:p>
            <a:pPr>
              <a:lnSpc>
                <a:spcPct val="100000"/>
              </a:lnSpc>
              <a:tabLst>
                <a:tab algn="l" pos="408240"/>
              </a:tabLst>
            </a:pPr>
            <a:r>
              <a:rPr b="0" lang="en-US" sz="1600" spc="-1" strike="noStrike">
                <a:solidFill>
                  <a:srgbClr val="999999"/>
                </a:solidFill>
                <a:latin typeface="Noto Sans"/>
              </a:rPr>
              <a:t>I also love  linux and other </a:t>
            </a:r>
            <a:r>
              <a:rPr b="0" lang="en-US" sz="1600" spc="-1" strike="noStrike">
                <a:solidFill>
                  <a:srgbClr val="999999"/>
                </a:solidFill>
                <a:latin typeface="Noto Sans"/>
              </a:rPr>
              <a:t>open-source stuffs.… </a:t>
            </a:r>
            <a:endParaRPr b="0" lang="en-US" sz="1600" spc="-1" strike="noStrike">
              <a:solidFill>
                <a:srgbClr val="000000"/>
              </a:solidFill>
              <a:latin typeface="Arial"/>
            </a:endParaRPr>
          </a:p>
        </p:txBody>
      </p:sp>
      <p:sp>
        <p:nvSpPr>
          <p:cNvPr id="204"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mc="http://schemas.openxmlformats.org/markup-compatibility/2006"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05" name="TextShape 2"/>
          <p:cNvSpPr/>
          <p:nvPr/>
        </p:nvSpPr>
        <p:spPr>
          <a:xfrm>
            <a:off x="460080" y="2137680"/>
            <a:ext cx="566604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tabLst>
                <a:tab algn="l" pos="408240"/>
              </a:tabLst>
            </a:pPr>
            <a:r>
              <a:rPr b="0" lang="en-US" sz="1800" spc="-1" strike="noStrike">
                <a:solidFill>
                  <a:srgbClr val="808080"/>
                </a:solidFill>
                <a:latin typeface="Noto Sans"/>
              </a:rPr>
              <a:t>What </a:t>
            </a:r>
            <a:r>
              <a:rPr b="0" lang="en-US" sz="1800" spc="-1" strike="noStrike">
                <a:solidFill>
                  <a:srgbClr val="808080"/>
                </a:solidFill>
                <a:latin typeface="Noto Sans"/>
              </a:rPr>
              <a:t>is a </a:t>
            </a:r>
            <a:r>
              <a:rPr b="0" lang="en-US" sz="1800" spc="-1" strike="noStrike">
                <a:solidFill>
                  <a:srgbClr val="808080"/>
                </a:solidFill>
                <a:latin typeface="Noto Sans"/>
              </a:rPr>
              <a:t>Cyber</a:t>
            </a:r>
            <a:r>
              <a:rPr b="0" lang="en-US" sz="1800" spc="-1" strike="noStrike">
                <a:solidFill>
                  <a:srgbClr val="808080"/>
                </a:solidFill>
                <a:latin typeface="Noto Sans"/>
              </a:rPr>
              <a:t>Securi</a:t>
            </a:r>
            <a:r>
              <a:rPr b="0" lang="en-US" sz="1800" spc="-1" strike="noStrike">
                <a:solidFill>
                  <a:srgbClr val="808080"/>
                </a:solidFill>
                <a:latin typeface="Noto Sans"/>
              </a:rPr>
              <a:t>ty</a:t>
            </a:r>
            <a:endParaRPr b="0" lang="en-US"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tabLst>
                <a:tab algn="l" pos="408240"/>
              </a:tabLst>
            </a:pPr>
            <a:r>
              <a:rPr b="0" lang="en-US" sz="1800" spc="-1" strike="noStrike">
                <a:solidFill>
                  <a:srgbClr val="808080"/>
                </a:solidFill>
                <a:latin typeface="Noto Sans"/>
              </a:rPr>
              <a:t>What </a:t>
            </a:r>
            <a:r>
              <a:rPr b="0" lang="en-US" sz="1800" spc="-1" strike="noStrike">
                <a:solidFill>
                  <a:srgbClr val="808080"/>
                </a:solidFill>
                <a:latin typeface="Noto Sans"/>
              </a:rPr>
              <a:t>is a </a:t>
            </a:r>
            <a:r>
              <a:rPr b="0" lang="en-US" sz="1800" spc="-1" strike="noStrike">
                <a:solidFill>
                  <a:srgbClr val="808080"/>
                </a:solidFill>
                <a:latin typeface="Noto Sans"/>
              </a:rPr>
              <a:t>Vulne</a:t>
            </a:r>
            <a:r>
              <a:rPr b="0" lang="en-US" sz="1800" spc="-1" strike="noStrike">
                <a:solidFill>
                  <a:srgbClr val="808080"/>
                </a:solidFill>
                <a:latin typeface="Noto Sans"/>
              </a:rPr>
              <a:t>blity</a:t>
            </a:r>
            <a:endParaRPr b="0" lang="en-US"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tabLst>
                <a:tab algn="l" pos="408240"/>
              </a:tabLst>
            </a:pPr>
            <a:r>
              <a:rPr b="0" lang="en-US" sz="1800" spc="-1" strike="noStrike">
                <a:solidFill>
                  <a:srgbClr val="808080"/>
                </a:solidFill>
                <a:latin typeface="Noto Sans"/>
              </a:rPr>
              <a:t>What </a:t>
            </a:r>
            <a:r>
              <a:rPr b="0" lang="en-US" sz="1800" spc="-1" strike="noStrike">
                <a:solidFill>
                  <a:srgbClr val="808080"/>
                </a:solidFill>
                <a:latin typeface="Noto Sans"/>
              </a:rPr>
              <a:t>is a </a:t>
            </a:r>
            <a:r>
              <a:rPr b="0" lang="en-US" sz="1800" spc="-1" strike="noStrike">
                <a:solidFill>
                  <a:srgbClr val="808080"/>
                </a:solidFill>
                <a:latin typeface="Noto Sans"/>
              </a:rPr>
              <a:t>Blue-</a:t>
            </a:r>
            <a:r>
              <a:rPr b="0" lang="en-US" sz="1800" spc="-1" strike="noStrike">
                <a:solidFill>
                  <a:srgbClr val="808080"/>
                </a:solidFill>
                <a:latin typeface="Noto Sans"/>
              </a:rPr>
              <a:t>Team</a:t>
            </a:r>
            <a:endParaRPr b="0" lang="en-US"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tabLst>
                <a:tab algn="l" pos="408240"/>
              </a:tabLst>
            </a:pPr>
            <a:r>
              <a:rPr b="0" lang="en-US" sz="1800" spc="-1" strike="noStrike">
                <a:solidFill>
                  <a:srgbClr val="808080"/>
                </a:solidFill>
                <a:latin typeface="Noto Sans"/>
              </a:rPr>
              <a:t>Why </a:t>
            </a:r>
            <a:r>
              <a:rPr b="0" lang="en-US" sz="1800" spc="-1" strike="noStrike">
                <a:solidFill>
                  <a:srgbClr val="808080"/>
                </a:solidFill>
                <a:latin typeface="Noto Sans"/>
              </a:rPr>
              <a:t>we </a:t>
            </a:r>
            <a:r>
              <a:rPr b="0" lang="en-US" sz="1800" spc="-1" strike="noStrike">
                <a:solidFill>
                  <a:srgbClr val="808080"/>
                </a:solidFill>
                <a:latin typeface="Noto Sans"/>
              </a:rPr>
              <a:t>need </a:t>
            </a:r>
            <a:r>
              <a:rPr b="0" lang="en-US" sz="1800" spc="-1" strike="noStrike">
                <a:solidFill>
                  <a:srgbClr val="808080"/>
                </a:solidFill>
                <a:latin typeface="Noto Sans"/>
              </a:rPr>
              <a:t>blue </a:t>
            </a:r>
            <a:r>
              <a:rPr b="0" lang="en-US" sz="1800" spc="-1" strike="noStrike">
                <a:solidFill>
                  <a:srgbClr val="808080"/>
                </a:solidFill>
                <a:latin typeface="Noto Sans"/>
              </a:rPr>
              <a:t>team</a:t>
            </a:r>
            <a:endParaRPr b="0" lang="en-US"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tabLst>
                <a:tab algn="l" pos="408240"/>
              </a:tabLst>
            </a:pPr>
            <a:r>
              <a:rPr b="0" lang="en-US" sz="1800" spc="-1" strike="noStrike">
                <a:solidFill>
                  <a:srgbClr val="808080"/>
                </a:solidFill>
                <a:latin typeface="Noto Sans"/>
              </a:rPr>
              <a:t>Real / </a:t>
            </a:r>
            <a:r>
              <a:rPr b="0" lang="en-US" sz="1800" spc="-1" strike="noStrike">
                <a:solidFill>
                  <a:srgbClr val="808080"/>
                </a:solidFill>
                <a:latin typeface="Noto Sans"/>
              </a:rPr>
              <a:t>live </a:t>
            </a:r>
            <a:r>
              <a:rPr b="0" lang="en-US" sz="1800" spc="-1" strike="noStrike">
                <a:solidFill>
                  <a:srgbClr val="808080"/>
                </a:solidFill>
                <a:latin typeface="Noto Sans"/>
              </a:rPr>
              <a:t>senari</a:t>
            </a:r>
            <a:r>
              <a:rPr b="0" lang="en-US" sz="1800" spc="-1" strike="noStrike">
                <a:solidFill>
                  <a:srgbClr val="808080"/>
                </a:solidFill>
                <a:latin typeface="Noto Sans"/>
              </a:rPr>
              <a:t>o</a:t>
            </a:r>
            <a:endParaRPr b="0" lang="en-US" sz="1800" spc="-1" strike="noStrike">
              <a:solidFill>
                <a:srgbClr val="000000"/>
              </a:solidFill>
              <a:latin typeface="Noto Sans"/>
            </a:endParaRPr>
          </a:p>
        </p:txBody>
      </p:sp>
      <p:sp>
        <p:nvSpPr>
          <p:cNvPr id="206" name="TextShape 1"/>
          <p:cNvSpPr/>
          <p:nvPr/>
        </p:nvSpPr>
        <p:spPr>
          <a:xfrm>
            <a:off x="274320" y="1180800"/>
            <a:ext cx="338292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408240"/>
              </a:tabLst>
            </a:pPr>
            <a:r>
              <a:rPr b="1" lang="en-US" sz="2400" spc="-1" strike="noStrike">
                <a:solidFill>
                  <a:srgbClr val="000000"/>
                </a:solidFill>
                <a:latin typeface="Noto Sans"/>
              </a:rPr>
              <a:t>Index</a:t>
            </a:r>
            <a:endParaRPr b="1" lang="en-US" sz="2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mc="http://schemas.openxmlformats.org/markup-compatibility/2006" xmlns:p="http://schemas.openxmlformats.org/presentationml/2006/main" xmlns:p14="http://schemas.microsoft.com/office/powerpoint/2010/main" xmlns:r="http://schemas.openxmlformats.org/officeDocument/2006/relationships">
  <p:cSld>
    <p:spTree>
      <p:nvGrpSpPr>
        <p:cNvPr id="1" name=""/>
        <p:cNvGrpSpPr/>
        <p:nvPr/>
      </p:nvGrpSpPr>
      <p:grpSpPr>
        <a:xfrm>
          <a:off x="0" y="0"/>
          <a:ext cx="0" cy="0"/>
          <a:chOff x="0" y="0"/>
          <a:chExt cx="0" cy="0"/>
        </a:xfrm>
      </p:grpSpPr>
      <p:sp>
        <p:nvSpPr>
          <p:cNvPr id="207" name=""/>
          <p:cNvSpPr txBox="1"/>
          <p:nvPr/>
        </p:nvSpPr>
        <p:spPr>
          <a:xfrm>
            <a:off x="2560320" y="285840"/>
            <a:ext cx="4937760" cy="517320"/>
          </a:xfrm>
          <a:prstGeom prst="rect">
            <a:avLst/>
          </a:prstGeom>
          <a:noFill/>
          <a:ln w="0">
            <a:noFill/>
          </a:ln>
        </p:spPr>
        <p:txBody>
          <a:bodyPr lIns="90000" rIns="90000" tIns="45000" bIns="45000" anchor="t">
            <a:noAutofit/>
          </a:bodyPr>
          <a:p>
            <a:pPr algn="ctr">
              <a:tabLst>
                <a:tab algn="l" pos="408240"/>
              </a:tabLst>
            </a:pPr>
            <a:r>
              <a:rPr b="0" lang="en-US" sz="2800" spc="-1" strike="noStrike">
                <a:solidFill>
                  <a:srgbClr val="000000"/>
                </a:solidFill>
                <a:latin typeface="Lato Black"/>
              </a:rPr>
              <a:t>Lorem &amp; Ipsum</a:t>
            </a:r>
            <a:endParaRPr b="0" lang="en-US" sz="2800" spc="-1" strike="noStrike">
              <a:solidFill>
                <a:srgbClr val="000000"/>
              </a:solidFill>
              <a:latin typeface="Arial"/>
            </a:endParaRPr>
          </a:p>
        </p:txBody>
      </p:sp>
      <p:grpSp>
        <p:nvGrpSpPr>
          <p:cNvPr id="208" name=""/>
          <p:cNvGrpSpPr/>
          <p:nvPr/>
        </p:nvGrpSpPr>
        <p:grpSpPr>
          <a:xfrm>
            <a:off x="914400" y="2103120"/>
            <a:ext cx="1463040" cy="1463040"/>
            <a:chOff x="914400" y="2103120"/>
            <a:chExt cx="1463040" cy="1463040"/>
          </a:xfrm>
        </p:grpSpPr>
        <p:sp>
          <p:nvSpPr>
            <p:cNvPr id="209" name=""/>
            <p:cNvSpPr/>
            <p:nvPr/>
          </p:nvSpPr>
          <p:spPr>
            <a:xfrm>
              <a:off x="914400" y="2103120"/>
              <a:ext cx="1463040" cy="1463040"/>
            </a:xfrm>
            <a:prstGeom prst="ellipse">
              <a:avLst/>
            </a:prstGeom>
            <a:solidFill>
              <a:srgbClr val="b8dbd9"/>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pic>
          <p:nvPicPr>
            <p:cNvPr id="210" name="" descr=""/>
            <p:cNvPicPr/>
            <p:nvPr/>
          </p:nvPicPr>
          <p:blipFill>
            <a:blip r:embed="rId1"/>
            <a:stretch/>
          </p:blipFill>
          <p:spPr>
            <a:xfrm>
              <a:off x="1188720" y="2377440"/>
              <a:ext cx="914400" cy="914400"/>
            </a:xfrm>
            <a:prstGeom prst="rect">
              <a:avLst/>
            </a:prstGeom>
            <a:ln w="0">
              <a:noFill/>
            </a:ln>
          </p:spPr>
        </p:pic>
      </p:grpSp>
      <p:grpSp>
        <p:nvGrpSpPr>
          <p:cNvPr id="211" name=""/>
          <p:cNvGrpSpPr/>
          <p:nvPr/>
        </p:nvGrpSpPr>
        <p:grpSpPr>
          <a:xfrm>
            <a:off x="4297680" y="2103120"/>
            <a:ext cx="1463040" cy="1463040"/>
            <a:chOff x="4297680" y="2103120"/>
            <a:chExt cx="1463040" cy="1463040"/>
          </a:xfrm>
        </p:grpSpPr>
        <p:sp>
          <p:nvSpPr>
            <p:cNvPr id="212" name=""/>
            <p:cNvSpPr/>
            <p:nvPr/>
          </p:nvSpPr>
          <p:spPr>
            <a:xfrm>
              <a:off x="4297680" y="2103120"/>
              <a:ext cx="1463040" cy="146304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pic>
          <p:nvPicPr>
            <p:cNvPr id="213" name="" descr=""/>
            <p:cNvPicPr/>
            <p:nvPr/>
          </p:nvPicPr>
          <p:blipFill>
            <a:blip r:embed="rId2"/>
            <a:stretch/>
          </p:blipFill>
          <p:spPr>
            <a:xfrm>
              <a:off x="4572000" y="2370600"/>
              <a:ext cx="921240" cy="921240"/>
            </a:xfrm>
            <a:prstGeom prst="rect">
              <a:avLst/>
            </a:prstGeom>
            <a:ln w="0">
              <a:noFill/>
            </a:ln>
          </p:spPr>
        </p:pic>
      </p:grpSp>
      <p:grpSp>
        <p:nvGrpSpPr>
          <p:cNvPr id="214" name=""/>
          <p:cNvGrpSpPr/>
          <p:nvPr/>
        </p:nvGrpSpPr>
        <p:grpSpPr>
          <a:xfrm>
            <a:off x="7570080" y="2103120"/>
            <a:ext cx="1463040" cy="1463040"/>
            <a:chOff x="7570080" y="2103120"/>
            <a:chExt cx="1463040" cy="1463040"/>
          </a:xfrm>
        </p:grpSpPr>
        <p:sp>
          <p:nvSpPr>
            <p:cNvPr id="215" name=""/>
            <p:cNvSpPr/>
            <p:nvPr/>
          </p:nvSpPr>
          <p:spPr>
            <a:xfrm>
              <a:off x="7570080" y="2103120"/>
              <a:ext cx="1463040" cy="1463040"/>
            </a:xfrm>
            <a:prstGeom prst="ellipse">
              <a:avLst/>
            </a:prstGeom>
            <a:solidFill>
              <a:srgbClr val="2f4550"/>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pic>
          <p:nvPicPr>
            <p:cNvPr id="216" name="" descr=""/>
            <p:cNvPicPr/>
            <p:nvPr/>
          </p:nvPicPr>
          <p:blipFill>
            <a:blip r:embed="rId3"/>
            <a:stretch/>
          </p:blipFill>
          <p:spPr>
            <a:xfrm>
              <a:off x="7844400" y="2286000"/>
              <a:ext cx="993240" cy="993240"/>
            </a:xfrm>
            <a:prstGeom prst="rect">
              <a:avLst/>
            </a:prstGeom>
            <a:ln w="0">
              <a:noFill/>
            </a:ln>
          </p:spPr>
        </p:pic>
      </p:grpSp>
      <p:sp>
        <p:nvSpPr>
          <p:cNvPr id="217" name=""/>
          <p:cNvSpPr txBox="1"/>
          <p:nvPr/>
        </p:nvSpPr>
        <p:spPr>
          <a:xfrm>
            <a:off x="1005840" y="3736440"/>
            <a:ext cx="1280160" cy="401400"/>
          </a:xfrm>
          <a:prstGeom prst="rect">
            <a:avLst/>
          </a:prstGeom>
          <a:noFill/>
          <a:ln w="0">
            <a:noFill/>
          </a:ln>
        </p:spPr>
        <p:txBody>
          <a:bodyPr lIns="90000" rIns="90000" tIns="45000" bIns="45000" anchor="t">
            <a:noAutofit/>
          </a:bodyPr>
          <a:p>
            <a:pPr algn="ctr">
              <a:tabLst>
                <a:tab algn="l" pos="408240"/>
              </a:tabLst>
            </a:pPr>
            <a:r>
              <a:rPr b="1" lang="en-US" sz="1800" spc="-1" strike="noStrike">
                <a:solidFill>
                  <a:srgbClr val="000000"/>
                </a:solidFill>
                <a:latin typeface="Noto Sans"/>
              </a:rPr>
              <a:t>Lorem</a:t>
            </a:r>
            <a:endParaRPr b="0" lang="en-US" sz="1800" spc="-1" strike="noStrike">
              <a:solidFill>
                <a:srgbClr val="000000"/>
              </a:solidFill>
              <a:latin typeface="Arial"/>
            </a:endParaRPr>
          </a:p>
        </p:txBody>
      </p:sp>
      <p:sp>
        <p:nvSpPr>
          <p:cNvPr id="218" name=""/>
          <p:cNvSpPr txBox="1"/>
          <p:nvPr/>
        </p:nvSpPr>
        <p:spPr>
          <a:xfrm>
            <a:off x="4389120" y="3768480"/>
            <a:ext cx="1280160" cy="401400"/>
          </a:xfrm>
          <a:prstGeom prst="rect">
            <a:avLst/>
          </a:prstGeom>
          <a:noFill/>
          <a:ln w="0">
            <a:noFill/>
          </a:ln>
        </p:spPr>
        <p:txBody>
          <a:bodyPr lIns="90000" rIns="90000" tIns="45000" bIns="45000" anchor="t">
            <a:noAutofit/>
          </a:bodyPr>
          <a:p>
            <a:pPr algn="ctr">
              <a:tabLst>
                <a:tab algn="l" pos="408240"/>
              </a:tabLst>
            </a:pPr>
            <a:r>
              <a:rPr b="1" lang="en-US" sz="1800" spc="-1" strike="noStrike">
                <a:solidFill>
                  <a:srgbClr val="000000"/>
                </a:solidFill>
                <a:latin typeface="Noto Sans"/>
              </a:rPr>
              <a:t>Ipsum</a:t>
            </a:r>
            <a:endParaRPr b="0" lang="en-US" sz="1800" spc="-1" strike="noStrike">
              <a:solidFill>
                <a:srgbClr val="000000"/>
              </a:solidFill>
              <a:latin typeface="Arial"/>
            </a:endParaRPr>
          </a:p>
        </p:txBody>
      </p:sp>
      <p:sp>
        <p:nvSpPr>
          <p:cNvPr id="219" name=""/>
          <p:cNvSpPr txBox="1"/>
          <p:nvPr/>
        </p:nvSpPr>
        <p:spPr>
          <a:xfrm>
            <a:off x="7661520" y="3749040"/>
            <a:ext cx="1280160" cy="401400"/>
          </a:xfrm>
          <a:prstGeom prst="rect">
            <a:avLst/>
          </a:prstGeom>
          <a:noFill/>
          <a:ln w="0">
            <a:noFill/>
          </a:ln>
        </p:spPr>
        <p:txBody>
          <a:bodyPr lIns="90000" rIns="90000" tIns="45000" bIns="45000" anchor="t">
            <a:noAutofit/>
          </a:bodyPr>
          <a:p>
            <a:pPr algn="ctr">
              <a:tabLst>
                <a:tab algn="l" pos="408240"/>
              </a:tabLst>
            </a:pPr>
            <a:r>
              <a:rPr b="1" lang="en-US" sz="1800" spc="-1" strike="noStrike">
                <a:solidFill>
                  <a:srgbClr val="000000"/>
                </a:solidFill>
                <a:latin typeface="Noto Sans"/>
              </a:rPr>
              <a:t>Dolor</a:t>
            </a:r>
            <a:endParaRPr b="0" lang="en-US" sz="1800" spc="-1" strike="noStrike">
              <a:solidFill>
                <a:srgbClr val="000000"/>
              </a:solidFill>
              <a:latin typeface="Arial"/>
            </a:endParaRPr>
          </a:p>
        </p:txBody>
      </p:sp>
      <p:sp>
        <p:nvSpPr>
          <p:cNvPr id="220" name=""/>
          <p:cNvSpPr txBox="1"/>
          <p:nvPr/>
        </p:nvSpPr>
        <p:spPr>
          <a:xfrm>
            <a:off x="365760" y="4088520"/>
            <a:ext cx="2874240" cy="1654200"/>
          </a:xfrm>
          <a:prstGeom prst="rect">
            <a:avLst/>
          </a:prstGeom>
          <a:noFill/>
          <a:ln w="0">
            <a:noFill/>
          </a:ln>
        </p:spPr>
        <p:txBody>
          <a:bodyPr lIns="90000" rIns="90000" tIns="45000" bIns="45000" anchor="t">
            <a:noAutofit/>
          </a:bodyPr>
          <a:p>
            <a:pPr algn="ctr">
              <a:tabLst>
                <a:tab algn="l" pos="408240"/>
              </a:tabLst>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221" name=""/>
          <p:cNvSpPr txBox="1"/>
          <p:nvPr/>
        </p:nvSpPr>
        <p:spPr>
          <a:xfrm>
            <a:off x="3600000" y="4088880"/>
            <a:ext cx="2782080" cy="1654200"/>
          </a:xfrm>
          <a:prstGeom prst="rect">
            <a:avLst/>
          </a:prstGeom>
          <a:noFill/>
          <a:ln w="0">
            <a:noFill/>
          </a:ln>
        </p:spPr>
        <p:txBody>
          <a:bodyPr lIns="90000" rIns="90000" tIns="45000" bIns="45000" anchor="t">
            <a:noAutofit/>
          </a:bodyPr>
          <a:p>
            <a:pPr algn="ctr">
              <a:tabLst>
                <a:tab algn="l" pos="408240"/>
              </a:tabLst>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222" name=""/>
          <p:cNvSpPr txBox="1"/>
          <p:nvPr/>
        </p:nvSpPr>
        <p:spPr>
          <a:xfrm>
            <a:off x="6840000" y="4089240"/>
            <a:ext cx="2818080" cy="1654200"/>
          </a:xfrm>
          <a:prstGeom prst="rect">
            <a:avLst/>
          </a:prstGeom>
          <a:noFill/>
          <a:ln w="0">
            <a:noFill/>
          </a:ln>
        </p:spPr>
        <p:txBody>
          <a:bodyPr lIns="90000" rIns="90000" tIns="45000" bIns="45000" anchor="t">
            <a:noAutofit/>
          </a:bodyPr>
          <a:p>
            <a:pPr algn="ctr">
              <a:tabLst>
                <a:tab algn="l" pos="408240"/>
              </a:tabLst>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223" name=""/>
          <p:cNvSpPr/>
          <p:nvPr/>
        </p:nvSpPr>
        <p:spPr>
          <a:xfrm>
            <a:off x="4445640" y="822960"/>
            <a:ext cx="274320" cy="274320"/>
          </a:xfrm>
          <a:prstGeom prst="ellipse">
            <a:avLst/>
          </a:prstGeom>
          <a:solidFill>
            <a:srgbClr val="b8dbd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4" name=""/>
          <p:cNvSpPr/>
          <p:nvPr/>
        </p:nvSpPr>
        <p:spPr>
          <a:xfrm>
            <a:off x="4902840" y="822960"/>
            <a:ext cx="274320" cy="274320"/>
          </a:xfrm>
          <a:prstGeom prst="ellipse">
            <a:avLst/>
          </a:prstGeom>
          <a:solidFill>
            <a:srgbClr val="586f7c"/>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5" name=""/>
          <p:cNvSpPr/>
          <p:nvPr/>
        </p:nvSpPr>
        <p:spPr>
          <a:xfrm>
            <a:off x="5360040" y="822960"/>
            <a:ext cx="274320" cy="27432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mc="http://schemas.openxmlformats.org/markup-compatibility/2006" xmlns:p="http://schemas.openxmlformats.org/presentationml/2006/main" xmlns:p14="http://schemas.microsoft.com/office/powerpoint/2010/main" xmlns:r="http://schemas.openxmlformats.org/officeDocument/2006/relationships">
  <p:cSld>
    <p:spTree>
      <p:nvGrpSpPr>
        <p:cNvPr id="1" name=""/>
        <p:cNvGrpSpPr/>
        <p:nvPr/>
      </p:nvGrpSpPr>
      <p:grpSpPr>
        <a:xfrm>
          <a:off x="0" y="0"/>
          <a:ext cx="0" cy="0"/>
          <a:chOff x="0" y="0"/>
          <a:chExt cx="0" cy="0"/>
        </a:xfrm>
      </p:grpSpPr>
      <p:sp>
        <p:nvSpPr>
          <p:cNvPr id="226" name=""/>
          <p:cNvSpPr txBox="1"/>
          <p:nvPr/>
        </p:nvSpPr>
        <p:spPr>
          <a:xfrm>
            <a:off x="457200" y="1546920"/>
            <a:ext cx="5120640" cy="1654200"/>
          </a:xfrm>
          <a:prstGeom prst="rect">
            <a:avLst/>
          </a:prstGeom>
          <a:noFill/>
          <a:ln w="0">
            <a:noFill/>
          </a:ln>
        </p:spPr>
        <p:txBody>
          <a:bodyPr lIns="90000" rIns="90000" tIns="45000" bIns="45000" anchor="t">
            <a:noAutofit/>
          </a:bodyPr>
          <a:p>
            <a:pPr>
              <a:lnSpc>
                <a:spcPct val="100000"/>
              </a:lnSpc>
              <a:tabLst>
                <a:tab algn="l" pos="408240"/>
              </a:tabLst>
            </a:pPr>
            <a:r>
              <a:rPr b="0" lang="en-US" sz="1500" spc="-1" strike="noStrike">
                <a:solidFill>
                  <a:srgbClr val="666666"/>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en-US" sz="1500" spc="-1" strike="noStrike">
              <a:solidFill>
                <a:srgbClr val="000000"/>
              </a:solidFill>
              <a:latin typeface="Arial"/>
            </a:endParaRPr>
          </a:p>
        </p:txBody>
      </p:sp>
      <p:sp>
        <p:nvSpPr>
          <p:cNvPr id="227" name=""/>
          <p:cNvSpPr txBox="1"/>
          <p:nvPr/>
        </p:nvSpPr>
        <p:spPr>
          <a:xfrm>
            <a:off x="365760" y="3670920"/>
            <a:ext cx="5120640" cy="1132920"/>
          </a:xfrm>
          <a:prstGeom prst="rect">
            <a:avLst/>
          </a:prstGeom>
          <a:noFill/>
          <a:ln w="0">
            <a:noFill/>
          </a:ln>
        </p:spPr>
        <p:txBody>
          <a:bodyPr lIns="90000" rIns="90000" tIns="45000" bIns="45000" anchor="t">
            <a:noAutofit/>
          </a:bodyPr>
          <a:p>
            <a:pPr algn="r">
              <a:lnSpc>
                <a:spcPct val="100000"/>
              </a:lnSpc>
              <a:tabLst>
                <a:tab algn="l" pos="408240"/>
              </a:tabLst>
            </a:pPr>
            <a:r>
              <a:rPr b="0" lang="en-US" sz="1500" spc="-1" strike="noStrike">
                <a:solidFill>
                  <a:srgbClr val="666666"/>
                </a:solidFill>
                <a:latin typeface="Noto Sans"/>
              </a:rPr>
              <a:t>Id volutpat lacus laoreet non curabitur gravida arcu. Felis bibendum ut tristique et egestas quis ipsum suspendisse. Quam viverra orci sagittis eu. Risus commodo viverra </a:t>
            </a:r>
            <a:endParaRPr b="0" lang="en-US" sz="1500" spc="-1" strike="noStrike">
              <a:solidFill>
                <a:srgbClr val="000000"/>
              </a:solidFill>
              <a:latin typeface="Arial"/>
            </a:endParaRPr>
          </a:p>
        </p:txBody>
      </p:sp>
      <p:sp>
        <p:nvSpPr>
          <p:cNvPr id="228" name=""/>
          <p:cNvSpPr txBox="1"/>
          <p:nvPr/>
        </p:nvSpPr>
        <p:spPr>
          <a:xfrm>
            <a:off x="274320" y="365760"/>
            <a:ext cx="3566160" cy="471600"/>
          </a:xfrm>
          <a:prstGeom prst="rect">
            <a:avLst/>
          </a:prstGeom>
          <a:noFill/>
          <a:ln w="0">
            <a:noFill/>
          </a:ln>
        </p:spPr>
        <p:txBody>
          <a:bodyPr lIns="90000" rIns="90000" tIns="45000" bIns="45000" anchor="t">
            <a:noAutofit/>
          </a:bodyPr>
          <a:p>
            <a:r>
              <a:rPr b="1" lang="en-US" sz="2200" spc="-1" strike="noStrike">
                <a:solidFill>
                  <a:srgbClr val="000000"/>
                </a:solidFill>
                <a:latin typeface="Noto Sans"/>
              </a:rPr>
              <a:t>What is CyberSecurity ? </a:t>
            </a:r>
            <a:endParaRPr b="0" lang="en-US" sz="2200" spc="-1" strike="noStrike">
              <a:solidFill>
                <a:srgbClr val="000000"/>
              </a:solidFill>
              <a:latin typeface="Arial"/>
            </a:endParaRPr>
          </a:p>
        </p:txBody>
      </p:sp>
      <p:sp>
        <p:nvSpPr>
          <p:cNvPr id="229" name=""/>
          <p:cNvSpPr txBox="1"/>
          <p:nvPr/>
        </p:nvSpPr>
        <p:spPr>
          <a:xfrm>
            <a:off x="5308560" y="5163120"/>
            <a:ext cx="2189520" cy="242640"/>
          </a:xfrm>
          <a:prstGeom prst="rect">
            <a:avLst/>
          </a:prstGeom>
          <a:noFill/>
          <a:ln w="0">
            <a:noFill/>
          </a:ln>
        </p:spPr>
        <p:txBody>
          <a:bodyPr lIns="90000" rIns="90000" tIns="45000" bIns="45000" anchor="t">
            <a:noAutofit/>
          </a:bodyPr>
          <a:p>
            <a:r>
              <a:rPr b="0" lang="en-US" sz="1000" spc="-1" strike="noStrike">
                <a:solidFill>
                  <a:srgbClr val="000000"/>
                </a:solidFill>
                <a:latin typeface="Lato"/>
              </a:rPr>
              <a:t>Photo by </a:t>
            </a:r>
            <a:r>
              <a:rPr b="0" lang="en-US" sz="1000" spc="-1" strike="noStrike">
                <a:solidFill>
                  <a:srgbClr val="000000"/>
                </a:solidFill>
                <a:latin typeface="Lato"/>
                <a:hlinkClick r:id="rId1"/>
              </a:rPr>
              <a:t>Dave Hoefler</a:t>
            </a:r>
            <a:r>
              <a:rPr b="0" lang="en-US" sz="1000" spc="-1" strike="noStrike">
                <a:solidFill>
                  <a:srgbClr val="000000"/>
                </a:solidFill>
                <a:latin typeface="Lato"/>
              </a:rPr>
              <a:t> on </a:t>
            </a:r>
            <a:r>
              <a:rPr b="0" lang="en-US" sz="1000" spc="-1" strike="noStrike">
                <a:solidFill>
                  <a:srgbClr val="000000"/>
                </a:solidFill>
                <a:latin typeface="Lato"/>
                <a:hlinkClick r:id="rId2"/>
              </a:rPr>
              <a:t>Unsplash</a:t>
            </a:r>
            <a:endParaRPr b="0" lang="en-US" sz="1000" spc="-1" strike="noStrike">
              <a:solidFill>
                <a:srgbClr val="000000"/>
              </a:solidFill>
              <a:latin typeface="Arial"/>
            </a:endParaRPr>
          </a:p>
        </p:txBody>
      </p:sp>
      <p:sp>
        <p:nvSpPr>
          <p:cNvPr id="230" name=""/>
          <p:cNvSpPr/>
          <p:nvPr/>
        </p:nvSpPr>
        <p:spPr>
          <a:xfrm>
            <a:off x="5873400" y="1190520"/>
            <a:ext cx="4094280" cy="4094280"/>
          </a:xfrm>
          <a:custGeom>
            <a:avLst/>
            <a:gdLst/>
            <a:ahLst/>
            <a:rect l="0" t="0"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7.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8.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ppt/theme/theme9.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themeElements>
</a:theme>
</file>

<file path=docProps/app.xml><?xml version="1.0" encoding="utf-8"?>
<Properties xmlns="http://schemas.openxmlformats.org/officeDocument/2006/extended-properties"/>
</file>

<file path=docProps/core.xml><?xml version="1.0" encoding="utf-8"?>
<cp:coreProperties xmlns:cp="http://schemas.openxmlformats.org/package/2006/metadata/core-properties"/>
</file>