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E7092-5E83-46D1-9E71-B98F8A65E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EEE41-63E8-44C8-8F59-69B61084E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83916-290B-46D8-A8F3-918EAF5F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4259-BF8A-4849-B992-1D64A959DF5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26C3B-E6ED-453C-921E-CD796519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BD30F-BA98-4836-8DF1-05BDAE3C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F6C-2951-442C-A88A-795C4681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0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E37FA-121D-4655-B999-1EFCB345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13EE7-18DF-43CF-AAC9-2F92762B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A652E-6A75-425C-8438-6027BB10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4259-BF8A-4849-B992-1D64A959DF5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DA5C2-5170-49C4-AA60-B390B3DC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D2064-E4C0-4924-A72D-6E4F406F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F6C-2951-442C-A88A-795C4681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3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56A056-9E4D-4972-9CC0-04482DDA0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94AE17-652B-4A74-8828-0712DF2D9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C4D97-3AA1-4596-B8BA-B17C675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4259-BF8A-4849-B992-1D64A959DF5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0E0F7-26F3-4D01-B393-1F22F9A6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42E52-951A-459A-B72D-7C2B3269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F6C-2951-442C-A88A-795C4681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4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E1E8E-EBD6-4759-BB5A-E5380A40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EE61A-3A1C-4B33-8B15-8322BD42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D2C32-11DE-43C2-9C77-DAEF4408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4259-BF8A-4849-B992-1D64A959DF5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4AE5C-5B72-48C7-994A-448C143C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5B58C-BBD5-4BE1-89B1-365B8084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F6C-2951-442C-A88A-795C4681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3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2B677-4A06-48B2-B2A3-E76A7D62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BFFA5-ED76-4BCF-ADED-40A138489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11795-8AA2-4E4C-8F90-F25D3E4F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4259-BF8A-4849-B992-1D64A959DF5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FCA54-280D-4E9D-A89D-06A47ACA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8F018-C0DC-46B2-AA9A-DECC30F3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F6C-2951-442C-A88A-795C4681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9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60802-4817-41D8-AF3A-45B31900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A5AF3-3456-4DA3-9DFE-AC3D798E1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FD0972-07EE-4921-A6D2-BFACA7CA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B5114-2CB6-4E92-A301-20DF5C1A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4259-BF8A-4849-B992-1D64A959DF5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FA465-2565-4F8E-9DBF-FC6C4D13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C06DD-3D8B-4F2F-9DAE-A830D9B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F6C-2951-442C-A88A-795C4681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E19F0-22B4-4D1B-98FE-8E801024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756DA-CF80-49A0-A133-49D139F4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07F9F-AE80-4D48-8FA7-3DBAB48B8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DAD915-791B-4AC1-BD05-DF7C5CB63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400DA7-0C3C-4938-9089-302CEE942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541064-F082-4102-9130-A991D6D9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4259-BF8A-4849-B992-1D64A959DF5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98350-6F5D-4E47-9309-67BFEB7E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31B4D1-F0A5-46AF-AD95-484FC6BB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F6C-2951-442C-A88A-795C4681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95132-AFAE-4E14-B5C0-AD1B706D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C2E8C8-697E-4637-8A21-A27915AE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4259-BF8A-4849-B992-1D64A959DF5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90E083-0A94-42CA-84B7-CD8FCACF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AB8D9C-6126-484D-A25E-316DD501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F6C-2951-442C-A88A-795C4681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D3A70C-EC15-4DB1-8BD4-B8C76536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4259-BF8A-4849-B992-1D64A959DF5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E2C6EB-1A4A-428C-8711-1D77C490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9FB1C-C674-4D14-84F0-511E4684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F6C-2951-442C-A88A-795C4681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2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2B98B-7C37-404D-8D01-455E28D2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F909C-B4CB-453A-926A-01D70FD8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B0E473-E7C0-4F66-9E55-B4526C421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94BEE-7DE7-4F8F-A7E3-C8104082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4259-BF8A-4849-B992-1D64A959DF5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F3F1C-8E9F-4A2E-9EB0-A669E9E7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CDE4B-20BD-4AB6-9DC6-7600C66D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F6C-2951-442C-A88A-795C4681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02F15-DC07-4BC0-8495-B3CD6BA9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894BC3-F3D6-4E69-B010-538BD00A6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AD6A3-9B65-4432-915D-9708E54C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57CE6-5F66-4798-A3F1-182944FE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4259-BF8A-4849-B992-1D64A959DF5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21E30-0118-4FA2-9F56-FD463D05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F0EC9-A757-4E91-8285-6EDD2ACC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F6C-2951-442C-A88A-795C4681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1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149C26-6CB2-42DC-A08A-DB1A1D10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D0354-131C-40AA-8ADC-4F89B14E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2D66C-D8C5-4D2B-A698-EC9F5374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4259-BF8A-4849-B992-1D64A959DF5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22A86-D463-46D5-B4F4-565A549C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A95D1-6BFE-4CA7-9101-F7C58D092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6F6C-2951-442C-A88A-795C4681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E31324B-6267-4CA1-BB35-090500368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2" name="图片 10" descr="12">
            <a:extLst>
              <a:ext uri="{FF2B5EF4-FFF2-40B4-BE49-F238E27FC236}">
                <a16:creationId xmlns:a16="http://schemas.microsoft.com/office/drawing/2014/main" id="{50D050D3-8A04-4CCF-8FFA-ACB62977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836" y="3253600"/>
            <a:ext cx="3136457" cy="333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627FBFA8-A941-4A99-9803-87E5FBB87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284"/>
            <a:ext cx="1311128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、右图为三种多糖的结构模式图，请回答下列问题：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）存在于植物细胞中的多糖类储能物质是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参与细胞壁结构组成的多糖是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 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）存在于人体细胞内的多糖是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，它的作用是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）从多糖的结构可以看出，右图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种多糖的基本单位是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1B27E8-1903-4D1B-940E-50515E9F4BF6}"/>
              </a:ext>
            </a:extLst>
          </p:cNvPr>
          <p:cNvSpPr/>
          <p:nvPr/>
        </p:nvSpPr>
        <p:spPr>
          <a:xfrm>
            <a:off x="216310" y="3105835"/>
            <a:ext cx="89276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endParaRPr lang="en-US" altLang="zh-CN" sz="28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）淀粉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纤维素；</a:t>
            </a:r>
            <a:endParaRPr lang="en-US" altLang="zh-CN" sz="28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）糖原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人和动物细胞的储能物质；</a:t>
            </a:r>
            <a:endParaRPr lang="en-US" altLang="zh-CN" sz="28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）葡萄糖</a:t>
            </a:r>
          </a:p>
        </p:txBody>
      </p:sp>
    </p:spTree>
    <p:extLst>
      <p:ext uri="{BB962C8B-B14F-4D97-AF65-F5344CB8AC3E}">
        <p14:creationId xmlns:p14="http://schemas.microsoft.com/office/powerpoint/2010/main" val="187576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E4A050-CD2B-4D16-B710-810F658C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5" y="416878"/>
            <a:ext cx="11252449" cy="30121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553DAF-FDD6-43BD-AE0E-50F2EACC5856}"/>
              </a:ext>
            </a:extLst>
          </p:cNvPr>
          <p:cNvSpPr/>
          <p:nvPr/>
        </p:nvSpPr>
        <p:spPr>
          <a:xfrm>
            <a:off x="776288" y="399268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endParaRPr lang="en-US" altLang="zh-CN" sz="28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   </a:t>
            </a:r>
          </a:p>
          <a:p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）葡萄糖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淀粉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糖原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）脂肪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维生素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 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磷脂</a:t>
            </a:r>
          </a:p>
        </p:txBody>
      </p:sp>
    </p:spTree>
    <p:extLst>
      <p:ext uri="{BB962C8B-B14F-4D97-AF65-F5344CB8AC3E}">
        <p14:creationId xmlns:p14="http://schemas.microsoft.com/office/powerpoint/2010/main" val="80138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23F9883-7ABA-4391-A962-85EC812FE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1"/>
          <a:stretch/>
        </p:blipFill>
        <p:spPr>
          <a:xfrm>
            <a:off x="691787" y="0"/>
            <a:ext cx="9543968" cy="43360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F5FB244-5365-476E-874E-CADED87A033D}"/>
              </a:ext>
            </a:extLst>
          </p:cNvPr>
          <p:cNvSpPr/>
          <p:nvPr/>
        </p:nvSpPr>
        <p:spPr>
          <a:xfrm>
            <a:off x="757084" y="4232910"/>
            <a:ext cx="11434916" cy="234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、实验步骤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支试管中分别加入刚配好的斐林试剂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2mL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，振荡试管，使溶液混合均匀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预测实验结果：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⑴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号试管若不出现砖红色沉淀，则说明大量食糖者的尿液中不含葡萄糖；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⑵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号试管若出现砖红色沉淀，则说明大量食糖者的尿液中含有葡萄糖。</a:t>
            </a:r>
          </a:p>
        </p:txBody>
      </p:sp>
    </p:spTree>
    <p:extLst>
      <p:ext uri="{BB962C8B-B14F-4D97-AF65-F5344CB8AC3E}">
        <p14:creationId xmlns:p14="http://schemas.microsoft.com/office/powerpoint/2010/main" val="305234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98549A-FF62-4634-9931-DD760794A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" b="63110"/>
          <a:stretch/>
        </p:blipFill>
        <p:spPr>
          <a:xfrm>
            <a:off x="157316" y="130829"/>
            <a:ext cx="11434917" cy="39888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9A3B827-5717-4943-A5A8-DD2DA3C554AC}"/>
              </a:ext>
            </a:extLst>
          </p:cNvPr>
          <p:cNvSpPr/>
          <p:nvPr/>
        </p:nvSpPr>
        <p:spPr>
          <a:xfrm>
            <a:off x="1022555" y="4530664"/>
            <a:ext cx="86130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橘黄色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50%   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酒精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）洋葱根尖细胞中含有（或不含有）脂肪</a:t>
            </a:r>
            <a:r>
              <a:rPr lang="en-US" altLang="zh-CN" sz="24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）（光学）显微镜</a:t>
            </a:r>
            <a:r>
              <a:rPr lang="en-US" altLang="zh-CN" sz="24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4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CCEF22-3BF8-4331-BD4B-84F9445DE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36"/>
          <a:stretch/>
        </p:blipFill>
        <p:spPr>
          <a:xfrm>
            <a:off x="275304" y="267929"/>
            <a:ext cx="10444753" cy="63221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9B6381-A4DE-4DB9-B430-B701D69581C1}"/>
              </a:ext>
            </a:extLst>
          </p:cNvPr>
          <p:cNvSpPr/>
          <p:nvPr/>
        </p:nvSpPr>
        <p:spPr>
          <a:xfrm>
            <a:off x="6746250" y="1327043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333375" algn="just">
              <a:spcAft>
                <a:spcPts val="0"/>
              </a:spcAft>
            </a:pPr>
            <a:r>
              <a:rPr lang="zh-CN" altLang="zh-CN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苏丹</a:t>
            </a:r>
            <a:r>
              <a:rPr lang="zh-CN" altLang="zh-CN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Ⅲ</a:t>
            </a:r>
            <a:r>
              <a:rPr lang="zh-CN" altLang="zh-CN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染液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758BA0-9944-4497-98C1-4151CFD34571}"/>
              </a:ext>
            </a:extLst>
          </p:cNvPr>
          <p:cNvSpPr/>
          <p:nvPr/>
        </p:nvSpPr>
        <p:spPr>
          <a:xfrm>
            <a:off x="438983" y="1804530"/>
            <a:ext cx="9822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用吸水纸吸去根尖周围的染液．再滴加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l~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滴体积分数为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％的酒精溶液，洗去浮色；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371E27-2EB3-4FAC-B73B-BE9B98CE23A5}"/>
              </a:ext>
            </a:extLst>
          </p:cNvPr>
          <p:cNvSpPr/>
          <p:nvPr/>
        </p:nvSpPr>
        <p:spPr>
          <a:xfrm>
            <a:off x="4764939" y="3341131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视野中央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36448-587C-4A44-A67F-BB600ECC33B4}"/>
              </a:ext>
            </a:extLst>
          </p:cNvPr>
          <p:cNvSpPr/>
          <p:nvPr/>
        </p:nvSpPr>
        <p:spPr>
          <a:xfrm>
            <a:off x="1031567" y="38279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细准焦螺旋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03AB61-0042-4A9C-B39A-69189167976F}"/>
              </a:ext>
            </a:extLst>
          </p:cNvPr>
          <p:cNvSpPr/>
          <p:nvPr/>
        </p:nvSpPr>
        <p:spPr>
          <a:xfrm>
            <a:off x="1304222" y="4684139"/>
            <a:ext cx="8386916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2610" indent="-333375" algn="just">
              <a:lnSpc>
                <a:spcPts val="1600"/>
              </a:lnSpc>
              <a:spcAft>
                <a:spcPts val="0"/>
              </a:spcAft>
              <a:tabLst>
                <a:tab pos="266700" algn="l"/>
                <a:tab pos="1466850" algn="l"/>
                <a:tab pos="2667000" algn="l"/>
                <a:tab pos="3867150" algn="l"/>
                <a:tab pos="4800600" algn="l"/>
              </a:tabLst>
            </a:pPr>
            <a:r>
              <a:rPr lang="zh-CN" altLang="zh-CN" sz="20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若在装片中观察到橘黄色的脂肪颗粒，则说明洋葱根尖细胞中含有脂肪；</a:t>
            </a:r>
            <a:endParaRPr lang="zh-CN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000" kern="7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若在装片中观察不到橘黄色的脂肪颗粒，则说明洋葱根尖细胞中不含脂肪。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B4E4A2-6CFB-4267-83DE-42F08FF23781}"/>
              </a:ext>
            </a:extLst>
          </p:cNvPr>
          <p:cNvSpPr/>
          <p:nvPr/>
        </p:nvSpPr>
        <p:spPr>
          <a:xfrm>
            <a:off x="3043153" y="5422329"/>
            <a:ext cx="23070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75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洋葱根尖细胞中</a:t>
            </a:r>
            <a:endParaRPr lang="en-US" altLang="zh-CN" sz="2000" kern="1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观察到橘黄色颗粒</a:t>
            </a: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135BDD-5771-48B5-85F3-1DAF4DA558A1}"/>
              </a:ext>
            </a:extLst>
          </p:cNvPr>
          <p:cNvSpPr/>
          <p:nvPr/>
        </p:nvSpPr>
        <p:spPr>
          <a:xfrm>
            <a:off x="7865888" y="546639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正常细胞中</a:t>
            </a:r>
            <a:endParaRPr lang="en-US" altLang="zh-CN" sz="2000" kern="1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都有一定量的脂肪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3E3B54-0CFD-4EFF-AC29-25972C00A141}"/>
              </a:ext>
            </a:extLst>
          </p:cNvPr>
          <p:cNvSpPr/>
          <p:nvPr/>
        </p:nvSpPr>
        <p:spPr>
          <a:xfrm>
            <a:off x="4387840" y="6220738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75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根尖细胞分散开，以便观察。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1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83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1160059290@qq.com</dc:creator>
  <cp:lastModifiedBy>1160059290@qq.com</cp:lastModifiedBy>
  <cp:revision>3</cp:revision>
  <dcterms:created xsi:type="dcterms:W3CDTF">2018-10-08T11:19:17Z</dcterms:created>
  <dcterms:modified xsi:type="dcterms:W3CDTF">2018-10-08T11:35:52Z</dcterms:modified>
</cp:coreProperties>
</file>