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3E834B-A7E9-4669-BA51-501F5546F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F436364-565F-4880-AB45-E082780B0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A6BC1B-E580-4A61-A54C-8C1F7DF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283D481-077C-47AE-AF3C-BB8F6FC6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97B8BD2-6A3B-44F4-85FE-3F91D8D5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3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46F93B-BFEC-4D1D-B1B5-73E60C0C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497BE2D-8529-4D82-B735-29F01CFC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E5DE91-02A3-4FE6-9C36-1E1F8AE6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3706FC-6616-4B70-9EEC-599038CE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59A0E3-E88D-4D04-8C89-99072C15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3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DF7D66A-4779-43C5-94BB-1544D3DB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BA2772-D8BA-4685-975B-1FD92A828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38EC25-AB64-4B2A-92CF-1012C5DB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C131DB-7364-4ED3-BC3A-EEB8D6B6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8CF649-A9FF-4B72-8410-4BCE212B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6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F680FA-6969-442D-9509-DF3706AC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44ACD48-EAB9-430C-B3A7-8DA65DB0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06E827-76CD-4FC5-8AFE-F6AE284C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2140BCE-19FE-4840-BF4C-AF097859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3137A3-B2E0-4835-8C10-346E2B30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8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2042DB-4E5D-4DF3-AAC4-20471F50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C7B5903-987E-493E-BED5-B3D1A686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C1AE32-7ED4-485E-80E9-B27036C5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4C5D6E7-DD65-4723-AB7A-D948AA2C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FB004B-0DA9-41A7-B969-6AE61A3F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2771E7-689D-4943-B469-5674BB8D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72122C-C97B-40E6-8958-E3E9183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43B9935-9DA8-4B49-A013-287179AD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798A597-BC6C-42A0-9E1E-DAA461E0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45D326F-FCC6-49F6-9E73-596BBEA6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B245384-3CE9-42EB-8D36-10B6A53B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17473A-7183-41E6-8563-6C38C9D9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2416F7D-778F-402D-903F-51670728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F7E7BCC-1ADC-4537-BB15-0FBB984A9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E0A854F-CA63-4B44-BB9A-C00B9A22C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1B59100-A3AD-42B6-B63C-C41A5F843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211FCDC-0F20-429F-9250-C0BCC2B1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335971A-87B7-4160-A899-EABED122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8E447B4-A58F-4055-9777-8162CFF3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071A61-1371-40C7-947A-D2B1F4DD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AE7ABC9-C6DC-405B-9BA9-C88573C1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25F7D8F-306A-46C7-832E-8ADF8D4A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60949CB-69C9-4D1B-BD09-6A62BF84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2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43C9BBD-7374-4C97-9EC3-45248F32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1272DBD-18CC-4A63-860E-EFE3FC10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A51F5B3-B146-4A0C-85EE-3BD2B72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5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73E3D8-306F-4BE6-96CD-DACE05FC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F4358F-AE54-44DD-840B-8CB6F5EC9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528D5E7-E7C6-4ADF-9419-500FEBC7E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FBD70F-9F82-4B4B-AA07-D004489C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AB92E1E-190F-4818-B96D-799D5732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31032FC-3FDD-46FB-84E8-A9A7A3E0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094169-C324-493E-8093-0F98962A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5E15959-C667-4F57-AAB5-4D26FD768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502A4F2-F3E4-4ADE-8F29-09CC5BA38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CDD5FE5-5038-44BF-B7EB-D1CDF8BB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571F0CD-22D3-466A-878E-40B874EF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8DE2F6-1AFA-4924-85AE-B2F70167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9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38F9964-8CB6-4460-B8D6-CCDB8F3C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1C84B8-D7C3-47D2-85CA-FCD4CDCD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A267D52-AEBD-4DD9-BDE0-50F867D81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EBA0-589A-4254-A02D-8A91D5D9D967}" type="datetimeFigureOut">
              <a:rPr lang="zh-CN" altLang="en-US" smtClean="0"/>
              <a:t>2019-10-16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019B46-F3CE-44C5-986E-0DE09BB3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60D945E-6F3A-4300-BDCB-D087C28B9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6DF3-5EB8-4F57-8CD1-13ADA964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4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19B1A53-B728-4F73-85FD-701A21271A95}"/>
              </a:ext>
            </a:extLst>
          </p:cNvPr>
          <p:cNvSpPr txBox="1"/>
          <p:nvPr/>
        </p:nvSpPr>
        <p:spPr>
          <a:xfrm>
            <a:off x="113122" y="424206"/>
            <a:ext cx="12481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要求：</a:t>
            </a:r>
            <a:endParaRPr lang="en-US" altLang="zh-CN" sz="2800" b="1" dirty="0"/>
          </a:p>
          <a:p>
            <a:r>
              <a:rPr lang="en-US" altLang="zh-CN" sz="2800" b="1" dirty="0"/>
              <a:t>1</a:t>
            </a:r>
            <a:r>
              <a:rPr lang="zh-CN" altLang="en-US" sz="2800" b="1" dirty="0"/>
              <a:t>、按学号坐好</a:t>
            </a:r>
            <a:endParaRPr lang="en-US" altLang="zh-CN" sz="2800" b="1" dirty="0"/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、填好实验记录表</a:t>
            </a:r>
            <a:endParaRPr lang="en-US" altLang="zh-CN" sz="2800" b="1" dirty="0"/>
          </a:p>
          <a:p>
            <a:r>
              <a:rPr lang="en-US" altLang="zh-CN" sz="2800" b="1" dirty="0"/>
              <a:t>3</a:t>
            </a:r>
            <a:r>
              <a:rPr lang="zh-CN" altLang="en-US" sz="2800" b="1" dirty="0"/>
              <a:t>、保持安静，严格按照实验流程进行实验，节省材料</a:t>
            </a:r>
            <a:endParaRPr lang="en-US" altLang="zh-CN" sz="2800" b="1" dirty="0"/>
          </a:p>
          <a:p>
            <a:r>
              <a:rPr lang="en-US" altLang="zh-CN" sz="2800" b="1" dirty="0" smtClean="0"/>
              <a:t>5</a:t>
            </a:r>
            <a:r>
              <a:rPr lang="zh-CN" altLang="en-US" sz="2800" b="1" dirty="0"/>
              <a:t>、学号</a:t>
            </a:r>
            <a:r>
              <a:rPr lang="en-US" altLang="zh-CN" sz="2800" b="1" dirty="0" smtClean="0"/>
              <a:t>1-8</a:t>
            </a:r>
            <a:r>
              <a:rPr lang="zh-CN" altLang="en-US" sz="2800" b="1" dirty="0" smtClean="0"/>
              <a:t>号</a:t>
            </a:r>
            <a:r>
              <a:rPr lang="zh-CN" altLang="en-US" sz="2800" b="1" dirty="0"/>
              <a:t>学生留下打扫卫生</a:t>
            </a:r>
          </a:p>
        </p:txBody>
      </p:sp>
    </p:spTree>
    <p:extLst>
      <p:ext uri="{BB962C8B-B14F-4D97-AF65-F5344CB8AC3E}">
        <p14:creationId xmlns:p14="http://schemas.microsoft.com/office/powerpoint/2010/main" val="208613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578" y="0"/>
            <a:ext cx="117845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、安全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氢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氧化钠溶液属于危险化学品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，注意使用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切花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生的双面刀片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要不能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碰伤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水浴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加热用的热水倾倒时需要注意防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烫伤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、卫生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堂课结束前十分钟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，开始收拾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整理台面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请将使用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试管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（后面水池有试管刷清洗）、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毛笔、载玻片清洗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盖玻片、吸水纸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丢弃</a:t>
            </a:r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结束后，每班留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名值日生，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人擦桌子、清理水池、倒垃圾（垃圾袋在后门旁边的柜子上），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人拖地，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人擦黑板、讲台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双面刀片需要留给后班使用，生锈的刀片可以放讲台上刀片回收的培养皿里面，和老师换新刀片，新刀片在准备室桌面上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、材料准备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发放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滤纸每桌两个，盖玻片每桌两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个；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热水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可以用准备室小热水壶烧，也可让本班同学用保温壶（准备室）到三楼东边接热直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饮水；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观察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其他细胞形状的玻片在讲台上，老师们课中发放并课上收回整理后放回</a:t>
            </a:r>
          </a:p>
        </p:txBody>
      </p:sp>
    </p:spTree>
    <p:extLst>
      <p:ext uri="{BB962C8B-B14F-4D97-AF65-F5344CB8AC3E}">
        <p14:creationId xmlns:p14="http://schemas.microsoft.com/office/powerpoint/2010/main" val="49870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C27672D-BCB0-4DFD-81E0-4CFC6B7E422B}"/>
              </a:ext>
            </a:extLst>
          </p:cNvPr>
          <p:cNvSpPr txBox="1"/>
          <p:nvPr/>
        </p:nvSpPr>
        <p:spPr>
          <a:xfrm>
            <a:off x="-20425" y="-7862"/>
            <a:ext cx="12212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还原糖的检测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、倒入待测液：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取两个试管，向试管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内注入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2ml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梨汁。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、配制试剂：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向试管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0.5ml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斐林试剂甲液和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0.5ml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斐林试剂乙液，等量混合，现配现用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、混合：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将试管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内斐林试剂注入试管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加热：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将试管放入盛有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50~60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度温水的大烧杯中加热约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2min</a:t>
            </a: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、观察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试管中出现的颜色变化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xmlns="" id="{56D5E444-CF39-43F1-8AE2-A21808BD9EDB}"/>
              </a:ext>
            </a:extLst>
          </p:cNvPr>
          <p:cNvSpPr txBox="1"/>
          <p:nvPr/>
        </p:nvSpPr>
        <p:spPr>
          <a:xfrm>
            <a:off x="0" y="2971733"/>
            <a:ext cx="12212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脂肪的检测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取浸泡过的花生种子，去掉种皮。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、切片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花生子叶的横断面上平行切下若干薄片，放入盛有清水的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培养皿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、染色：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选取最薄的切片，用毛笔蘸取放在载玻片中央，滴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2~3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滴苏丹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Ⅳ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染液，染色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1min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洗去浮色：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用吸水纸吸去染液，再滴加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1~2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滴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的酒精溶液，洗去浮色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，吸水纸吸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去酒精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、制片：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滴加蒸馏水，盖上盖玻片，制成临时装片。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、观察：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先降后升，先低后高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B75113B-69C5-4B87-A35E-AB66651D6E70}"/>
              </a:ext>
            </a:extLst>
          </p:cNvPr>
          <p:cNvSpPr txBox="1"/>
          <p:nvPr/>
        </p:nvSpPr>
        <p:spPr>
          <a:xfrm>
            <a:off x="631692" y="1434510"/>
            <a:ext cx="10086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蛋白质的检测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、向试管内注入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2ml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待测组织样液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、向试管内注入双缩脲试剂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液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1ml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摇匀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、向试管内注入双缩脲试剂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液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滴摇匀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、观察试管中出现的颜色变化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81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6571" y="1351508"/>
            <a:ext cx="108608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、卫生问题</a:t>
            </a:r>
            <a:endParaRPr lang="en-US" altLang="zh-CN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每堂课结束前十分钟，开始收拾整理台面，</a:t>
            </a:r>
            <a:endParaRPr lang="en-US" altLang="zh-CN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请将使用的</a:t>
            </a:r>
            <a:r>
              <a:rPr lang="zh-CN" altLang="en-US" sz="28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</a:rPr>
              <a:t>试管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（后面水池有试管刷清洗）、</a:t>
            </a:r>
            <a:r>
              <a:rPr lang="zh-CN" altLang="en-US" sz="28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</a:rPr>
              <a:t>毛笔、载玻片清洗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800" b="1" dirty="0">
                <a:solidFill>
                  <a:srgbClr val="4472C4"/>
                </a:solidFill>
                <a:latin typeface="微软雅黑" pitchFamily="34" charset="-122"/>
                <a:ea typeface="微软雅黑" pitchFamily="34" charset="-122"/>
              </a:rPr>
              <a:t>盖玻片、吸水纸丢弃，</a:t>
            </a:r>
            <a:endParaRPr lang="en-US" altLang="zh-CN" sz="2800" b="1" dirty="0">
              <a:solidFill>
                <a:srgbClr val="4472C4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实验结束后，每班留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名值日生，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人擦桌子、清理水池、倒垃圾（垃圾袋在后门旁边的柜子上），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人拖地，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人擦黑板、讲台，</a:t>
            </a:r>
            <a:endParaRPr lang="en-US" altLang="zh-CN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（双面刀片需要留给后班使用，生锈的刀片可以放讲台上刀片回收的培养皿里面，和老师换新刀片，新刀片在准备室桌面上）</a:t>
            </a:r>
            <a:endParaRPr lang="en-US" altLang="zh-CN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42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5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658</Words>
  <Application>Microsoft Office PowerPoint</Application>
  <PresentationFormat>自定义</PresentationFormat>
  <Paragraphs>43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1160059290@qq.com</dc:creator>
  <cp:lastModifiedBy>DELL</cp:lastModifiedBy>
  <cp:revision>8</cp:revision>
  <dcterms:created xsi:type="dcterms:W3CDTF">2018-10-16T05:49:06Z</dcterms:created>
  <dcterms:modified xsi:type="dcterms:W3CDTF">2019-10-16T15:11:49Z</dcterms:modified>
</cp:coreProperties>
</file>