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Spelling tests for M2U1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357166"/>
            <a:ext cx="8858312" cy="576899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1.Police have appealed for _____ to the accident.</a:t>
            </a:r>
            <a:r>
              <a:rPr lang="zh-CN" altLang="en-US" sz="2800" dirty="0" smtClean="0"/>
              <a:t>（见证）</a:t>
            </a:r>
            <a:endParaRPr lang="en-US" sz="2800" dirty="0" smtClean="0"/>
          </a:p>
          <a:p>
            <a:pPr>
              <a:buNone/>
            </a:pPr>
            <a:r>
              <a:rPr lang="en-US" altLang="zh-CN" sz="2800" dirty="0" smtClean="0"/>
              <a:t>2.</a:t>
            </a:r>
            <a:r>
              <a:rPr lang="en-US" sz="2800" dirty="0" smtClean="0"/>
              <a:t> I was a____ at her knowledge of French literature.</a:t>
            </a:r>
          </a:p>
          <a:p>
            <a:pPr>
              <a:buNone/>
            </a:pPr>
            <a:r>
              <a:rPr lang="en-US" altLang="zh-CN" sz="2800" dirty="0" smtClean="0"/>
              <a:t>3.The house had b____ to her family for three or four generations.</a:t>
            </a:r>
          </a:p>
          <a:p>
            <a:pPr>
              <a:buNone/>
            </a:pPr>
            <a:r>
              <a:rPr lang="en-US" altLang="zh-CN" sz="2800" dirty="0" smtClean="0"/>
              <a:t>4.</a:t>
            </a:r>
            <a:r>
              <a:rPr lang="en-US" sz="2800" dirty="0" smtClean="0"/>
              <a:t> This voyage was the most exciting a______ of their lives. </a:t>
            </a:r>
          </a:p>
          <a:p>
            <a:pPr>
              <a:buNone/>
            </a:pPr>
            <a:r>
              <a:rPr lang="en-US" sz="2800" dirty="0" smtClean="0"/>
              <a:t>5. The Windermere Golf Club is proof positive that golf and ecology can co-exist in perfect h_____.</a:t>
            </a:r>
          </a:p>
          <a:p>
            <a:pPr>
              <a:buNone/>
            </a:pPr>
            <a:r>
              <a:rPr lang="en-US" sz="2800" dirty="0" smtClean="0"/>
              <a:t>6. O_____, he resigned because of bad health.</a:t>
            </a:r>
          </a:p>
          <a:p>
            <a:pPr>
              <a:buNone/>
            </a:pPr>
            <a:r>
              <a:rPr lang="en-US" sz="2800" dirty="0" smtClean="0"/>
              <a:t>7. I'm d_____ for a breath of fresh air.</a:t>
            </a:r>
          </a:p>
          <a:p>
            <a:pPr>
              <a:buNone/>
            </a:pPr>
            <a:r>
              <a:rPr lang="en-US" sz="2800" dirty="0" smtClean="0"/>
              <a:t>8. W______ dissatisfaction has placed the President under serious pressure. </a:t>
            </a:r>
          </a:p>
          <a:p>
            <a:pPr>
              <a:buNone/>
            </a:pPr>
            <a:r>
              <a:rPr lang="en-US" sz="2800" dirty="0" smtClean="0"/>
              <a:t>9. Snow in October is nothing strange in n_____ China.</a:t>
            </a:r>
          </a:p>
          <a:p>
            <a:pPr>
              <a:buNone/>
            </a:pPr>
            <a:r>
              <a:rPr lang="en-US" sz="2800" dirty="0" smtClean="0"/>
              <a:t>10. Any farmer or gardener knows that a _____ winter means a longer growing season.</a:t>
            </a:r>
            <a:r>
              <a:rPr lang="zh-CN" altLang="en-US" sz="2800" dirty="0" smtClean="0"/>
              <a:t>（温和）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1witnesses  </a:t>
            </a:r>
            <a:r>
              <a:rPr lang="en-US" altLang="zh-CN" dirty="0" smtClean="0"/>
              <a:t>2.amazed  3. belonged</a:t>
            </a:r>
          </a:p>
          <a:p>
            <a:pPr>
              <a:buNone/>
            </a:pPr>
            <a:r>
              <a:rPr lang="en-US" altLang="zh-CN" dirty="0" smtClean="0"/>
              <a:t>4.adventure  </a:t>
            </a:r>
            <a:r>
              <a:rPr lang="en-US" altLang="zh-CN" dirty="0" smtClean="0"/>
              <a:t>5.harmony  </a:t>
            </a:r>
            <a:r>
              <a:rPr lang="en-US" altLang="zh-CN" dirty="0" smtClean="0"/>
              <a:t>6.Officially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7.dying   </a:t>
            </a:r>
            <a:r>
              <a:rPr lang="en-US" altLang="zh-CN" dirty="0" smtClean="0"/>
              <a:t>8.Widespread    9.northeast</a:t>
            </a:r>
          </a:p>
          <a:p>
            <a:pPr>
              <a:buNone/>
            </a:pPr>
            <a:r>
              <a:rPr lang="en-US" altLang="zh-CN" dirty="0" smtClean="0"/>
              <a:t>10.milder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28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/>
              <a:t>1.I am not a_____ convinced by this argument.</a:t>
            </a:r>
          </a:p>
          <a:p>
            <a:pPr marL="514350" indent="-514350">
              <a:buNone/>
            </a:pPr>
            <a:r>
              <a:rPr lang="en-US" altLang="zh-CN" sz="2800" dirty="0" smtClean="0"/>
              <a:t>2.</a:t>
            </a:r>
            <a:r>
              <a:rPr lang="en-US" sz="2800" dirty="0" smtClean="0"/>
              <a:t>Most people don't realize that they are b____ polluted air.</a:t>
            </a:r>
          </a:p>
          <a:p>
            <a:pPr marL="514350" indent="-514350">
              <a:buNone/>
            </a:pPr>
            <a:r>
              <a:rPr lang="en-US" altLang="zh-CN" sz="2800" dirty="0" smtClean="0"/>
              <a:t>3. </a:t>
            </a:r>
            <a:r>
              <a:rPr lang="en-US" sz="2800" dirty="0" smtClean="0"/>
              <a:t>It was a c____ feeling, as though we were floating on air.</a:t>
            </a:r>
          </a:p>
          <a:p>
            <a:pPr marL="514350" indent="-514350">
              <a:buNone/>
            </a:pPr>
            <a:r>
              <a:rPr lang="en-US" altLang="zh-CN" sz="2800" dirty="0" smtClean="0"/>
              <a:t>4.</a:t>
            </a:r>
            <a:r>
              <a:rPr lang="en-US" sz="2800" dirty="0" smtClean="0"/>
              <a:t> The freezing weather ___ people from attending.</a:t>
            </a:r>
            <a:r>
              <a:rPr lang="zh-CN" altLang="en-US" sz="2800" dirty="0" smtClean="0"/>
              <a:t>（泄气）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altLang="zh-CN" sz="2800" dirty="0" smtClean="0"/>
              <a:t>5.</a:t>
            </a:r>
            <a:r>
              <a:rPr lang="en-US" sz="2800" dirty="0" smtClean="0"/>
              <a:t> They found invasive cancer during a routine e______.</a:t>
            </a:r>
          </a:p>
          <a:p>
            <a:pPr marL="514350" indent="-514350">
              <a:buNone/>
            </a:pPr>
            <a:r>
              <a:rPr lang="en-US" altLang="zh-CN" sz="2800" dirty="0" smtClean="0"/>
              <a:t>6.</a:t>
            </a:r>
            <a:r>
              <a:rPr lang="en-US" sz="2800" dirty="0" smtClean="0"/>
              <a:t> The girl impressed her friends with liveliness and h____.</a:t>
            </a:r>
          </a:p>
          <a:p>
            <a:pPr marL="514350" indent="-514350">
              <a:buNone/>
            </a:pPr>
            <a:r>
              <a:rPr lang="en-US" altLang="zh-CN" sz="2800" dirty="0" smtClean="0"/>
              <a:t>7.</a:t>
            </a:r>
            <a:r>
              <a:rPr lang="en-US" sz="2800" dirty="0" smtClean="0"/>
              <a:t> I feel full of confidence and so open to ____. </a:t>
            </a:r>
          </a:p>
          <a:p>
            <a:pPr marL="514350" indent="-514350">
              <a:buNone/>
            </a:pPr>
            <a:r>
              <a:rPr lang="en-US" sz="2800" dirty="0" smtClean="0"/>
              <a:t>8. I'm usually better at s____ a wolf in sheep's clothing. </a:t>
            </a:r>
          </a:p>
          <a:p>
            <a:pPr marL="514350" indent="-514350">
              <a:buNone/>
            </a:pPr>
            <a:r>
              <a:rPr lang="en-US" sz="2800" dirty="0" smtClean="0"/>
              <a:t>9. His only chance of s____ was a heart transplant.(</a:t>
            </a:r>
            <a:r>
              <a:rPr lang="zh-CN" altLang="en-US" sz="2800" dirty="0" smtClean="0"/>
              <a:t>生存）</a:t>
            </a:r>
            <a:endParaRPr lang="en-US" altLang="zh-CN" sz="2800" dirty="0" smtClean="0"/>
          </a:p>
          <a:p>
            <a:pPr marL="514350" indent="-514350">
              <a:buNone/>
            </a:pPr>
            <a:r>
              <a:rPr lang="en-US" sz="2800" dirty="0" smtClean="0"/>
              <a:t>10. The friendship between the peoples of the two countries has been strengthened through v_____ means.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Alphabetical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1.altogether  2.breathing   3.curious</a:t>
            </a:r>
          </a:p>
          <a:p>
            <a:pPr>
              <a:buNone/>
            </a:pPr>
            <a:r>
              <a:rPr lang="en-US" altLang="zh-CN" dirty="0" smtClean="0"/>
              <a:t>4.discouraged  5.examination  6.humor</a:t>
            </a:r>
          </a:p>
          <a:p>
            <a:pPr>
              <a:buNone/>
            </a:pPr>
            <a:r>
              <a:rPr lang="en-US" altLang="zh-CN" dirty="0" smtClean="0"/>
              <a:t>7.possibilities  8.spotting 9.survival</a:t>
            </a:r>
          </a:p>
          <a:p>
            <a:pPr>
              <a:buNone/>
            </a:pPr>
            <a:r>
              <a:rPr lang="en-US" altLang="zh-CN" dirty="0" smtClean="0"/>
              <a:t>10.various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306</Words>
  <Application>Microsoft Office PowerPoint</Application>
  <PresentationFormat>全屏显示(4:3)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Spelling tests for M2U1</vt:lpstr>
      <vt:lpstr>PowerPoint 演示文稿</vt:lpstr>
      <vt:lpstr>Unit order</vt:lpstr>
      <vt:lpstr>PowerPoint 演示文稿</vt:lpstr>
      <vt:lpstr>Alphabetical order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Spelling tests for M2U1</dc:title>
  <dc:creator>Administrator</dc:creator>
  <cp:lastModifiedBy>lenovo</cp:lastModifiedBy>
  <cp:revision>33</cp:revision>
  <dcterms:created xsi:type="dcterms:W3CDTF">2020-01-02T06:50:12Z</dcterms:created>
  <dcterms:modified xsi:type="dcterms:W3CDTF">2020-01-09T14:58:51Z</dcterms:modified>
</cp:coreProperties>
</file>