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1" r:id="rId8"/>
    <p:sldId id="313" r:id="rId9"/>
    <p:sldId id="314" r:id="rId10"/>
    <p:sldId id="3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77857" y="930699"/>
            <a:ext cx="7766936" cy="1646302"/>
          </a:xfrm>
        </p:spPr>
        <p:txBody>
          <a:bodyPr/>
          <a:lstStyle/>
          <a:p>
            <a:r>
              <a:rPr lang="en-US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信息学竞赛中的数学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56030" y="2813050"/>
            <a:ext cx="8547735" cy="2261235"/>
          </a:xfrm>
        </p:spPr>
        <p:txBody>
          <a:bodyPr>
            <a:normAutofit fontScale="90000"/>
          </a:bodyPr>
          <a:lstStyle/>
          <a:p>
            <a:endParaRPr lang="en-US" altLang="zh-CN" dirty="0"/>
          </a:p>
          <a:p>
            <a:r>
              <a:rPr lang="zh-CN" sz="4400" dirty="0"/>
              <a:t>陈启航</a:t>
            </a:r>
            <a:endParaRPr lang="zh-CN" sz="4400" dirty="0"/>
          </a:p>
          <a:p>
            <a:r>
              <a:rPr lang="zh-CN" sz="3200" dirty="0"/>
              <a:t>chenqihang@seu.edu.cn</a:t>
            </a:r>
            <a:endParaRPr lang="zh-CN" sz="6600" dirty="0"/>
          </a:p>
          <a:p>
            <a:r>
              <a:rPr lang="zh-CN" sz="3200" dirty="0"/>
              <a:t>参考相关课件，仅供内部学习</a:t>
            </a:r>
            <a:endParaRPr lang="zh-CN" sz="3200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6105" y="876935"/>
            <a:ext cx="4506595" cy="5146040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上午内容：</a:t>
            </a:r>
            <a:endParaRPr lang="zh-CN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素数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约数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容斥原理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欧拉函数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同余</a:t>
            </a:r>
            <a:endParaRPr lang="en-US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下午内容：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扩展欧几里得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逆元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线性同余方程</a:t>
            </a:r>
            <a:endParaRPr lang="en-US" altLang="en-US" sz="2400" dirty="0">
              <a:sym typeface="+mn-ea"/>
            </a:endParaRPr>
          </a:p>
          <a:p>
            <a:r>
              <a:rPr lang="en-US" altLang="en-US" sz="2400" dirty="0">
                <a:sym typeface="+mn-ea"/>
              </a:rPr>
              <a:t>高次同余方程</a:t>
            </a:r>
            <a:endParaRPr lang="en-US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ym typeface="+mn-ea"/>
              </a:rPr>
              <a:t>素数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14" name="矩形 13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1600199"/>
                <a:ext cx="9982200" cy="5257801"/>
              </a:xfrm>
              <a:blipFill rotWithShape="1">
                <a:blip r:embed="rId1"/>
                <a:stretch>
                  <a:fillRect l="-1398" r="-1017"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0750" y="1337309"/>
                <a:ext cx="9982200" cy="5257801"/>
              </a:xfrm>
              <a:blipFill rotWithShape="1">
                <a:blip r:embed="rId1"/>
                <a:stretch>
                  <a:fillRect l="-1398" r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素数与合数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14" name="内容占位符 1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03680" y="1746885"/>
                <a:ext cx="9997440" cy="4942205"/>
              </a:xfrm>
              <a:blipFill rotWithShape="1">
                <a:blip r:embed="rId1"/>
                <a:stretch>
                  <a:fillRect l="-1398"/>
                </a:stretch>
              </a:blipFill>
            </p:spPr>
            <p:txBody>
              <a:bodyPr/>
              <a:p>
                <a:pPr lvl="2"/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素数判定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/>
        <mc:Fallback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6615" y="1504315"/>
                <a:ext cx="9982200" cy="2458844"/>
              </a:xfrm>
              <a:blipFill rotWithShape="1">
                <a:blip r:embed="rId1"/>
                <a:stretch>
                  <a:fillRect l="-13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104900" y="3962892"/>
            <a:ext cx="9980682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dirty="0">
                <a:solidFill>
                  <a:srgbClr val="FF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dirty="0">
                <a:solidFill>
                  <a:srgbClr val="8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isPrime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1" dirty="0">
              <a:solidFill>
                <a:srgbClr val="000080"/>
              </a:solidFill>
              <a:highlight>
                <a:srgbClr val="FFFFF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2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{</a:t>
            </a:r>
            <a:endParaRPr lang="en-US" altLang="zh-CN" sz="2000" dirty="0">
              <a:solidFill>
                <a:srgbClr val="000000"/>
              </a:solidFill>
              <a:highlight>
                <a:srgbClr val="FFFFF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highlight>
                <a:srgbClr val="FFFFF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8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endParaRPr lang="en-US" altLang="zh-CN" sz="2000" dirty="0">
              <a:solidFill>
                <a:srgbClr val="000000"/>
              </a:solidFill>
              <a:highlight>
                <a:srgbClr val="FFFFF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highlight>
                <a:srgbClr val="FFFFF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zh-CN" altLang="en-US" sz="2000" dirty="0">
              <a:solidFill>
                <a:srgbClr val="000000"/>
              </a:solidFill>
              <a:highlight>
                <a:srgbClr val="FFFFF3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FF8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CN" altLang="en-US" sz="2000" dirty="0">
                <a:solidFill>
                  <a:srgbClr val="00000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3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ZigZig</a:t>
            </a:r>
            <a:r>
              <a:rPr lang="zh-CN" altLang="en-US" dirty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ZigZig</a:t>
            </a:r>
            <a:r>
              <a:rPr lang="zh-CN" altLang="en-US" dirty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ZigZig</a:t>
            </a:r>
            <a:r>
              <a:rPr lang="zh-CN" altLang="en-US" dirty="0"/>
              <a:t>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感谢听讲！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267</Words>
  <Application>WPS 演示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Wingdings 3</vt:lpstr>
      <vt:lpstr>Arial</vt:lpstr>
      <vt:lpstr>方正姚体</vt:lpstr>
      <vt:lpstr>Trebuchet MS</vt:lpstr>
      <vt:lpstr>华文新魏</vt:lpstr>
      <vt:lpstr>微软雅黑</vt:lpstr>
      <vt:lpstr>Arial Unicode MS</vt:lpstr>
      <vt:lpstr>Calibri</vt:lpstr>
      <vt:lpstr>Courier New</vt:lpstr>
      <vt:lpstr>平面</vt:lpstr>
      <vt:lpstr>对Splay的简介、简单分析及应用介绍</vt:lpstr>
      <vt:lpstr>Splay的基础性质</vt:lpstr>
      <vt:lpstr>Splaying操作</vt:lpstr>
      <vt:lpstr>Splay的势函数</vt:lpstr>
      <vt:lpstr>素数判定</vt:lpstr>
      <vt:lpstr>ZigZig操作</vt:lpstr>
      <vt:lpstr>ZigZig操作</vt:lpstr>
      <vt:lpstr>ZigZig操作</vt:lpstr>
      <vt:lpstr>感谢听讲！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对Splay的简介、简单分析及应用介绍</dc:title>
  <dc:creator>a a</dc:creator>
  <cp:lastModifiedBy>┢┦aΡｐy哼(ˉ(∞)ˉ)唧</cp:lastModifiedBy>
  <cp:revision>100</cp:revision>
  <dcterms:created xsi:type="dcterms:W3CDTF">2019-04-18T13:54:00Z</dcterms:created>
  <dcterms:modified xsi:type="dcterms:W3CDTF">2019-07-06T07:44:17Z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