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64AF-7623-4E34-A765-B3494757A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1458B-1306-4237-8A2C-A5EBF8769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69F3F-286A-4792-A96C-65F54BC9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2D8-FC34-454B-A36C-58ABA97D07E5}" type="datetimeFigureOut">
              <a:rPr lang="en-IE" smtClean="0"/>
              <a:t>12/05/2020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A749-A5EE-4E4A-A308-7DEABFA5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A0158-2F52-4B9C-83B3-5BFE5745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3A8-6623-4663-8CF7-B116EFCC4A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02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504-A5F2-4B29-B173-199F1948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D7376-924E-4826-A562-BEBFB9E31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DD93-64B1-4E46-8E3A-1F8B7CE7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2D8-FC34-454B-A36C-58ABA97D07E5}" type="datetimeFigureOut">
              <a:rPr lang="en-IE" smtClean="0"/>
              <a:t>12/05/2020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40DDA-D313-4234-81E6-FDA94F74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6FF5-323C-44D1-9464-B2F5F821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3A8-6623-4663-8CF7-B116EFCC4A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6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892B9-C2FB-4140-BED7-DCB178B77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86A6A-D63B-4294-BAA8-66452E2FB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0E99-3183-476F-9C36-4E11EC0C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2D8-FC34-454B-A36C-58ABA97D07E5}" type="datetimeFigureOut">
              <a:rPr lang="en-IE" smtClean="0"/>
              <a:t>12/05/2020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DF3C-39DB-493F-8BF8-94C77E99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2F3C-F9FA-4245-A469-23AAFDD4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3A8-6623-4663-8CF7-B116EFCC4A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12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8BEE-21E9-4FB9-A227-39E383A7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A28C-4424-4F20-8D8A-86D11EC4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EE93-7FB8-458E-AE5C-C49C672A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2D8-FC34-454B-A36C-58ABA97D07E5}" type="datetimeFigureOut">
              <a:rPr lang="en-IE" smtClean="0"/>
              <a:t>12/05/2020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58B6-B48D-49B9-8D2D-1F1B621D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99CE-0C3A-4948-BBA8-DB005B6C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3A8-6623-4663-8CF7-B116EFCC4A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80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BE85-AC4D-4AEC-8729-C519CF74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C25E5-F634-4F2C-8E4D-90B3A6A04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A6E0-053F-4E8C-80DE-BF1A93FC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2D8-FC34-454B-A36C-58ABA97D07E5}" type="datetimeFigureOut">
              <a:rPr lang="en-IE" smtClean="0"/>
              <a:t>12/05/2020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4D25-3C6A-4580-8A18-CDD4BCFA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F4A8C-4859-4FE7-9DA9-9D53BE29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3A8-6623-4663-8CF7-B116EFCC4A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9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3CBD-C127-48B8-ABC7-8DF95E06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D293-6C3C-4EC6-9FEF-2EE513D4A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1D048-D454-4821-82F9-91CA06965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25AA5-5A7D-44FD-98A6-22F03771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2D8-FC34-454B-A36C-58ABA97D07E5}" type="datetimeFigureOut">
              <a:rPr lang="en-IE" smtClean="0"/>
              <a:t>12/05/2020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CF829-EB6F-4E30-B84D-BECA9223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F3A43-43ED-49D8-85B1-30EBAC15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3A8-6623-4663-8CF7-B116EFCC4A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8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490B-3C57-4AE6-9E2F-BCBA2534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C4F7F-E3C7-4831-AA8D-C1A5C69F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5C4C1-E90F-42B5-BF17-7F5E4A8B7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A945F-438F-4DED-A578-2DA7F39AD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E0115-35D3-4B88-9FF7-D236819B8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2F80A-0334-4D1B-8735-44BA6405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2D8-FC34-454B-A36C-58ABA97D07E5}" type="datetimeFigureOut">
              <a:rPr lang="en-IE" smtClean="0"/>
              <a:t>12/05/2020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FCF26-75B1-4560-B004-74E20417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46CDE-3B5C-42C3-96D4-0DEA970A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3A8-6623-4663-8CF7-B116EFCC4A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649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95D2-B746-462C-AE21-50D8AE36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AB4CF-6DD7-4782-8D4C-B3BF375B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2D8-FC34-454B-A36C-58ABA97D07E5}" type="datetimeFigureOut">
              <a:rPr lang="en-IE" smtClean="0"/>
              <a:t>12/05/2020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4264F-2001-48A0-AFB2-DC875FB8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69C0B-8E9A-4BFD-B78B-702AE093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3A8-6623-4663-8CF7-B116EFCC4A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765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CDC28-132F-4484-99DA-51C01246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2D8-FC34-454B-A36C-58ABA97D07E5}" type="datetimeFigureOut">
              <a:rPr lang="en-IE" smtClean="0"/>
              <a:t>12/05/2020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340F1-BCE1-4E77-B19D-1AE8D865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C207A-FC3A-41AE-898E-CDBBF3F0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3A8-6623-4663-8CF7-B116EFCC4A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524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5F86-C563-4409-9DB4-8A041ACA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B3CA-3B78-4259-9724-0E3FBC565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8903E-CD91-4A29-8464-7CED3B05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C4BA7-EA19-41FB-905B-9532A6F0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2D8-FC34-454B-A36C-58ABA97D07E5}" type="datetimeFigureOut">
              <a:rPr lang="en-IE" smtClean="0"/>
              <a:t>12/05/2020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641F5-EA56-4A8F-8BF4-CAB60EA0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F9A82-5497-4B55-93B6-996D923A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3A8-6623-4663-8CF7-B116EFCC4A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59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9426-7A91-456E-8951-073E8371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3A25F-22CD-412E-A3F7-3AF057A1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5F174-A420-425E-BB0B-EACEFC03B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E29C0-36F8-4E1C-B9BD-47CA6BC6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2D8-FC34-454B-A36C-58ABA97D07E5}" type="datetimeFigureOut">
              <a:rPr lang="en-IE" smtClean="0"/>
              <a:t>12/05/2020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9647B-AE0C-497B-98F1-038A6A47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58D4-6111-44C7-91BB-D7E13729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E3A8-6623-4663-8CF7-B116EFCC4A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43355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16DC1-4666-4E1C-998B-5A6AB3AB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92AD7-4F4C-4F64-B415-6AC3FBB30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7C22-790D-47F0-850C-2DC565F87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E2D8-FC34-454B-A36C-58ABA97D07E5}" type="datetimeFigureOut">
              <a:rPr lang="en-IE" smtClean="0"/>
              <a:t>12/05/2020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06D95-1F6C-4386-9759-E88A778F1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435C-DF6C-483E-BD26-617CB5381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2E3A8-6623-4663-8CF7-B116EFCC4A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68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B5CA-E981-48A6-BCE2-CD993935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 test </a:t>
            </a:r>
            <a:r>
              <a:rPr lang="en-US" dirty="0" err="1"/>
              <a:t>powerpoint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61C1D-44AD-4913-AB6E-90BF89BFC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880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6794-15FE-496B-967F-4D7A6090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</a:t>
            </a:r>
            <a:r>
              <a:rPr lang="en-US"/>
              <a:t>page test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DDF6-3CE9-4B26-AB8C-03466E94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878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is a test powerpoint</vt:lpstr>
      <vt:lpstr>Second page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powerpoint</dc:title>
  <dc:creator>Dale Calabia</dc:creator>
  <cp:lastModifiedBy>Dale Calabia</cp:lastModifiedBy>
  <cp:revision>2</cp:revision>
  <dcterms:created xsi:type="dcterms:W3CDTF">2020-05-12T15:32:34Z</dcterms:created>
  <dcterms:modified xsi:type="dcterms:W3CDTF">2020-05-12T15:32:55Z</dcterms:modified>
</cp:coreProperties>
</file>