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6/26/20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6/26/20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6/26/20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6/26/20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716B-BBC9-FB41-99BD-B96FB485927E}"/>
              </a:ext>
            </a:extLst>
          </p:cNvPr>
          <p:cNvSpPr>
            <a:spLocks noGrp="1"/>
          </p:cNvSpPr>
          <p:nvPr>
            <p:ph type="ctrTitle"/>
          </p:nvPr>
        </p:nvSpPr>
        <p:spPr/>
        <p:txBody>
          <a:bodyPr/>
          <a:lstStyle/>
          <a:p>
            <a:r>
              <a:rPr lang="en-VN" dirty="0"/>
              <a:t>One PiECE Dictionary</a:t>
            </a:r>
          </a:p>
        </p:txBody>
      </p:sp>
      <p:sp>
        <p:nvSpPr>
          <p:cNvPr id="3" name="Subtitle 2">
            <a:extLst>
              <a:ext uri="{FF2B5EF4-FFF2-40B4-BE49-F238E27FC236}">
                <a16:creationId xmlns:a16="http://schemas.microsoft.com/office/drawing/2014/main" id="{7EC57DDC-57B9-A646-B6F9-6FFB0C2EEAD4}"/>
              </a:ext>
            </a:extLst>
          </p:cNvPr>
          <p:cNvSpPr>
            <a:spLocks noGrp="1"/>
          </p:cNvSpPr>
          <p:nvPr>
            <p:ph type="subTitle" idx="1"/>
          </p:nvPr>
        </p:nvSpPr>
        <p:spPr/>
        <p:txBody>
          <a:bodyPr/>
          <a:lstStyle/>
          <a:p>
            <a:r>
              <a:rPr lang="en-US" dirty="0"/>
              <a:t>N</a:t>
            </a:r>
            <a:r>
              <a:rPr lang="en-VN" dirty="0"/>
              <a:t>ame: Duong Phuong Mai</a:t>
            </a:r>
          </a:p>
          <a:p>
            <a:r>
              <a:rPr lang="en-VN" dirty="0"/>
              <a:t>Class: web basic</a:t>
            </a:r>
          </a:p>
        </p:txBody>
      </p:sp>
    </p:spTree>
    <p:extLst>
      <p:ext uri="{BB962C8B-B14F-4D97-AF65-F5344CB8AC3E}">
        <p14:creationId xmlns:p14="http://schemas.microsoft.com/office/powerpoint/2010/main" val="329865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021B-A937-4440-97A1-8C6B2A090A53}"/>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Lí do tạo trang web</a:t>
            </a:r>
          </a:p>
        </p:txBody>
      </p:sp>
      <p:sp>
        <p:nvSpPr>
          <p:cNvPr id="3" name="Content Placeholder 2">
            <a:extLst>
              <a:ext uri="{FF2B5EF4-FFF2-40B4-BE49-F238E27FC236}">
                <a16:creationId xmlns:a16="http://schemas.microsoft.com/office/drawing/2014/main" id="{8CB7B5D7-D955-C44C-B9BE-06F3FB5C5674}"/>
              </a:ext>
            </a:extLst>
          </p:cNvPr>
          <p:cNvSpPr>
            <a:spLocks noGrp="1"/>
          </p:cNvSpPr>
          <p:nvPr>
            <p:ph idx="1"/>
          </p:nvPr>
        </p:nvSpPr>
        <p:spPr>
          <a:xfrm>
            <a:off x="1069848" y="2121408"/>
            <a:ext cx="4650016" cy="4050792"/>
          </a:xfrm>
        </p:spPr>
        <p:txBody>
          <a:bodyPr>
            <a:normAutofit/>
          </a:bodyPr>
          <a:lstStyle/>
          <a:p>
            <a:r>
              <a:rPr lang="en-VN" sz="2300" dirty="0">
                <a:latin typeface="Times New Roman" panose="02020603050405020304" pitchFamily="18" charset="0"/>
                <a:cs typeface="Times New Roman" panose="02020603050405020304" pitchFamily="18" charset="0"/>
              </a:rPr>
              <a:t>One Piece là bộ truyện tranh có rất nhiều nhân vật và thông tin, nên trang web sẽ giúp người đọc nắm được các thông tin quan trọng và thông tin chính của bộ truyện/ bộ phim. </a:t>
            </a:r>
          </a:p>
          <a:p>
            <a:endParaRPr lang="en-VN" sz="2300" dirty="0"/>
          </a:p>
        </p:txBody>
      </p:sp>
      <p:pic>
        <p:nvPicPr>
          <p:cNvPr id="7" name="Picture 6">
            <a:extLst>
              <a:ext uri="{FF2B5EF4-FFF2-40B4-BE49-F238E27FC236}">
                <a16:creationId xmlns:a16="http://schemas.microsoft.com/office/drawing/2014/main" id="{8CE6403D-0FBC-2341-8117-83CFF06A9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475" y="2247089"/>
            <a:ext cx="4607021" cy="2879388"/>
          </a:xfrm>
          <a:prstGeom prst="rect">
            <a:avLst/>
          </a:prstGeom>
        </p:spPr>
      </p:pic>
    </p:spTree>
    <p:extLst>
      <p:ext uri="{BB962C8B-B14F-4D97-AF65-F5344CB8AC3E}">
        <p14:creationId xmlns:p14="http://schemas.microsoft.com/office/powerpoint/2010/main" val="418502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74B4-96E8-3C4A-BAF5-BDE0EF86E487}"/>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Thiết Kế Trang web</a:t>
            </a:r>
          </a:p>
        </p:txBody>
      </p:sp>
      <p:pic>
        <p:nvPicPr>
          <p:cNvPr id="5" name="Content Placeholder 4">
            <a:extLst>
              <a:ext uri="{FF2B5EF4-FFF2-40B4-BE49-F238E27FC236}">
                <a16:creationId xmlns:a16="http://schemas.microsoft.com/office/drawing/2014/main" id="{6CBC864C-7C5A-C047-A679-C61B0772C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738997"/>
            <a:ext cx="7248768" cy="4530480"/>
          </a:xfrm>
        </p:spPr>
      </p:pic>
    </p:spTree>
    <p:extLst>
      <p:ext uri="{BB962C8B-B14F-4D97-AF65-F5344CB8AC3E}">
        <p14:creationId xmlns:p14="http://schemas.microsoft.com/office/powerpoint/2010/main" val="236321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BAB0-0F5F-084E-9D9C-650B2DBFFFF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a:t>
            </a:r>
            <a:r>
              <a:rPr lang="en-VN" sz="3600" dirty="0">
                <a:latin typeface="Times New Roman" panose="02020603050405020304" pitchFamily="18" charset="0"/>
                <a:cs typeface="Times New Roman" panose="02020603050405020304" pitchFamily="18" charset="0"/>
              </a:rPr>
              <a:t>àm thế nào để tạo ra trang web</a:t>
            </a:r>
          </a:p>
        </p:txBody>
      </p:sp>
      <p:sp>
        <p:nvSpPr>
          <p:cNvPr id="3" name="Content Placeholder 2">
            <a:extLst>
              <a:ext uri="{FF2B5EF4-FFF2-40B4-BE49-F238E27FC236}">
                <a16:creationId xmlns:a16="http://schemas.microsoft.com/office/drawing/2014/main" id="{7C88E0C8-15A6-1049-BEF3-6C012D67175D}"/>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Sử dụng ngôn ngữ HTML và CSS.</a:t>
            </a:r>
          </a:p>
          <a:p>
            <a:r>
              <a:rPr lang="en-VN">
                <a:latin typeface="Times New Roman" panose="02020603050405020304" pitchFamily="18" charset="0"/>
                <a:cs typeface="Times New Roman" panose="02020603050405020304" pitchFamily="18" charset="0"/>
              </a:rPr>
              <a:t>Tham khảo từ W3school.</a:t>
            </a: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26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5AC8-72F4-7644-A750-0734E132D534}"/>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Điểm mạnh và điểm yếu</a:t>
            </a:r>
          </a:p>
        </p:txBody>
      </p:sp>
      <p:sp>
        <p:nvSpPr>
          <p:cNvPr id="3" name="Content Placeholder 2">
            <a:extLst>
              <a:ext uri="{FF2B5EF4-FFF2-40B4-BE49-F238E27FC236}">
                <a16:creationId xmlns:a16="http://schemas.microsoft.com/office/drawing/2014/main" id="{C7F2B9B7-3DBD-944C-8FC4-8C54B07B6E42}"/>
              </a:ext>
            </a:extLst>
          </p:cNvPr>
          <p:cNvSpPr>
            <a:spLocks noGrp="1"/>
          </p:cNvSpPr>
          <p:nvPr>
            <p:ph idx="1"/>
          </p:nvPr>
        </p:nvSpPr>
        <p:spPr/>
        <p:txBody>
          <a:bodyPr/>
          <a:lstStyle/>
          <a:p>
            <a:pPr marL="457200" lvl="0" indent="-342900">
              <a:spcBef>
                <a:spcPts val="0"/>
              </a:spcBef>
              <a:buSzPts val="1800"/>
              <a:buChar char="●"/>
            </a:pPr>
            <a:r>
              <a:rPr lang="vi-VN" dirty="0"/>
              <a:t>Điểm mạnh:</a:t>
            </a:r>
          </a:p>
          <a:p>
            <a:pPr marL="1371600" lvl="0" indent="-342900">
              <a:spcBef>
                <a:spcPts val="0"/>
              </a:spcBef>
              <a:buSzPts val="1800"/>
              <a:buChar char="-"/>
            </a:pPr>
            <a:r>
              <a:rPr lang="vi-VN" dirty="0"/>
              <a:t>Sắp xếp nội dung dễ đọc, dễ hiểu.</a:t>
            </a:r>
          </a:p>
          <a:p>
            <a:pPr marL="457200" lvl="0" indent="-342900">
              <a:spcBef>
                <a:spcPts val="0"/>
              </a:spcBef>
              <a:buSzPts val="1800"/>
              <a:buChar char="●"/>
            </a:pPr>
            <a:r>
              <a:rPr lang="vi-VN" dirty="0"/>
              <a:t>Điểm yếu:</a:t>
            </a:r>
          </a:p>
          <a:p>
            <a:pPr marL="1371600" lvl="0" indent="-342900">
              <a:spcBef>
                <a:spcPts val="0"/>
              </a:spcBef>
              <a:buSzPts val="1800"/>
              <a:buChar char="-"/>
            </a:pPr>
            <a:r>
              <a:rPr lang="vi-VN" dirty="0"/>
              <a:t>Chưa được update thường xuyên.</a:t>
            </a:r>
          </a:p>
          <a:p>
            <a:pPr marL="1371600" lvl="0" indent="-342900">
              <a:spcBef>
                <a:spcPts val="0"/>
              </a:spcBef>
              <a:buSzPts val="1800"/>
              <a:buChar char="-"/>
            </a:pPr>
            <a:r>
              <a:rPr lang="vi-VN" dirty="0"/>
              <a:t>Chưa hoàn thiện các mục chi tiết.</a:t>
            </a:r>
          </a:p>
          <a:p>
            <a:endParaRPr lang="en-VN" dirty="0"/>
          </a:p>
        </p:txBody>
      </p:sp>
    </p:spTree>
    <p:extLst>
      <p:ext uri="{BB962C8B-B14F-4D97-AF65-F5344CB8AC3E}">
        <p14:creationId xmlns:p14="http://schemas.microsoft.com/office/powerpoint/2010/main" val="309272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FA91-8DC4-374D-9C15-D8036842781F}"/>
              </a:ext>
            </a:extLst>
          </p:cNvPr>
          <p:cNvSpPr>
            <a:spLocks noGrp="1"/>
          </p:cNvSpPr>
          <p:nvPr>
            <p:ph type="title"/>
          </p:nvPr>
        </p:nvSpPr>
        <p:spPr/>
        <p:txBody>
          <a:bodyPr>
            <a:normAutofit/>
          </a:bodyPr>
          <a:lstStyle/>
          <a:p>
            <a:r>
              <a:rPr lang="en-VN" sz="3600" dirty="0">
                <a:latin typeface="Times New Roman" panose="02020603050405020304" pitchFamily="18" charset="0"/>
                <a:cs typeface="Times New Roman" panose="02020603050405020304" pitchFamily="18" charset="0"/>
              </a:rPr>
              <a:t>Hướng Phát Triển trong Tương Lai</a:t>
            </a:r>
          </a:p>
        </p:txBody>
      </p:sp>
      <p:sp>
        <p:nvSpPr>
          <p:cNvPr id="3" name="Content Placeholder 2">
            <a:extLst>
              <a:ext uri="{FF2B5EF4-FFF2-40B4-BE49-F238E27FC236}">
                <a16:creationId xmlns:a16="http://schemas.microsoft.com/office/drawing/2014/main" id="{27307C8C-FAEE-254F-B390-E489B39D329A}"/>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p>
          <a:p>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JS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0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B768-41BD-2E40-82EA-93E6ED612665}"/>
              </a:ext>
            </a:extLst>
          </p:cNvPr>
          <p:cNvSpPr>
            <a:spLocks noGrp="1"/>
          </p:cNvSpPr>
          <p:nvPr>
            <p:ph type="title"/>
          </p:nvPr>
        </p:nvSpPr>
        <p:spPr>
          <a:xfrm>
            <a:off x="2888921" y="2770632"/>
            <a:ext cx="10058400" cy="1609344"/>
          </a:xfrm>
        </p:spPr>
        <p:txBody>
          <a:bodyPr/>
          <a:lstStyle/>
          <a:p>
            <a:r>
              <a:rPr lang="en-VN" dirty="0">
                <a:latin typeface="Times New Roman" panose="02020603050405020304" pitchFamily="18" charset="0"/>
                <a:cs typeface="Times New Roman" panose="02020603050405020304" pitchFamily="18" charset="0"/>
              </a:rPr>
              <a:t>DEMo SẢn Phẩm</a:t>
            </a:r>
          </a:p>
        </p:txBody>
      </p:sp>
    </p:spTree>
    <p:extLst>
      <p:ext uri="{BB962C8B-B14F-4D97-AF65-F5344CB8AC3E}">
        <p14:creationId xmlns:p14="http://schemas.microsoft.com/office/powerpoint/2010/main" val="276110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C93D1C-5ECB-0C4D-8E70-531DBB5D4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047" y="796047"/>
            <a:ext cx="5233481" cy="5233481"/>
          </a:xfrm>
          <a:prstGeom prst="rect">
            <a:avLst/>
          </a:prstGeom>
        </p:spPr>
      </p:pic>
    </p:spTree>
    <p:extLst>
      <p:ext uri="{BB962C8B-B14F-4D97-AF65-F5344CB8AC3E}">
        <p14:creationId xmlns:p14="http://schemas.microsoft.com/office/powerpoint/2010/main" val="275846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3E98BC-5AC4-5D4E-B672-13C6D8283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1532" y="808611"/>
            <a:ext cx="4192621" cy="5240777"/>
          </a:xfrm>
        </p:spPr>
      </p:pic>
    </p:spTree>
    <p:extLst>
      <p:ext uri="{BB962C8B-B14F-4D97-AF65-F5344CB8AC3E}">
        <p14:creationId xmlns:p14="http://schemas.microsoft.com/office/powerpoint/2010/main" val="3470290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34</TotalTime>
  <Words>160</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Rockwell</vt:lpstr>
      <vt:lpstr>Rockwell Condensed</vt:lpstr>
      <vt:lpstr>Rockwell Extra Bold</vt:lpstr>
      <vt:lpstr>Times New Roman</vt:lpstr>
      <vt:lpstr>Wingdings</vt:lpstr>
      <vt:lpstr>Wood Type</vt:lpstr>
      <vt:lpstr>One PiECE Dictionary</vt:lpstr>
      <vt:lpstr>Lí do tạo trang web</vt:lpstr>
      <vt:lpstr>Thiết Kế Trang web</vt:lpstr>
      <vt:lpstr>Làm thế nào để tạo ra trang web</vt:lpstr>
      <vt:lpstr>Điểm mạnh và điểm yếu</vt:lpstr>
      <vt:lpstr>Hướng Phát Triển trong Tương Lai</vt:lpstr>
      <vt:lpstr>DEMo SẢn Phẩm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PiECE Dictionary</dc:title>
  <dc:creator>Mai Dương</dc:creator>
  <cp:lastModifiedBy>Mai Dương</cp:lastModifiedBy>
  <cp:revision>7</cp:revision>
  <dcterms:created xsi:type="dcterms:W3CDTF">2020-06-12T08:37:41Z</dcterms:created>
  <dcterms:modified xsi:type="dcterms:W3CDTF">2020-06-26T12:29:30Z</dcterms:modified>
</cp:coreProperties>
</file>