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8C8F5-D846-4AAD-A582-EEB91F1020CB}" type="datetimeFigureOut">
              <a:rPr lang="de-AT" smtClean="0"/>
              <a:t>10.03.2013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4D2E2-2173-4ED9-9466-7AE6328F20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671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</a:t>
            </a:r>
            <a:r>
              <a:rPr lang="en-US" dirty="0" err="1" smtClean="0"/>
              <a:t>c^k</a:t>
            </a:r>
            <a:r>
              <a:rPr lang="en-US" dirty="0" smtClean="0"/>
              <a:t> + N)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2E2-2173-4ED9-9466-7AE6328F20E5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223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Algorithms for Mining Distance-Based Outliers in Large Datasets</a:t>
            </a:r>
            <a:endParaRPr lang="de-AT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Knorr, Edwin M.</a:t>
            </a:r>
          </a:p>
          <a:p>
            <a:r>
              <a:rPr lang="en-US" dirty="0" smtClean="0"/>
              <a:t>Ng, Raymond T.</a:t>
            </a:r>
          </a:p>
          <a:p>
            <a:r>
              <a:rPr lang="en-US" dirty="0" smtClean="0"/>
              <a:t>1998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131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Anwendungsgebiete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E-Commerce</a:t>
            </a:r>
          </a:p>
          <a:p>
            <a:endParaRPr lang="en-US" dirty="0" smtClean="0"/>
          </a:p>
          <a:p>
            <a:r>
              <a:rPr lang="en-US" dirty="0" err="1" smtClean="0"/>
              <a:t>Kreditkartenbetrug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Leistungsanalyse</a:t>
            </a:r>
            <a:r>
              <a:rPr lang="en-US" dirty="0" smtClean="0"/>
              <a:t> von </a:t>
            </a:r>
            <a:r>
              <a:rPr lang="en-US" dirty="0" err="1" smtClean="0"/>
              <a:t>professionellen</a:t>
            </a:r>
            <a:r>
              <a:rPr lang="en-US" dirty="0" smtClean="0"/>
              <a:t> </a:t>
            </a:r>
            <a:r>
              <a:rPr lang="en-US" dirty="0" err="1" smtClean="0"/>
              <a:t>Athleten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82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Checkliste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Stimmt</a:t>
            </a:r>
            <a:r>
              <a:rPr lang="en-US" dirty="0" smtClean="0"/>
              <a:t> das </a:t>
            </a:r>
            <a:r>
              <a:rPr lang="en-US" dirty="0" err="1" smtClean="0"/>
              <a:t>Resultat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Erkenntnisgewinn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Ideen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Problem </a:t>
            </a:r>
            <a:r>
              <a:rPr lang="en-US" dirty="0" err="1" smtClean="0"/>
              <a:t>wichtig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Ergebnis</a:t>
            </a:r>
            <a:r>
              <a:rPr lang="en-US" dirty="0" smtClean="0"/>
              <a:t> relevant?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46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Kritikpunkte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Pseudo-Code</a:t>
            </a:r>
          </a:p>
          <a:p>
            <a:endParaRPr lang="en-US" dirty="0" smtClean="0"/>
          </a:p>
          <a:p>
            <a:r>
              <a:rPr lang="en-US" dirty="0" err="1" smtClean="0"/>
              <a:t>Datenset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Ansonsten</a:t>
            </a:r>
            <a:r>
              <a:rPr lang="en-US" smtClean="0"/>
              <a:t>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026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„An </a:t>
            </a:r>
            <a:r>
              <a:rPr lang="en-US" dirty="0" smtClean="0"/>
              <a:t>outlier </a:t>
            </a:r>
            <a:r>
              <a:rPr lang="en-US" dirty="0"/>
              <a:t>is an observation that deviates so much </a:t>
            </a:r>
            <a:r>
              <a:rPr lang="en-US" dirty="0" smtClean="0"/>
              <a:t>from other </a:t>
            </a:r>
            <a:r>
              <a:rPr lang="en-US" dirty="0"/>
              <a:t>observations as to arouse suspicions that it </a:t>
            </a:r>
            <a:r>
              <a:rPr lang="en-US" dirty="0" smtClean="0"/>
              <a:t>was generated </a:t>
            </a:r>
            <a:r>
              <a:rPr lang="en-US" dirty="0"/>
              <a:t>by a different </a:t>
            </a:r>
            <a:r>
              <a:rPr lang="en-US" dirty="0" smtClean="0"/>
              <a:t>mechanism”</a:t>
            </a:r>
          </a:p>
          <a:p>
            <a:pPr marL="0" indent="0" algn="r">
              <a:buNone/>
            </a:pP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- Douglas M. Hawkins</a:t>
            </a:r>
            <a:endParaRPr lang="de-AT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3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Finden</a:t>
            </a:r>
            <a:r>
              <a:rPr lang="en-US" dirty="0" smtClean="0"/>
              <a:t> von Outliers</a:t>
            </a:r>
          </a:p>
          <a:p>
            <a:endParaRPr lang="en-US" dirty="0" smtClean="0"/>
          </a:p>
          <a:p>
            <a:r>
              <a:rPr lang="en-US" dirty="0" err="1" smtClean="0"/>
              <a:t>Effizienz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Dimensionen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979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Existierende</a:t>
            </a:r>
            <a:r>
              <a:rPr lang="en-US" dirty="0" smtClean="0"/>
              <a:t> </a:t>
            </a:r>
            <a:r>
              <a:rPr lang="en-US" dirty="0" err="1" smtClean="0"/>
              <a:t>Lösungen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Sehr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viele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Distribution-based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AT" dirty="0" smtClean="0"/>
                  <a:t>)</a:t>
                </a:r>
              </a:p>
              <a:p>
                <a:endParaRPr lang="de-AT" dirty="0" smtClean="0"/>
              </a:p>
              <a:p>
                <a:r>
                  <a:rPr lang="en-US" dirty="0" smtClean="0"/>
                  <a:t>Depth-based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≤2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Clustering-</a:t>
                </a:r>
                <a:r>
                  <a:rPr lang="en-US" dirty="0" err="1" smtClean="0"/>
                  <a:t>Algorithmen</a:t>
                </a: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69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Distance-based outlier detection</a:t>
                </a:r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de-AT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4 </a:t>
                </a:r>
                <a:r>
                  <a:rPr lang="en-US" dirty="0" err="1" smtClean="0"/>
                  <a:t>Algorithmen</a:t>
                </a: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73" y="1600200"/>
            <a:ext cx="4021453" cy="4525963"/>
          </a:xfrm>
        </p:spPr>
      </p:pic>
    </p:spTree>
    <p:extLst>
      <p:ext uri="{BB962C8B-B14F-4D97-AF65-F5344CB8AC3E}">
        <p14:creationId xmlns:p14="http://schemas.microsoft.com/office/powerpoint/2010/main" val="27643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Rechtfertigung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Komplexitätsbetrachtungen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Messungen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Variierung</a:t>
            </a:r>
            <a:r>
              <a:rPr lang="en-US" dirty="0" smtClean="0"/>
              <a:t> von</a:t>
            </a:r>
          </a:p>
          <a:p>
            <a:pPr lvl="1"/>
            <a:r>
              <a:rPr lang="en-US" dirty="0" err="1" smtClean="0"/>
              <a:t>Dimensionen</a:t>
            </a:r>
            <a:endParaRPr lang="en-US" dirty="0"/>
          </a:p>
          <a:p>
            <a:pPr lvl="1"/>
            <a:r>
              <a:rPr lang="en-US" dirty="0" err="1" smtClean="0"/>
              <a:t>Datensetgröße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882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Ergebnispräsentation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5" y="1600200"/>
            <a:ext cx="5519049" cy="4525963"/>
          </a:xfrm>
        </p:spPr>
      </p:pic>
    </p:spTree>
    <p:extLst>
      <p:ext uri="{BB962C8B-B14F-4D97-AF65-F5344CB8AC3E}">
        <p14:creationId xmlns:p14="http://schemas.microsoft.com/office/powerpoint/2010/main" val="9881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Ergebnispräsentation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5" y="2200837"/>
            <a:ext cx="6697010" cy="3324689"/>
          </a:xfrm>
        </p:spPr>
      </p:pic>
    </p:spTree>
    <p:extLst>
      <p:ext uri="{BB962C8B-B14F-4D97-AF65-F5344CB8AC3E}">
        <p14:creationId xmlns:p14="http://schemas.microsoft.com/office/powerpoint/2010/main" val="27434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Bildschirmpräsentation (4:3)</PresentationFormat>
  <Paragraphs>65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Algorithms for Mining Distance-Based Outliers in Large Datasets</vt:lpstr>
      <vt:lpstr>Outliers</vt:lpstr>
      <vt:lpstr>Problem</vt:lpstr>
      <vt:lpstr>Existierende Lösungen</vt:lpstr>
      <vt:lpstr>Lösung</vt:lpstr>
      <vt:lpstr>Beispiel</vt:lpstr>
      <vt:lpstr>Rechtfertigung</vt:lpstr>
      <vt:lpstr>Ergebnispräsentation</vt:lpstr>
      <vt:lpstr>Ergebnispräsentation</vt:lpstr>
      <vt:lpstr>Anwendungsgebiete</vt:lpstr>
      <vt:lpstr>Checkliste</vt:lpstr>
      <vt:lpstr>Kritikpunkte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Mining Distance-Based Outliers in Large Datasets</dc:title>
  <dc:creator>Markus Deutschl</dc:creator>
  <cp:lastModifiedBy>Markus Deutschl</cp:lastModifiedBy>
  <cp:revision>4</cp:revision>
  <dcterms:created xsi:type="dcterms:W3CDTF">2013-03-10T15:34:28Z</dcterms:created>
  <dcterms:modified xsi:type="dcterms:W3CDTF">2013-03-10T16:17:15Z</dcterms:modified>
</cp:coreProperties>
</file>