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5" r:id="rId6"/>
    <p:sldId id="267" r:id="rId7"/>
    <p:sldId id="268" r:id="rId8"/>
    <p:sldId id="270" r:id="rId9"/>
    <p:sldId id="269" r:id="rId10"/>
    <p:sldId id="259" r:id="rId11"/>
    <p:sldId id="260" r:id="rId12"/>
    <p:sldId id="262" r:id="rId13"/>
    <p:sldId id="26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musiclibrary.com/free_sound_effect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wan\Desktop\WireFu\Presentation\WireFu%20DEMO.av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Ko</a:t>
            </a:r>
            <a:endParaRPr lang="en-US" dirty="0" smtClean="0"/>
          </a:p>
          <a:p>
            <a:r>
              <a:rPr lang="en-US" dirty="0" smtClean="0"/>
              <a:t>Ulysses </a:t>
            </a:r>
            <a:r>
              <a:rPr lang="en-US" dirty="0" err="1" smtClean="0"/>
              <a:t>Villagomez</a:t>
            </a:r>
            <a:endParaRPr lang="en-US" dirty="0" smtClean="0"/>
          </a:p>
          <a:p>
            <a:r>
              <a:rPr lang="en-US" dirty="0" smtClean="0"/>
              <a:t>Hwan Jung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Wire-FU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the biggest challenge that your team faced</a:t>
            </a:r>
            <a:r>
              <a:rPr lang="en-US" dirty="0" smtClean="0"/>
              <a:t>?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How did you overcome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(for this, </a:t>
            </a:r>
            <a:r>
              <a:rPr lang="en-US" dirty="0" err="1" smtClean="0"/>
              <a:t>im</a:t>
            </a:r>
            <a:r>
              <a:rPr lang="en-US" dirty="0" smtClean="0"/>
              <a:t> just putting some things, so add your opinions)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did you learn during development?</a:t>
            </a:r>
          </a:p>
          <a:p>
            <a:pPr lvl="1"/>
            <a:r>
              <a:rPr lang="en-US" dirty="0" smtClean="0"/>
              <a:t>It’s hard to read someone else’s code and write code with their styles</a:t>
            </a:r>
          </a:p>
          <a:p>
            <a:pPr lvl="1"/>
            <a:r>
              <a:rPr lang="en-US" dirty="0" smtClean="0"/>
              <a:t>It actually takes a long time to develop a simple game</a:t>
            </a:r>
          </a:p>
          <a:p>
            <a:r>
              <a:rPr lang="en-US" dirty="0" smtClean="0"/>
              <a:t>What would you do differently in the future?</a:t>
            </a:r>
          </a:p>
          <a:p>
            <a:pPr lvl="1"/>
            <a:r>
              <a:rPr lang="en-US" dirty="0" smtClean="0"/>
              <a:t>We should have more time to work on this</a:t>
            </a:r>
          </a:p>
          <a:p>
            <a:pPr lvl="1"/>
            <a:r>
              <a:rPr lang="en-US" dirty="0" smtClean="0"/>
              <a:t>Communicate more with teammates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the next thing you’d add to your game? Why?</a:t>
            </a:r>
          </a:p>
          <a:p>
            <a:pPr lvl="1"/>
            <a:r>
              <a:rPr lang="en-US" dirty="0" smtClean="0"/>
              <a:t>More levels</a:t>
            </a:r>
          </a:p>
          <a:p>
            <a:pPr lvl="1"/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the blockade -  http://www.newgrounds.com/audio/listen/476039</a:t>
            </a:r>
          </a:p>
          <a:p>
            <a:r>
              <a:rPr lang="en-US" dirty="0" err="1" smtClean="0"/>
              <a:t>zenit</a:t>
            </a:r>
            <a:r>
              <a:rPr lang="en-US" dirty="0" smtClean="0"/>
              <a:t> - http://www.newgrounds.com/audio/listen/474251</a:t>
            </a:r>
          </a:p>
          <a:p>
            <a:r>
              <a:rPr lang="en-US" dirty="0" smtClean="0"/>
              <a:t>spin - http://www.newgrounds.com/audio/listen/481538</a:t>
            </a:r>
          </a:p>
          <a:p>
            <a:r>
              <a:rPr lang="en-US" dirty="0" smtClean="0"/>
              <a:t>beep 1~10 - http://www.mediacollege.com/downloads/sound-effects/beep/</a:t>
            </a:r>
          </a:p>
          <a:p>
            <a:r>
              <a:rPr lang="en-US" dirty="0" smtClean="0"/>
              <a:t>unfinished journey - http://www.newgrounds.com/audio/listen/481475</a:t>
            </a:r>
          </a:p>
          <a:p>
            <a:r>
              <a:rPr lang="en-US" dirty="0" smtClean="0"/>
              <a:t>jazz </a:t>
            </a:r>
            <a:r>
              <a:rPr lang="en-US" dirty="0" err="1" smtClean="0"/>
              <a:t>goin</a:t>
            </a:r>
            <a:r>
              <a:rPr lang="en-US" dirty="0" smtClean="0"/>
              <a:t> up - http://www.newgrounds.com/audio/listen/408604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like to hit thing - http://www.newgrounds.com/audio/listen/124697</a:t>
            </a:r>
          </a:p>
          <a:p>
            <a:r>
              <a:rPr lang="en-US" dirty="0" smtClean="0"/>
              <a:t>jungle run - http://www.soundjay.com/free-music-7.html</a:t>
            </a:r>
          </a:p>
          <a:p>
            <a:r>
              <a:rPr lang="en-US" dirty="0" smtClean="0"/>
              <a:t>anime splash - </a:t>
            </a:r>
            <a:r>
              <a:rPr lang="en-US" dirty="0" smtClean="0">
                <a:hlinkClick r:id="rId2"/>
              </a:rPr>
              <a:t>http://www.allmusiclibrary.com/free_sound_effects.php</a:t>
            </a:r>
            <a:endParaRPr lang="en-US" dirty="0" smtClean="0"/>
          </a:p>
          <a:p>
            <a:r>
              <a:rPr lang="de-DE" dirty="0" smtClean="0"/>
              <a:t>bg1 - http://www.firasarab.com/entertainment/wallpapers/index.html</a:t>
            </a:r>
          </a:p>
          <a:p>
            <a:r>
              <a:rPr lang="de-DE" dirty="0" smtClean="0"/>
              <a:t>bg2 - http://new-cool-background.blogspot.com/2008/10/cool-background.html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are the best things about your game?</a:t>
            </a:r>
          </a:p>
          <a:p>
            <a:pPr lvl="1"/>
            <a:r>
              <a:rPr lang="en-US" dirty="0" smtClean="0"/>
              <a:t>Physics engine</a:t>
            </a:r>
          </a:p>
          <a:p>
            <a:pPr lvl="1"/>
            <a:r>
              <a:rPr lang="en-US" dirty="0" smtClean="0"/>
              <a:t>Cool graphics and sound</a:t>
            </a:r>
          </a:p>
          <a:p>
            <a:pPr lvl="1"/>
            <a:r>
              <a:rPr lang="en-US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xmlns="" val="2567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165217" cy="56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0643"/>
            <a:ext cx="9144000" cy="562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71"/>
            <a:ext cx="9144000" cy="56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49"/>
            <a:ext cx="9144000" cy="563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8175"/>
            <a:ext cx="915864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WireFu DEMO.avi">
            <a:hlinkClick r:id="" action="ppaction://media"/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905000" y="-152400"/>
            <a:ext cx="13106400" cy="868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1026</TotalTime>
  <Words>204</Words>
  <Application>Microsoft Office PowerPoint</Application>
  <PresentationFormat>On-screen Show (4:3)</PresentationFormat>
  <Paragraphs>39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Wire-FU</vt:lpstr>
      <vt:lpstr>Features</vt:lpstr>
      <vt:lpstr>Slide 3</vt:lpstr>
      <vt:lpstr>Slide 4</vt:lpstr>
      <vt:lpstr>Slide 5</vt:lpstr>
      <vt:lpstr>Slide 6</vt:lpstr>
      <vt:lpstr>Slide 7</vt:lpstr>
      <vt:lpstr>DEMO</vt:lpstr>
      <vt:lpstr>Slide 9</vt:lpstr>
      <vt:lpstr>Live Demo</vt:lpstr>
      <vt:lpstr>Biggest Challenge</vt:lpstr>
      <vt:lpstr>Lessons Learned (for this, im just putting some things, so add your opinions)</vt:lpstr>
      <vt:lpstr>Next?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Hwan</cp:lastModifiedBy>
  <cp:revision>15</cp:revision>
  <dcterms:created xsi:type="dcterms:W3CDTF">2006-08-16T00:00:00Z</dcterms:created>
  <dcterms:modified xsi:type="dcterms:W3CDTF">2012-04-24T22:28:32Z</dcterms:modified>
</cp:coreProperties>
</file>