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132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31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26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64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481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64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46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61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09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527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198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5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78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85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18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441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663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EDC2-EAAB-4C9A-8D03-404215963B91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C502-73D0-4FDC-8133-DEED3F54F4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563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atus.com/blog/jwt-authentication-when-and-how-to-use-it/" TargetMode="External"/><Relationship Id="rId3" Type="http://schemas.openxmlformats.org/officeDocument/2006/relationships/hyperlink" Target="https://www.neowin.net/news/visual-studio-code-180-arrives-with-terminal-image-support/" TargetMode="External"/><Relationship Id="rId7" Type="http://schemas.openxmlformats.org/officeDocument/2006/relationships/hyperlink" Target="https://betterprogramming.pub/jwt-tokens-the-what-how-and-why-6ae3bad26661" TargetMode="External"/><Relationship Id="rId2" Type="http://schemas.openxmlformats.org/officeDocument/2006/relationships/hyperlink" Target="https://undsgn.com/xampp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tackademic.com/tailwind-css-the-magical-touch-and-secrets-of-design-aa40957b326b" TargetMode="External"/><Relationship Id="rId11" Type="http://schemas.openxmlformats.org/officeDocument/2006/relationships/hyperlink" Target="https://graybox.co/knowledge/blog/multi-language-websites" TargetMode="External"/><Relationship Id="rId5" Type="http://schemas.openxmlformats.org/officeDocument/2006/relationships/hyperlink" Target="https://medium.com/featurepreneur/perks-of-learning-react-js-cac5d16abeb7" TargetMode="External"/><Relationship Id="rId10" Type="http://schemas.openxmlformats.org/officeDocument/2006/relationships/hyperlink" Target="https://www.indiamart.com/proddetail/veterinary-medicines-12990810791.html" TargetMode="External"/><Relationship Id="rId4" Type="http://schemas.openxmlformats.org/officeDocument/2006/relationships/hyperlink" Target="https://medium.com/geekculture/what-is-express-in-node-js-f51d178056b9" TargetMode="External"/><Relationship Id="rId9" Type="http://schemas.openxmlformats.org/officeDocument/2006/relationships/hyperlink" Target="https://docs.cypress.io/guides/end-to-end-testing/writing-your-first-end-to-end-tes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Állatorvosi rendelő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Adatkezelő program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807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 fejlesztési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Gyógyszerelérhetőség</a:t>
            </a:r>
          </a:p>
          <a:p>
            <a:r>
              <a:rPr lang="hu-HU" sz="2800" dirty="0" smtClean="0"/>
              <a:t>Integráció más szoftverekkel</a:t>
            </a:r>
          </a:p>
          <a:p>
            <a:r>
              <a:rPr lang="hu-HU" sz="2800" dirty="0" smtClean="0"/>
              <a:t>Emlékeztetők</a:t>
            </a:r>
          </a:p>
          <a:p>
            <a:r>
              <a:rPr lang="hu-HU" sz="2800" dirty="0" smtClean="0"/>
              <a:t>Többnyelvűség</a:t>
            </a:r>
          </a:p>
          <a:p>
            <a:r>
              <a:rPr lang="hu-HU" sz="2800" dirty="0" smtClean="0"/>
              <a:t>Szűrők</a:t>
            </a:r>
          </a:p>
          <a:p>
            <a:r>
              <a:rPr lang="hu-HU" sz="2800" dirty="0" smtClean="0"/>
              <a:t>Online üzenetküldés</a:t>
            </a:r>
          </a:p>
          <a:p>
            <a:r>
              <a:rPr lang="hu-HU" sz="2800" dirty="0" smtClean="0"/>
              <a:t>Testreszabhatóság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56" y="2243958"/>
            <a:ext cx="3112052" cy="1985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38" y="4136531"/>
            <a:ext cx="3560693" cy="2670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063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0321" y="2336872"/>
            <a:ext cx="9875036" cy="38154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>
                <a:hlinkClick r:id="rId2"/>
              </a:rPr>
              <a:t>https://undsgn.com/xampp-tutorial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3"/>
              </a:rPr>
              <a:t>https://www.neowin.net/news/visual-studio-code-180-arrives-with-terminal-image-support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medium.com/geekculture/what-is-express-in-node-js-f51d178056b9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medium.com/featurepreneur/perks-of-learning-react-js-cac5d16abeb7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blog.stackademic.com/tailwind-css-the-magical-touch-and-secrets-of-design-aa40957b326b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betterprogramming.pub/jwt-tokens-the-what-how-and-why-6ae3bad26661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8"/>
              </a:rPr>
              <a:t>https://www.atatus.com/blog/jwt-authentication-when-and-how-to-use-it</a:t>
            </a:r>
            <a:r>
              <a:rPr lang="hu-HU" dirty="0" smtClean="0">
                <a:hlinkClick r:id="rId8"/>
              </a:rPr>
              <a:t>/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9"/>
              </a:rPr>
              <a:t>https://</a:t>
            </a:r>
            <a:r>
              <a:rPr lang="hu-HU" dirty="0" smtClean="0">
                <a:hlinkClick r:id="rId9"/>
              </a:rPr>
              <a:t>docs.cypress.io/guides/end-to-end-testing/writing-your-first-end-to-end-test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10"/>
              </a:rPr>
              <a:t>https://</a:t>
            </a:r>
            <a:r>
              <a:rPr lang="hu-HU" dirty="0" smtClean="0">
                <a:hlinkClick r:id="rId10"/>
              </a:rPr>
              <a:t>www.indiamart.com/proddetail/veterinary-medicines-12990810791.html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11"/>
              </a:rPr>
              <a:t>https://</a:t>
            </a:r>
            <a:r>
              <a:rPr lang="hu-HU" dirty="0" smtClean="0">
                <a:hlinkClick r:id="rId11"/>
              </a:rPr>
              <a:t>graybox.co/knowledge/blog/multi-language-websites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826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u-HU" sz="6600" dirty="0" smtClean="0"/>
          </a:p>
          <a:p>
            <a:pPr marL="0" indent="0" algn="ctr">
              <a:buNone/>
            </a:pPr>
            <a:r>
              <a:rPr lang="hu-HU" sz="6600" dirty="0" smtClean="0"/>
              <a:t>Köszönjük a figyelmet!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377415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Témaválasztás oka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Tapasztalat</a:t>
            </a:r>
          </a:p>
          <a:p>
            <a:pPr marL="0" indent="0">
              <a:buNone/>
            </a:pPr>
            <a:endParaRPr lang="hu-HU" sz="2800" dirty="0" smtClean="0"/>
          </a:p>
          <a:p>
            <a:r>
              <a:rPr lang="hu-HU" sz="2800" dirty="0" smtClean="0"/>
              <a:t>Cél</a:t>
            </a:r>
          </a:p>
          <a:p>
            <a:pPr marL="0" indent="0">
              <a:buNone/>
            </a:pPr>
            <a:endParaRPr lang="hu-HU" sz="2800" dirty="0" smtClean="0"/>
          </a:p>
          <a:p>
            <a:r>
              <a:rPr lang="hu-HU" sz="2800" dirty="0" smtClean="0"/>
              <a:t>Érték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1" t="33768" b="18550"/>
          <a:stretch/>
        </p:blipFill>
        <p:spPr>
          <a:xfrm>
            <a:off x="3965711" y="2205133"/>
            <a:ext cx="3200401" cy="3862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8" b="41304"/>
          <a:stretch/>
        </p:blipFill>
        <p:spPr>
          <a:xfrm rot="16200000">
            <a:off x="6708922" y="2662324"/>
            <a:ext cx="3862791" cy="2948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170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adatmodell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11" y="2177772"/>
            <a:ext cx="5790950" cy="4381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284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err="1" smtClean="0"/>
              <a:t>Xampp</a:t>
            </a:r>
            <a:endParaRPr lang="hu-HU" sz="2800" dirty="0" smtClean="0"/>
          </a:p>
          <a:p>
            <a:pPr marL="0" indent="0">
              <a:buNone/>
            </a:pPr>
            <a:endParaRPr lang="hu-HU" sz="2800" dirty="0" smtClean="0"/>
          </a:p>
          <a:p>
            <a:pPr marL="0" indent="0">
              <a:buNone/>
            </a:pPr>
            <a:endParaRPr lang="hu-HU" sz="2800" dirty="0" smtClean="0"/>
          </a:p>
          <a:p>
            <a:pPr marL="0" indent="0">
              <a:buNone/>
            </a:pPr>
            <a:endParaRPr lang="hu-HU" sz="2800" dirty="0" smtClean="0"/>
          </a:p>
          <a:p>
            <a:r>
              <a:rPr lang="hu-HU" sz="2800" dirty="0" err="1" smtClean="0"/>
              <a:t>MySql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34" y="2194270"/>
            <a:ext cx="3796749" cy="2111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s://lh7-us.googleusercontent.com/lLK2vcRDEO86DKA9BEeH1ENX2ql7C1Uhw4rkdS2KcNQKnyvdNUEo9EsnasCQzp_vgO3KPLx_1ymU4hwba7QWhkJr54wZ2i8BOBtWn3K3VBnSw4tt6F_75cKKZBw8nRwyTLFJyRrbgQCDGj0imfOvUA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16" y="4306212"/>
            <a:ext cx="6398307" cy="20239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4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Programozási felület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Visual </a:t>
            </a:r>
            <a:r>
              <a:rPr lang="hu-HU" sz="2800" dirty="0" err="1" smtClean="0"/>
              <a:t>Studio</a:t>
            </a:r>
            <a:r>
              <a:rPr lang="hu-HU" sz="2800" dirty="0" smtClean="0"/>
              <a:t> </a:t>
            </a:r>
            <a:r>
              <a:rPr lang="hu-HU" sz="2800" dirty="0" err="1" smtClean="0"/>
              <a:t>Code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08" y="3160598"/>
            <a:ext cx="5821277" cy="3278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265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Backend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err="1" smtClean="0"/>
              <a:t>Javascript</a:t>
            </a:r>
            <a:endParaRPr lang="hu-HU" sz="2800" dirty="0" smtClean="0"/>
          </a:p>
          <a:p>
            <a:pPr marL="0" indent="0">
              <a:buNone/>
            </a:pPr>
            <a:endParaRPr lang="hu-HU" sz="2800" dirty="0"/>
          </a:p>
          <a:p>
            <a:r>
              <a:rPr lang="hu-HU" sz="2800" dirty="0" smtClean="0"/>
              <a:t>Express</a:t>
            </a:r>
          </a:p>
          <a:p>
            <a:pPr marL="0" indent="0">
              <a:buNone/>
            </a:pPr>
            <a:endParaRPr lang="hu-HU" sz="2800" dirty="0" smtClean="0"/>
          </a:p>
          <a:p>
            <a:r>
              <a:rPr lang="hu-HU" sz="2800" dirty="0" smtClean="0"/>
              <a:t>Node.js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49" y="2550212"/>
            <a:ext cx="2651611" cy="3644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65" y="2951921"/>
            <a:ext cx="3955917" cy="2842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756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Frontend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err="1" smtClean="0"/>
              <a:t>Javascript</a:t>
            </a:r>
            <a:endParaRPr lang="hu-HU" sz="2800" dirty="0" smtClean="0"/>
          </a:p>
          <a:p>
            <a:pPr marL="0" indent="0">
              <a:buNone/>
            </a:pPr>
            <a:endParaRPr lang="hu-HU" sz="2800" dirty="0" smtClean="0"/>
          </a:p>
          <a:p>
            <a:r>
              <a:rPr lang="hu-HU" sz="2800" dirty="0" err="1" smtClean="0"/>
              <a:t>React</a:t>
            </a:r>
            <a:endParaRPr lang="hu-HU" sz="2800" dirty="0" smtClean="0"/>
          </a:p>
          <a:p>
            <a:pPr marL="0" indent="0">
              <a:buNone/>
            </a:pPr>
            <a:endParaRPr lang="hu-HU" sz="2800" dirty="0" smtClean="0"/>
          </a:p>
          <a:p>
            <a:r>
              <a:rPr lang="hu-HU" sz="2800" dirty="0" err="1" smtClean="0"/>
              <a:t>Tailwind</a:t>
            </a:r>
            <a:endParaRPr lang="hu-HU" sz="2800" dirty="0" smtClean="0"/>
          </a:p>
          <a:p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07" y="2230328"/>
            <a:ext cx="1738449" cy="4257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18" y="2223582"/>
            <a:ext cx="3756141" cy="21141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28" y="4224462"/>
            <a:ext cx="3690723" cy="2214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463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Felhasználó beléptetés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JWT token hitelesítés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69" y="3895032"/>
            <a:ext cx="3990149" cy="2128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0661"/>
            <a:ext cx="6182140" cy="2253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275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Cypress</a:t>
            </a:r>
          </a:p>
          <a:p>
            <a:pPr marL="0" indent="0">
              <a:buNone/>
            </a:pPr>
            <a:endParaRPr lang="hu-HU" sz="2800" dirty="0" smtClean="0"/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endParaRPr lang="hu-HU" sz="2800" dirty="0" smtClean="0"/>
          </a:p>
          <a:p>
            <a:r>
              <a:rPr lang="hu-HU" sz="2800" dirty="0" smtClean="0"/>
              <a:t>End-</a:t>
            </a:r>
            <a:r>
              <a:rPr lang="hu-HU" sz="2800" dirty="0" err="1" smtClean="0"/>
              <a:t>to</a:t>
            </a:r>
            <a:r>
              <a:rPr lang="hu-HU" sz="2800" dirty="0" smtClean="0"/>
              <a:t>-end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8" y="2069983"/>
            <a:ext cx="3259184" cy="17065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7" b="7869"/>
          <a:stretch/>
        </p:blipFill>
        <p:spPr>
          <a:xfrm>
            <a:off x="4901187" y="3667539"/>
            <a:ext cx="5005369" cy="2862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107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Vörös–lil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86</TotalTime>
  <Words>86</Words>
  <Application>Microsoft Office PowerPoint</Application>
  <PresentationFormat>Szélesvásznú</PresentationFormat>
  <Paragraphs>61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Állatorvosi rendelő</vt:lpstr>
      <vt:lpstr>Témaválasztás oka</vt:lpstr>
      <vt:lpstr>Adatbázis adatmodell</vt:lpstr>
      <vt:lpstr>Adatbázis</vt:lpstr>
      <vt:lpstr>Programozási felület</vt:lpstr>
      <vt:lpstr>Backend</vt:lpstr>
      <vt:lpstr>Frontend</vt:lpstr>
      <vt:lpstr>Felhasználó beléptetés</vt:lpstr>
      <vt:lpstr>Tesztelés</vt:lpstr>
      <vt:lpstr>Tovább fejlesztési lehetőségek</vt:lpstr>
      <vt:lpstr>Források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Állatorvosi rendelő</dc:title>
  <dc:creator>Trefort Diák</dc:creator>
  <cp:lastModifiedBy>Trefort Diák</cp:lastModifiedBy>
  <cp:revision>6</cp:revision>
  <dcterms:created xsi:type="dcterms:W3CDTF">2024-04-29T09:27:47Z</dcterms:created>
  <dcterms:modified xsi:type="dcterms:W3CDTF">2024-04-29T10:54:04Z</dcterms:modified>
</cp:coreProperties>
</file>