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F1491-2A87-7866-85A4-9B567F49E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FEE524-8E51-BED2-E510-FFBAE7737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1696E-2ED3-97EF-2DB7-BAB710AC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68F8-5FCD-4BCD-B745-168343FBA6AA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65944-9ED1-4F81-6D2A-405B440B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32F3C-6FD2-A41B-BD77-BF458B84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D549-B15D-453C-9DBD-D97947C17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20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BE7D4-B483-1DF5-06D8-B90C52CF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10178F-08DF-8443-7634-D8ABA7EF8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3C74E-7008-0FB7-E544-3EE2816C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68F8-5FCD-4BCD-B745-168343FBA6AA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C7B6B-30DB-DF56-7FAB-85633B3F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AF8C6-1A2E-091B-750C-53FBBC97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D549-B15D-453C-9DBD-D97947C17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64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A52F5F-1550-6E3A-EA12-D75DD6F30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4713C6-287C-F240-33F3-6F630BB1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D50DA-5EF8-BD1D-A34E-D3E2C97C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68F8-5FCD-4BCD-B745-168343FBA6AA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F9A3C-533E-1384-5FC3-44548763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C2710-156A-A6EB-4E0B-B8FA1989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D549-B15D-453C-9DBD-D97947C17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14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18637-C96D-72E0-6C9F-D21AB60D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59CD3-4061-AED9-17DB-6BBBFC8CD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559A21-FC8F-6C95-E2E3-86453183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68F8-5FCD-4BCD-B745-168343FBA6AA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79581-EB4E-EB41-1D07-C1D21C65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677A3-9C23-598B-479C-08919BC8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D549-B15D-453C-9DBD-D97947C17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4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B82F9-DF2B-F0D3-124B-6CFEE802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C0FEFA-CB24-4839-F0D5-46EDCCC62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8715F-28FA-34C5-52D7-20431F8D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68F8-5FCD-4BCD-B745-168343FBA6AA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001E0-F388-07FE-2D8A-C9726E01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ED140-0F20-3958-F209-42F64AF8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D549-B15D-453C-9DBD-D97947C17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33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D2EBB-6837-4A4E-FEB2-B3C0B1BB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91E10-3784-4561-A2C8-0AFE340EE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E790D-8626-01E4-0B04-F6E4C7894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49362F-7770-94C5-108C-DF5ECF0B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68F8-5FCD-4BCD-B745-168343FBA6AA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3841A4-F9C7-B120-D1F3-C9C5249E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CE0C3A-B12B-49F2-3BF1-B09B1D50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D549-B15D-453C-9DBD-D97947C17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13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39791-A1EC-23B3-B955-C27F5A60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D1073-1D0D-7276-D288-726F6B5DD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751183-96CD-7644-3B43-E8973D64D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A25AD2-2F72-09D8-6C99-A6B7AD76D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919A0A-10C3-4CF5-61DE-CE5C3AAFF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F13E08-2F7E-066E-4AE1-AD486629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68F8-5FCD-4BCD-B745-168343FBA6AA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887C1E-EB2B-4FFA-CA59-01439FD9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CD2118-B41F-B38A-6B74-635D8E9B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D549-B15D-453C-9DBD-D97947C17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9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DC63C-6857-B22A-9A71-08C8066F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EBA734-8D68-ECAD-E9FA-18351C64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68F8-5FCD-4BCD-B745-168343FBA6AA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DFA2CB-F0B2-4D8A-8196-98D50A17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4ACF80-BFE4-FA16-DE02-46D7851E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D549-B15D-453C-9DBD-D97947C17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3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538120-5821-FEF7-0335-1D435080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68F8-5FCD-4BCD-B745-168343FBA6AA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0F0EE2-F0A1-4340-417F-8A5E48F8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3339A9-C9E4-BAA2-D19D-D866B36D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D549-B15D-453C-9DBD-D97947C17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55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1E60A-BF69-99AA-8D90-43856E99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4BCA9-DD0C-3183-46E0-C4BA3A54F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7FF208-C31B-3ADA-659F-8F0F09479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A3B42-A014-FE78-D136-8A825AF4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68F8-5FCD-4BCD-B745-168343FBA6AA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71A370-1E78-C3A9-9D4E-946888FA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09187A-5850-B625-2D35-6E254E71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D549-B15D-453C-9DBD-D97947C17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40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46C5C-9591-A728-AFB3-491EB2A2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E09B3B-5D28-6BB7-9C14-BF4184A47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683FE8-9D34-E539-4CC3-6B4873523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5AA936-5588-B35C-C821-738D4D87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68F8-5FCD-4BCD-B745-168343FBA6AA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B9226F-FA65-62BB-FA09-27B9FE5A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50E28A-216B-E6DE-F5E4-E63EB359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D549-B15D-453C-9DBD-D97947C17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3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D8EE4F-3E06-1D0A-C26C-F9B0197B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1BD210-C4E1-BE2F-B362-4585B8ECE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10618-4141-AA7E-511E-01B3385E2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8868F8-5FCD-4BCD-B745-168343FBA6AA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FAEA8-7F91-7C4C-9DD9-90D5A9232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D7BDC-FB8B-89D5-656B-CEBE67965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12D549-B15D-453C-9DBD-D97947C17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18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2AF92-C364-0E63-49E5-4B0E88A155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Hello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575FA5-BF72-F8A8-C7D4-822ED93F8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84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Hello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Wu, FeiYang</dc:creator>
  <cp:lastModifiedBy>Wu, FeiYang</cp:lastModifiedBy>
  <cp:revision>1</cp:revision>
  <dcterms:created xsi:type="dcterms:W3CDTF">2024-05-14T22:09:30Z</dcterms:created>
  <dcterms:modified xsi:type="dcterms:W3CDTF">2024-05-14T22:09:38Z</dcterms:modified>
</cp:coreProperties>
</file>