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Sorts Mill Goudy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THdGtrhyJQRcxYIg48WBUlNkU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rtsMillGoudy-italic.fntdata"/><Relationship Id="rId12" Type="http://schemas.openxmlformats.org/officeDocument/2006/relationships/font" Target="fonts/SortsMillGoud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4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4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8" name="Google Shape;128;p24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9" name="Google Shape;129;p24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6" name="Google Shape;13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40" name="Google Shape;140;p25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1" name="Google Shape;141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2" name="Google Shape;142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43" name="Google Shape;143;p25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4" name="Google Shape;144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5" name="Google Shape;145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46" name="Google Shape;146;p25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196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 rot="5400000">
            <a:off x="7116797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6" name="Google Shape;156;p1"/>
          <p:cNvSpPr txBox="1"/>
          <p:nvPr>
            <p:ph type="ctrTitle"/>
          </p:nvPr>
        </p:nvSpPr>
        <p:spPr>
          <a:xfrm>
            <a:off x="7040150" y="1321650"/>
            <a:ext cx="4184700" cy="2420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-US"/>
              <a:t>Hospital Management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7389963" y="4347068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7"/>
              <a:buNone/>
            </a:pPr>
            <a:r>
              <a:rPr lang="en-US" sz="1810"/>
              <a:t>Yash Gaude (2316)</a:t>
            </a:r>
            <a:endParaRPr sz="1810"/>
          </a:p>
          <a:p>
            <a:pPr indent="0" lvl="0" marL="0" rtl="0" algn="l">
              <a:lnSpc>
                <a:spcPct val="90000"/>
              </a:lnSpc>
              <a:spcBef>
                <a:spcPts val="922"/>
              </a:spcBef>
              <a:spcAft>
                <a:spcPts val="0"/>
              </a:spcAft>
              <a:buSzPts val="1127"/>
              <a:buNone/>
            </a:pPr>
            <a:r>
              <a:rPr lang="en-US" sz="1810"/>
              <a:t>Samuel Lucas (2324)</a:t>
            </a:r>
            <a:endParaRPr sz="1810"/>
          </a:p>
          <a:p>
            <a:pPr indent="0" lvl="0" marL="0" rtl="0" algn="l">
              <a:lnSpc>
                <a:spcPct val="90000"/>
              </a:lnSpc>
              <a:spcBef>
                <a:spcPts val="922"/>
              </a:spcBef>
              <a:spcAft>
                <a:spcPts val="0"/>
              </a:spcAft>
              <a:buSzPts val="1127"/>
              <a:buNone/>
            </a:pPr>
            <a:r>
              <a:rPr lang="en-US" sz="1810"/>
              <a:t>Brian lobo (2347)</a:t>
            </a:r>
            <a:endParaRPr sz="1810"/>
          </a:p>
        </p:txBody>
      </p:sp>
      <p:sp>
        <p:nvSpPr>
          <p:cNvPr id="158" name="Google Shape;158;p1"/>
          <p:cNvSpPr txBox="1"/>
          <p:nvPr/>
        </p:nvSpPr>
        <p:spPr>
          <a:xfrm>
            <a:off x="60025" y="5978625"/>
            <a:ext cx="10187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Github Link - </a:t>
            </a:r>
            <a:r>
              <a:rPr lang="en-US" sz="2300">
                <a:solidFill>
                  <a:srgbClr val="0000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https://github.com/yash2316/Hospital-Management-System</a:t>
            </a:r>
            <a:endParaRPr sz="2300">
              <a:solidFill>
                <a:srgbClr val="0000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>
            <p:ph type="title"/>
          </p:nvPr>
        </p:nvSpPr>
        <p:spPr>
          <a:xfrm>
            <a:off x="6900493" y="180424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Contents</a:t>
            </a:r>
            <a:endParaRPr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Introduction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Project Scope</a:t>
            </a:r>
            <a:endParaRPr sz="2400"/>
          </a:p>
          <a:p>
            <a:pPr indent="-35172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400"/>
              <a:buChar char="◈"/>
            </a:pPr>
            <a:r>
              <a:rPr lang="en-US" sz="2400"/>
              <a:t>Database Schemas</a:t>
            </a:r>
            <a:endParaRPr sz="2400"/>
          </a:p>
          <a:p>
            <a:pPr indent="-30600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en-US" sz="2400"/>
              <a:t>Technologies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8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b="0" i="0" lang="en-US">
                <a:solidFill>
                  <a:srgbClr val="DBD8D3"/>
                </a:solidFill>
                <a:highlight>
                  <a:srgbClr val="1A1C1D"/>
                </a:highlight>
                <a:latin typeface="Arial"/>
                <a:ea typeface="Arial"/>
                <a:cs typeface="Arial"/>
                <a:sym typeface="Arial"/>
              </a:rPr>
              <a:t>Hospital management plays a crucial role in 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ensuring the smooth functioning of healthcare facilities, optimizing patient care, and improving overall operational efficiency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8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not only improves the overall efficiency but also enhances the patient experience by ensuring accurate and proper treatment.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913795" y="438151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b="0" i="0"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 hospital management web application efficiently handles patient interactions, including registration, appointment scheduling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It provides robust reporting and analytics for insights into patient demographics and financial performance, all while ensuring data security. 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doctor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 agrees with the 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appointment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 the doctor can prescribe medicines if not then he/she can also 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cancel</a:t>
            </a:r>
            <a:r>
              <a:rPr lang="en-US">
                <a:solidFill>
                  <a:srgbClr val="DCD9D4"/>
                </a:solidFill>
                <a:highlight>
                  <a:srgbClr val="191B1C"/>
                </a:highlight>
                <a:latin typeface="Arial"/>
                <a:ea typeface="Arial"/>
                <a:cs typeface="Arial"/>
                <a:sym typeface="Arial"/>
              </a:rPr>
              <a:t> the appointment.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913795" y="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Database Schemas</a:t>
            </a:r>
            <a:endParaRPr/>
          </a:p>
        </p:txBody>
      </p:sp>
      <p:pic>
        <p:nvPicPr>
          <p:cNvPr id="186" name="Google Shape;18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425" y="4471650"/>
            <a:ext cx="3344662" cy="134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52" y="1190575"/>
            <a:ext cx="4746851" cy="22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000" y="1102425"/>
            <a:ext cx="5322125" cy="2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413" y="4066063"/>
            <a:ext cx="3921773" cy="267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025" y="3620875"/>
            <a:ext cx="4187875" cy="2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type="title"/>
          </p:nvPr>
        </p:nvSpPr>
        <p:spPr>
          <a:xfrm>
            <a:off x="919119" y="295275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Technologies Used</a:t>
            </a:r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540" y="1866900"/>
            <a:ext cx="2904149" cy="199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651" y="3857825"/>
            <a:ext cx="3018094" cy="15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500" y="1419225"/>
            <a:ext cx="4605850" cy="255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2024-04-10T09:17:56Z</dcterms:created>
  <dc:creator>Brian Lobo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