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9"/>
  </p:notesMasterIdLst>
  <p:sldIdLst>
    <p:sldId id="256" r:id="rId2"/>
    <p:sldId id="257" r:id="rId3"/>
    <p:sldId id="292" r:id="rId4"/>
    <p:sldId id="293" r:id="rId5"/>
    <p:sldId id="294" r:id="rId6"/>
    <p:sldId id="29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95E01-333A-4AE3-8946-957ADCA80745}" v="34" dt="2024-11-01T06:35:1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7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sh Edakkuda" userId="30769963cc8495b0" providerId="LiveId" clId="{A8495E01-333A-4AE3-8946-957ADCA80745}"/>
    <pc:docChg chg="undo custSel addSld delSld modSld sldOrd">
      <pc:chgData name="Subhash Edakkuda" userId="30769963cc8495b0" providerId="LiveId" clId="{A8495E01-333A-4AE3-8946-957ADCA80745}" dt="2024-11-01T06:35:15.737" v="98"/>
      <pc:docMkLst>
        <pc:docMk/>
      </pc:docMkLst>
      <pc:sldChg chg="modSp">
        <pc:chgData name="Subhash Edakkuda" userId="30769963cc8495b0" providerId="LiveId" clId="{A8495E01-333A-4AE3-8946-957ADCA80745}" dt="2024-10-31T13:10:21.602" v="14" actId="20577"/>
        <pc:sldMkLst>
          <pc:docMk/>
          <pc:sldMk cId="919951656" sldId="257"/>
        </pc:sldMkLst>
        <pc:spChg chg="mod">
          <ac:chgData name="Subhash Edakkuda" userId="30769963cc8495b0" providerId="LiveId" clId="{A8495E01-333A-4AE3-8946-957ADCA80745}" dt="2024-10-31T13:10:21.602" v="14" actId="20577"/>
          <ac:spMkLst>
            <pc:docMk/>
            <pc:sldMk cId="919951656" sldId="257"/>
            <ac:spMk id="4" creationId="{B3A09311-DF5A-E262-B979-68EE4908838A}"/>
          </ac:spMkLst>
        </pc:spChg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59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0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1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2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3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4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5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66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89"/>
        </pc:sldMkLst>
      </pc:sldChg>
      <pc:sldChg chg="del">
        <pc:chgData name="Subhash Edakkuda" userId="30769963cc8495b0" providerId="LiveId" clId="{A8495E01-333A-4AE3-8946-957ADCA80745}" dt="2024-10-31T13:10:34.704" v="15" actId="47"/>
        <pc:sldMkLst>
          <pc:docMk/>
          <pc:sldMk cId="0" sldId="290"/>
        </pc:sldMkLst>
      </pc:sldChg>
      <pc:sldChg chg="addSp delSp modSp mod">
        <pc:chgData name="Subhash Edakkuda" userId="30769963cc8495b0" providerId="LiveId" clId="{A8495E01-333A-4AE3-8946-957ADCA80745}" dt="2024-10-31T13:11:14.774" v="50" actId="20577"/>
        <pc:sldMkLst>
          <pc:docMk/>
          <pc:sldMk cId="3919852878" sldId="291"/>
        </pc:sldMkLst>
        <pc:spChg chg="mod">
          <ac:chgData name="Subhash Edakkuda" userId="30769963cc8495b0" providerId="LiveId" clId="{A8495E01-333A-4AE3-8946-957ADCA80745}" dt="2024-10-31T13:11:14.774" v="50" actId="20577"/>
          <ac:spMkLst>
            <pc:docMk/>
            <pc:sldMk cId="3919852878" sldId="291"/>
            <ac:spMk id="4" creationId="{D7F1177D-0DB9-91D9-48A4-63B852B700AD}"/>
          </ac:spMkLst>
        </pc:spChg>
        <pc:spChg chg="mod">
          <ac:chgData name="Subhash Edakkuda" userId="30769963cc8495b0" providerId="LiveId" clId="{A8495E01-333A-4AE3-8946-957ADCA80745}" dt="2024-10-31T13:11:08.923" v="46" actId="20577"/>
          <ac:spMkLst>
            <pc:docMk/>
            <pc:sldMk cId="3919852878" sldId="291"/>
            <ac:spMk id="7" creationId="{39DDB29E-0EDF-F288-3121-D8490919D652}"/>
          </ac:spMkLst>
        </pc:spChg>
        <pc:spChg chg="del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9" creationId="{0247FD0E-C93A-490E-9994-C79DC8977165}"/>
          </ac:spMkLst>
        </pc:spChg>
        <pc:spChg chg="del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10" creationId="{AD77B2DF-AF44-4996-BBFD-5DF9162BE4B2}"/>
          </ac:spMkLst>
        </pc:spChg>
        <pc:spChg chg="del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11" creationId="{FF6BECB9-A7FC-400F-8502-97A13BB879D2}"/>
          </ac:spMkLst>
        </pc:spChg>
        <pc:spChg chg="add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18" creationId="{A88F843D-1C1B-C740-AC27-E3238D0F5F47}"/>
          </ac:spMkLst>
        </pc:spChg>
        <pc:spChg chg="add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20" creationId="{47D97D42-A01D-BC41-A1DE-4E2766A4E78F}"/>
          </ac:spMkLst>
        </pc:spChg>
        <pc:spChg chg="add">
          <ac:chgData name="Subhash Edakkuda" userId="30769963cc8495b0" providerId="LiveId" clId="{A8495E01-333A-4AE3-8946-957ADCA80745}" dt="2024-10-31T13:11:04.334" v="43" actId="26606"/>
          <ac:spMkLst>
            <pc:docMk/>
            <pc:sldMk cId="3919852878" sldId="291"/>
            <ac:spMk id="22" creationId="{B7258F36-452C-D64A-A553-BEE4EAFE4143}"/>
          </ac:spMkLst>
        </pc:spChg>
        <pc:picChg chg="add">
          <ac:chgData name="Subhash Edakkuda" userId="30769963cc8495b0" providerId="LiveId" clId="{A8495E01-333A-4AE3-8946-957ADCA80745}" dt="2024-10-31T13:11:04.334" v="43" actId="26606"/>
          <ac:picMkLst>
            <pc:docMk/>
            <pc:sldMk cId="3919852878" sldId="291"/>
            <ac:picMk id="15" creationId="{A2A6AC22-8DB5-47BF-58D6-6F096CE038DE}"/>
          </ac:picMkLst>
        </pc:picChg>
      </pc:sldChg>
      <pc:sldChg chg="addSp delSp modSp new mod ord">
        <pc:chgData name="Subhash Edakkuda" userId="30769963cc8495b0" providerId="LiveId" clId="{A8495E01-333A-4AE3-8946-957ADCA80745}" dt="2024-11-01T06:07:04.669" v="94"/>
        <pc:sldMkLst>
          <pc:docMk/>
          <pc:sldMk cId="3475400558" sldId="292"/>
        </pc:sldMkLst>
        <pc:spChg chg="add del mod ord">
          <ac:chgData name="Subhash Edakkuda" userId="30769963cc8495b0" providerId="LiveId" clId="{A8495E01-333A-4AE3-8946-957ADCA80745}" dt="2024-10-31T13:22:10.916" v="59" actId="478"/>
          <ac:spMkLst>
            <pc:docMk/>
            <pc:sldMk cId="3475400558" sldId="292"/>
            <ac:spMk id="6" creationId="{577B2F8F-494A-C054-27A8-71D1C2FE2372}"/>
          </ac:spMkLst>
        </pc:spChg>
        <pc:spChg chg="add del mod">
          <ac:chgData name="Subhash Edakkuda" userId="30769963cc8495b0" providerId="LiveId" clId="{A8495E01-333A-4AE3-8946-957ADCA80745}" dt="2024-10-31T13:30:58.202" v="90" actId="478"/>
          <ac:spMkLst>
            <pc:docMk/>
            <pc:sldMk cId="3475400558" sldId="292"/>
            <ac:spMk id="7" creationId="{244C9064-1419-A274-DB16-D701777A2ECE}"/>
          </ac:spMkLst>
        </pc:spChg>
        <pc:spChg chg="add mod">
          <ac:chgData name="Subhash Edakkuda" userId="30769963cc8495b0" providerId="LiveId" clId="{A8495E01-333A-4AE3-8946-957ADCA80745}" dt="2024-10-31T13:31:30.639" v="91" actId="207"/>
          <ac:spMkLst>
            <pc:docMk/>
            <pc:sldMk cId="3475400558" sldId="292"/>
            <ac:spMk id="8" creationId="{B0155312-6253-992E-FF7A-C84158890C48}"/>
          </ac:spMkLst>
        </pc:spChg>
        <pc:spChg chg="add mod">
          <ac:chgData name="Subhash Edakkuda" userId="30769963cc8495b0" providerId="LiveId" clId="{A8495E01-333A-4AE3-8946-957ADCA80745}" dt="2024-10-31T13:31:30.639" v="91" actId="207"/>
          <ac:spMkLst>
            <pc:docMk/>
            <pc:sldMk cId="3475400558" sldId="292"/>
            <ac:spMk id="9" creationId="{C3F10B08-27E6-F224-5A09-D8AAE50D9BAC}"/>
          </ac:spMkLst>
        </pc:spChg>
        <pc:spChg chg="add mod">
          <ac:chgData name="Subhash Edakkuda" userId="30769963cc8495b0" providerId="LiveId" clId="{A8495E01-333A-4AE3-8946-957ADCA80745}" dt="2024-10-31T13:31:30.639" v="91" actId="207"/>
          <ac:spMkLst>
            <pc:docMk/>
            <pc:sldMk cId="3475400558" sldId="292"/>
            <ac:spMk id="10" creationId="{5B97CDB8-650A-245F-F548-F0A410A7E981}"/>
          </ac:spMkLst>
        </pc:spChg>
        <pc:spChg chg="add mod">
          <ac:chgData name="Subhash Edakkuda" userId="30769963cc8495b0" providerId="LiveId" clId="{A8495E01-333A-4AE3-8946-957ADCA80745}" dt="2024-10-31T13:31:39.425" v="92" actId="1076"/>
          <ac:spMkLst>
            <pc:docMk/>
            <pc:sldMk cId="3475400558" sldId="292"/>
            <ac:spMk id="11" creationId="{4DAB1614-4BAB-7FBB-6DD3-829F9DFFE2E9}"/>
          </ac:spMkLst>
        </pc:spChg>
        <pc:spChg chg="add del mod">
          <ac:chgData name="Subhash Edakkuda" userId="30769963cc8495b0" providerId="LiveId" clId="{A8495E01-333A-4AE3-8946-957ADCA80745}" dt="2024-10-31T13:26:57.687" v="79" actId="478"/>
          <ac:spMkLst>
            <pc:docMk/>
            <pc:sldMk cId="3475400558" sldId="292"/>
            <ac:spMk id="12" creationId="{BABE916E-009B-8CC9-EED7-1B666DADC62E}"/>
          </ac:spMkLst>
        </pc:spChg>
        <pc:spChg chg="add mod">
          <ac:chgData name="Subhash Edakkuda" userId="30769963cc8495b0" providerId="LiveId" clId="{A8495E01-333A-4AE3-8946-957ADCA80745}" dt="2024-10-31T13:27:16.714" v="82" actId="207"/>
          <ac:spMkLst>
            <pc:docMk/>
            <pc:sldMk cId="3475400558" sldId="292"/>
            <ac:spMk id="13" creationId="{8ED1C015-8F66-0E11-B517-EBDD9FC32597}"/>
          </ac:spMkLst>
        </pc:spChg>
        <pc:picChg chg="add del">
          <ac:chgData name="Subhash Edakkuda" userId="30769963cc8495b0" providerId="LiveId" clId="{A8495E01-333A-4AE3-8946-957ADCA80745}" dt="2024-10-31T13:21:31.620" v="55" actId="22"/>
          <ac:picMkLst>
            <pc:docMk/>
            <pc:sldMk cId="3475400558" sldId="292"/>
            <ac:picMk id="5" creationId="{A2C4BC2A-CEEE-6A46-44C6-66BFBAF8F8D0}"/>
          </ac:picMkLst>
        </pc:picChg>
        <pc:picChg chg="add del mod">
          <ac:chgData name="Subhash Edakkuda" userId="30769963cc8495b0" providerId="LiveId" clId="{A8495E01-333A-4AE3-8946-957ADCA80745}" dt="2024-10-31T13:30:33.618" v="89"/>
          <ac:picMkLst>
            <pc:docMk/>
            <pc:sldMk cId="3475400558" sldId="292"/>
            <ac:picMk id="1026" creationId="{74311D13-F897-433B-70A5-9A4FFA42DA6E}"/>
          </ac:picMkLst>
        </pc:picChg>
      </pc:sldChg>
      <pc:sldChg chg="addSp delSp new mod">
        <pc:chgData name="Subhash Edakkuda" userId="30769963cc8495b0" providerId="LiveId" clId="{A8495E01-333A-4AE3-8946-957ADCA80745}" dt="2024-10-31T13:29:28.219" v="88"/>
        <pc:sldMkLst>
          <pc:docMk/>
          <pc:sldMk cId="3571646468" sldId="293"/>
        </pc:sldMkLst>
        <pc:spChg chg="add del">
          <ac:chgData name="Subhash Edakkuda" userId="30769963cc8495b0" providerId="LiveId" clId="{A8495E01-333A-4AE3-8946-957ADCA80745}" dt="2024-10-31T13:29:24.828" v="87" actId="478"/>
          <ac:spMkLst>
            <pc:docMk/>
            <pc:sldMk cId="3571646468" sldId="293"/>
            <ac:spMk id="4" creationId="{4630F54C-2C14-980C-8E4D-58E6EC101D51}"/>
          </ac:spMkLst>
        </pc:spChg>
        <pc:picChg chg="add">
          <ac:chgData name="Subhash Edakkuda" userId="30769963cc8495b0" providerId="LiveId" clId="{A8495E01-333A-4AE3-8946-957ADCA80745}" dt="2024-10-31T13:28:07.475" v="84"/>
          <ac:picMkLst>
            <pc:docMk/>
            <pc:sldMk cId="3571646468" sldId="293"/>
            <ac:picMk id="14338" creationId="{50203FFD-D577-EFB5-2AB9-83C3BDAC5FDB}"/>
          </ac:picMkLst>
        </pc:picChg>
        <pc:picChg chg="add del">
          <ac:chgData name="Subhash Edakkuda" userId="30769963cc8495b0" providerId="LiveId" clId="{A8495E01-333A-4AE3-8946-957ADCA80745}" dt="2024-10-31T13:29:24.828" v="87" actId="478"/>
          <ac:picMkLst>
            <pc:docMk/>
            <pc:sldMk cId="3571646468" sldId="293"/>
            <ac:picMk id="14340" creationId="{04483E40-D6CC-33EA-2B5F-73C632C99B48}"/>
          </ac:picMkLst>
        </pc:picChg>
        <pc:picChg chg="add">
          <ac:chgData name="Subhash Edakkuda" userId="30769963cc8495b0" providerId="LiveId" clId="{A8495E01-333A-4AE3-8946-957ADCA80745}" dt="2024-10-31T13:29:28.219" v="88"/>
          <ac:picMkLst>
            <pc:docMk/>
            <pc:sldMk cId="3571646468" sldId="293"/>
            <ac:picMk id="14342" creationId="{6B2D9BC4-3033-B739-164E-826B4ACFE7B8}"/>
          </ac:picMkLst>
        </pc:picChg>
      </pc:sldChg>
      <pc:sldChg chg="addSp new">
        <pc:chgData name="Subhash Edakkuda" userId="30769963cc8495b0" providerId="LiveId" clId="{A8495E01-333A-4AE3-8946-957ADCA80745}" dt="2024-11-01T06:07:27.837" v="96"/>
        <pc:sldMkLst>
          <pc:docMk/>
          <pc:sldMk cId="2061139688" sldId="294"/>
        </pc:sldMkLst>
        <pc:picChg chg="add">
          <ac:chgData name="Subhash Edakkuda" userId="30769963cc8495b0" providerId="LiveId" clId="{A8495E01-333A-4AE3-8946-957ADCA80745}" dt="2024-11-01T06:07:27.837" v="96"/>
          <ac:picMkLst>
            <pc:docMk/>
            <pc:sldMk cId="2061139688" sldId="294"/>
            <ac:picMk id="1026" creationId="{F85E432B-1352-5614-24D2-476E9250EC20}"/>
          </ac:picMkLst>
        </pc:picChg>
      </pc:sldChg>
      <pc:sldChg chg="addSp new">
        <pc:chgData name="Subhash Edakkuda" userId="30769963cc8495b0" providerId="LiveId" clId="{A8495E01-333A-4AE3-8946-957ADCA80745}" dt="2024-11-01T06:35:15.737" v="98"/>
        <pc:sldMkLst>
          <pc:docMk/>
          <pc:sldMk cId="617325797" sldId="295"/>
        </pc:sldMkLst>
        <pc:picChg chg="add">
          <ac:chgData name="Subhash Edakkuda" userId="30769963cc8495b0" providerId="LiveId" clId="{A8495E01-333A-4AE3-8946-957ADCA80745}" dt="2024-11-01T06:35:15.737" v="98"/>
          <ac:picMkLst>
            <pc:docMk/>
            <pc:sldMk cId="617325797" sldId="295"/>
            <ac:picMk id="2050" creationId="{EC398297-2155-33AB-F1CB-B589BED66CE6}"/>
          </ac:picMkLst>
        </pc:picChg>
      </pc:sldChg>
      <pc:sldMasterChg chg="delSldLayout">
        <pc:chgData name="Subhash Edakkuda" userId="30769963cc8495b0" providerId="LiveId" clId="{A8495E01-333A-4AE3-8946-957ADCA80745}" dt="2024-10-31T13:10:34.704" v="15" actId="47"/>
        <pc:sldMasterMkLst>
          <pc:docMk/>
          <pc:sldMasterMk cId="1863932300" sldId="2147483749"/>
        </pc:sldMasterMkLst>
        <pc:sldLayoutChg chg="del">
          <pc:chgData name="Subhash Edakkuda" userId="30769963cc8495b0" providerId="LiveId" clId="{A8495E01-333A-4AE3-8946-957ADCA80745}" dt="2024-10-31T13:10:34.704" v="15" actId="47"/>
          <pc:sldLayoutMkLst>
            <pc:docMk/>
            <pc:sldMasterMk cId="1863932300" sldId="2147483749"/>
            <pc:sldLayoutMk cId="4269229601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46939-7838-49F0-BFE0-3FD67BDFC559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203B3-8F8B-48AB-8442-B930EDEF2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0870F-9376-5BBD-C5F5-75F2E6F6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ACADEMIC</a:t>
            </a:r>
            <a:br>
              <a:rPr lang="en-US" sz="3400"/>
            </a:br>
            <a:r>
              <a:rPr lang="en-US" sz="3400"/>
              <a:t>CORE JAVA</a:t>
            </a:r>
            <a:br>
              <a:rPr lang="en-US" sz="3400"/>
            </a:br>
            <a:r>
              <a:rPr lang="en-US" sz="3400"/>
              <a:t>Object Orientation</a:t>
            </a:r>
            <a:br>
              <a:rPr lang="en-US" sz="3400"/>
            </a:br>
            <a:r>
              <a:rPr lang="en-US" sz="3400"/>
              <a:t>And </a:t>
            </a:r>
            <a:br>
              <a:rPr lang="en-US" sz="3400"/>
            </a:br>
            <a:r>
              <a:rPr lang="en-US" sz="3400"/>
              <a:t>Multi-Threading</a:t>
            </a:r>
            <a:endParaRPr lang="en-IN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4D07-E8E6-C6E9-D029-CA5591BA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IN" dirty="0"/>
              <a:t>HANDS-ON Training</a:t>
            </a:r>
          </a:p>
        </p:txBody>
      </p:sp>
      <p:pic>
        <p:nvPicPr>
          <p:cNvPr id="4" name="Picture 3" descr="A close-up of a dna&#10;&#10;Description automatically generated">
            <a:extLst>
              <a:ext uri="{FF2B5EF4-FFF2-40B4-BE49-F238E27FC236}">
                <a16:creationId xmlns:a16="http://schemas.microsoft.com/office/drawing/2014/main" id="{1308A48A-B89A-4484-CF93-96A539ED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77" r="-1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A09311-DF5A-E262-B979-68EE49088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1247140"/>
            <a:ext cx="645861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02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Hierarchy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CF92AF-2E18-5227-B2A2-4BAF37D41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248" y="4818126"/>
            <a:ext cx="6461662" cy="1268984"/>
          </a:xfrm>
        </p:spPr>
        <p:txBody>
          <a:bodyPr>
            <a:normAutofit/>
          </a:bodyPr>
          <a:lstStyle/>
          <a:p>
            <a:r>
              <a:rPr lang="en-US" dirty="0"/>
              <a:t>BEGIN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62B3-7520-10E3-D97B-FFEA6D78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A2AD-395D-8FBD-23A0-F1F543C2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11D13-F897-433B-70A5-9A4FFA42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192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B0155312-6253-992E-FF7A-C84158890C48}"/>
              </a:ext>
            </a:extLst>
          </p:cNvPr>
          <p:cNvSpPr/>
          <p:nvPr/>
        </p:nvSpPr>
        <p:spPr>
          <a:xfrm>
            <a:off x="378069" y="1618920"/>
            <a:ext cx="641838" cy="61143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3F10B08-27E6-F224-5A09-D8AAE50D9BAC}"/>
              </a:ext>
            </a:extLst>
          </p:cNvPr>
          <p:cNvSpPr/>
          <p:nvPr/>
        </p:nvSpPr>
        <p:spPr>
          <a:xfrm>
            <a:off x="378069" y="4627646"/>
            <a:ext cx="641838" cy="61143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B97CDB8-650A-245F-F548-F0A410A7E981}"/>
              </a:ext>
            </a:extLst>
          </p:cNvPr>
          <p:cNvSpPr/>
          <p:nvPr/>
        </p:nvSpPr>
        <p:spPr>
          <a:xfrm>
            <a:off x="8469923" y="2283343"/>
            <a:ext cx="641838" cy="61143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DAB1614-4BAB-7FBB-6DD3-829F9DFFE2E9}"/>
              </a:ext>
            </a:extLst>
          </p:cNvPr>
          <p:cNvSpPr/>
          <p:nvPr/>
        </p:nvSpPr>
        <p:spPr>
          <a:xfrm>
            <a:off x="5775081" y="1312928"/>
            <a:ext cx="641838" cy="611435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ED1C015-8F66-0E11-B517-EBDD9FC32597}"/>
              </a:ext>
            </a:extLst>
          </p:cNvPr>
          <p:cNvSpPr/>
          <p:nvPr/>
        </p:nvSpPr>
        <p:spPr>
          <a:xfrm>
            <a:off x="6169824" y="4627645"/>
            <a:ext cx="641838" cy="61143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9752-6CF8-5C16-5529-40B9C548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566C-3E58-B1FF-B5D6-8FB747F7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6B2D9BC4-3033-B739-164E-826B4AC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0"/>
            <a:ext cx="719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4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6F0-7EBE-228C-5ED6-CD928F03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6866-284D-2248-6686-CC56F2D4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E432B-1352-5614-24D2-476E9250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519113"/>
            <a:ext cx="75342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0929-94F6-0E27-2B7A-6803EBFB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C264-6BC9-BF54-F77C-EB893600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398297-2155-33AB-F1CB-B589BED6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828800"/>
            <a:ext cx="73437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2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E5073-AFE9-F9EE-11FF-C1733453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F1177D-0DB9-91D9-48A4-63B852B7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039" y="1247775"/>
            <a:ext cx="3856418" cy="3449638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DDB29E-0EDF-F288-3121-D8490919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039" y="4818063"/>
            <a:ext cx="3895343" cy="126841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5" name="Graphic 14" descr="End">
            <a:extLst>
              <a:ext uri="{FF2B5EF4-FFF2-40B4-BE49-F238E27FC236}">
                <a16:creationId xmlns:a16="http://schemas.microsoft.com/office/drawing/2014/main" id="{A2A6AC22-8DB5-47BF-58D6-6F096CE0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7" y="1704805"/>
            <a:ext cx="3895343" cy="3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5287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InterweaveVTI</vt:lpstr>
      <vt:lpstr>ACADEMIC CORE JAVA Object Orientation And  Multi-Threading</vt:lpstr>
      <vt:lpstr>02  Object Hierarchy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Subhash EP</dc:creator>
  <cp:lastModifiedBy>Subhash EP</cp:lastModifiedBy>
  <cp:revision>2</cp:revision>
  <dcterms:created xsi:type="dcterms:W3CDTF">2024-10-31T11:53:24Z</dcterms:created>
  <dcterms:modified xsi:type="dcterms:W3CDTF">2024-11-01T06:35:23Z</dcterms:modified>
</cp:coreProperties>
</file>