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League Spartan" panose="020B0604020202020204" charset="0"/>
      <p:regular r:id="rId10"/>
    </p:embeddedFont>
    <p:embeddedFont>
      <p:font typeface="Open Sans Bold" panose="020B0604020202020204" charset="0"/>
      <p:regular r:id="rId11"/>
    </p:embeddedFont>
    <p:embeddedFont>
      <p:font typeface="Quattrocento" panose="020205020300000004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07:08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0 436 24575,'75'2'0,"236"7"0,-159-4 657,636 19-1979,416 1-8864,-1067-23 12444,123 1-651,-93-11 4249,-102-1-5455,-2-3 0,81-26 0,75-14-474,155-38 73,-68 11 0,148-28 0,-354 86 0,127-11 0,-60 10 0,262-13 38,1 35-220,-180 2-1039,-197-2-5605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07:33.8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0 24575,'10'0'0,"4"11"0,-1 13 0,-2 14 0,-14 0 0,-6 4 0,-23-5 0,-17-9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07:34.2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07:44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1910 24575,'21'-2'0,"-1"-1"0,0-1 0,-1-1 0,1-1 0,-1-1 0,0 0 0,32-19 0,-5 5 0,310-168 0,-296 155 0,67-48 0,11-6 0,-117 76 0,1 1 0,0 1 0,0 1 0,34-8 0,-52 16 0,1 0 0,-1 1 0,0-1 0,1 1 0,-1 0 0,0 0 0,1 0 0,-1 1 0,1-1 0,-1 1 0,0 0 0,0 1 0,0-1 0,1 1 0,-1-1 0,5 5 0,-7-5 0,-1 0 0,1 1 0,-1-1 0,1 0 0,-1 1 0,0 0 0,0-1 0,0 1 0,0 0 0,0 0 0,0-1 0,0 1 0,0 0 0,-1 0 0,1 0 0,-1 0 0,1 0 0,-1 0 0,0 0 0,0 0 0,0 0 0,0 0 0,0 0 0,0 0 0,-1 0 0,1 0 0,-1 0 0,1 0 0,-1 0 0,0 0 0,1 0 0,-1 0 0,0-1 0,0 1 0,-1 0 0,-1 2 0,-2 3 0,-1 0 0,1 0 0,-2 0 0,1-1 0,-1 0 0,0 0 0,0 0 0,-16 8 0,-72 32 0,52-27 0,36-16 0,-21 11 0,1-1 0,-2-2 0,-49 13 0,60-23 0,23-8 0,31-9 0,14 5 0,1 2 0,97-5 0,111 13 0,-145 3 0,-30-3 0,-34-1 0,82 9 0,-120-2 0,-16 2 0,-21 4 0,-24 1 0,-2-2 0,1-2 0,-1-3 0,0-1 0,-56-5 0,47 0 0,0 3 0,0 3 0,-84 16 0,22 15 0,-47 10 0,-44 5 0,129-28 0,107-19 0,22-3 0,29-1 0,0-4 0,0-3 0,138-32 0,-64 4 0,-79 22 0,-1-4 0,121-47 0,-144 47 0,0 2 0,75-15 0,-78 21 0,0-2 0,-1-1 0,65-29 0,-52 17 0,69-21 0,-8 3 0,-80 27 0,1 2 0,0 1 0,1 2 0,0 1 0,1 2 0,0 1 0,0 3 0,53 1 0,-83 2 0,0 1 0,0 1 0,0 0 0,-1 0 0,1 0 0,14 7 0,-21-8 0,1 0 0,-1 0 0,1 0 0,-1 0 0,0 0 0,1 0 0,-1 0 0,0 0 0,0 1 0,0-1 0,0 0 0,0 1 0,0-1 0,0 1 0,0-1 0,-1 1 0,2 2 0,-2-2 0,0 0 0,0 0 0,0 0 0,-1 0 0,1 0 0,-1 0 0,1 0 0,-1 0 0,1 0 0,-1 0 0,0 0 0,0 0 0,0 0 0,0-1 0,0 1 0,-1 0 0,1-1 0,0 1 0,-2 1 0,-15 15 0,-1-1 0,-1-1 0,-38 24 0,-86 45 0,107-64 0,-383 203 0,293-165 0,-188 59 0,216-87 0,-150 71 0,190-64 0,49-31 0,0 0 0,0 0 0,0-1 0,-1-1 0,-20 9 0,31-14 0,0 0 0,0 0 0,0 0 0,0 0 0,0 0 0,0 1 0,0-1 0,0 0 0,-1 0 0,1 0 0,0 0 0,0 0 0,0 0 0,0 0 0,0 0 0,-1 0 0,1 0 0,0 0 0,0 0 0,0 1 0,0-1 0,0 0 0,-1 0 0,1 0 0,0 0 0,0 0 0,0 0 0,0 0 0,0-1 0,-1 1 0,1 0 0,0 0 0,0 0 0,0 0 0,0 0 0,-1 0 0,1 0 0,0 0 0,0 0 0,0 0 0,0 0 0,0 0 0,0-1 0,0 1 0,-1 0 0,1 0 0,0 0 0,0 0 0,0 0 0,0 0 0,0-1 0,0 1 0,0 0 0,0 0 0,0 0 0,0 0 0,0-1 0,0 1 0,0 0 0,9-10 0,21-13 0,59-23 0,159-57 0,-66 31 0,815-305 0,-902 343 0,59-17 0,239-47 0,-386 96 0,13-2 0,0 1 0,0 0 0,1 1 0,25 2 0,-45-1 0,0 1 0,0 0 0,0 0 0,0 0 0,0 0 0,0 0 0,0 0 0,0 0 0,0 1 0,0-1 0,-1 0 0,1 1 0,0-1 0,0 0 0,0 1 0,0-1 0,0 1 0,-1-1 0,1 1 0,0-1 0,0 1 0,-1 0 0,1-1 0,0 1 0,-1 0 0,1 0 0,-1 0 0,1-1 0,-1 1 0,1 0 0,-1 0 0,0 0 0,1 0 0,-1 0 0,0 0 0,0 0 0,1 1 0,-3 1 0,1 1 0,-1-1 0,1 0 0,-1 1 0,0-1 0,0 0 0,0 0 0,-1 0 0,1-1 0,-1 1 0,-4 3 0,-72 64 0,-90 61 0,131-103 0,-585 416-1037,-160 121-1244,259-156-1651,511-398 3780,-1 0 0,-1-1 0,1 0 0,-2-2-1,-21 11 1,36-19 186,0 1-1,1-1 1,-1 1 0,0-1-1,0 0 1,1 0 0,-1 1-1,0-1 1,0 0-1,0 0 1,1 0 0,-1 0-1,0 0 1,0 0 0,0 0-1,0 0 1,1 0-1,-1 0 1,0 0 0,0 0-1,-1-1 1,14-18 673,16-5-251,1 0 0,1 3 0,37-22 1,-58 37-384,550-308 2281,326-74-4708,-471 246 747,-125 45 677,-67 23 751,72-28 107,-215 69 801,-47 19 71,0 1 1,0 1 0,48-10 0,-227 69 2105,-88 16-2423,-114 22-1181,-287 55-703,-127 30-147,337-65 565,78-19 0,-311 70-2621,648-153 3915,-1 0 0,0-1 1,0-1-1,-21 1 0,32-2-267,-1 0-1,1 0 1,-1 0 0,1 0-1,-1 0 1,1 0-1,-1-1 1,1 1-1,-1-1 1,1 1 0,0-1-1,-1 1 1,1-1-1,0 0 1,-1 0-1,1 1 1,0-1 0,0 0-1,0 0 1,0 0-1,0 0 1,0-1-1,0 1 1,0 0 0,0 0-1,0-1 1,1 1-1,-1 0 1,0-1-1,1 1 1,0-1 0,-1 1-1,1-1 1,0 1-1,-1 0 1,1-1-1,0 1 1,0-1 0,0 1-1,0-1 1,1 1-1,-1-1 1,0 1-1,1-1 1,-1 1 0,2-3-1,0-3 102,1 1-1,0 0 1,0 0-1,1 0 1,-1 0-1,1 1 1,1 0-1,-1 0 1,1 0-1,0 0 1,0 0-1,0 1 1,1 0-1,-1 0 1,1 1-1,8-4 1,17-9 470,64-21 1,-73 29-372,330-91 1650,-188 59-1822,522-112-215,13 28-1221,-310 57 675,815-100-4076,-1106 157 5837,165 4-1,-449 7 2916,37 1-3303,-1124 35-2346,528 38 1207,92-8-2241,425-54-272,519-40 5278,9 0-2493,1430 9-1081,-1093 22 1200,-502-6 1128,143 6 2788,-272-4-3699,0 0 1,0 1-1,0 0 1,0 0 0,0 0-1,-1 1 1,1 0-1,0 0 1,0 0 0,-1 1-1,8 4 1,-13-6-147,1-1 1,-1 0-1,0 0 0,0 1 1,1-1-1,-1 0 0,0 1 1,0-1-1,0 0 0,1 1 1,-1-1-1,0 0 0,0 1 1,0-1-1,0 0 0,0 1 1,0-1-1,0 1 0,0-1 1,0 0-1,0 1 0,0-1 1,0 0-1,0 1 0,0-1 1,0 1-1,0-1 0,0 0 1,0 1-1,0-1 0,-1 0 1,1 1-1,0-1 0,0 0 1,0 1-1,-1-1 0,1 0 1,0 0-1,0 1 0,-1-1 1,1 0-1,0 0 0,-1 1 1,1-1-1,0 0 0,-1 0 1,1 0-1,0 0 0,-1 1 1,-22 7-5,-34 0-3,1-2 0,-2-2 0,-75-5 0,51 0 0,0 0 0,2-3 0,-101-17 0,-80-17 0,253 36 0,1 1 0,-1-1 0,1 0 0,0-1 0,0 0 0,0 0 0,1 0 0,-1-1 0,-7-6 0,13 9 0,-1 0 0,1 0 0,0 0 0,0-1 0,0 1 0,-1 0 0,1-1 0,1 1 0,-1-1 0,0 1 0,0-1 0,0 1 0,1-1 0,-1 0 0,1 1 0,0-1 0,-1 0 0,1-2 0,0 2 0,1 0 0,-1-1 0,1 1 0,0 0 0,-1 0 0,1 0 0,0 0 0,0 0 0,1 0 0,-1 0 0,0 0 0,1 0 0,-1 0 0,1 0 0,-1 1 0,1-1 0,3-2 0,18-13 0,1 1 0,1 1 0,0 1 0,1 2 0,0 0 0,1 1 0,32-7 0,212-43 0,-252 58 0,248-38-445,303-8 0,278 39-445,-355 18 1842,-493-8-948,72-4 762,-68 3-762,0 1 1,0-1-1,1-1 0,-1 1 0,0-1 0,0 1 0,-1-1 0,1 0 1,0 0-1,0-1 0,-1 1 0,0-1 0,7-6 0,-9 8-4,-1 0 0,1 0 0,0 1 0,0-1 0,-1 0 0,1 0 0,0 0 0,-1-1 0,1 1 0,-1 0 0,1 0 0,-1 0 0,0 0 0,1 0 0,-1-1 0,0 1 0,0 0 0,0 0 0,0 0 0,0-1 0,0 1 0,0 0 0,0 0 0,-1 0 0,1-1 0,0 1 0,-1 0 0,1 0 0,-1 0 0,1 0 0,-1 0 0,0 0 0,1 0 0,-1 0 0,0 0 0,0 0 0,0 0 0,1 0 0,-1 1 0,0-1 0,0 0 0,-2 0 0,-4-4 0,-1 1 0,0-1 0,0 2 0,-15-6 0,-65-18 5,-140-25-1,-96 4-125,-561-32-439,825 80 560,127 9 0,988 82-360,24-59 1,-696-36 1750,-499-2-1391,1-5 0,-134-30 0,-87-10 0,-521 33 0,530 21 0,390 1 0,1 4 0,-1 2 0,101 29 0,667 239 0,-603-197 0,196 80 0,-375-141 0,87 22 0,-36-12 0,-100-30 0,0 0 0,0 0 0,0 0 0,0 0 0,0 0 0,-1 1 0,1-1 0,0 0 0,0 0 0,0 0 0,0 0 0,0 0 0,0 1 0,0-1 0,0 0 0,0 0 0,0 0 0,0 0 0,0 0 0,0 1 0,0-1 0,0 0 0,0 0 0,0 0 0,0 0 0,0 0 0,0 1 0,0-1 0,0 0 0,0 0 0,0 0 0,0 0 0,1 0 0,-1 1 0,0-1 0,0 0 0,0 0 0,0 0 0,0 0 0,0 0 0,0 0 0,1 0 0,-1 0 0,0 1 0,0-1 0,0 0 0,0 0 0,0 0 0,0 0 0,1 0 0,-1 0 0,0 0 0,0 0 0,0 0 0,0 0 0,1 0 0,-1 0 0,0 0 0,0 0 0,0 0 0,0 0 0,0 0 0,1 0 0,-1 0 0,0 0 0,0 0 0,0-1 0,-18 5 0,-30-2 0,-90-7 0,-265-45 0,120 9 0,-435-67 0,346 64 0,264 35 0,25-7 0,64 11 0,-1 1 0,-36-2 0,50 5 0,-1 2 0,0-1 0,1 1 0,-1 0 0,0 0 0,1 1 0,-1 0 0,1 0 0,0 0 0,0 1 0,0 0 0,-8 5 0,-64 50 0,-25 15 0,-32 0 0,-189 71 0,314-141 0,1 0 0,-2 0 0,1-1 0,0 0 0,0-1 0,-11 0 0,19-1 0,0 0 0,0 0 0,1 0 0,-1 0 0,0 0 0,0-1 0,0 1 0,0-1 0,1 1 0,-1-1 0,0 0 0,0 0 0,1 1 0,-1-1 0,1-1 0,-4-1 0,5 2 0,-1-1 0,0 1 0,1-1 0,-1 1 0,1-1 0,0 1 0,-1-1 0,1 1 0,0-1 0,0 1 0,0-1 0,0 0 0,0 1 0,0-1 0,0 1 0,1-1 0,-1 1 0,1-1 0,-1 1 0,1-1 0,-1 1 0,1 0 0,0-1 0,1-1 0,5-8 0,0 1 0,1-1 0,0 2 0,1-1 0,0 1 0,1 1 0,-1-1 0,2 2 0,-1-1 0,18-8 0,10-5 0,76-29 0,-43 29 0,1 3 0,1 3 0,91-7 0,-42 5 0,301-16 0,1 34 0,-149 2 0,11-1 0,-371 9 5,-110 29 1,-90 41-127,49-14-752,102-32-351,-2-5-1,0-6 0,-144 6 0,273-30 1137,-2 1 29,0 0 0,0-1 0,0 0 0,0-1-1,1 1 1,-1-2 0,0 1 0,0-1 0,1-1 0,-13-4 0,21 7 82,-1-1 0,0 1 0,1-1 0,-1 0-1,1 1 1,-1-1 0,1 1 0,0-1 0,-1 0 0,1 1-1,-1-1 1,1 0 0,0 0 0,0 1 0,-1-1 0,1 0 0,0 0-1,0 1 1,0-1 0,0 0 0,0 0 0,0 0 0,0 1 0,0-1-1,0 0 1,0 0 0,1 1 0,-1-1 0,0 0 0,0 0 0,1 1-1,-1-1 1,1 0 0,-1 1 0,0-1 0,1 0 0,-1 1-1,1-1 1,0 1 0,-1-1 0,1 1 0,-1-1 0,1 1 0,0-1-1,1 0 1,36-23 728,182-76 1483,-122 59-1519,107-40 220,343-87-1,-409 138-934,225-16 0,-230 32 0,-118 13 0,135-11 0,-148 12 0,0 0 0,1 0 0,-1 0 0,1 1 0,-1-1 0,0 1 0,1 0 0,5 2 0,-9-3 0,0 0 0,1 0 0,-1 1 0,0-1 0,1 0 0,-1 0 0,0 1 0,0-1 0,1 0 0,-1 1 0,0-1 0,0 0 0,1 1 0,-1-1 0,0 0 0,0 1 0,0-1 0,0 0 0,1 1 0,-1-1 0,0 1 0,0-1 0,0 0 0,0 1 0,0-1 0,0 1 0,0-1 0,0 0 0,0 1 0,0-1 0,0 1 0,-1-1 0,1 0 0,0 1 0,0-1 0,0 0 0,0 1 0,-1-1 0,1 1 0,-5 4 0,1-1 0,0 0 0,-1 0 0,0 0 0,0-1 0,-1 1 0,1-1 0,-8 3 0,-706 320-51,477-234-382,-265 64 0,311-104 433,-299 62 0,399-105 324,-1-5 0,-125-9 0,35-1-379,163 5 55,1 0 0,0-2 0,1-1 0,-1 0 0,-27-11 0,-105-49 0,138 57 0,6 2 0,1-1 0,0 1 0,0-2 0,0 0 0,1 0 0,0 0 0,0-1 0,-7-10 0,14 16 0,0 0 0,0 0 0,1 0 0,-1-1 0,0 1 0,1 0 0,0-1 0,0 1 0,0-1 0,0 0 0,0 1 0,0-1 0,1 0 0,-1 0 0,1 1 0,0-1 0,0 0 0,0 0 0,0 0 0,0 1 0,1-1 0,-1 0 0,1 0 0,0 1 0,0-1 0,0 0 0,0 1 0,0-1 0,0 1 0,1-1 0,-1 1 0,1 0 0,0 0 0,0 0 0,0 0 0,0 0 0,0 0 0,0 0 0,3-2 0,8-4 0,-1 0 0,1 0 0,1 1 0,-1 1 0,1 0 0,0 1 0,26-6 0,108-14 0,-134 23 0,186-14 0,278 12 0,-342 6 0,-135-1 0,1-1 0,-1 0 0,0 1 0,1-1 0,-1 0 0,0 0 0,1 0 0,-1 0 0,0 0 0,1 0 0,-1 0 0,0-1 0,1 1 0,-1 0 0,0-1 0,1 1 0,-1-1 0,0 1 0,0-1 0,0 0 0,1 0 0,1-1 0,-5 0 0,0 0 0,0 0 0,0 1 0,0-1 0,-1 1 0,1-1 0,0 1 0,-1 0 0,1 0 0,-1 0 0,1 0 0,-4 0 0,-69-22-8,-2 3-1,-131-15 1,112 20-131,-168-20-1356,-139-26-1761,113-28 2227,149 42 3138,-110-28 1579,229 68-3656,-1-1 0,1 0 0,1-2 0,-40-23 0,48 24-33,1 0-1,-1 0 1,2-1-1,-1 0 1,2-1 0,-1-1-1,1 1 1,-11-19-1,20 28 2,-1 0 0,1 0 0,0 0 0,0 0 0,0-1 0,1 1 0,-1 0 0,0 0 0,1-1 0,0 1 0,-1 0 0,1-1 0,0 1 0,0 0 0,0-1 0,1 1 0,-1 0 0,0-1 0,1 1 0,-1 0 0,1 0 0,0-1 0,0 1 0,0 0 0,0 0 0,0 0 0,1 0 0,-1 0 0,0 0 0,1 1 0,0-1 0,-1 0 0,1 1 0,0-1 0,0 1 0,0-1 0,3 0 0,5-4 0,1 0 0,-1 1 0,1 0 0,1 1 0,-1 0 0,17-2 0,38-7 0,1 4 0,71-1 0,144 9 0,-162 3 0,684 4 0,-776-4 0,1 1 0,-1 1 0,51 14 0,-42-8 0,63 8 0,10-14 0,0-4 0,135-17 0,-52 1 0,1601-11-7079,-1744 29 7203,-43 2 224,-15 3 123,-35 14 139,0-2-1,-2-2 1,-51 13-1,19-6-98,-271 85 1372,-128 42-613,161-37-3202,273-98 1578,0 2-295,-2-2 0,0-2 1,-84 16-1,125-29 580,0-1-1,1 1 1,-1-1 0,0 0-1,0 0 1,1 0-1,-1 0 1,0 0-1,0 0 1,1-1 0,-1 0-1,0 1 1,1-1-1,-1 0 1,0 0-1,-3-3 1,6 4 51,-1-1 0,1 1 0,0-1 0,0 1-1,-1-1 1,1 1 0,0-1 0,0 1 0,0-1 0,-1 0 0,1 1 0,0-1 0,0 1 0,0-1-1,0 0 1,0 1 0,0-1 0,0 1 0,1-1 0,-1 0 0,0 1 0,0-1 0,0 1-1,1-1 1,-1 1 0,0-2 0,22-23-182,1 6 416,2 0 0,1 2 0,0 1 0,45-21 0,127-43 1476,-166 68-1515,111-36-586,3 5-1,196-30 1,307-11-1312,-82 51 2415,3 31 505,-527 2-1126,-33 1 114,1-1 0,-1 0 0,0-1 0,1 0-1,-1 0 1,0-1 0,0-1 0,0 0 0,0 0-1,0-1 1,0 0 0,-1-1 0,0 0 0,0 0-1,0-1 1,-1 0 0,0-1 0,0 1 0,0-2 0,-1 1-1,0-1 1,-1 0 0,0-1 0,7-11 0,10-20-137,-2-2 1,22-63-1,7-15-54,-41 104 4,0 0 0,1 0 0,1 2 0,0-1 0,1 1 0,0 1 0,1 0 0,1 1 0,0 0 0,1 1 0,0 1 0,0 0 0,24-10 0,-11 7 0,0 2 0,1 1 0,0 1 0,1 1 0,0 2 0,0 1 0,32-1 0,-89 9 0,-22 0 0,-65-2 0,101-1 0,0-1 0,0 0 0,0-1 0,1 0 0,-1-1 0,1-1 0,0 0 0,0-1 0,0 0 0,0 0 0,-16-12 0,26 15 0,0 0 0,0 1 0,0-1 0,0 0 0,1 0 0,-1 0 0,1-1 0,-1 1 0,1 0 0,0-1 0,0 1 0,0 0 0,0-1 0,0 1 0,1-1 0,-1 0 0,1 1 0,-1-5 0,1 2 0,1 0 0,-1 0 0,1 0 0,0 0 0,1 1 0,-1-1 0,1 0 0,0 0 0,3-5 0,4-6 0,1 1 0,1 0 0,1 0 0,19-19 0,-5 10 18,1 0 0,0 2 0,2 0 0,54-28 0,-22 18-746,94-33 1,28 2-6099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07:50.7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64 911 24575,'9'0'0,"0"0"0,1-1 0,-1 0 0,0-1 0,0 0 0,15-6 0,10-2 0,397-115 0,-256 73 0,-155 46 0,-8 1 0,0 2 0,0-1 0,0 1 0,0 1 0,0 1 0,1-1 0,17 2 0,-30 0 0,1 0 0,0-1 0,-1 1 0,1 0 0,0 0 0,-1 0 0,1 1 0,0-1 0,-1 0 0,1 0 0,0 0 0,-1 0 0,1 1 0,0-1 0,-1 0 0,1 0 0,-1 1 0,1-1 0,0 1 0,-1-1 0,1 0 0,-1 1 0,1-1 0,-1 1 0,0-1 0,1 1 0,-1-1 0,0 1 0,1 0 0,-1-1 0,0 1 0,1-1 0,-1 1 0,0 0 0,0-1 0,0 1 0,0 0 0,1-1 0,-1 1 0,0 0 0,0-1 0,0 1 0,-1 0 0,1-1 0,0 1 0,0 0 0,0-1 0,0 1 0,-1 0 0,1-1 0,0 1 0,0-1 0,-1 1 0,1 0 0,-1-1 0,1 1 0,0-1 0,-1 1 0,1-1 0,-1 1 0,1-1 0,-1 0 0,1 1 0,-1-1 0,0 0 0,0 1 0,-38 30 0,38-31 0,-6 5 0,-23 14 0,-57 29 0,79-44 0,0-1 0,-1 0 0,1 0 0,-1 0 0,0-1 0,0-1 0,1 1 0,-1-2 0,0 1 0,0-1 0,0 0 0,-15-3 0,20 2 0,-1-1 0,1 0 0,0 0 0,0 0 0,0 0 0,0-1 0,0 1 0,0-1 0,1 0 0,-1-1 0,1 1 0,0 0 0,0-1 0,0 0 0,1 1 0,-1-1 0,1 0 0,0-1 0,0 1 0,0 0 0,0-1 0,1 1 0,0 0 0,-1-6 0,-2-13 0,0 0 0,2 0 0,1-35 0,1 50 0,7-191 0,-1 106 0,-9-124 0,2 210 0,0 0 0,0 0 0,-1 1 0,1-1 0,-1 1 0,-1-1 0,1 1 0,-1 0 0,0 0 0,-5-6 0,7 10 0,-1 0 0,1 0 0,-1 0 0,0 0 0,0 0 0,0 1 0,0-1 0,0 0 0,-1 1 0,1 0 0,0 0 0,-1-1 0,1 1 0,0 1 0,-1-1 0,1 0 0,-1 1 0,0-1 0,1 1 0,-1-1 0,1 1 0,-1 0 0,0 1 0,1-1 0,-1 0 0,0 1 0,-4 1 0,-4 1 0,1 1 0,-1 1 0,1 0 0,0 1 0,0 0 0,1 0 0,0 1 0,0 0 0,1 1 0,-13 13 0,-5 10 0,-36 57 0,19-26 0,-30 26 0,43-54 0,-32 47 0,61-80 0,0 0 0,0 0 0,0 0 0,0 1 0,0-1 0,1 0 0,-1 1 0,0-1 0,1 0 0,-1 1 0,1-1 0,-1 1 0,1-1 0,-1 1 0,1-1 0,0 1 0,0-1 0,0 1 0,0 0 0,0-1 0,0 1 0,1-1 0,-1 1 0,0-1 0,1 1 0,-1-1 0,1 1 0,-1-1 0,1 0 0,0 1 0,0-1 0,-1 0 0,1 1 0,0-1 0,0 0 0,0 0 0,1 0 0,-1 0 0,0 0 0,0 0 0,0 0 0,1 0 0,-1-1 0,1 1 0,-1 0 0,3 0 0,7 3 0,1-1 0,0 0 0,-1-1 0,1-1 0,13 1 0,122 6 0,-52-4 0,139 24 0,675 211 0,-744-170 0,-116-46 0,75 25 0,-87-37 0,-37-11 0,0 0 0,0 0 0,0 0 0,0 0 0,0 0 0,0 0 0,0 0 0,0 0 0,0 0 0,0 0 0,0 0 0,-1 0 0,1 0 0,0 0 0,0 0 0,0 0 0,0 0 0,0 0 0,0 0 0,0 1 0,0-1 0,0 0 0,0 0 0,0 0 0,0 0 0,0 0 0,0 0 0,0 0 0,0 0 0,0 0 0,0 0 0,0 0 0,0 0 0,0 0 0,0 0 0,0 1 0,0-1 0,0 0 0,0 0 0,0 0 0,0 0 0,0 0 0,0 0 0,0 0 0,0 0 0,0 0 0,0 0 0,-14 2 0,-35 1 0,22-2 0,-149 24 0,2 0 0,-319-17 0,322-10 0,154 3 0,1-1 0,-1 2 0,1 0 0,-1 1 0,1 1 0,-28 10 0,18-2 0,0 0 0,1 2 0,-26 19 0,14-12 0,-1-1 0,-1-2 0,-80 26 0,7-3 0,70-25-455,-1-1 0,-57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" TargetMode="Externa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000" r="-2500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75284" y="2064688"/>
            <a:ext cx="9087029" cy="238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9"/>
              </a:lnSpc>
            </a:pPr>
            <a:r>
              <a:rPr lang="en-US" sz="7583">
                <a:solidFill>
                  <a:srgbClr val="333F70"/>
                </a:solidFill>
                <a:latin typeface="League Spartan"/>
              </a:rPr>
              <a:t>Quest Master: </a:t>
            </a:r>
          </a:p>
          <a:p>
            <a:pPr algn="l">
              <a:lnSpc>
                <a:spcPts val="9480"/>
              </a:lnSpc>
            </a:pPr>
            <a:r>
              <a:rPr lang="en-US" sz="7583">
                <a:solidFill>
                  <a:srgbClr val="333F70"/>
                </a:solidFill>
                <a:latin typeface="League Spartan"/>
              </a:rPr>
              <a:t>     Task Manager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1486" y="5038725"/>
            <a:ext cx="9087029" cy="2247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2829">
                <a:solidFill>
                  <a:srgbClr val="3B3838"/>
                </a:solidFill>
                <a:latin typeface="Open Sans Bold"/>
              </a:rPr>
              <a:t>Streamline your productivity and make task management a thrilling adventure with Quest Master, the ultimate productivity app powered by Python, Flask, HTML, CSS, and JavaScript.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5284" y="8699152"/>
            <a:ext cx="503188" cy="503188"/>
            <a:chOff x="0" y="0"/>
            <a:chExt cx="670917" cy="670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941" cy="670941"/>
            </a:xfrm>
            <a:custGeom>
              <a:avLst/>
              <a:gdLst/>
              <a:ahLst/>
              <a:cxnLst/>
              <a:rect l="l" t="t" r="r" b="b"/>
              <a:pathLst>
                <a:path w="670941" h="670941">
                  <a:moveTo>
                    <a:pt x="0" y="335407"/>
                  </a:moveTo>
                  <a:cubicBezTo>
                    <a:pt x="0" y="150241"/>
                    <a:pt x="150241" y="0"/>
                    <a:pt x="335407" y="0"/>
                  </a:cubicBezTo>
                  <a:cubicBezTo>
                    <a:pt x="337312" y="0"/>
                    <a:pt x="339217" y="889"/>
                    <a:pt x="340360" y="2413"/>
                  </a:cubicBezTo>
                  <a:lnTo>
                    <a:pt x="335407" y="6350"/>
                  </a:lnTo>
                  <a:lnTo>
                    <a:pt x="335407" y="0"/>
                  </a:lnTo>
                  <a:lnTo>
                    <a:pt x="335407" y="6350"/>
                  </a:lnTo>
                  <a:lnTo>
                    <a:pt x="335407" y="0"/>
                  </a:lnTo>
                  <a:cubicBezTo>
                    <a:pt x="520700" y="0"/>
                    <a:pt x="670941" y="150241"/>
                    <a:pt x="670941" y="335407"/>
                  </a:cubicBezTo>
                  <a:cubicBezTo>
                    <a:pt x="670941" y="337820"/>
                    <a:pt x="669544" y="339979"/>
                    <a:pt x="667385" y="341122"/>
                  </a:cubicBezTo>
                  <a:lnTo>
                    <a:pt x="664591" y="335407"/>
                  </a:lnTo>
                  <a:lnTo>
                    <a:pt x="670941" y="335407"/>
                  </a:lnTo>
                  <a:cubicBezTo>
                    <a:pt x="670941" y="520700"/>
                    <a:pt x="520700" y="670941"/>
                    <a:pt x="335407" y="670941"/>
                  </a:cubicBezTo>
                  <a:lnTo>
                    <a:pt x="335407" y="664591"/>
                  </a:lnTo>
                  <a:lnTo>
                    <a:pt x="335407" y="658241"/>
                  </a:lnTo>
                  <a:lnTo>
                    <a:pt x="335407" y="664591"/>
                  </a:lnTo>
                  <a:lnTo>
                    <a:pt x="335407" y="670941"/>
                  </a:lnTo>
                  <a:cubicBezTo>
                    <a:pt x="150241" y="670941"/>
                    <a:pt x="0" y="520700"/>
                    <a:pt x="0" y="335407"/>
                  </a:cubicBezTo>
                  <a:lnTo>
                    <a:pt x="6350" y="335407"/>
                  </a:lnTo>
                  <a:lnTo>
                    <a:pt x="0" y="335407"/>
                  </a:lnTo>
                  <a:moveTo>
                    <a:pt x="12700" y="335407"/>
                  </a:moveTo>
                  <a:lnTo>
                    <a:pt x="6350" y="335407"/>
                  </a:lnTo>
                  <a:lnTo>
                    <a:pt x="12700" y="335407"/>
                  </a:lnTo>
                  <a:cubicBezTo>
                    <a:pt x="12700" y="513715"/>
                    <a:pt x="157226" y="658241"/>
                    <a:pt x="335407" y="658241"/>
                  </a:cubicBezTo>
                  <a:cubicBezTo>
                    <a:pt x="338963" y="658241"/>
                    <a:pt x="341757" y="661035"/>
                    <a:pt x="341757" y="664591"/>
                  </a:cubicBezTo>
                  <a:cubicBezTo>
                    <a:pt x="341757" y="668147"/>
                    <a:pt x="338963" y="670941"/>
                    <a:pt x="335407" y="670941"/>
                  </a:cubicBezTo>
                  <a:cubicBezTo>
                    <a:pt x="331851" y="670941"/>
                    <a:pt x="329057" y="668147"/>
                    <a:pt x="329057" y="664591"/>
                  </a:cubicBezTo>
                  <a:cubicBezTo>
                    <a:pt x="329057" y="661035"/>
                    <a:pt x="331851" y="658241"/>
                    <a:pt x="335407" y="658241"/>
                  </a:cubicBezTo>
                  <a:cubicBezTo>
                    <a:pt x="513715" y="658241"/>
                    <a:pt x="658114" y="513715"/>
                    <a:pt x="658114" y="335534"/>
                  </a:cubicBezTo>
                  <a:cubicBezTo>
                    <a:pt x="658114" y="333121"/>
                    <a:pt x="659511" y="330962"/>
                    <a:pt x="661670" y="329819"/>
                  </a:cubicBezTo>
                  <a:lnTo>
                    <a:pt x="664464" y="335534"/>
                  </a:lnTo>
                  <a:lnTo>
                    <a:pt x="658114" y="335534"/>
                  </a:lnTo>
                  <a:cubicBezTo>
                    <a:pt x="658241" y="157226"/>
                    <a:pt x="513715" y="12700"/>
                    <a:pt x="335407" y="12700"/>
                  </a:cubicBezTo>
                  <a:cubicBezTo>
                    <a:pt x="333502" y="12700"/>
                    <a:pt x="331597" y="11811"/>
                    <a:pt x="330454" y="10287"/>
                  </a:cubicBezTo>
                  <a:lnTo>
                    <a:pt x="335407" y="6350"/>
                  </a:lnTo>
                  <a:lnTo>
                    <a:pt x="335407" y="12700"/>
                  </a:lnTo>
                  <a:cubicBezTo>
                    <a:pt x="157226" y="12700"/>
                    <a:pt x="12700" y="157226"/>
                    <a:pt x="12700" y="3354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453C8E-4B68-D0E2-88E0-26015509F48F}"/>
                  </a:ext>
                </a:extLst>
              </p14:cNvPr>
              <p14:cNvContentPartPr/>
              <p14:nvPr/>
            </p14:nvContentPartPr>
            <p14:xfrm>
              <a:off x="13381060" y="9566473"/>
              <a:ext cx="2295360" cy="18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453C8E-4B68-D0E2-88E0-26015509F4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74940" y="9560353"/>
                <a:ext cx="23076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E30B6BD-6B91-C574-1F9E-7D194907B6BC}"/>
              </a:ext>
            </a:extLst>
          </p:cNvPr>
          <p:cNvGrpSpPr/>
          <p:nvPr/>
        </p:nvGrpSpPr>
        <p:grpSpPr>
          <a:xfrm>
            <a:off x="13425700" y="9035833"/>
            <a:ext cx="3333240" cy="1150920"/>
            <a:chOff x="13425700" y="9035833"/>
            <a:chExt cx="3333240" cy="11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A858F5-A6C1-D8A1-5B8A-649A6107701A}"/>
                    </a:ext>
                  </a:extLst>
                </p14:cNvPr>
                <p14:cNvContentPartPr/>
                <p14:nvPr/>
              </p14:nvContentPartPr>
              <p14:xfrm>
                <a:off x="13477180" y="9634873"/>
                <a:ext cx="33480" cy="7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A858F5-A6C1-D8A1-5B8A-649A610770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4180" y="9571873"/>
                  <a:ext cx="159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43AE3E-4ECF-4B28-615E-E5C8C268C02D}"/>
                    </a:ext>
                  </a:extLst>
                </p14:cNvPr>
                <p14:cNvContentPartPr/>
                <p14:nvPr/>
              </p14:nvContentPartPr>
              <p14:xfrm>
                <a:off x="13425700" y="972343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43AE3E-4ECF-4B28-615E-E5C8C268C0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62700" y="96604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91F913-8CA1-309F-9BCA-BA0627D07D01}"/>
                    </a:ext>
                  </a:extLst>
                </p14:cNvPr>
                <p14:cNvContentPartPr/>
                <p14:nvPr/>
              </p14:nvContentPartPr>
              <p14:xfrm>
                <a:off x="13425700" y="9035833"/>
                <a:ext cx="3333240" cy="115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91F913-8CA1-309F-9BCA-BA0627D07D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62700" y="8972833"/>
                  <a:ext cx="3458880" cy="12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67BF96-F490-D85E-4EBD-4E34D748EDE3}"/>
                  </a:ext>
                </a:extLst>
              </p14:cNvPr>
              <p14:cNvContentPartPr/>
              <p14:nvPr/>
            </p14:nvContentPartPr>
            <p14:xfrm>
              <a:off x="16012660" y="9373513"/>
              <a:ext cx="686880" cy="480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67BF96-F490-D85E-4EBD-4E34D748ED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50020" y="9310513"/>
                <a:ext cx="812520" cy="6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632" y="176689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282041"/>
            <a:ext cx="15945029" cy="980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333F70"/>
                </a:solidFill>
                <a:latin typeface="Arimo Bold"/>
              </a:rPr>
              <a:t>How I made ???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1486" y="4500890"/>
            <a:ext cx="3674745" cy="549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7"/>
              </a:lnSpc>
            </a:pPr>
            <a:r>
              <a:rPr lang="en-US" sz="3437">
                <a:solidFill>
                  <a:srgbClr val="333F70"/>
                </a:solidFill>
                <a:latin typeface="Arimo Bold"/>
              </a:rPr>
              <a:t>Python &amp; Flask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1486" y="5707141"/>
            <a:ext cx="4692847" cy="2995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531">
                <a:solidFill>
                  <a:srgbClr val="3B3838"/>
                </a:solidFill>
                <a:latin typeface="Open Sans Bold"/>
              </a:rPr>
              <a:t>The robust backend of Quest Master is built on Python and the Flask web framework, ensuring lightning-fast performance and seamless functionality.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07309" y="4500890"/>
            <a:ext cx="4690646" cy="53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3337">
                <a:solidFill>
                  <a:srgbClr val="333F70"/>
                </a:solidFill>
                <a:latin typeface="Arimo Bold"/>
              </a:rPr>
              <a:t>HTML, CSS, 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07309" y="5697616"/>
            <a:ext cx="5042647" cy="2583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612">
                <a:solidFill>
                  <a:srgbClr val="3B3838"/>
                </a:solidFill>
                <a:latin typeface="Open Sans Bold"/>
              </a:rPr>
              <a:t>The intuitive user interface is crafted with modern web technologies, providing a sleek and responsive experience across devices.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43132" y="4500890"/>
            <a:ext cx="4690646" cy="53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3337">
                <a:solidFill>
                  <a:srgbClr val="333F70"/>
                </a:solidFill>
                <a:latin typeface="Arimo Bold"/>
              </a:rPr>
              <a:t>Integration with SQLite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43132" y="5697616"/>
            <a:ext cx="4690646" cy="264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7"/>
              </a:lnSpc>
            </a:pPr>
            <a:r>
              <a:rPr lang="en-US" sz="2629" dirty="0">
                <a:solidFill>
                  <a:srgbClr val="3B3838"/>
                </a:solidFill>
                <a:latin typeface="Open Sans Bold"/>
              </a:rPr>
              <a:t>The database technology used to store data in form of Table . Provide easy access to data for CRUD operation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01209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804696" y="1908589"/>
            <a:ext cx="9344204" cy="8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5351">
                <a:solidFill>
                  <a:srgbClr val="333F70"/>
                </a:solidFill>
                <a:latin typeface="Arimo Bold"/>
              </a:rPr>
              <a:t>Current Features....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04696" y="3798540"/>
            <a:ext cx="621060" cy="621060"/>
            <a:chOff x="0" y="0"/>
            <a:chExt cx="828080" cy="82808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0" y="163068"/>
                  </a:moveTo>
                  <a:cubicBezTo>
                    <a:pt x="0" y="73025"/>
                    <a:pt x="73025" y="0"/>
                    <a:pt x="163068" y="0"/>
                  </a:cubicBezTo>
                  <a:lnTo>
                    <a:pt x="652272" y="0"/>
                  </a:lnTo>
                  <a:cubicBezTo>
                    <a:pt x="742315" y="0"/>
                    <a:pt x="815340" y="73025"/>
                    <a:pt x="815340" y="163068"/>
                  </a:cubicBezTo>
                  <a:lnTo>
                    <a:pt x="815340" y="652272"/>
                  </a:lnTo>
                  <a:cubicBezTo>
                    <a:pt x="815340" y="742315"/>
                    <a:pt x="742315" y="815340"/>
                    <a:pt x="652272" y="815340"/>
                  </a:cubicBezTo>
                  <a:lnTo>
                    <a:pt x="163068" y="815340"/>
                  </a:lnTo>
                  <a:cubicBezTo>
                    <a:pt x="73025" y="815340"/>
                    <a:pt x="0" y="742315"/>
                    <a:pt x="0" y="652272"/>
                  </a:cubicBez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40">
                  <a:moveTo>
                    <a:pt x="0" y="169418"/>
                  </a:moveTo>
                  <a:cubicBezTo>
                    <a:pt x="0" y="75819"/>
                    <a:pt x="75819" y="0"/>
                    <a:pt x="169418" y="0"/>
                  </a:cubicBez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cubicBezTo>
                    <a:pt x="752221" y="0"/>
                    <a:pt x="828040" y="75819"/>
                    <a:pt x="828040" y="169418"/>
                  </a:cubicBezTo>
                  <a:lnTo>
                    <a:pt x="821690" y="169418"/>
                  </a:lnTo>
                  <a:lnTo>
                    <a:pt x="828040" y="169418"/>
                  </a:lnTo>
                  <a:lnTo>
                    <a:pt x="828040" y="658622"/>
                  </a:lnTo>
                  <a:lnTo>
                    <a:pt x="821690" y="658622"/>
                  </a:lnTo>
                  <a:lnTo>
                    <a:pt x="828040" y="658622"/>
                  </a:lnTo>
                  <a:cubicBezTo>
                    <a:pt x="828040" y="752221"/>
                    <a:pt x="752221" y="828040"/>
                    <a:pt x="658622" y="828040"/>
                  </a:cubicBezTo>
                  <a:lnTo>
                    <a:pt x="658622" y="821690"/>
                  </a:lnTo>
                  <a:lnTo>
                    <a:pt x="658622" y="828040"/>
                  </a:lnTo>
                  <a:lnTo>
                    <a:pt x="169418" y="828040"/>
                  </a:lnTo>
                  <a:lnTo>
                    <a:pt x="169418" y="821690"/>
                  </a:lnTo>
                  <a:lnTo>
                    <a:pt x="169418" y="828040"/>
                  </a:lnTo>
                  <a:cubicBezTo>
                    <a:pt x="75819" y="828040"/>
                    <a:pt x="0" y="752221"/>
                    <a:pt x="0" y="658622"/>
                  </a:cubicBezTo>
                  <a:lnTo>
                    <a:pt x="0" y="169418"/>
                  </a:lnTo>
                  <a:lnTo>
                    <a:pt x="6350" y="169418"/>
                  </a:lnTo>
                  <a:lnTo>
                    <a:pt x="0" y="169418"/>
                  </a:lnTo>
                  <a:moveTo>
                    <a:pt x="12700" y="169418"/>
                  </a:moveTo>
                  <a:lnTo>
                    <a:pt x="12700" y="658622"/>
                  </a:lnTo>
                  <a:lnTo>
                    <a:pt x="6350" y="658622"/>
                  </a:lnTo>
                  <a:lnTo>
                    <a:pt x="12700" y="658622"/>
                  </a:lnTo>
                  <a:cubicBezTo>
                    <a:pt x="12700" y="745236"/>
                    <a:pt x="82931" y="815340"/>
                    <a:pt x="169418" y="815340"/>
                  </a:cubicBezTo>
                  <a:lnTo>
                    <a:pt x="658622" y="815340"/>
                  </a:lnTo>
                  <a:cubicBezTo>
                    <a:pt x="745236" y="815340"/>
                    <a:pt x="815340" y="745109"/>
                    <a:pt x="815340" y="658622"/>
                  </a:cubicBezTo>
                  <a:lnTo>
                    <a:pt x="815340" y="169418"/>
                  </a:lnTo>
                  <a:cubicBezTo>
                    <a:pt x="815340" y="82931"/>
                    <a:pt x="745236" y="12700"/>
                    <a:pt x="658622" y="12700"/>
                  </a:cubicBezTo>
                  <a:lnTo>
                    <a:pt x="169418" y="12700"/>
                  </a:lnTo>
                  <a:lnTo>
                    <a:pt x="169418" y="6350"/>
                  </a:lnTo>
                  <a:lnTo>
                    <a:pt x="169418" y="12700"/>
                  </a:lnTo>
                  <a:cubicBezTo>
                    <a:pt x="82931" y="12700"/>
                    <a:pt x="12700" y="82931"/>
                    <a:pt x="12700" y="169418"/>
                  </a:cubicBezTo>
                  <a:close/>
                </a:path>
              </a:pathLst>
            </a:custGeom>
            <a:solidFill>
              <a:srgbClr val="BCDBD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100625" y="3988921"/>
            <a:ext cx="29200" cy="27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3211">
                <a:solidFill>
                  <a:srgbClr val="333F70"/>
                </a:solidFill>
                <a:latin typeface="Arimo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84194" y="3829972"/>
            <a:ext cx="3822680" cy="44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876">
                <a:solidFill>
                  <a:srgbClr val="333F70"/>
                </a:solidFill>
                <a:latin typeface="Arimo Bold"/>
              </a:rPr>
              <a:t>Task Management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84194" y="4350871"/>
            <a:ext cx="8460909" cy="834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2140">
                <a:solidFill>
                  <a:srgbClr val="3B3838"/>
                </a:solidFill>
                <a:latin typeface="Open Sans Bold"/>
              </a:rPr>
              <a:t>Easily create, organize, and track tasks with a user-friendly interface.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804696" y="5398591"/>
            <a:ext cx="621060" cy="621060"/>
            <a:chOff x="0" y="0"/>
            <a:chExt cx="828080" cy="828080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0" y="163068"/>
                  </a:moveTo>
                  <a:cubicBezTo>
                    <a:pt x="0" y="73025"/>
                    <a:pt x="73025" y="0"/>
                    <a:pt x="163068" y="0"/>
                  </a:cubicBezTo>
                  <a:lnTo>
                    <a:pt x="652272" y="0"/>
                  </a:lnTo>
                  <a:cubicBezTo>
                    <a:pt x="742315" y="0"/>
                    <a:pt x="815340" y="73025"/>
                    <a:pt x="815340" y="163068"/>
                  </a:cubicBezTo>
                  <a:lnTo>
                    <a:pt x="815340" y="652272"/>
                  </a:lnTo>
                  <a:cubicBezTo>
                    <a:pt x="815340" y="742315"/>
                    <a:pt x="742315" y="815340"/>
                    <a:pt x="652272" y="815340"/>
                  </a:cubicBezTo>
                  <a:lnTo>
                    <a:pt x="163068" y="815340"/>
                  </a:lnTo>
                  <a:cubicBezTo>
                    <a:pt x="73025" y="815340"/>
                    <a:pt x="0" y="742315"/>
                    <a:pt x="0" y="652272"/>
                  </a:cubicBez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40">
                  <a:moveTo>
                    <a:pt x="0" y="169418"/>
                  </a:moveTo>
                  <a:cubicBezTo>
                    <a:pt x="0" y="75819"/>
                    <a:pt x="75819" y="0"/>
                    <a:pt x="169418" y="0"/>
                  </a:cubicBez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cubicBezTo>
                    <a:pt x="752221" y="0"/>
                    <a:pt x="828040" y="75819"/>
                    <a:pt x="828040" y="169418"/>
                  </a:cubicBezTo>
                  <a:lnTo>
                    <a:pt x="821690" y="169418"/>
                  </a:lnTo>
                  <a:lnTo>
                    <a:pt x="828040" y="169418"/>
                  </a:lnTo>
                  <a:lnTo>
                    <a:pt x="828040" y="658622"/>
                  </a:lnTo>
                  <a:lnTo>
                    <a:pt x="821690" y="658622"/>
                  </a:lnTo>
                  <a:lnTo>
                    <a:pt x="828040" y="658622"/>
                  </a:lnTo>
                  <a:cubicBezTo>
                    <a:pt x="828040" y="752221"/>
                    <a:pt x="752221" y="828040"/>
                    <a:pt x="658622" y="828040"/>
                  </a:cubicBezTo>
                  <a:lnTo>
                    <a:pt x="658622" y="821690"/>
                  </a:lnTo>
                  <a:lnTo>
                    <a:pt x="658622" y="828040"/>
                  </a:lnTo>
                  <a:lnTo>
                    <a:pt x="169418" y="828040"/>
                  </a:lnTo>
                  <a:lnTo>
                    <a:pt x="169418" y="821690"/>
                  </a:lnTo>
                  <a:lnTo>
                    <a:pt x="169418" y="828040"/>
                  </a:lnTo>
                  <a:cubicBezTo>
                    <a:pt x="75819" y="828040"/>
                    <a:pt x="0" y="752221"/>
                    <a:pt x="0" y="658622"/>
                  </a:cubicBezTo>
                  <a:lnTo>
                    <a:pt x="0" y="169418"/>
                  </a:lnTo>
                  <a:lnTo>
                    <a:pt x="6350" y="169418"/>
                  </a:lnTo>
                  <a:lnTo>
                    <a:pt x="0" y="169418"/>
                  </a:lnTo>
                  <a:moveTo>
                    <a:pt x="12700" y="169418"/>
                  </a:moveTo>
                  <a:lnTo>
                    <a:pt x="12700" y="658622"/>
                  </a:lnTo>
                  <a:lnTo>
                    <a:pt x="6350" y="658622"/>
                  </a:lnTo>
                  <a:lnTo>
                    <a:pt x="12700" y="658622"/>
                  </a:lnTo>
                  <a:cubicBezTo>
                    <a:pt x="12700" y="745236"/>
                    <a:pt x="82931" y="815340"/>
                    <a:pt x="169418" y="815340"/>
                  </a:cubicBezTo>
                  <a:lnTo>
                    <a:pt x="658622" y="815340"/>
                  </a:lnTo>
                  <a:cubicBezTo>
                    <a:pt x="745236" y="815340"/>
                    <a:pt x="815340" y="745109"/>
                    <a:pt x="815340" y="658622"/>
                  </a:cubicBezTo>
                  <a:lnTo>
                    <a:pt x="815340" y="169418"/>
                  </a:lnTo>
                  <a:cubicBezTo>
                    <a:pt x="815340" y="82931"/>
                    <a:pt x="745236" y="12700"/>
                    <a:pt x="658622" y="12700"/>
                  </a:cubicBezTo>
                  <a:lnTo>
                    <a:pt x="169418" y="12700"/>
                  </a:lnTo>
                  <a:lnTo>
                    <a:pt x="169418" y="6350"/>
                  </a:lnTo>
                  <a:lnTo>
                    <a:pt x="169418" y="12700"/>
                  </a:lnTo>
                  <a:cubicBezTo>
                    <a:pt x="82931" y="12700"/>
                    <a:pt x="12700" y="82931"/>
                    <a:pt x="12700" y="169418"/>
                  </a:cubicBezTo>
                  <a:close/>
                </a:path>
              </a:pathLst>
            </a:custGeom>
            <a:solidFill>
              <a:srgbClr val="BCDBD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36331" y="5588972"/>
            <a:ext cx="157639" cy="27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3211">
                <a:solidFill>
                  <a:srgbClr val="333F70"/>
                </a:solidFill>
                <a:latin typeface="Arimo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84194" y="5430024"/>
            <a:ext cx="3215312" cy="44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876">
                <a:solidFill>
                  <a:srgbClr val="333F70"/>
                </a:solidFill>
                <a:latin typeface="Arimo Bold"/>
              </a:rPr>
              <a:t>Scheduling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84194" y="5950923"/>
            <a:ext cx="8460909" cy="834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2140">
                <a:solidFill>
                  <a:srgbClr val="3B3838"/>
                </a:solidFill>
                <a:latin typeface="Open Sans Bold"/>
              </a:rPr>
              <a:t>Seamlessly manage your time and deadlines with the built-in scheduling system.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804696" y="7433667"/>
            <a:ext cx="621060" cy="621060"/>
            <a:chOff x="0" y="0"/>
            <a:chExt cx="828080" cy="828080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0" y="163068"/>
                  </a:moveTo>
                  <a:cubicBezTo>
                    <a:pt x="0" y="73025"/>
                    <a:pt x="73025" y="0"/>
                    <a:pt x="163068" y="0"/>
                  </a:cubicBezTo>
                  <a:lnTo>
                    <a:pt x="652272" y="0"/>
                  </a:lnTo>
                  <a:cubicBezTo>
                    <a:pt x="742315" y="0"/>
                    <a:pt x="815340" y="73025"/>
                    <a:pt x="815340" y="163068"/>
                  </a:cubicBezTo>
                  <a:lnTo>
                    <a:pt x="815340" y="652272"/>
                  </a:lnTo>
                  <a:cubicBezTo>
                    <a:pt x="815340" y="742315"/>
                    <a:pt x="742315" y="815340"/>
                    <a:pt x="652272" y="815340"/>
                  </a:cubicBezTo>
                  <a:lnTo>
                    <a:pt x="163068" y="815340"/>
                  </a:lnTo>
                  <a:cubicBezTo>
                    <a:pt x="73025" y="815340"/>
                    <a:pt x="0" y="742315"/>
                    <a:pt x="0" y="652272"/>
                  </a:cubicBez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40">
                  <a:moveTo>
                    <a:pt x="0" y="169418"/>
                  </a:moveTo>
                  <a:cubicBezTo>
                    <a:pt x="0" y="75819"/>
                    <a:pt x="75819" y="0"/>
                    <a:pt x="169418" y="0"/>
                  </a:cubicBez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lnTo>
                    <a:pt x="658622" y="6350"/>
                  </a:lnTo>
                  <a:lnTo>
                    <a:pt x="658622" y="0"/>
                  </a:lnTo>
                  <a:cubicBezTo>
                    <a:pt x="752221" y="0"/>
                    <a:pt x="828040" y="75819"/>
                    <a:pt x="828040" y="169418"/>
                  </a:cubicBezTo>
                  <a:lnTo>
                    <a:pt x="821690" y="169418"/>
                  </a:lnTo>
                  <a:lnTo>
                    <a:pt x="828040" y="169418"/>
                  </a:lnTo>
                  <a:lnTo>
                    <a:pt x="828040" y="658622"/>
                  </a:lnTo>
                  <a:lnTo>
                    <a:pt x="821690" y="658622"/>
                  </a:lnTo>
                  <a:lnTo>
                    <a:pt x="828040" y="658622"/>
                  </a:lnTo>
                  <a:cubicBezTo>
                    <a:pt x="828040" y="752221"/>
                    <a:pt x="752221" y="828040"/>
                    <a:pt x="658622" y="828040"/>
                  </a:cubicBezTo>
                  <a:lnTo>
                    <a:pt x="658622" y="821690"/>
                  </a:lnTo>
                  <a:lnTo>
                    <a:pt x="658622" y="828040"/>
                  </a:lnTo>
                  <a:lnTo>
                    <a:pt x="169418" y="828040"/>
                  </a:lnTo>
                  <a:lnTo>
                    <a:pt x="169418" y="821690"/>
                  </a:lnTo>
                  <a:lnTo>
                    <a:pt x="169418" y="828040"/>
                  </a:lnTo>
                  <a:cubicBezTo>
                    <a:pt x="75819" y="828040"/>
                    <a:pt x="0" y="752221"/>
                    <a:pt x="0" y="658622"/>
                  </a:cubicBezTo>
                  <a:lnTo>
                    <a:pt x="0" y="169418"/>
                  </a:lnTo>
                  <a:lnTo>
                    <a:pt x="6350" y="169418"/>
                  </a:lnTo>
                  <a:lnTo>
                    <a:pt x="0" y="169418"/>
                  </a:lnTo>
                  <a:moveTo>
                    <a:pt x="12700" y="169418"/>
                  </a:moveTo>
                  <a:lnTo>
                    <a:pt x="12700" y="658622"/>
                  </a:lnTo>
                  <a:lnTo>
                    <a:pt x="6350" y="658622"/>
                  </a:lnTo>
                  <a:lnTo>
                    <a:pt x="12700" y="658622"/>
                  </a:lnTo>
                  <a:cubicBezTo>
                    <a:pt x="12700" y="745236"/>
                    <a:pt x="82931" y="815340"/>
                    <a:pt x="169418" y="815340"/>
                  </a:cubicBezTo>
                  <a:lnTo>
                    <a:pt x="658622" y="815340"/>
                  </a:lnTo>
                  <a:cubicBezTo>
                    <a:pt x="745236" y="815340"/>
                    <a:pt x="815340" y="745109"/>
                    <a:pt x="815340" y="658622"/>
                  </a:cubicBezTo>
                  <a:lnTo>
                    <a:pt x="815340" y="169418"/>
                  </a:lnTo>
                  <a:cubicBezTo>
                    <a:pt x="815340" y="82931"/>
                    <a:pt x="745236" y="12700"/>
                    <a:pt x="658622" y="12700"/>
                  </a:cubicBezTo>
                  <a:lnTo>
                    <a:pt x="169418" y="12700"/>
                  </a:lnTo>
                  <a:lnTo>
                    <a:pt x="169418" y="6350"/>
                  </a:lnTo>
                  <a:lnTo>
                    <a:pt x="169418" y="12700"/>
                  </a:lnTo>
                  <a:cubicBezTo>
                    <a:pt x="82931" y="12700"/>
                    <a:pt x="12700" y="82931"/>
                    <a:pt x="12700" y="169418"/>
                  </a:cubicBezTo>
                  <a:close/>
                </a:path>
              </a:pathLst>
            </a:custGeom>
            <a:solidFill>
              <a:srgbClr val="BCDBD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035588" y="7624049"/>
            <a:ext cx="159276" cy="27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3211">
                <a:solidFill>
                  <a:srgbClr val="333F70"/>
                </a:solidFill>
                <a:latin typeface="Arim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84194" y="7465100"/>
            <a:ext cx="3215312" cy="44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876">
                <a:solidFill>
                  <a:srgbClr val="333F70"/>
                </a:solidFill>
                <a:latin typeface="Arimo Bold"/>
              </a:rPr>
              <a:t>CRUD operation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84194" y="7985999"/>
            <a:ext cx="8460909" cy="4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2140">
                <a:solidFill>
                  <a:srgbClr val="3B3838"/>
                </a:solidFill>
                <a:latin typeface="Open Sans Bold"/>
              </a:rPr>
              <a:t>User can Create , Update and Delete the task ..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56046" y="981075"/>
            <a:ext cx="9735026" cy="1484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4652">
                <a:solidFill>
                  <a:srgbClr val="333F70"/>
                </a:solidFill>
                <a:latin typeface="Arimo Bold"/>
              </a:rPr>
              <a:t>Future Enhancement :</a:t>
            </a:r>
          </a:p>
          <a:p>
            <a:pPr algn="l">
              <a:lnSpc>
                <a:spcPts val="5816"/>
              </a:lnSpc>
            </a:pPr>
            <a:r>
              <a:rPr lang="en-US" sz="4652">
                <a:solidFill>
                  <a:srgbClr val="333F70"/>
                </a:solidFill>
                <a:latin typeface="Arimo Bold"/>
              </a:rPr>
              <a:t>Gamification ...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756046" y="2971651"/>
            <a:ext cx="539949" cy="539949"/>
          </a:xfrm>
          <a:custGeom>
            <a:avLst/>
            <a:gdLst/>
            <a:ahLst/>
            <a:cxnLst/>
            <a:rect l="l" t="t" r="r" b="b"/>
            <a:pathLst>
              <a:path w="539949" h="539949">
                <a:moveTo>
                  <a:pt x="0" y="0"/>
                </a:moveTo>
                <a:lnTo>
                  <a:pt x="539949" y="0"/>
                </a:lnTo>
                <a:lnTo>
                  <a:pt x="539949" y="539949"/>
                </a:lnTo>
                <a:lnTo>
                  <a:pt x="0" y="539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847486" y="3735169"/>
            <a:ext cx="4776073" cy="46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826">
                <a:solidFill>
                  <a:srgbClr val="333F70"/>
                </a:solidFill>
                <a:latin typeface="Arimo Bold"/>
              </a:rPr>
              <a:t>Leveling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7486" y="4260600"/>
            <a:ext cx="9735026" cy="78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1"/>
              </a:lnSpc>
            </a:pPr>
            <a:r>
              <a:rPr lang="en-US" sz="2001">
                <a:solidFill>
                  <a:srgbClr val="3B3838"/>
                </a:solidFill>
                <a:latin typeface="Open Sans Bold"/>
              </a:rPr>
              <a:t>Earn experience points and level up as you complete tasks, unlocking new features and abilities.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756046" y="5302049"/>
            <a:ext cx="539949" cy="539949"/>
          </a:xfrm>
          <a:custGeom>
            <a:avLst/>
            <a:gdLst/>
            <a:ahLst/>
            <a:cxnLst/>
            <a:rect l="l" t="t" r="r" b="b"/>
            <a:pathLst>
              <a:path w="539949" h="539949">
                <a:moveTo>
                  <a:pt x="0" y="0"/>
                </a:moveTo>
                <a:lnTo>
                  <a:pt x="539949" y="0"/>
                </a:lnTo>
                <a:lnTo>
                  <a:pt x="539949" y="539948"/>
                </a:lnTo>
                <a:lnTo>
                  <a:pt x="0" y="539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847486" y="5951666"/>
            <a:ext cx="2517457" cy="46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826">
                <a:solidFill>
                  <a:srgbClr val="333F70"/>
                </a:solidFill>
                <a:latin typeface="Arimo Bold"/>
              </a:rPr>
              <a:t>Rewards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7486" y="6486222"/>
            <a:ext cx="9735026" cy="78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1"/>
              </a:lnSpc>
            </a:pPr>
            <a:r>
              <a:rPr lang="en-US" sz="2001">
                <a:solidFill>
                  <a:srgbClr val="3B3838"/>
                </a:solidFill>
                <a:latin typeface="Open Sans Bold"/>
              </a:rPr>
              <a:t>Receive virtual rewards and achievements for your accomplishments, fueling a sense of progress and satisfaction.</a:t>
            </a:r>
          </a:p>
        </p:txBody>
      </p:sp>
      <p:sp>
        <p:nvSpPr>
          <p:cNvPr id="14" name="Freeform 14" descr="preencoded.png"/>
          <p:cNvSpPr/>
          <p:nvPr/>
        </p:nvSpPr>
        <p:spPr>
          <a:xfrm>
            <a:off x="756046" y="7750374"/>
            <a:ext cx="539949" cy="539949"/>
          </a:xfrm>
          <a:custGeom>
            <a:avLst/>
            <a:gdLst/>
            <a:ahLst/>
            <a:cxnLst/>
            <a:rect l="l" t="t" r="r" b="b"/>
            <a:pathLst>
              <a:path w="539949" h="539949">
                <a:moveTo>
                  <a:pt x="0" y="0"/>
                </a:moveTo>
                <a:lnTo>
                  <a:pt x="539949" y="0"/>
                </a:lnTo>
                <a:lnTo>
                  <a:pt x="539949" y="539948"/>
                </a:lnTo>
                <a:lnTo>
                  <a:pt x="0" y="539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847486" y="8513891"/>
            <a:ext cx="2517457" cy="46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826">
                <a:solidFill>
                  <a:srgbClr val="333F70"/>
                </a:solidFill>
                <a:latin typeface="Arimo Bold"/>
              </a:rPr>
              <a:t>Leaderboards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7486" y="8933140"/>
            <a:ext cx="9735026" cy="78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1"/>
              </a:lnSpc>
            </a:pPr>
            <a:r>
              <a:rPr lang="en-US" sz="2001">
                <a:solidFill>
                  <a:srgbClr val="3B3838"/>
                </a:solidFill>
                <a:latin typeface="Open Sans Bold"/>
              </a:rPr>
              <a:t>Compete with your teammates and climb the leaderboards, fostering healthy competition and motivation.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49619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6556000" y="825210"/>
            <a:ext cx="4436156" cy="2508444"/>
          </a:xfrm>
          <a:custGeom>
            <a:avLst/>
            <a:gdLst/>
            <a:ahLst/>
            <a:cxnLst/>
            <a:rect l="l" t="t" r="r" b="b"/>
            <a:pathLst>
              <a:path w="4436156" h="2508444">
                <a:moveTo>
                  <a:pt x="0" y="0"/>
                </a:moveTo>
                <a:lnTo>
                  <a:pt x="4436156" y="0"/>
                </a:lnTo>
                <a:lnTo>
                  <a:pt x="4436156" y="2508444"/>
                </a:lnTo>
                <a:lnTo>
                  <a:pt x="0" y="2508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840380" y="4632068"/>
            <a:ext cx="9790020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71"/>
              </a:lnSpc>
              <a:spcBef>
                <a:spcPct val="0"/>
              </a:spcBef>
            </a:pPr>
            <a:r>
              <a:rPr lang="en-US" sz="8471" dirty="0">
                <a:solidFill>
                  <a:srgbClr val="0D5772"/>
                </a:solidFill>
                <a:latin typeface="Arimo Bold"/>
              </a:rPr>
              <a:t>Any Queries ???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48785" y="7615610"/>
            <a:ext cx="4577655" cy="443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  <a:spcBef>
                <a:spcPct val="0"/>
              </a:spcBef>
            </a:pPr>
            <a:r>
              <a:rPr lang="en-US" sz="3211" u="sng">
                <a:solidFill>
                  <a:srgbClr val="0D5772"/>
                </a:solidFill>
                <a:latin typeface="Arimo Bold"/>
                <a:hlinkClick r:id="rId5" tooltip="http://127.0.0.1:5000"/>
              </a:rPr>
              <a:t>Let’s visit Quest Master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595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5486400" y="3281449"/>
            <a:ext cx="7315200" cy="1862051"/>
          </a:xfrm>
          <a:custGeom>
            <a:avLst/>
            <a:gdLst/>
            <a:ahLst/>
            <a:cxnLst/>
            <a:rect l="l" t="t" r="r" b="b"/>
            <a:pathLst>
              <a:path w="7315200" h="1862051">
                <a:moveTo>
                  <a:pt x="0" y="0"/>
                </a:moveTo>
                <a:lnTo>
                  <a:pt x="7315200" y="0"/>
                </a:lnTo>
                <a:lnTo>
                  <a:pt x="7315200" y="1862051"/>
                </a:lnTo>
                <a:lnTo>
                  <a:pt x="0" y="1862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1159935" y="7432174"/>
            <a:ext cx="6293374" cy="112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  <a:spcBef>
                <a:spcPct val="0"/>
              </a:spcBef>
            </a:pPr>
            <a:r>
              <a:rPr lang="en-US" sz="6439">
                <a:solidFill>
                  <a:srgbClr val="0D5772"/>
                </a:solidFill>
                <a:latin typeface="Quattrocento"/>
              </a:rPr>
              <a:t>Ravi Agrahari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97333" y="6999222"/>
            <a:ext cx="2602284" cy="57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  <a:spcBef>
                <a:spcPct val="0"/>
              </a:spcBef>
            </a:pPr>
            <a:r>
              <a:rPr lang="en-US" sz="4220">
                <a:solidFill>
                  <a:srgbClr val="0D5772"/>
                </a:solidFill>
                <a:latin typeface="Arimo Bold"/>
              </a:rPr>
              <a:t>By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86400" y="5640053"/>
            <a:ext cx="7315200" cy="843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3211">
                <a:solidFill>
                  <a:srgbClr val="0D5772"/>
                </a:solidFill>
                <a:latin typeface="Arimo Bold"/>
              </a:rPr>
              <a:t>For You Time and Attension</a:t>
            </a:r>
          </a:p>
          <a:p>
            <a:pPr algn="ctr">
              <a:lnSpc>
                <a:spcPts val="3211"/>
              </a:lnSpc>
              <a:spcBef>
                <a:spcPct val="0"/>
              </a:spcBef>
            </a:pPr>
            <a:endParaRPr lang="en-US" sz="3211">
              <a:solidFill>
                <a:srgbClr val="0D5772"/>
              </a:solidFill>
              <a:latin typeface="Arim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League Spartan</vt:lpstr>
      <vt:lpstr>Calibri</vt:lpstr>
      <vt:lpstr>Arial</vt:lpstr>
      <vt:lpstr>Quattrocento</vt:lpstr>
      <vt:lpstr>Open Sans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Quest-Master-Your-Ultimate-Task-Manager.pptx</dc:title>
  <cp:lastModifiedBy>Pashupati Agrahari</cp:lastModifiedBy>
  <cp:revision>3</cp:revision>
  <dcterms:created xsi:type="dcterms:W3CDTF">2006-08-16T00:00:00Z</dcterms:created>
  <dcterms:modified xsi:type="dcterms:W3CDTF">2024-07-01T05:08:02Z</dcterms:modified>
  <dc:identifier>DAGJnO4Hlow</dc:identifier>
</cp:coreProperties>
</file>