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31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41116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58422"/>
            <a:ext cx="71424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400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QuestMaster: Gamifying Productivity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833199" y="3946385"/>
            <a:ext cx="7477601" cy="2014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 your true potential with QuestMaster, a revolutionary productivity app that transforms your daily tasks into engaging quests. Embark on a journey of self-improvement and watch your efficiency skyrocket.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By </a:t>
            </a:r>
            <a:r>
              <a:rPr lang="en-US" sz="24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Ravi Agrahari</a:t>
            </a:r>
            <a:endParaRPr lang="en-US" sz="2400" b="1" dirty="0"/>
          </a:p>
        </p:txBody>
      </p:sp>
      <p:sp>
        <p:nvSpPr>
          <p:cNvPr id="7" name="Shape 4"/>
          <p:cNvSpPr/>
          <p:nvPr/>
        </p:nvSpPr>
        <p:spPr>
          <a:xfrm>
            <a:off x="833199" y="617684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299686" y="6182320"/>
            <a:ext cx="188404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8840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Enhancing Productivity through Gamification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2148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7783" y="35512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Motivation Boost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267783" y="4031694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QuestMaster taps into the innate human desire for achievement, progression, and reward, keeping you motivated to tackle even the most daunting tasks.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5630228" y="332148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60018" y="35512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Focused Attention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5860018" y="4031694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framing your to-do's as quests, QuestMaster helps you stay laser-focused, minimizing distractions and enhancing your overall productivity.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9222462" y="332148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52253" y="3551277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Sense of Accomplishment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9452253" y="437888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Completing quests and unlocking new levels provide a tangible sense of progress, fueling a positive feedback loop that drives you to achieve more.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216706"/>
            <a:ext cx="74364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kern="0" spc="-131" dirty="0">
                <a:solidFill>
                  <a:srgbClr val="000000"/>
                </a:solidFill>
                <a:latin typeface="Franklin Gothic Medium" panose="020B0603020102020204" pitchFamily="34" charset="0"/>
                <a:ea typeface="Inter" pitchFamily="34" charset="-122"/>
                <a:cs typeface="Inter" pitchFamily="34" charset="-120"/>
              </a:rPr>
              <a:t>Key Features of QuestMaster</a:t>
            </a:r>
            <a:endParaRPr lang="en-US" sz="4400" dirty="0">
              <a:latin typeface="Franklin Gothic Medium" panose="020B06030201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 Management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Easily organize and prioritize your tasks, breaking them down into manageable quests with clear objectives and deadlines.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 Board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your progress on a dynamic quest board, where you can track your achievements and unlock new challenges.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Progress Tracking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your productivity metrics, including time spent on tasks, completion rates, and personal bests, to continually improve your efficiency.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47713"/>
            <a:ext cx="91460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QuestMaster's Implementation Plan</a:t>
            </a:r>
            <a:endParaRPr lang="en-US" sz="4000" dirty="0"/>
          </a:p>
        </p:txBody>
      </p:sp>
      <p:sp>
        <p:nvSpPr>
          <p:cNvPr id="6" name="Shape 3"/>
          <p:cNvSpPr/>
          <p:nvPr/>
        </p:nvSpPr>
        <p:spPr>
          <a:xfrm>
            <a:off x="4801910" y="1775341"/>
            <a:ext cx="44410" cy="5706427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5074027" y="217664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4574084" y="1948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747439" y="1990606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6046113" y="19975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1: Prototyping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60461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functional prototype to test key features and gather user feedback, iterating on the design and user experience.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5074027" y="40343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0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4723983" y="384833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6046113" y="3855244"/>
            <a:ext cx="28642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2: </a:t>
            </a: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</a:t>
            </a:r>
            <a:endParaRPr lang="en-US" sz="2800" dirty="0"/>
          </a:p>
        </p:txBody>
      </p:sp>
      <p:sp>
        <p:nvSpPr>
          <p:cNvPr id="16" name="Text 13"/>
          <p:cNvSpPr/>
          <p:nvPr/>
        </p:nvSpPr>
        <p:spPr>
          <a:xfrm>
            <a:off x="6046113" y="4335661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the core functionality of QuestMaster, leveraging modern technologies and frameworks to ensure a seamless, responsive, and scalable application.</a:t>
            </a:r>
            <a:endParaRPr lang="en-US" sz="2400" dirty="0"/>
          </a:p>
        </p:txBody>
      </p:sp>
      <p:sp>
        <p:nvSpPr>
          <p:cNvPr id="17" name="Shape 14"/>
          <p:cNvSpPr/>
          <p:nvPr/>
        </p:nvSpPr>
        <p:spPr>
          <a:xfrm>
            <a:off x="5074027" y="62475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5"/>
          <p:cNvSpPr/>
          <p:nvPr/>
        </p:nvSpPr>
        <p:spPr>
          <a:xfrm>
            <a:off x="4574084" y="6019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6"/>
          <p:cNvSpPr/>
          <p:nvPr/>
        </p:nvSpPr>
        <p:spPr>
          <a:xfrm>
            <a:off x="4719102" y="6061472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6046113" y="60683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3: Beta Testing</a:t>
            </a:r>
            <a:endParaRPr lang="en-US" sz="2400" dirty="0"/>
          </a:p>
        </p:txBody>
      </p:sp>
      <p:sp>
        <p:nvSpPr>
          <p:cNvPr id="21" name="Text 18"/>
          <p:cNvSpPr/>
          <p:nvPr/>
        </p:nvSpPr>
        <p:spPr>
          <a:xfrm>
            <a:off x="6046113" y="654879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Release a beta version to a select group of users, collecting insights and making necessary adjustments before the full launch.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014413"/>
            <a:ext cx="97391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Enhancements and 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5312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2930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Integrations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2037993" y="3411141"/>
            <a:ext cx="3295888" cy="3040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Seamlessly integrate QuestMaster with popular productivity tools and platforms, enhancing the user experience and fostering a more comprehensive approach to task management.</a:t>
            </a:r>
            <a:endParaRPr lang="en-US" sz="24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5312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2930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Analytics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5667137" y="3411141"/>
            <a:ext cx="3296007" cy="3040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machine learning and data-driven insights to provide users with personalized recommendations and optimization strategies, further boosting their productivity.</a:t>
            </a:r>
            <a:endParaRPr lang="en-US" sz="24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5312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2930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Community Features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9296400" y="3411141"/>
            <a:ext cx="3296007" cy="3040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 collaborative elements, such as leaderboards and group challenges, to foster a sense of community and healthy competition among users.</a:t>
            </a:r>
            <a:endParaRPr lang="en-US" sz="2400" dirty="0"/>
          </a:p>
        </p:txBody>
      </p:sp>
      <p:sp>
        <p:nvSpPr>
          <p:cNvPr id="14" name="Text 9"/>
          <p:cNvSpPr/>
          <p:nvPr/>
        </p:nvSpPr>
        <p:spPr>
          <a:xfrm>
            <a:off x="2037993" y="6659642"/>
            <a:ext cx="10554414" cy="5554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QuestMaster is the ultimate productivity companion, transforming your daily tasks into a thrilling adventure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CDD4035-C6C4-4DB5-B72A-285AC358240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377</Words>
  <Application>Microsoft Office PowerPoint</Application>
  <PresentationFormat>Custom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Franklin Gothic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Pashupati Agrahari</cp:lastModifiedBy>
  <cp:revision>7</cp:revision>
  <dcterms:created xsi:type="dcterms:W3CDTF">2024-04-19T07:55:53Z</dcterms:created>
  <dcterms:modified xsi:type="dcterms:W3CDTF">2024-06-30T13:30:44Z</dcterms:modified>
</cp:coreProperties>
</file>