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6" r:id="rId1"/>
  </p:sldMasterIdLst>
  <p:notesMasterIdLst>
    <p:notesMasterId r:id="rId12"/>
  </p:notesMasterIdLst>
  <p:sldIdLst>
    <p:sldId id="256" r:id="rId2"/>
    <p:sldId id="3765" r:id="rId3"/>
    <p:sldId id="3763" r:id="rId4"/>
    <p:sldId id="3767" r:id="rId5"/>
    <p:sldId id="439" r:id="rId6"/>
    <p:sldId id="3758" r:id="rId7"/>
    <p:sldId id="3761" r:id="rId8"/>
    <p:sldId id="3719" r:id="rId9"/>
    <p:sldId id="3720" r:id="rId10"/>
    <p:sldId id="37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6" d="100"/>
          <a:sy n="56" d="100"/>
        </p:scale>
        <p:origin x="100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8C2C34-8146-441B-B531-3148C17D47D5}" type="datetimeFigureOut">
              <a:rPr lang="en-IN" smtClean="0"/>
              <a:t>14-08-2024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7501DE-28E6-4866-BB1A-6F4C9C26BD88}" type="slidenum">
              <a:rPr lang="en-IN" smtClean="0"/>
              <a:t>‹#›</a:t>
            </a:fld>
            <a:endParaRPr lang="en-IN"/>
          </a:p>
        </p:txBody>
      </p:sp>
    </p:spTree>
    <p:extLst>
      <p:ext uri="{BB962C8B-B14F-4D97-AF65-F5344CB8AC3E}">
        <p14:creationId xmlns:p14="http://schemas.microsoft.com/office/powerpoint/2010/main" val="4264481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4100" indent="-344100">
              <a:buFontTx/>
              <a:buChar char="-"/>
            </a:pPr>
            <a:r>
              <a:rPr lang="en-US" sz="2800"/>
              <a:t>DevOps is the union of people, process and products to enable the continuous delivery of value to your end customers</a:t>
            </a:r>
          </a:p>
          <a:p>
            <a:pPr marL="344100" indent="-344100">
              <a:buFontTx/>
              <a:buChar char="-"/>
            </a:pPr>
            <a:endParaRPr lang="en-US" sz="2800"/>
          </a:p>
        </p:txBody>
      </p:sp>
      <p:sp>
        <p:nvSpPr>
          <p:cNvPr id="4" name="Slide Number Placeholder 3"/>
          <p:cNvSpPr>
            <a:spLocks noGrp="1"/>
          </p:cNvSpPr>
          <p:nvPr>
            <p:ph type="sldNum" sz="quarter" idx="10"/>
          </p:nvPr>
        </p:nvSpPr>
        <p:spPr/>
        <p:txBody>
          <a:bodyPr/>
          <a:lstStyle/>
          <a:p>
            <a:fld id="{3D7B9D4F-5F19-438C-92E8-037C6AE8F87D}" type="slidenum">
              <a:rPr lang="en-US" smtClean="0"/>
              <a:t>3</a:t>
            </a:fld>
            <a:endParaRPr lang="en-US"/>
          </a:p>
        </p:txBody>
      </p:sp>
    </p:spTree>
    <p:extLst>
      <p:ext uri="{BB962C8B-B14F-4D97-AF65-F5344CB8AC3E}">
        <p14:creationId xmlns:p14="http://schemas.microsoft.com/office/powerpoint/2010/main" val="3023434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D7B9D4F-5F19-438C-92E8-037C6AE8F87D}" type="slidenum">
              <a:rPr lang="en-US" smtClean="0"/>
              <a:t>4</a:t>
            </a:fld>
            <a:endParaRPr lang="en-US"/>
          </a:p>
        </p:txBody>
      </p:sp>
    </p:spTree>
    <p:extLst>
      <p:ext uri="{BB962C8B-B14F-4D97-AF65-F5344CB8AC3E}">
        <p14:creationId xmlns:p14="http://schemas.microsoft.com/office/powerpoint/2010/main" val="1094569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1834597" eaLnBrk="0" hangingPunct="0"/>
            <a:r>
              <a:rPr lang="en-US" sz="8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8/14/2024 10:01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996521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So does TFS</a:t>
            </a:r>
          </a:p>
        </p:txBody>
      </p:sp>
      <p:sp>
        <p:nvSpPr>
          <p:cNvPr id="4" name="Slide Number Placeholder 3"/>
          <p:cNvSpPr>
            <a:spLocks noGrp="1"/>
          </p:cNvSpPr>
          <p:nvPr>
            <p:ph type="sldNum" sz="quarter" idx="5"/>
          </p:nvPr>
        </p:nvSpPr>
        <p:spPr/>
        <p:txBody>
          <a:bodyPr/>
          <a:lstStyle/>
          <a:p>
            <a:fld id="{3D7B9D4F-5F19-438C-92E8-037C6AE8F87D}" type="slidenum">
              <a:rPr lang="en-US" smtClean="0"/>
              <a:t>6</a:t>
            </a:fld>
            <a:endParaRPr lang="en-US"/>
          </a:p>
        </p:txBody>
      </p:sp>
    </p:spTree>
    <p:extLst>
      <p:ext uri="{BB962C8B-B14F-4D97-AF65-F5344CB8AC3E}">
        <p14:creationId xmlns:p14="http://schemas.microsoft.com/office/powerpoint/2010/main" val="3133968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Azure Pipelines is the perfect launchpad for your code – automating your builds and deployments so you spend less time with the nuts and bolts and more time being creative </a:t>
            </a:r>
            <a:endParaRPr lang="en-US"/>
          </a:p>
        </p:txBody>
      </p:sp>
      <p:sp>
        <p:nvSpPr>
          <p:cNvPr id="4" name="Slide Number Placeholder 3"/>
          <p:cNvSpPr>
            <a:spLocks noGrp="1"/>
          </p:cNvSpPr>
          <p:nvPr>
            <p:ph type="sldNum" sz="quarter" idx="10"/>
          </p:nvPr>
        </p:nvSpPr>
        <p:spPr/>
        <p:txBody>
          <a:bodyPr/>
          <a:lstStyle/>
          <a:p>
            <a:fld id="{5F2D3714-B553-A044-BA72-366907BA36B5}" type="slidenum">
              <a:rPr lang="en-US" smtClean="0"/>
              <a:t>7</a:t>
            </a:fld>
            <a:endParaRPr lang="en-US"/>
          </a:p>
        </p:txBody>
      </p:sp>
    </p:spTree>
    <p:extLst>
      <p:ext uri="{BB962C8B-B14F-4D97-AF65-F5344CB8AC3E}">
        <p14:creationId xmlns:p14="http://schemas.microsoft.com/office/powerpoint/2010/main" val="1855613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 builds you need, using the power of Azure you get one service that gives you unlimited build minutes where you can build on Windows Mac and Linux in parallel using a single build YAML file.</a:t>
            </a:r>
          </a:p>
        </p:txBody>
      </p:sp>
      <p:sp>
        <p:nvSpPr>
          <p:cNvPr id="4" name="Slide Number Placeholder 3"/>
          <p:cNvSpPr>
            <a:spLocks noGrp="1"/>
          </p:cNvSpPr>
          <p:nvPr>
            <p:ph type="sldNum" sz="quarter" idx="5"/>
          </p:nvPr>
        </p:nvSpPr>
        <p:spPr/>
        <p:txBody>
          <a:bodyPr/>
          <a:lstStyle/>
          <a:p>
            <a:fld id="{3D7B9D4F-5F19-438C-92E8-037C6AE8F87D}" type="slidenum">
              <a:rPr lang="en-US" smtClean="0"/>
              <a:t>8</a:t>
            </a:fld>
            <a:endParaRPr lang="en-US"/>
          </a:p>
        </p:txBody>
      </p:sp>
    </p:spTree>
    <p:extLst>
      <p:ext uri="{BB962C8B-B14F-4D97-AF65-F5344CB8AC3E}">
        <p14:creationId xmlns:p14="http://schemas.microsoft.com/office/powerpoint/2010/main" val="5521696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60000"/>
                    <a:lumOff val="40000"/>
                  </a:schemeClr>
                </a:solidFill>
              </a:defRPr>
            </a:lvl1pPr>
          </a:lstStyle>
          <a:p>
            <a:fld id="{69C60309-71F3-463A-A9CC-54366DE88E87}" type="datetimeFigureOut">
              <a:rPr lang="en-IN" smtClean="0"/>
              <a:t>14-08-2024</a:t>
            </a:fld>
            <a:endParaRPr lang="en-IN"/>
          </a:p>
        </p:txBody>
      </p:sp>
      <p:sp>
        <p:nvSpPr>
          <p:cNvPr id="5" name="Footer Placeholder 4"/>
          <p:cNvSpPr>
            <a:spLocks noGrp="1"/>
          </p:cNvSpPr>
          <p:nvPr>
            <p:ph type="ftr" sz="quarter" idx="11"/>
          </p:nvPr>
        </p:nvSpPr>
        <p:spPr>
          <a:xfrm rot="21420000">
            <a:off x="9144" y="4882896"/>
            <a:ext cx="4050792" cy="1197864"/>
          </a:xfrm>
          <a:noFill/>
        </p:spPr>
        <p:txBody>
          <a:bodyPr wrap="square" rtlCol="0">
            <a:spAutoFit/>
          </a:bodyPr>
          <a:lstStyle>
            <a:lvl1pPr>
              <a:defRPr lang="en-US" sz="5400" dirty="0"/>
            </a:lvl1pPr>
          </a:lstStyle>
          <a:p>
            <a:endParaRPr lang="en-IN"/>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1E6FFCE9-FC71-4CCB-A9AD-3EC9C821F2C5}" type="slidenum">
              <a:rPr lang="en-IN" smtClean="0"/>
              <a:t>‹#›</a:t>
            </a:fld>
            <a:endParaRPr lang="en-IN"/>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accent1">
              <a:lumMod val="60000"/>
              <a:lumOff val="40000"/>
              <a:alpha val="5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01237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C60309-71F3-463A-A9CC-54366DE88E87}" type="datetimeFigureOut">
              <a:rPr lang="en-IN" smtClean="0"/>
              <a:t>14-08-2024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6FFCE9-FC71-4CCB-A9AD-3EC9C821F2C5}" type="slidenum">
              <a:rPr lang="en-IN" smtClean="0"/>
              <a:t>‹#›</a:t>
            </a:fld>
            <a:endParaRPr lang="en-IN"/>
          </a:p>
        </p:txBody>
      </p:sp>
    </p:spTree>
    <p:extLst>
      <p:ext uri="{BB962C8B-B14F-4D97-AF65-F5344CB8AC3E}">
        <p14:creationId xmlns:p14="http://schemas.microsoft.com/office/powerpoint/2010/main" val="3820939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C60309-71F3-463A-A9CC-54366DE88E87}" type="datetimeFigureOut">
              <a:rPr lang="en-IN" smtClean="0"/>
              <a:t>14-08-2024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6FFCE9-FC71-4CCB-A9AD-3EC9C821F2C5}" type="slidenum">
              <a:rPr lang="en-IN" smtClean="0"/>
              <a:t>‹#›</a:t>
            </a:fld>
            <a:endParaRPr lang="en-IN"/>
          </a:p>
        </p:txBody>
      </p:sp>
    </p:spTree>
    <p:extLst>
      <p:ext uri="{BB962C8B-B14F-4D97-AF65-F5344CB8AC3E}">
        <p14:creationId xmlns:p14="http://schemas.microsoft.com/office/powerpoint/2010/main" val="2332300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C60309-71F3-463A-A9CC-54366DE88E87}" type="datetimeFigureOut">
              <a:rPr lang="en-IN" smtClean="0"/>
              <a:t>14-08-2024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6FFCE9-FC71-4CCB-A9AD-3EC9C821F2C5}" type="slidenum">
              <a:rPr lang="en-IN" smtClean="0"/>
              <a:t>‹#›</a:t>
            </a:fld>
            <a:endParaRPr lang="en-IN"/>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197248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C60309-71F3-463A-A9CC-54366DE88E87}" type="datetimeFigureOut">
              <a:rPr lang="en-IN" smtClean="0"/>
              <a:t>14-08-2024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6FFCE9-FC71-4CCB-A9AD-3EC9C821F2C5}" type="slidenum">
              <a:rPr lang="en-IN" smtClean="0"/>
              <a:t>‹#›</a:t>
            </a:fld>
            <a:endParaRPr lang="en-IN"/>
          </a:p>
        </p:txBody>
      </p:sp>
    </p:spTree>
    <p:extLst>
      <p:ext uri="{BB962C8B-B14F-4D97-AF65-F5344CB8AC3E}">
        <p14:creationId xmlns:p14="http://schemas.microsoft.com/office/powerpoint/2010/main" val="27215716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9C60309-71F3-463A-A9CC-54366DE88E87}" type="datetimeFigureOut">
              <a:rPr lang="en-IN" smtClean="0"/>
              <a:t>14-08-2024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E6FFCE9-FC71-4CCB-A9AD-3EC9C821F2C5}" type="slidenum">
              <a:rPr lang="en-IN" smtClean="0"/>
              <a:t>‹#›</a:t>
            </a:fld>
            <a:endParaRPr lang="en-IN"/>
          </a:p>
        </p:txBody>
      </p:sp>
    </p:spTree>
    <p:extLst>
      <p:ext uri="{BB962C8B-B14F-4D97-AF65-F5344CB8AC3E}">
        <p14:creationId xmlns:p14="http://schemas.microsoft.com/office/powerpoint/2010/main" val="30555942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9C60309-71F3-463A-A9CC-54366DE88E87}" type="datetimeFigureOut">
              <a:rPr lang="en-IN" smtClean="0"/>
              <a:t>14-08-2024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E6FFCE9-FC71-4CCB-A9AD-3EC9C821F2C5}" type="slidenum">
              <a:rPr lang="en-IN" smtClean="0"/>
              <a:t>‹#›</a:t>
            </a:fld>
            <a:endParaRPr lang="en-IN"/>
          </a:p>
        </p:txBody>
      </p:sp>
    </p:spTree>
    <p:extLst>
      <p:ext uri="{BB962C8B-B14F-4D97-AF65-F5344CB8AC3E}">
        <p14:creationId xmlns:p14="http://schemas.microsoft.com/office/powerpoint/2010/main" val="12160748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C60309-71F3-463A-A9CC-54366DE88E87}" type="datetimeFigureOut">
              <a:rPr lang="en-IN" smtClean="0"/>
              <a:t>14-08-2024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6FFCE9-FC71-4CCB-A9AD-3EC9C821F2C5}" type="slidenum">
              <a:rPr lang="en-IN" smtClean="0"/>
              <a:t>‹#›</a:t>
            </a:fld>
            <a:endParaRPr lang="en-IN"/>
          </a:p>
        </p:txBody>
      </p:sp>
    </p:spTree>
    <p:extLst>
      <p:ext uri="{BB962C8B-B14F-4D97-AF65-F5344CB8AC3E}">
        <p14:creationId xmlns:p14="http://schemas.microsoft.com/office/powerpoint/2010/main" val="3878790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C60309-71F3-463A-A9CC-54366DE88E87}" type="datetimeFigureOut">
              <a:rPr lang="en-IN" smtClean="0"/>
              <a:t>14-08-2024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6FFCE9-FC71-4CCB-A9AD-3EC9C821F2C5}" type="slidenum">
              <a:rPr lang="en-IN" smtClean="0"/>
              <a:t>‹#›</a:t>
            </a:fld>
            <a:endParaRPr lang="en-IN"/>
          </a:p>
        </p:txBody>
      </p:sp>
    </p:spTree>
    <p:extLst>
      <p:ext uri="{BB962C8B-B14F-4D97-AF65-F5344CB8AC3E}">
        <p14:creationId xmlns:p14="http://schemas.microsoft.com/office/powerpoint/2010/main" val="38586677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C60309-71F3-463A-A9CC-54366DE88E87}" type="datetimeFigureOut">
              <a:rPr lang="en-IN" smtClean="0"/>
              <a:t>14-08-2024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E6FFCE9-FC71-4CCB-A9AD-3EC9C821F2C5}" type="slidenum">
              <a:rPr lang="en-IN" smtClean="0"/>
              <a:t>‹#›</a:t>
            </a:fld>
            <a:endParaRPr lang="en-IN"/>
          </a:p>
        </p:txBody>
      </p:sp>
    </p:spTree>
    <p:extLst>
      <p:ext uri="{BB962C8B-B14F-4D97-AF65-F5344CB8AC3E}">
        <p14:creationId xmlns:p14="http://schemas.microsoft.com/office/powerpoint/2010/main" val="31053291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hree column text with bullets">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26424" y="1120574"/>
            <a:ext cx="11339774" cy="814777"/>
          </a:xfrm>
        </p:spPr>
        <p:txBody>
          <a:bodyPr wrap="square" lIns="0" tIns="0" rIns="0" bIns="0">
            <a:spAutoFit/>
          </a:bodyPr>
          <a:lstStyle>
            <a:lvl1pPr marL="0" indent="0">
              <a:lnSpc>
                <a:spcPct val="100000"/>
              </a:lnSpc>
              <a:spcBef>
                <a:spcPts val="0"/>
              </a:spcBef>
              <a:spcAft>
                <a:spcPts val="882"/>
              </a:spcAft>
              <a:buNone/>
              <a:defRPr sz="1765" b="0" i="0">
                <a:solidFill>
                  <a:srgbClr val="000000"/>
                </a:solidFill>
                <a:latin typeface="+mn-lt"/>
              </a:defRPr>
            </a:lvl1pPr>
            <a:lvl2pPr marL="224097" indent="0">
              <a:lnSpc>
                <a:spcPct val="100000"/>
              </a:lnSpc>
              <a:spcBef>
                <a:spcPts val="0"/>
              </a:spcBef>
              <a:spcAft>
                <a:spcPts val="1372"/>
              </a:spcAft>
              <a:buNone/>
              <a:defRPr sz="1765">
                <a:solidFill>
                  <a:srgbClr val="000000"/>
                </a:solidFill>
              </a:defRPr>
            </a:lvl2pPr>
            <a:lvl3pPr marL="448193" indent="0">
              <a:lnSpc>
                <a:spcPct val="100000"/>
              </a:lnSpc>
              <a:spcBef>
                <a:spcPts val="0"/>
              </a:spcBef>
              <a:spcAft>
                <a:spcPts val="1372"/>
              </a:spcAft>
              <a:buNone/>
              <a:defRPr sz="1372">
                <a:solidFill>
                  <a:srgbClr val="000000"/>
                </a:solidFill>
              </a:defRPr>
            </a:lvl3pPr>
            <a:lvl4pPr marL="672290" indent="0">
              <a:spcBef>
                <a:spcPts val="0"/>
              </a:spcBef>
              <a:spcAft>
                <a:spcPts val="1274"/>
              </a:spcAft>
              <a:buNone/>
              <a:defRPr sz="1961"/>
            </a:lvl4pPr>
            <a:lvl5pPr marL="896386" indent="0">
              <a:buNone/>
              <a:defRPr/>
            </a:lvl5pPr>
          </a:lstStyle>
          <a:p>
            <a:pPr lvl="0"/>
            <a:r>
              <a:rPr lang="en-US"/>
              <a:t>Body copy Segoe Regular 18.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2583"/>
            <a:ext cx="11336039" cy="739343"/>
          </a:xfrm>
          <a:prstGeom prst="rect">
            <a:avLst/>
          </a:prstGeom>
        </p:spPr>
        <p:txBody>
          <a:bodyPr vert="horz" wrap="square" lIns="0" tIns="164592" rIns="0" bIns="0" rtlCol="0" anchor="t">
            <a:noAutofit/>
          </a:bodyPr>
          <a:lstStyle>
            <a:lvl1pPr>
              <a:defRPr>
                <a:solidFill>
                  <a:schemeClr val="tx2"/>
                </a:solidFill>
              </a:defRPr>
            </a:lvl1pPr>
          </a:lstStyle>
          <a:p>
            <a:r>
              <a:rPr lang="en-US"/>
              <a:t>Three column text layout (with bullets)</a:t>
            </a:r>
          </a:p>
        </p:txBody>
      </p:sp>
      <p:sp>
        <p:nvSpPr>
          <p:cNvPr id="4" name="Text Placeholder 4">
            <a:extLst>
              <a:ext uri="{FF2B5EF4-FFF2-40B4-BE49-F238E27FC236}">
                <a16:creationId xmlns:a16="http://schemas.microsoft.com/office/drawing/2014/main" id="{6849D465-70FF-451A-8BED-41C7ADC63065}"/>
              </a:ext>
            </a:extLst>
          </p:cNvPr>
          <p:cNvSpPr>
            <a:spLocks noGrp="1"/>
          </p:cNvSpPr>
          <p:nvPr>
            <p:ph type="body" sz="quarter" idx="11" hasCustomPrompt="1"/>
          </p:nvPr>
        </p:nvSpPr>
        <p:spPr>
          <a:xfrm>
            <a:off x="426424" y="2310842"/>
            <a:ext cx="3630521" cy="2602491"/>
          </a:xfrm>
        </p:spPr>
        <p:txBody>
          <a:bodyPr lIns="0" tIns="0" rIns="0" bIns="0">
            <a:noAutofit/>
          </a:bodyPr>
          <a:lstStyle>
            <a:lvl1pPr marL="0" indent="0">
              <a:lnSpc>
                <a:spcPct val="100000"/>
              </a:lnSpc>
              <a:spcBef>
                <a:spcPts val="0"/>
              </a:spcBef>
              <a:spcAft>
                <a:spcPts val="686"/>
              </a:spcAft>
              <a:buNone/>
              <a:defRPr sz="1372" b="1">
                <a:solidFill>
                  <a:schemeClr val="tx2"/>
                </a:solidFill>
                <a:latin typeface="+mn-lt"/>
              </a:defRPr>
            </a:lvl1pPr>
            <a:lvl2pPr marL="0" marR="0" indent="0" algn="l" defTabSz="914367" rtl="0" eaLnBrk="1" fontAlgn="auto" latinLnBrk="0" hangingPunct="1">
              <a:lnSpc>
                <a:spcPct val="100000"/>
              </a:lnSpc>
              <a:spcBef>
                <a:spcPts val="0"/>
              </a:spcBef>
              <a:spcAft>
                <a:spcPts val="686"/>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lvl="0"/>
            <a:r>
              <a:rPr lang="en-US"/>
              <a:t>Subhead title Segoe UI Regular bold 14</a:t>
            </a:r>
          </a:p>
          <a:p>
            <a:pPr marL="280121" lvl="1" indent="-280121">
              <a:buFont typeface="Arial" panose="020B0604020202020204" pitchFamily="34" charset="0"/>
              <a:buChar char="•"/>
            </a:pPr>
            <a:r>
              <a:rPr lang="en-US"/>
              <a:t>Body copy Segoe Regular 14</a:t>
            </a:r>
          </a:p>
          <a:p>
            <a:pPr marL="280121" lvl="1" indent="-280121">
              <a:buFont typeface="Arial" panose="020B0604020202020204" pitchFamily="34" charset="0"/>
              <a:buChar char="•"/>
            </a:pPr>
            <a:r>
              <a:rPr lang="en-US"/>
              <a:t>Lorem ipsum dolor sit </a:t>
            </a:r>
            <a:r>
              <a:rPr lang="en-US" err="1"/>
              <a:t>amet</a:t>
            </a:r>
            <a:r>
              <a:rPr lang="en-US"/>
              <a:t>, </a:t>
            </a:r>
            <a:r>
              <a:rPr lang="en-US" err="1"/>
              <a:t>consectetur</a:t>
            </a:r>
            <a:endParaRPr lang="en-US"/>
          </a:p>
          <a:p>
            <a:pPr marL="280121" lvl="1" indent="-280121">
              <a:buFont typeface="Arial" panose="020B0604020202020204" pitchFamily="34" charset="0"/>
              <a:buChar char="•"/>
            </a:pP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endParaRPr lang="en-US"/>
          </a:p>
          <a:p>
            <a:pPr marL="280121" lvl="1" indent="-280121">
              <a:buFont typeface="Arial" panose="020B0604020202020204" pitchFamily="34" charset="0"/>
              <a:buChar char="•"/>
            </a:pPr>
            <a:r>
              <a:rPr lang="en-US" err="1"/>
              <a:t>Incididunt</a:t>
            </a:r>
            <a:r>
              <a:rPr lang="en-US"/>
              <a:t> </a:t>
            </a:r>
            <a:r>
              <a:rPr lang="en-US" err="1"/>
              <a:t>ut</a:t>
            </a:r>
            <a:r>
              <a:rPr lang="en-US"/>
              <a:t> </a:t>
            </a:r>
            <a:r>
              <a:rPr lang="en-US" err="1"/>
              <a:t>labore</a:t>
            </a:r>
            <a:r>
              <a:rPr lang="en-US"/>
              <a:t> et dolore magna</a:t>
            </a:r>
          </a:p>
          <a:p>
            <a:pPr marL="280121" lvl="1" indent="-280121">
              <a:buFont typeface="Arial" panose="020B0604020202020204" pitchFamily="34" charset="0"/>
              <a:buChar char="•"/>
            </a:pP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endParaRPr lang="en-US"/>
          </a:p>
          <a:p>
            <a:pPr marL="280121" lvl="1" indent="-280121">
              <a:buFont typeface="Arial" panose="020B0604020202020204" pitchFamily="34" charset="0"/>
              <a:buChar char="•"/>
            </a:pPr>
            <a:r>
              <a:rPr lang="en-US"/>
              <a:t>Exercitation </a:t>
            </a:r>
            <a:r>
              <a:rPr lang="en-US" err="1"/>
              <a:t>ullamco</a:t>
            </a:r>
            <a:r>
              <a:rPr lang="en-US"/>
              <a:t> </a:t>
            </a:r>
            <a:r>
              <a:rPr lang="en-US" err="1"/>
              <a:t>laboris</a:t>
            </a:r>
            <a:r>
              <a:rPr lang="en-US"/>
              <a:t> nisi </a:t>
            </a:r>
            <a:r>
              <a:rPr lang="en-US" err="1"/>
              <a:t>ut</a:t>
            </a:r>
            <a:r>
              <a:rPr lang="en-US"/>
              <a:t> </a:t>
            </a:r>
            <a:r>
              <a:rPr lang="en-US" err="1"/>
              <a:t>aliquip</a:t>
            </a:r>
            <a:endParaRPr lang="en-US"/>
          </a:p>
          <a:p>
            <a:pPr marL="280121" lvl="1" indent="-280121">
              <a:buFont typeface="Arial" panose="020B0604020202020204" pitchFamily="34" charset="0"/>
              <a:buChar char="•"/>
            </a:pP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endParaRPr lang="en-US"/>
          </a:p>
          <a:p>
            <a:pPr marL="280121" lvl="1" indent="-280121">
              <a:buFont typeface="Arial" panose="020B0604020202020204" pitchFamily="34" charset="0"/>
              <a:buChar char="•"/>
            </a:pPr>
            <a:r>
              <a:rPr lang="en-US"/>
              <a:t>In </a:t>
            </a:r>
            <a:r>
              <a:rPr lang="en-US" err="1"/>
              <a:t>reprehenderit</a:t>
            </a:r>
            <a:r>
              <a:rPr lang="en-US"/>
              <a:t> in </a:t>
            </a:r>
            <a:r>
              <a:rPr lang="en-US" err="1"/>
              <a:t>voluptate</a:t>
            </a:r>
            <a:r>
              <a:rPr lang="en-US"/>
              <a:t> </a:t>
            </a:r>
            <a:r>
              <a:rPr lang="en-US" err="1"/>
              <a:t>velit</a:t>
            </a:r>
            <a:r>
              <a:rPr lang="en-US"/>
              <a:t> </a:t>
            </a:r>
            <a:r>
              <a:rPr lang="en-US" err="1"/>
              <a:t>esse</a:t>
            </a:r>
            <a:endParaRPr lang="en-US"/>
          </a:p>
          <a:p>
            <a:pPr marL="280121" lvl="1" indent="-280121">
              <a:buFont typeface="Arial" panose="020B0604020202020204" pitchFamily="34" charset="0"/>
              <a:buChar char="•"/>
            </a:pPr>
            <a:endParaRPr lang="en-US"/>
          </a:p>
        </p:txBody>
      </p:sp>
      <p:sp>
        <p:nvSpPr>
          <p:cNvPr id="5" name="Text Placeholder 4">
            <a:extLst>
              <a:ext uri="{FF2B5EF4-FFF2-40B4-BE49-F238E27FC236}">
                <a16:creationId xmlns:a16="http://schemas.microsoft.com/office/drawing/2014/main" id="{EA2FCB46-ABD2-4E30-8117-D04A48472535}"/>
              </a:ext>
            </a:extLst>
          </p:cNvPr>
          <p:cNvSpPr>
            <a:spLocks noGrp="1"/>
          </p:cNvSpPr>
          <p:nvPr>
            <p:ph type="body" sz="quarter" idx="12" hasCustomPrompt="1"/>
          </p:nvPr>
        </p:nvSpPr>
        <p:spPr>
          <a:xfrm>
            <a:off x="4281361" y="2310842"/>
            <a:ext cx="3623050" cy="2602491"/>
          </a:xfrm>
        </p:spPr>
        <p:txBody>
          <a:bodyPr lIns="0" tIns="0" rIns="0" bIns="0">
            <a:noAutofit/>
          </a:bodyPr>
          <a:lstStyle>
            <a:lvl1pPr marL="0" indent="0">
              <a:lnSpc>
                <a:spcPct val="100000"/>
              </a:lnSpc>
              <a:spcBef>
                <a:spcPts val="0"/>
              </a:spcBef>
              <a:spcAft>
                <a:spcPts val="686"/>
              </a:spcAft>
              <a:buNone/>
              <a:defRPr sz="1372" b="1">
                <a:solidFill>
                  <a:schemeClr val="tx2"/>
                </a:solidFill>
                <a:latin typeface="+mn-lt"/>
              </a:defRPr>
            </a:lvl1pPr>
            <a:lvl2pPr marL="0" marR="0" indent="0" algn="l" defTabSz="914367" rtl="0" eaLnBrk="1" fontAlgn="auto" latinLnBrk="0" hangingPunct="1">
              <a:lnSpc>
                <a:spcPct val="100000"/>
              </a:lnSpc>
              <a:spcBef>
                <a:spcPts val="0"/>
              </a:spcBef>
              <a:spcAft>
                <a:spcPts val="686"/>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lvl="0"/>
            <a:r>
              <a:rPr lang="en-US"/>
              <a:t>Subhead title Segoe UI Regular bold 14</a:t>
            </a:r>
          </a:p>
          <a:p>
            <a:pPr marL="280121" lvl="1" indent="-280121">
              <a:buFont typeface="Arial" panose="020B0604020202020204" pitchFamily="34" charset="0"/>
              <a:buChar char="•"/>
            </a:pPr>
            <a:r>
              <a:rPr lang="en-US"/>
              <a:t>Body copy Segoe Regular 14</a:t>
            </a:r>
          </a:p>
          <a:p>
            <a:pPr marL="280121" lvl="1" indent="-280121">
              <a:buFont typeface="Arial" panose="020B0604020202020204" pitchFamily="34" charset="0"/>
              <a:buChar char="•"/>
            </a:pPr>
            <a:r>
              <a:rPr lang="en-US"/>
              <a:t>Lorem ipsum dolor sit </a:t>
            </a:r>
            <a:r>
              <a:rPr lang="en-US" err="1"/>
              <a:t>amet</a:t>
            </a:r>
            <a:r>
              <a:rPr lang="en-US"/>
              <a:t>, </a:t>
            </a:r>
            <a:r>
              <a:rPr lang="en-US" err="1"/>
              <a:t>consectetur</a:t>
            </a:r>
            <a:endParaRPr lang="en-US"/>
          </a:p>
          <a:p>
            <a:pPr marL="280121" lvl="1" indent="-280121">
              <a:buFont typeface="Arial" panose="020B0604020202020204" pitchFamily="34" charset="0"/>
              <a:buChar char="•"/>
            </a:pP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endParaRPr lang="en-US"/>
          </a:p>
          <a:p>
            <a:pPr marL="280121" lvl="1" indent="-280121">
              <a:buFont typeface="Arial" panose="020B0604020202020204" pitchFamily="34" charset="0"/>
              <a:buChar char="•"/>
            </a:pPr>
            <a:r>
              <a:rPr lang="en-US" err="1"/>
              <a:t>Incididunt</a:t>
            </a:r>
            <a:r>
              <a:rPr lang="en-US"/>
              <a:t> </a:t>
            </a:r>
            <a:r>
              <a:rPr lang="en-US" err="1"/>
              <a:t>ut</a:t>
            </a:r>
            <a:r>
              <a:rPr lang="en-US"/>
              <a:t> </a:t>
            </a:r>
            <a:r>
              <a:rPr lang="en-US" err="1"/>
              <a:t>labore</a:t>
            </a:r>
            <a:r>
              <a:rPr lang="en-US"/>
              <a:t> et dolore magna</a:t>
            </a:r>
          </a:p>
          <a:p>
            <a:pPr marL="280121" lvl="1" indent="-280121">
              <a:buFont typeface="Arial" panose="020B0604020202020204" pitchFamily="34" charset="0"/>
              <a:buChar char="•"/>
            </a:pP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endParaRPr lang="en-US"/>
          </a:p>
          <a:p>
            <a:pPr marL="280121" lvl="1" indent="-280121">
              <a:buFont typeface="Arial" panose="020B0604020202020204" pitchFamily="34" charset="0"/>
              <a:buChar char="•"/>
            </a:pPr>
            <a:r>
              <a:rPr lang="en-US"/>
              <a:t>Exercitation </a:t>
            </a:r>
            <a:r>
              <a:rPr lang="en-US" err="1"/>
              <a:t>ullamco</a:t>
            </a:r>
            <a:r>
              <a:rPr lang="en-US"/>
              <a:t> </a:t>
            </a:r>
            <a:r>
              <a:rPr lang="en-US" err="1"/>
              <a:t>laboris</a:t>
            </a:r>
            <a:r>
              <a:rPr lang="en-US"/>
              <a:t> nisi </a:t>
            </a:r>
            <a:r>
              <a:rPr lang="en-US" err="1"/>
              <a:t>ut</a:t>
            </a:r>
            <a:r>
              <a:rPr lang="en-US"/>
              <a:t> </a:t>
            </a:r>
            <a:r>
              <a:rPr lang="en-US" err="1"/>
              <a:t>aliquip</a:t>
            </a:r>
            <a:endParaRPr lang="en-US"/>
          </a:p>
          <a:p>
            <a:pPr marL="280121" lvl="1" indent="-280121">
              <a:buFont typeface="Arial" panose="020B0604020202020204" pitchFamily="34" charset="0"/>
              <a:buChar char="•"/>
            </a:pP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endParaRPr lang="en-US"/>
          </a:p>
          <a:p>
            <a:pPr marL="280121" lvl="1" indent="-280121">
              <a:buFont typeface="Arial" panose="020B0604020202020204" pitchFamily="34" charset="0"/>
              <a:buChar char="•"/>
            </a:pPr>
            <a:r>
              <a:rPr lang="en-US"/>
              <a:t>In </a:t>
            </a:r>
            <a:r>
              <a:rPr lang="en-US" err="1"/>
              <a:t>reprehenderit</a:t>
            </a:r>
            <a:r>
              <a:rPr lang="en-US"/>
              <a:t> in </a:t>
            </a:r>
            <a:r>
              <a:rPr lang="en-US" err="1"/>
              <a:t>voluptate</a:t>
            </a:r>
            <a:r>
              <a:rPr lang="en-US"/>
              <a:t> </a:t>
            </a:r>
            <a:r>
              <a:rPr lang="en-US" err="1"/>
              <a:t>velit</a:t>
            </a:r>
            <a:r>
              <a:rPr lang="en-US"/>
              <a:t> </a:t>
            </a:r>
            <a:r>
              <a:rPr lang="en-US" err="1"/>
              <a:t>esse</a:t>
            </a:r>
            <a:endParaRPr lang="en-US"/>
          </a:p>
        </p:txBody>
      </p:sp>
      <p:sp>
        <p:nvSpPr>
          <p:cNvPr id="6" name="Text Placeholder 4">
            <a:extLst>
              <a:ext uri="{FF2B5EF4-FFF2-40B4-BE49-F238E27FC236}">
                <a16:creationId xmlns:a16="http://schemas.microsoft.com/office/drawing/2014/main" id="{36529D97-59E4-4F82-95B3-25E40D5A28FF}"/>
              </a:ext>
            </a:extLst>
          </p:cNvPr>
          <p:cNvSpPr>
            <a:spLocks noGrp="1"/>
          </p:cNvSpPr>
          <p:nvPr>
            <p:ph type="body" sz="quarter" idx="13" hasCustomPrompt="1"/>
          </p:nvPr>
        </p:nvSpPr>
        <p:spPr>
          <a:xfrm>
            <a:off x="8126963" y="2310841"/>
            <a:ext cx="3630521" cy="2611809"/>
          </a:xfrm>
        </p:spPr>
        <p:txBody>
          <a:bodyPr lIns="0" tIns="0" rIns="0" bIns="0"/>
          <a:lstStyle>
            <a:lvl1pPr marL="0" indent="0">
              <a:lnSpc>
                <a:spcPct val="100000"/>
              </a:lnSpc>
              <a:spcBef>
                <a:spcPts val="0"/>
              </a:spcBef>
              <a:spcAft>
                <a:spcPts val="686"/>
              </a:spcAft>
              <a:buNone/>
              <a:defRPr sz="1372" b="1">
                <a:solidFill>
                  <a:schemeClr val="tx2"/>
                </a:solidFill>
                <a:latin typeface="+mn-lt"/>
              </a:defRPr>
            </a:lvl1pPr>
            <a:lvl2pPr marL="0" marR="0" indent="0" algn="l" defTabSz="914367" rtl="0" eaLnBrk="1" fontAlgn="auto" latinLnBrk="0" hangingPunct="1">
              <a:lnSpc>
                <a:spcPct val="100000"/>
              </a:lnSpc>
              <a:spcBef>
                <a:spcPts val="0"/>
              </a:spcBef>
              <a:spcAft>
                <a:spcPts val="686"/>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lvl="0"/>
            <a:r>
              <a:rPr lang="en-US"/>
              <a:t>Subhead title Segoe UI Regular bold 14</a:t>
            </a:r>
          </a:p>
          <a:p>
            <a:pPr marL="280121" lvl="1" indent="-280121">
              <a:buFont typeface="Arial" panose="020B0604020202020204" pitchFamily="34" charset="0"/>
              <a:buChar char="•"/>
            </a:pPr>
            <a:r>
              <a:rPr lang="en-US"/>
              <a:t>Body copy Segoe Regular 14</a:t>
            </a:r>
          </a:p>
          <a:p>
            <a:pPr marL="280121" lvl="1" indent="-280121">
              <a:buFont typeface="Arial" panose="020B0604020202020204" pitchFamily="34" charset="0"/>
              <a:buChar char="•"/>
            </a:pPr>
            <a:r>
              <a:rPr lang="en-US"/>
              <a:t>Lorem ipsum dolor sit </a:t>
            </a:r>
            <a:r>
              <a:rPr lang="en-US" err="1"/>
              <a:t>amet</a:t>
            </a:r>
            <a:r>
              <a:rPr lang="en-US"/>
              <a:t>, </a:t>
            </a:r>
            <a:r>
              <a:rPr lang="en-US" err="1"/>
              <a:t>consectetur</a:t>
            </a:r>
            <a:endParaRPr lang="en-US"/>
          </a:p>
          <a:p>
            <a:pPr marL="280121" lvl="1" indent="-280121">
              <a:buFont typeface="Arial" panose="020B0604020202020204" pitchFamily="34" charset="0"/>
              <a:buChar char="•"/>
            </a:pP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endParaRPr lang="en-US"/>
          </a:p>
          <a:p>
            <a:pPr marL="280121" lvl="1" indent="-280121">
              <a:buFont typeface="Arial" panose="020B0604020202020204" pitchFamily="34" charset="0"/>
              <a:buChar char="•"/>
            </a:pPr>
            <a:r>
              <a:rPr lang="en-US" err="1"/>
              <a:t>Incididunt</a:t>
            </a:r>
            <a:r>
              <a:rPr lang="en-US"/>
              <a:t> </a:t>
            </a:r>
            <a:r>
              <a:rPr lang="en-US" err="1"/>
              <a:t>ut</a:t>
            </a:r>
            <a:r>
              <a:rPr lang="en-US"/>
              <a:t> </a:t>
            </a:r>
            <a:r>
              <a:rPr lang="en-US" err="1"/>
              <a:t>labore</a:t>
            </a:r>
            <a:r>
              <a:rPr lang="en-US"/>
              <a:t> et dolore magna</a:t>
            </a:r>
          </a:p>
          <a:p>
            <a:pPr marL="280121" lvl="1" indent="-280121">
              <a:buFont typeface="Arial" panose="020B0604020202020204" pitchFamily="34" charset="0"/>
              <a:buChar char="•"/>
            </a:pP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endParaRPr lang="en-US"/>
          </a:p>
          <a:p>
            <a:pPr marL="280121" lvl="1" indent="-280121">
              <a:buFont typeface="Arial" panose="020B0604020202020204" pitchFamily="34" charset="0"/>
              <a:buChar char="•"/>
            </a:pPr>
            <a:r>
              <a:rPr lang="en-US"/>
              <a:t>Exercitation </a:t>
            </a:r>
            <a:r>
              <a:rPr lang="en-US" err="1"/>
              <a:t>ullamco</a:t>
            </a:r>
            <a:r>
              <a:rPr lang="en-US"/>
              <a:t> </a:t>
            </a:r>
            <a:r>
              <a:rPr lang="en-US" err="1"/>
              <a:t>laboris</a:t>
            </a:r>
            <a:r>
              <a:rPr lang="en-US"/>
              <a:t> nisi </a:t>
            </a:r>
            <a:r>
              <a:rPr lang="en-US" err="1"/>
              <a:t>ut</a:t>
            </a:r>
            <a:r>
              <a:rPr lang="en-US"/>
              <a:t> </a:t>
            </a:r>
            <a:r>
              <a:rPr lang="en-US" err="1"/>
              <a:t>aliquip</a:t>
            </a:r>
            <a:endParaRPr lang="en-US"/>
          </a:p>
          <a:p>
            <a:pPr marL="280121" lvl="1" indent="-280121">
              <a:buFont typeface="Arial" panose="020B0604020202020204" pitchFamily="34" charset="0"/>
              <a:buChar char="•"/>
            </a:pP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endParaRPr lang="en-US"/>
          </a:p>
          <a:p>
            <a:pPr marL="280121" lvl="1" indent="-280121">
              <a:buFont typeface="Arial" panose="020B0604020202020204" pitchFamily="34" charset="0"/>
              <a:buChar char="•"/>
            </a:pPr>
            <a:r>
              <a:rPr lang="en-US"/>
              <a:t>In </a:t>
            </a:r>
            <a:r>
              <a:rPr lang="en-US" err="1"/>
              <a:t>reprehenderit</a:t>
            </a:r>
            <a:r>
              <a:rPr lang="en-US"/>
              <a:t> in </a:t>
            </a:r>
            <a:r>
              <a:rPr lang="en-US" err="1"/>
              <a:t>voluptate</a:t>
            </a:r>
            <a:r>
              <a:rPr lang="en-US"/>
              <a:t> </a:t>
            </a:r>
            <a:r>
              <a:rPr lang="en-US" err="1"/>
              <a:t>velit</a:t>
            </a:r>
            <a:r>
              <a:rPr lang="en-US"/>
              <a:t> </a:t>
            </a:r>
            <a:r>
              <a:rPr lang="en-US" err="1"/>
              <a:t>esse</a:t>
            </a:r>
            <a:endParaRPr lang="en-US"/>
          </a:p>
        </p:txBody>
      </p:sp>
    </p:spTree>
    <p:extLst>
      <p:ext uri="{BB962C8B-B14F-4D97-AF65-F5344CB8AC3E}">
        <p14:creationId xmlns:p14="http://schemas.microsoft.com/office/powerpoint/2010/main" val="144480739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C60309-71F3-463A-A9CC-54366DE88E87}" type="datetimeFigureOut">
              <a:rPr lang="en-IN" smtClean="0"/>
              <a:t>14-08-2024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6FFCE9-FC71-4CCB-A9AD-3EC9C821F2C5}" type="slidenum">
              <a:rPr lang="en-IN" smtClean="0"/>
              <a:t>‹#›</a:t>
            </a:fld>
            <a:endParaRPr lang="en-IN"/>
          </a:p>
        </p:txBody>
      </p:sp>
    </p:spTree>
    <p:extLst>
      <p:ext uri="{BB962C8B-B14F-4D97-AF65-F5344CB8AC3E}">
        <p14:creationId xmlns:p14="http://schemas.microsoft.com/office/powerpoint/2010/main" val="18454791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Device layout">
    <p:spTree>
      <p:nvGrpSpPr>
        <p:cNvPr id="1" name=""/>
        <p:cNvGrpSpPr/>
        <p:nvPr/>
      </p:nvGrpSpPr>
      <p:grpSpPr>
        <a:xfrm>
          <a:off x="0" y="0"/>
          <a:ext cx="0" cy="0"/>
          <a:chOff x="0" y="0"/>
          <a:chExt cx="0" cy="0"/>
        </a:xfrm>
      </p:grpSpPr>
      <p:sp>
        <p:nvSpPr>
          <p:cNvPr id="3" name="Online Image Placeholder 2">
            <a:extLst>
              <a:ext uri="{FF2B5EF4-FFF2-40B4-BE49-F238E27FC236}">
                <a16:creationId xmlns:a16="http://schemas.microsoft.com/office/drawing/2014/main" id="{562D5679-B66F-A244-9E94-0FFE5F1B6168}"/>
              </a:ext>
            </a:extLst>
          </p:cNvPr>
          <p:cNvSpPr>
            <a:spLocks noGrp="1"/>
          </p:cNvSpPr>
          <p:nvPr>
            <p:ph type="clipArt" sz="quarter" idx="11" hasCustomPrompt="1"/>
          </p:nvPr>
        </p:nvSpPr>
        <p:spPr>
          <a:xfrm>
            <a:off x="5982391" y="1179838"/>
            <a:ext cx="5780073" cy="3756460"/>
          </a:xfrm>
        </p:spPr>
        <p:txBody>
          <a:bodyPr anchor="ctr">
            <a:noAutofit/>
          </a:bodyPr>
          <a:lstStyle>
            <a:lvl1pPr algn="ctr">
              <a:defRPr sz="1765" b="1">
                <a:latin typeface="+mn-lt"/>
              </a:defRPr>
            </a:lvl1pPr>
          </a:lstStyle>
          <a:p>
            <a:r>
              <a:rPr lang="en-US"/>
              <a:t>Drop photo here</a:t>
            </a:r>
          </a:p>
        </p:txBody>
      </p:sp>
      <p:sp>
        <p:nvSpPr>
          <p:cNvPr id="4" name="Text Placeholder 3"/>
          <p:cNvSpPr>
            <a:spLocks noGrp="1"/>
          </p:cNvSpPr>
          <p:nvPr>
            <p:ph type="body" sz="quarter" idx="10" hasCustomPrompt="1"/>
          </p:nvPr>
        </p:nvSpPr>
        <p:spPr>
          <a:xfrm>
            <a:off x="426424" y="1144854"/>
            <a:ext cx="5138175" cy="2573509"/>
          </a:xfrm>
        </p:spPr>
        <p:txBody>
          <a:bodyPr wrap="square" lIns="0" tIns="0" rIns="0" bIns="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745" b="0" i="0">
                <a:solidFill>
                  <a:srgbClr val="000000"/>
                </a:solidFill>
                <a:latin typeface="+mn-lt"/>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93" indent="0">
              <a:buNone/>
              <a:defRPr/>
            </a:lvl3pPr>
            <a:lvl4pPr marL="672290" indent="0">
              <a:buNone/>
              <a:defRPr/>
            </a:lvl4pPr>
            <a:lvl5pPr marL="896386" indent="0">
              <a:buNone/>
              <a:defRPr/>
            </a:lvl5pPr>
          </a:lstStyle>
          <a:p>
            <a:pPr lvl="0"/>
            <a:r>
              <a:rPr lang="pt-BR"/>
              <a:t>Subhead Segoe UI 28pt</a:t>
            </a:r>
          </a:p>
          <a:p>
            <a:pPr lvl="0"/>
            <a:r>
              <a:rPr lang="pt-BR"/>
              <a:t>Subhead Segoe UI 28pt</a:t>
            </a:r>
          </a:p>
          <a:p>
            <a:pPr lvl="0"/>
            <a:r>
              <a:rPr lang="pt-BR"/>
              <a:t>Subhead Segoe UI 28pt</a:t>
            </a:r>
          </a:p>
        </p:txBody>
      </p:sp>
      <p:sp>
        <p:nvSpPr>
          <p:cNvPr id="6" name="Title Placeholder 1">
            <a:extLst>
              <a:ext uri="{FF2B5EF4-FFF2-40B4-BE49-F238E27FC236}">
                <a16:creationId xmlns:a16="http://schemas.microsoft.com/office/drawing/2014/main" id="{E60CBD1C-0AFE-4EB9-94D7-943981FE05EE}"/>
              </a:ext>
            </a:extLst>
          </p:cNvPr>
          <p:cNvSpPr>
            <a:spLocks noGrp="1"/>
          </p:cNvSpPr>
          <p:nvPr>
            <p:ph type="title" hasCustomPrompt="1"/>
          </p:nvPr>
        </p:nvSpPr>
        <p:spPr>
          <a:xfrm>
            <a:off x="426424" y="222583"/>
            <a:ext cx="11336039" cy="739343"/>
          </a:xfrm>
          <a:prstGeom prst="rect">
            <a:avLst/>
          </a:prstGeom>
        </p:spPr>
        <p:txBody>
          <a:bodyPr vert="horz" wrap="square" lIns="0" tIns="164592" rIns="0" bIns="0" rtlCol="0" anchor="t">
            <a:noAutofit/>
          </a:bodyPr>
          <a:lstStyle>
            <a:lvl1pPr>
              <a:defRPr>
                <a:solidFill>
                  <a:schemeClr val="tx2"/>
                </a:solidFill>
              </a:defRPr>
            </a:lvl1pPr>
          </a:lstStyle>
          <a:p>
            <a:r>
              <a:rPr lang="en-US"/>
              <a:t>Device layout</a:t>
            </a:r>
          </a:p>
        </p:txBody>
      </p:sp>
    </p:spTree>
    <p:extLst>
      <p:ext uri="{BB962C8B-B14F-4D97-AF65-F5344CB8AC3E}">
        <p14:creationId xmlns:p14="http://schemas.microsoft.com/office/powerpoint/2010/main" val="280608911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Photo layout">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6209610" y="0"/>
            <a:ext cx="5982390" cy="6858000"/>
          </a:xfrm>
          <a:blipFill dpi="0" rotWithShape="1">
            <a:blip r:embed="rId2" cstate="email">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5" name="Title Placeholder 1">
            <a:extLst>
              <a:ext uri="{FF2B5EF4-FFF2-40B4-BE49-F238E27FC236}">
                <a16:creationId xmlns:a16="http://schemas.microsoft.com/office/drawing/2014/main" id="{87B2D435-6763-4273-8B58-EEB87561755F}"/>
              </a:ext>
            </a:extLst>
          </p:cNvPr>
          <p:cNvSpPr>
            <a:spLocks noGrp="1"/>
          </p:cNvSpPr>
          <p:nvPr>
            <p:ph type="title" hasCustomPrompt="1"/>
          </p:nvPr>
        </p:nvSpPr>
        <p:spPr>
          <a:xfrm>
            <a:off x="426425" y="222583"/>
            <a:ext cx="5555966" cy="758022"/>
          </a:xfrm>
          <a:prstGeom prst="rect">
            <a:avLst/>
          </a:prstGeom>
        </p:spPr>
        <p:txBody>
          <a:bodyPr vert="horz" wrap="square" lIns="0" tIns="164592" rIns="0" bIns="0" rtlCol="0" anchor="t">
            <a:noAutofit/>
          </a:bodyPr>
          <a:lstStyle>
            <a:lvl1pPr>
              <a:defRPr/>
            </a:lvl1pPr>
          </a:lstStyle>
          <a:p>
            <a:r>
              <a:rPr lang="en-US"/>
              <a:t>Photo layout</a:t>
            </a:r>
          </a:p>
        </p:txBody>
      </p:sp>
      <p:sp>
        <p:nvSpPr>
          <p:cNvPr id="6" name="Text Placeholder 3">
            <a:extLst>
              <a:ext uri="{FF2B5EF4-FFF2-40B4-BE49-F238E27FC236}">
                <a16:creationId xmlns:a16="http://schemas.microsoft.com/office/drawing/2014/main" id="{71CE2F71-BF91-4E7B-BDE5-A747EFEFF88C}"/>
              </a:ext>
            </a:extLst>
          </p:cNvPr>
          <p:cNvSpPr>
            <a:spLocks noGrp="1"/>
          </p:cNvSpPr>
          <p:nvPr>
            <p:ph type="body" sz="quarter" idx="11" hasCustomPrompt="1"/>
          </p:nvPr>
        </p:nvSpPr>
        <p:spPr>
          <a:xfrm>
            <a:off x="426424" y="1129913"/>
            <a:ext cx="5555965" cy="2573509"/>
          </a:xfrm>
        </p:spPr>
        <p:txBody>
          <a:bodyPr wrap="square" lIns="0" tIns="0" rIns="0" bIns="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745" b="0" i="0">
                <a:solidFill>
                  <a:srgbClr val="000000"/>
                </a:solidFill>
                <a:latin typeface="+mn-lt"/>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93" indent="0">
              <a:buNone/>
              <a:defRPr/>
            </a:lvl3pPr>
            <a:lvl4pPr marL="672290" indent="0">
              <a:buNone/>
              <a:defRPr/>
            </a:lvl4pPr>
            <a:lvl5pPr marL="896386" indent="0">
              <a:buNone/>
              <a:defRPr/>
            </a:lvl5pPr>
          </a:lstStyle>
          <a:p>
            <a:pPr lvl="0"/>
            <a:r>
              <a:rPr lang="pt-BR"/>
              <a:t>Subhead Segoe UI 28pt</a:t>
            </a:r>
          </a:p>
          <a:p>
            <a:pPr lvl="0"/>
            <a:r>
              <a:rPr lang="pt-BR"/>
              <a:t>Subhead Segoe UI 28pt</a:t>
            </a:r>
          </a:p>
          <a:p>
            <a:pPr lvl="0"/>
            <a:r>
              <a:rPr lang="pt-BR"/>
              <a:t>Subhead Segoe UI 28pt</a:t>
            </a:r>
          </a:p>
        </p:txBody>
      </p:sp>
    </p:spTree>
    <p:extLst>
      <p:ext uri="{BB962C8B-B14F-4D97-AF65-F5344CB8AC3E}">
        <p14:creationId xmlns:p14="http://schemas.microsoft.com/office/powerpoint/2010/main" val="1584959350"/>
      </p:ext>
    </p:extLst>
  </p:cSld>
  <p:clrMapOvr>
    <a:masterClrMapping/>
  </p:clrMapOvr>
  <p:transition>
    <p:fade/>
  </p:transition>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C60309-71F3-463A-A9CC-54366DE88E87}" type="datetimeFigureOut">
              <a:rPr lang="en-IN" smtClean="0"/>
              <a:t>14-08-2024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6FFCE9-FC71-4CCB-A9AD-3EC9C821F2C5}" type="slidenum">
              <a:rPr lang="en-IN" smtClean="0"/>
              <a:t>‹#›</a:t>
            </a:fld>
            <a:endParaRPr lang="en-IN"/>
          </a:p>
        </p:txBody>
      </p:sp>
    </p:spTree>
    <p:extLst>
      <p:ext uri="{BB962C8B-B14F-4D97-AF65-F5344CB8AC3E}">
        <p14:creationId xmlns:p14="http://schemas.microsoft.com/office/powerpoint/2010/main" val="970433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C60309-71F3-463A-A9CC-54366DE88E87}" type="datetimeFigureOut">
              <a:rPr lang="en-IN" smtClean="0"/>
              <a:t>14-08-2024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6FFCE9-FC71-4CCB-A9AD-3EC9C821F2C5}" type="slidenum">
              <a:rPr lang="en-IN" smtClean="0"/>
              <a:t>‹#›</a:t>
            </a:fld>
            <a:endParaRPr lang="en-IN"/>
          </a:p>
        </p:txBody>
      </p:sp>
    </p:spTree>
    <p:extLst>
      <p:ext uri="{BB962C8B-B14F-4D97-AF65-F5344CB8AC3E}">
        <p14:creationId xmlns:p14="http://schemas.microsoft.com/office/powerpoint/2010/main" val="2707398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C60309-71F3-463A-A9CC-54366DE88E87}" type="datetimeFigureOut">
              <a:rPr lang="en-IN" smtClean="0"/>
              <a:t>14-08-2024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E6FFCE9-FC71-4CCB-A9AD-3EC9C821F2C5}" type="slidenum">
              <a:rPr lang="en-IN" smtClean="0"/>
              <a:t>‹#›</a:t>
            </a:fld>
            <a:endParaRPr lang="en-IN"/>
          </a:p>
        </p:txBody>
      </p:sp>
    </p:spTree>
    <p:extLst>
      <p:ext uri="{BB962C8B-B14F-4D97-AF65-F5344CB8AC3E}">
        <p14:creationId xmlns:p14="http://schemas.microsoft.com/office/powerpoint/2010/main" val="1184183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C60309-71F3-463A-A9CC-54366DE88E87}" type="datetimeFigureOut">
              <a:rPr lang="en-IN" smtClean="0"/>
              <a:t>14-08-2024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E6FFCE9-FC71-4CCB-A9AD-3EC9C821F2C5}" type="slidenum">
              <a:rPr lang="en-IN" smtClean="0"/>
              <a:t>‹#›</a:t>
            </a:fld>
            <a:endParaRPr lang="en-IN"/>
          </a:p>
        </p:txBody>
      </p:sp>
    </p:spTree>
    <p:extLst>
      <p:ext uri="{BB962C8B-B14F-4D97-AF65-F5344CB8AC3E}">
        <p14:creationId xmlns:p14="http://schemas.microsoft.com/office/powerpoint/2010/main" val="1224043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C60309-71F3-463A-A9CC-54366DE88E87}" type="datetimeFigureOut">
              <a:rPr lang="en-IN" smtClean="0"/>
              <a:t>14-08-2024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E6FFCE9-FC71-4CCB-A9AD-3EC9C821F2C5}" type="slidenum">
              <a:rPr lang="en-IN" smtClean="0"/>
              <a:t>‹#›</a:t>
            </a:fld>
            <a:endParaRPr lang="en-IN"/>
          </a:p>
        </p:txBody>
      </p:sp>
    </p:spTree>
    <p:extLst>
      <p:ext uri="{BB962C8B-B14F-4D97-AF65-F5344CB8AC3E}">
        <p14:creationId xmlns:p14="http://schemas.microsoft.com/office/powerpoint/2010/main" val="1025981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C60309-71F3-463A-A9CC-54366DE88E87}" type="datetimeFigureOut">
              <a:rPr lang="en-IN" smtClean="0"/>
              <a:t>14-08-2024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6FFCE9-FC71-4CCB-A9AD-3EC9C821F2C5}" type="slidenum">
              <a:rPr lang="en-IN" smtClean="0"/>
              <a:t>‹#›</a:t>
            </a:fld>
            <a:endParaRPr lang="en-IN"/>
          </a:p>
        </p:txBody>
      </p:sp>
    </p:spTree>
    <p:extLst>
      <p:ext uri="{BB962C8B-B14F-4D97-AF65-F5344CB8AC3E}">
        <p14:creationId xmlns:p14="http://schemas.microsoft.com/office/powerpoint/2010/main" val="1046145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C60309-71F3-463A-A9CC-54366DE88E87}" type="datetimeFigureOut">
              <a:rPr lang="en-IN" smtClean="0"/>
              <a:t>14-08-2024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6FFCE9-FC71-4CCB-A9AD-3EC9C821F2C5}" type="slidenum">
              <a:rPr lang="en-IN" smtClean="0"/>
              <a:t>‹#›</a:t>
            </a:fld>
            <a:endParaRPr lang="en-IN"/>
          </a:p>
        </p:txBody>
      </p:sp>
    </p:spTree>
    <p:extLst>
      <p:ext uri="{BB962C8B-B14F-4D97-AF65-F5344CB8AC3E}">
        <p14:creationId xmlns:p14="http://schemas.microsoft.com/office/powerpoint/2010/main" val="56658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3.jp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60000"/>
                    <a:lumOff val="40000"/>
                  </a:schemeClr>
                </a:solidFill>
              </a:defRPr>
            </a:lvl1pPr>
          </a:lstStyle>
          <a:p>
            <a:fld id="{69C60309-71F3-463A-A9CC-54366DE88E87}" type="datetimeFigureOut">
              <a:rPr lang="en-IN" smtClean="0"/>
              <a:t>14-08-2024</a:t>
            </a:fld>
            <a:endParaRPr lang="en-IN"/>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60000"/>
                    <a:lumOff val="40000"/>
                  </a:schemeClr>
                </a:solidFill>
              </a:defRPr>
            </a:lvl1pPr>
          </a:lstStyle>
          <a:p>
            <a:endParaRPr lang="en-IN"/>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60000"/>
                    <a:lumOff val="40000"/>
                  </a:schemeClr>
                </a:solidFill>
              </a:defRPr>
            </a:lvl1pPr>
          </a:lstStyle>
          <a:p>
            <a:fld id="{1E6FFCE9-FC71-4CCB-A9AD-3EC9C821F2C5}" type="slidenum">
              <a:rPr lang="en-IN" smtClean="0"/>
              <a:t>‹#›</a:t>
            </a:fld>
            <a:endParaRPr lang="en-IN"/>
          </a:p>
        </p:txBody>
      </p:sp>
    </p:spTree>
    <p:extLst>
      <p:ext uri="{BB962C8B-B14F-4D97-AF65-F5344CB8AC3E}">
        <p14:creationId xmlns:p14="http://schemas.microsoft.com/office/powerpoint/2010/main" val="4294613645"/>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 id="2147483818" r:id="rId12"/>
    <p:sldLayoutId id="2147483819" r:id="rId13"/>
    <p:sldLayoutId id="2147483820" r:id="rId14"/>
    <p:sldLayoutId id="2147483821" r:id="rId15"/>
    <p:sldLayoutId id="2147483822" r:id="rId16"/>
    <p:sldLayoutId id="2147483823" r:id="rId17"/>
    <p:sldLayoutId id="2147483824" r:id="rId18"/>
    <p:sldLayoutId id="2147483825" r:id="rId19"/>
    <p:sldLayoutId id="2147483826" r:id="rId20"/>
    <p:sldLayoutId id="2147483827" r:id="rId21"/>
  </p:sldLayoutIdLst>
  <p:txStyles>
    <p:titleStyle>
      <a:lvl1pPr algn="l" defTabSz="914400" rtl="0" eaLnBrk="1" latinLnBrk="0" hangingPunct="1">
        <a:lnSpc>
          <a:spcPct val="90000"/>
        </a:lnSpc>
        <a:spcBef>
          <a:spcPct val="0"/>
        </a:spcBef>
        <a:buNone/>
        <a:defRPr sz="5400" kern="1200" cap="all" baseline="0">
          <a:solidFill>
            <a:schemeClr val="accent1">
              <a:lumMod val="60000"/>
              <a:lumOff val="40000"/>
            </a:schemeClr>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lumMod val="60000"/>
            <a:lumOff val="40000"/>
          </a:schemeClr>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rfennell" TargetMode="External"/><Relationship Id="rId2" Type="http://schemas.openxmlformats.org/officeDocument/2006/relationships/hyperlink" Target="https://azure.com/devops" TargetMode="External"/><Relationship Id="rId1" Type="http://schemas.openxmlformats.org/officeDocument/2006/relationships/slideLayout" Target="../slideLayouts/slideLayout18.xml"/><Relationship Id="rId4" Type="http://schemas.openxmlformats.org/officeDocument/2006/relationships/hyperlink" Target="https://dev.azure.com/richardfennel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svg"/><Relationship Id="rId12"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0.xml"/><Relationship Id="rId6" Type="http://schemas.openxmlformats.org/officeDocument/2006/relationships/image" Target="../media/image17.png"/><Relationship Id="rId11" Type="http://schemas.openxmlformats.org/officeDocument/2006/relationships/image" Target="../media/image22.svg"/><Relationship Id="rId5" Type="http://schemas.openxmlformats.org/officeDocument/2006/relationships/image" Target="../media/image16.sv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sv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1.xml"/><Relationship Id="rId5" Type="http://schemas.openxmlformats.org/officeDocument/2006/relationships/image" Target="../media/image26.sv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7.png"/><Relationship Id="rId1" Type="http://schemas.openxmlformats.org/officeDocument/2006/relationships/slideLayout" Target="../slideLayouts/slideLayout21.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09D91-FCEB-A8D0-1040-16EEE2811261}"/>
              </a:ext>
            </a:extLst>
          </p:cNvPr>
          <p:cNvSpPr>
            <a:spLocks noGrp="1"/>
          </p:cNvSpPr>
          <p:nvPr>
            <p:ph type="ctrTitle"/>
          </p:nvPr>
        </p:nvSpPr>
        <p:spPr/>
        <p:txBody>
          <a:bodyPr>
            <a:normAutofit/>
          </a:bodyPr>
          <a:lstStyle/>
          <a:p>
            <a:r>
              <a:rPr lang="en-GB" sz="6000" dirty="0"/>
              <a:t>Introduction to DevOps with Azure DevOps Pipelines</a:t>
            </a:r>
            <a:endParaRPr lang="en-IN" dirty="0"/>
          </a:p>
        </p:txBody>
      </p:sp>
    </p:spTree>
    <p:extLst>
      <p:ext uri="{BB962C8B-B14F-4D97-AF65-F5344CB8AC3E}">
        <p14:creationId xmlns:p14="http://schemas.microsoft.com/office/powerpoint/2010/main" val="2338119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98F584-060A-4A1C-8A5A-16E4677E78BE}"/>
              </a:ext>
            </a:extLst>
          </p:cNvPr>
          <p:cNvSpPr>
            <a:spLocks noGrp="1"/>
          </p:cNvSpPr>
          <p:nvPr>
            <p:ph type="title"/>
          </p:nvPr>
        </p:nvSpPr>
        <p:spPr/>
        <p:txBody>
          <a:bodyPr/>
          <a:lstStyle/>
          <a:p>
            <a:r>
              <a:rPr lang="en-GB" dirty="0"/>
              <a:t>Summary</a:t>
            </a:r>
          </a:p>
        </p:txBody>
      </p:sp>
      <p:sp>
        <p:nvSpPr>
          <p:cNvPr id="5" name="Content Placeholder 4">
            <a:extLst>
              <a:ext uri="{FF2B5EF4-FFF2-40B4-BE49-F238E27FC236}">
                <a16:creationId xmlns:a16="http://schemas.microsoft.com/office/drawing/2014/main" id="{527D8481-557D-4077-8B01-781AC5466D17}"/>
              </a:ext>
            </a:extLst>
          </p:cNvPr>
          <p:cNvSpPr>
            <a:spLocks noGrp="1"/>
          </p:cNvSpPr>
          <p:nvPr>
            <p:ph idx="1"/>
          </p:nvPr>
        </p:nvSpPr>
        <p:spPr/>
        <p:txBody>
          <a:bodyPr>
            <a:normAutofit fontScale="70000" lnSpcReduction="20000"/>
          </a:bodyPr>
          <a:lstStyle/>
          <a:p>
            <a:r>
              <a:rPr lang="en-GB" dirty="0"/>
              <a:t>Azure DevOps Pipelines are </a:t>
            </a:r>
          </a:p>
          <a:p>
            <a:pPr lvl="1"/>
            <a:r>
              <a:rPr lang="en-GB" dirty="0"/>
              <a:t>Any Platform</a:t>
            </a:r>
          </a:p>
          <a:p>
            <a:pPr lvl="1"/>
            <a:r>
              <a:rPr lang="en-GB" dirty="0"/>
              <a:t>Any Language</a:t>
            </a:r>
          </a:p>
          <a:p>
            <a:r>
              <a:rPr lang="en-GB" dirty="0"/>
              <a:t>Can help provide a robust DevOps build and release model</a:t>
            </a:r>
          </a:p>
          <a:p>
            <a:r>
              <a:rPr lang="en-GB" dirty="0"/>
              <a:t>Free for OSS projects</a:t>
            </a:r>
          </a:p>
          <a:p>
            <a:endParaRPr lang="en-GB" dirty="0"/>
          </a:p>
          <a:p>
            <a:endParaRPr lang="en-GB" dirty="0"/>
          </a:p>
          <a:p>
            <a:r>
              <a:rPr lang="en-GB" dirty="0"/>
              <a:t>Azure DevOps </a:t>
            </a:r>
            <a:r>
              <a:rPr lang="en-US" dirty="0">
                <a:hlinkClick r:id="rId2"/>
              </a:rPr>
              <a:t>https://azure.com/devops</a:t>
            </a:r>
            <a:r>
              <a:rPr lang="en-US" dirty="0"/>
              <a:t> </a:t>
            </a:r>
          </a:p>
          <a:p>
            <a:r>
              <a:rPr lang="en-GB" dirty="0"/>
              <a:t>All the slides, code can be found on  </a:t>
            </a:r>
            <a:r>
              <a:rPr lang="en-GB" dirty="0">
                <a:hlinkClick r:id="rId3"/>
              </a:rPr>
              <a:t>https://github.com/rfennell</a:t>
            </a:r>
            <a:endParaRPr lang="en-GB" dirty="0"/>
          </a:p>
          <a:p>
            <a:r>
              <a:rPr lang="en-GB" dirty="0"/>
              <a:t>CI/CD is via public projects on </a:t>
            </a:r>
            <a:r>
              <a:rPr lang="en-GB" dirty="0">
                <a:hlinkClick r:id="rId4"/>
              </a:rPr>
              <a:t>https://dev.azure.com/richardfennell</a:t>
            </a:r>
            <a:r>
              <a:rPr lang="en-GB" dirty="0"/>
              <a:t>   </a:t>
            </a:r>
          </a:p>
        </p:txBody>
      </p:sp>
    </p:spTree>
    <p:extLst>
      <p:ext uri="{BB962C8B-B14F-4D97-AF65-F5344CB8AC3E}">
        <p14:creationId xmlns:p14="http://schemas.microsoft.com/office/powerpoint/2010/main" val="1696064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childTnLst>
                          </p:cTn>
                        </p:par>
                        <p:par>
                          <p:cTn id="24" fill="hold">
                            <p:stCondLst>
                              <p:cond delay="500"/>
                            </p:stCondLst>
                            <p:childTnLst>
                              <p:par>
                                <p:cTn id="25" presetID="10" presetClass="entr" presetSubtype="0" fill="hold" grpId="0" nodeType="afterEffect">
                                  <p:stCondLst>
                                    <p:cond delay="200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fade">
                                      <p:cBhvr>
                                        <p:cTn id="27" dur="500"/>
                                        <p:tgtEl>
                                          <p:spTgt spid="5">
                                            <p:txEl>
                                              <p:pRg st="7" end="7"/>
                                            </p:txEl>
                                          </p:spTgt>
                                        </p:tgtEl>
                                      </p:cBhvr>
                                    </p:animEffect>
                                  </p:childTnLst>
                                </p:cTn>
                              </p:par>
                              <p:par>
                                <p:cTn id="28" presetID="10" presetClass="entr" presetSubtype="0" fill="hold" grpId="0" nodeType="withEffect">
                                  <p:stCondLst>
                                    <p:cond delay="2000"/>
                                  </p:stCondLst>
                                  <p:childTnLst>
                                    <p:set>
                                      <p:cBhvr>
                                        <p:cTn id="29" dur="1" fill="hold">
                                          <p:stCondLst>
                                            <p:cond delay="0"/>
                                          </p:stCondLst>
                                        </p:cTn>
                                        <p:tgtEl>
                                          <p:spTgt spid="5">
                                            <p:txEl>
                                              <p:pRg st="8" end="8"/>
                                            </p:txEl>
                                          </p:spTgt>
                                        </p:tgtEl>
                                        <p:attrNameLst>
                                          <p:attrName>style.visibility</p:attrName>
                                        </p:attrNameLst>
                                      </p:cBhvr>
                                      <p:to>
                                        <p:strVal val="visible"/>
                                      </p:to>
                                    </p:set>
                                    <p:animEffect transition="in" filter="fade">
                                      <p:cBhvr>
                                        <p:cTn id="30" dur="500"/>
                                        <p:tgtEl>
                                          <p:spTgt spid="5">
                                            <p:txEl>
                                              <p:pRg st="8" end="8"/>
                                            </p:txEl>
                                          </p:spTgt>
                                        </p:tgtEl>
                                      </p:cBhvr>
                                    </p:animEffect>
                                  </p:childTnLst>
                                </p:cTn>
                              </p:par>
                              <p:par>
                                <p:cTn id="31" presetID="10" presetClass="entr" presetSubtype="0" fill="hold" grpId="0" nodeType="withEffect">
                                  <p:stCondLst>
                                    <p:cond delay="2000"/>
                                  </p:stCondLst>
                                  <p:childTnLst>
                                    <p:set>
                                      <p:cBhvr>
                                        <p:cTn id="32" dur="1" fill="hold">
                                          <p:stCondLst>
                                            <p:cond delay="0"/>
                                          </p:stCondLst>
                                        </p:cTn>
                                        <p:tgtEl>
                                          <p:spTgt spid="5">
                                            <p:txEl>
                                              <p:pRg st="9" end="9"/>
                                            </p:txEl>
                                          </p:spTgt>
                                        </p:tgtEl>
                                        <p:attrNameLst>
                                          <p:attrName>style.visibility</p:attrName>
                                        </p:attrNameLst>
                                      </p:cBhvr>
                                      <p:to>
                                        <p:strVal val="visible"/>
                                      </p:to>
                                    </p:set>
                                    <p:animEffect transition="in" filter="fade">
                                      <p:cBhvr>
                                        <p:cTn id="33"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1687D3-CDB3-4912-991C-E7718F95F711}"/>
              </a:ext>
            </a:extLst>
          </p:cNvPr>
          <p:cNvSpPr>
            <a:spLocks noGrp="1"/>
          </p:cNvSpPr>
          <p:nvPr>
            <p:ph type="title"/>
          </p:nvPr>
        </p:nvSpPr>
        <p:spPr>
          <a:xfrm>
            <a:off x="248478" y="2053641"/>
            <a:ext cx="4253947" cy="2760098"/>
          </a:xfrm>
        </p:spPr>
        <p:txBody>
          <a:bodyPr>
            <a:noAutofit/>
          </a:bodyPr>
          <a:lstStyle/>
          <a:p>
            <a:r>
              <a:rPr lang="en-GB" sz="3200" i="1" dirty="0">
                <a:solidFill>
                  <a:srgbClr val="FFFFFF"/>
                </a:solidFill>
              </a:rPr>
              <a:t>”Any development process requires a reliable means of build and delivery, ‘DevOps’ in the modern terminology.”</a:t>
            </a:r>
            <a:endParaRPr lang="en-GB" sz="2400" i="1" dirty="0">
              <a:solidFill>
                <a:srgbClr val="FFFFFF"/>
              </a:solidFill>
            </a:endParaRPr>
          </a:p>
        </p:txBody>
      </p:sp>
      <p:sp>
        <p:nvSpPr>
          <p:cNvPr id="5" name="Content Placeholder 4">
            <a:extLst>
              <a:ext uri="{FF2B5EF4-FFF2-40B4-BE49-F238E27FC236}">
                <a16:creationId xmlns:a16="http://schemas.microsoft.com/office/drawing/2014/main" id="{F65544CC-907B-41DD-9C51-24985312F073}"/>
              </a:ext>
            </a:extLst>
          </p:cNvPr>
          <p:cNvSpPr>
            <a:spLocks noGrp="1"/>
          </p:cNvSpPr>
          <p:nvPr>
            <p:ph idx="1"/>
          </p:nvPr>
        </p:nvSpPr>
        <p:spPr>
          <a:xfrm>
            <a:off x="6090573" y="801866"/>
            <a:ext cx="5424837" cy="5230634"/>
          </a:xfrm>
        </p:spPr>
        <p:txBody>
          <a:bodyPr anchor="ctr">
            <a:normAutofit/>
          </a:bodyPr>
          <a:lstStyle/>
          <a:p>
            <a:pPr marL="0" indent="0">
              <a:buNone/>
            </a:pPr>
            <a:r>
              <a:rPr lang="en-GB" b="1" dirty="0">
                <a:solidFill>
                  <a:srgbClr val="000000"/>
                </a:solidFill>
              </a:rPr>
              <a:t>In this session we will look at…</a:t>
            </a:r>
          </a:p>
          <a:p>
            <a:pPr marL="0" indent="0">
              <a:buNone/>
            </a:pPr>
            <a:endParaRPr lang="en-GB" sz="1100" dirty="0">
              <a:solidFill>
                <a:srgbClr val="000000"/>
              </a:solidFill>
            </a:endParaRPr>
          </a:p>
          <a:p>
            <a:r>
              <a:rPr lang="en-GB" dirty="0">
                <a:solidFill>
                  <a:srgbClr val="000000"/>
                </a:solidFill>
              </a:rPr>
              <a:t>What is DevOps?</a:t>
            </a:r>
          </a:p>
          <a:p>
            <a:r>
              <a:rPr lang="en-GB" dirty="0">
                <a:solidFill>
                  <a:srgbClr val="000000"/>
                </a:solidFill>
              </a:rPr>
              <a:t>Why DevOps is important?</a:t>
            </a:r>
          </a:p>
          <a:p>
            <a:r>
              <a:rPr lang="en-GB" dirty="0">
                <a:solidFill>
                  <a:srgbClr val="000000"/>
                </a:solidFill>
              </a:rPr>
              <a:t>The key factors in successful adoption</a:t>
            </a:r>
          </a:p>
          <a:p>
            <a:r>
              <a:rPr lang="en-GB" dirty="0">
                <a:solidFill>
                  <a:srgbClr val="000000"/>
                </a:solidFill>
              </a:rPr>
              <a:t>How Azure DevOps can help in this process.</a:t>
            </a:r>
          </a:p>
        </p:txBody>
      </p:sp>
    </p:spTree>
    <p:extLst>
      <p:ext uri="{BB962C8B-B14F-4D97-AF65-F5344CB8AC3E}">
        <p14:creationId xmlns:p14="http://schemas.microsoft.com/office/powerpoint/2010/main" val="211753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B886026-BC46-40CF-ACF8-38590E50712C}"/>
              </a:ext>
            </a:extLst>
          </p:cNvPr>
          <p:cNvSpPr>
            <a:spLocks noGrp="1"/>
          </p:cNvSpPr>
          <p:nvPr>
            <p:ph type="body" sz="quarter" idx="10"/>
          </p:nvPr>
        </p:nvSpPr>
        <p:spPr>
          <a:xfrm>
            <a:off x="492928" y="1109133"/>
            <a:ext cx="11203030" cy="276999"/>
          </a:xfrm>
        </p:spPr>
        <p:txBody>
          <a:bodyPr/>
          <a:lstStyle/>
          <a:p>
            <a:r>
              <a:rPr lang="en-US" sz="1800" dirty="0">
                <a:solidFill>
                  <a:srgbClr val="505050"/>
                </a:solidFill>
              </a:rPr>
              <a:t>People. Process. Products.</a:t>
            </a:r>
          </a:p>
        </p:txBody>
      </p:sp>
      <p:sp>
        <p:nvSpPr>
          <p:cNvPr id="4" name="Title 3">
            <a:extLst>
              <a:ext uri="{FF2B5EF4-FFF2-40B4-BE49-F238E27FC236}">
                <a16:creationId xmlns:a16="http://schemas.microsoft.com/office/drawing/2014/main" id="{528D9A12-71BC-4CBB-A872-E706804636BF}"/>
              </a:ext>
            </a:extLst>
          </p:cNvPr>
          <p:cNvSpPr>
            <a:spLocks noGrp="1"/>
          </p:cNvSpPr>
          <p:nvPr>
            <p:ph type="title"/>
          </p:nvPr>
        </p:nvSpPr>
        <p:spPr>
          <a:xfrm>
            <a:off x="492928" y="412294"/>
            <a:ext cx="11336039" cy="739343"/>
          </a:xfrm>
        </p:spPr>
        <p:txBody>
          <a:bodyPr/>
          <a:lstStyle/>
          <a:p>
            <a:r>
              <a:rPr lang="en-US" sz="4000" dirty="0">
                <a:solidFill>
                  <a:srgbClr val="21B9EC"/>
                </a:solidFill>
              </a:rPr>
              <a:t>What is DevOps?</a:t>
            </a:r>
          </a:p>
        </p:txBody>
      </p:sp>
      <p:grpSp>
        <p:nvGrpSpPr>
          <p:cNvPr id="38" name="Group 37">
            <a:extLst>
              <a:ext uri="{FF2B5EF4-FFF2-40B4-BE49-F238E27FC236}">
                <a16:creationId xmlns:a16="http://schemas.microsoft.com/office/drawing/2014/main" id="{2EC9AE04-AF68-4BE2-A10B-4484F4319989}"/>
              </a:ext>
            </a:extLst>
          </p:cNvPr>
          <p:cNvGrpSpPr/>
          <p:nvPr/>
        </p:nvGrpSpPr>
        <p:grpSpPr>
          <a:xfrm>
            <a:off x="426425" y="1890756"/>
            <a:ext cx="5306540" cy="3886006"/>
            <a:chOff x="366076" y="1432242"/>
            <a:chExt cx="4716106" cy="3964491"/>
          </a:xfrm>
        </p:grpSpPr>
        <p:sp>
          <p:nvSpPr>
            <p:cNvPr id="40" name="Rectangle 39">
              <a:extLst>
                <a:ext uri="{FF2B5EF4-FFF2-40B4-BE49-F238E27FC236}">
                  <a16:creationId xmlns:a16="http://schemas.microsoft.com/office/drawing/2014/main" id="{DD5BFA80-E8ED-4D15-9EC6-1C69B990053C}"/>
                </a:ext>
              </a:extLst>
            </p:cNvPr>
            <p:cNvSpPr/>
            <p:nvPr/>
          </p:nvSpPr>
          <p:spPr bwMode="auto">
            <a:xfrm>
              <a:off x="366076" y="1432242"/>
              <a:ext cx="4716106" cy="3964491"/>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134445" tIns="761853" rIns="179259" bIns="143407" numCol="1" spcCol="0" rtlCol="0" fromWordArt="0" anchor="t" anchorCtr="0" forceAA="0" compatLnSpc="1">
              <a:prstTxWarp prst="textNoShape">
                <a:avLst/>
              </a:prstTxWarp>
              <a:noAutofit/>
            </a:bodyPr>
            <a:lstStyle/>
            <a:p>
              <a:r>
                <a:rPr lang="en-US" sz="2745" dirty="0"/>
                <a:t>DevOps is the union of </a:t>
              </a:r>
              <a:r>
                <a:rPr lang="en-US" sz="2745" b="1" dirty="0">
                  <a:solidFill>
                    <a:srgbClr val="0078D7"/>
                  </a:solidFill>
                </a:rPr>
                <a:t>people</a:t>
              </a:r>
              <a:r>
                <a:rPr lang="en-US" sz="2745" dirty="0"/>
                <a:t>, </a:t>
              </a:r>
              <a:r>
                <a:rPr lang="en-US" sz="2745" b="1" dirty="0">
                  <a:solidFill>
                    <a:srgbClr val="0078D7"/>
                  </a:solidFill>
                </a:rPr>
                <a:t>process</a:t>
              </a:r>
              <a:r>
                <a:rPr lang="en-US" sz="2745" dirty="0"/>
                <a:t>, and </a:t>
              </a:r>
              <a:r>
                <a:rPr lang="en-US" sz="2745" b="1" dirty="0">
                  <a:solidFill>
                    <a:srgbClr val="0078D7"/>
                  </a:solidFill>
                </a:rPr>
                <a:t>products</a:t>
              </a:r>
              <a:r>
                <a:rPr lang="en-US" sz="2745" dirty="0"/>
                <a:t> to enable continuous delivery of value to your end users.</a:t>
              </a:r>
            </a:p>
          </p:txBody>
        </p:sp>
        <p:sp>
          <p:nvSpPr>
            <p:cNvPr id="43" name="Rectangle 42">
              <a:extLst>
                <a:ext uri="{FF2B5EF4-FFF2-40B4-BE49-F238E27FC236}">
                  <a16:creationId xmlns:a16="http://schemas.microsoft.com/office/drawing/2014/main" id="{2F8088B3-00CA-4565-A4F2-49A69D180CE0}"/>
                </a:ext>
                <a:ext uri="{C183D7F6-B498-43B3-948B-1728B52AA6E4}">
                  <adec:decorative xmlns:adec="http://schemas.microsoft.com/office/drawing/2017/decorative" val="1"/>
                </a:ext>
              </a:extLst>
            </p:cNvPr>
            <p:cNvSpPr/>
            <p:nvPr/>
          </p:nvSpPr>
          <p:spPr>
            <a:xfrm>
              <a:off x="366077" y="1432242"/>
              <a:ext cx="687151" cy="1098688"/>
            </a:xfrm>
            <a:prstGeom prst="rect">
              <a:avLst/>
            </a:prstGeom>
          </p:spPr>
          <p:txBody>
            <a:bodyPr wrap="none">
              <a:spAutoFit/>
            </a:bodyPr>
            <a:lstStyle/>
            <a:p>
              <a:pPr>
                <a:defRPr/>
              </a:pPr>
              <a:r>
                <a:rPr lang="en-US" sz="6273" kern="0" spc="-10" dirty="0">
                  <a:ln w="3175">
                    <a:noFill/>
                  </a:ln>
                  <a:solidFill>
                    <a:srgbClr val="0078D7"/>
                  </a:solidFill>
                  <a:latin typeface="Rockwell Extra Bold" panose="02060903040505020403" pitchFamily="18" charset="0"/>
                  <a:cs typeface="Segoe UI" pitchFamily="34" charset="0"/>
                </a:rPr>
                <a:t>“</a:t>
              </a:r>
              <a:endParaRPr lang="en-US" sz="6273" kern="0" dirty="0">
                <a:solidFill>
                  <a:srgbClr val="0078D7"/>
                </a:solidFill>
              </a:endParaRPr>
            </a:p>
          </p:txBody>
        </p:sp>
        <p:sp>
          <p:nvSpPr>
            <p:cNvPr id="37" name="Rectangle 36">
              <a:extLst>
                <a:ext uri="{FF2B5EF4-FFF2-40B4-BE49-F238E27FC236}">
                  <a16:creationId xmlns:a16="http://schemas.microsoft.com/office/drawing/2014/main" id="{90933A4D-4859-4CF1-9E2F-B6522C3D957A}"/>
                </a:ext>
                <a:ext uri="{C183D7F6-B498-43B3-948B-1728B52AA6E4}">
                  <adec:decorative xmlns:adec="http://schemas.microsoft.com/office/drawing/2017/decorative" val="1"/>
                </a:ext>
              </a:extLst>
            </p:cNvPr>
            <p:cNvSpPr/>
            <p:nvPr/>
          </p:nvSpPr>
          <p:spPr>
            <a:xfrm>
              <a:off x="3728097" y="3396602"/>
              <a:ext cx="673739" cy="1077243"/>
            </a:xfrm>
            <a:prstGeom prst="rect">
              <a:avLst/>
            </a:prstGeom>
          </p:spPr>
          <p:txBody>
            <a:bodyPr wrap="none">
              <a:spAutoFit/>
            </a:bodyPr>
            <a:lstStyle/>
            <a:p>
              <a:pPr>
                <a:defRPr/>
              </a:pPr>
              <a:r>
                <a:rPr lang="en-US" sz="6273" kern="0" spc="-10" dirty="0">
                  <a:ln w="3175">
                    <a:noFill/>
                  </a:ln>
                  <a:solidFill>
                    <a:srgbClr val="0078D7"/>
                  </a:solidFill>
                  <a:latin typeface="Rockwell Extra Bold" panose="02060903040505020403" pitchFamily="18" charset="0"/>
                  <a:cs typeface="Segoe UI" pitchFamily="34" charset="0"/>
                </a:rPr>
                <a:t>”</a:t>
              </a:r>
              <a:endParaRPr lang="en-US" sz="6273" kern="0" dirty="0">
                <a:solidFill>
                  <a:srgbClr val="0078D7"/>
                </a:solidFill>
              </a:endParaRPr>
            </a:p>
          </p:txBody>
        </p:sp>
      </p:grpSp>
      <p:sp>
        <p:nvSpPr>
          <p:cNvPr id="51" name="Oval 50">
            <a:extLst>
              <a:ext uri="{FF2B5EF4-FFF2-40B4-BE49-F238E27FC236}">
                <a16:creationId xmlns:a16="http://schemas.microsoft.com/office/drawing/2014/main" id="{3C946028-2F07-4CC9-B487-50F1C2859698}"/>
              </a:ext>
              <a:ext uri="{C183D7F6-B498-43B3-948B-1728B52AA6E4}">
                <adec:decorative xmlns:adec="http://schemas.microsoft.com/office/drawing/2017/decorative" val="1"/>
              </a:ext>
            </a:extLst>
          </p:cNvPr>
          <p:cNvSpPr/>
          <p:nvPr/>
        </p:nvSpPr>
        <p:spPr bwMode="auto">
          <a:xfrm>
            <a:off x="6763713" y="1382869"/>
            <a:ext cx="4428530" cy="4445011"/>
          </a:xfrm>
          <a:prstGeom prst="ellipse">
            <a:avLst/>
          </a:prstGeom>
          <a:noFill/>
          <a:ln>
            <a:solidFill>
              <a:schemeClr val="tx1">
                <a:lumMod val="50000"/>
                <a:lumOff val="5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568" dirty="0">
              <a:solidFill>
                <a:schemeClr val="tx2"/>
              </a:solidFill>
              <a:ea typeface="Segoe UI" pitchFamily="34" charset="0"/>
              <a:cs typeface="Segoe UI" pitchFamily="34" charset="0"/>
            </a:endParaRPr>
          </a:p>
        </p:txBody>
      </p:sp>
      <p:sp>
        <p:nvSpPr>
          <p:cNvPr id="52" name="Oval 51">
            <a:extLst>
              <a:ext uri="{FF2B5EF4-FFF2-40B4-BE49-F238E27FC236}">
                <a16:creationId xmlns:a16="http://schemas.microsoft.com/office/drawing/2014/main" id="{DB8E49D4-4CAC-45F7-863B-618A6CA49982}"/>
              </a:ext>
              <a:ext uri="{C183D7F6-B498-43B3-948B-1728B52AA6E4}">
                <adec:decorative xmlns:adec="http://schemas.microsoft.com/office/drawing/2017/decorative" val="1"/>
              </a:ext>
            </a:extLst>
          </p:cNvPr>
          <p:cNvSpPr/>
          <p:nvPr/>
        </p:nvSpPr>
        <p:spPr bwMode="auto">
          <a:xfrm>
            <a:off x="7158699" y="1135170"/>
            <a:ext cx="1269392" cy="1274116"/>
          </a:xfrm>
          <a:prstGeom prst="ellipse">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568" dirty="0">
                <a:solidFill>
                  <a:schemeClr val="tx2"/>
                </a:solidFill>
                <a:ea typeface="Segoe UI" pitchFamily="34" charset="0"/>
                <a:cs typeface="Segoe UI" pitchFamily="34" charset="0"/>
              </a:rPr>
              <a:t>Build&amp; Test</a:t>
            </a:r>
          </a:p>
        </p:txBody>
      </p:sp>
      <p:grpSp>
        <p:nvGrpSpPr>
          <p:cNvPr id="53" name="Group 52">
            <a:extLst>
              <a:ext uri="{FF2B5EF4-FFF2-40B4-BE49-F238E27FC236}">
                <a16:creationId xmlns:a16="http://schemas.microsoft.com/office/drawing/2014/main" id="{29929064-DF06-4EF7-9BA7-BC3483725B39}"/>
              </a:ext>
              <a:ext uri="{C183D7F6-B498-43B3-948B-1728B52AA6E4}">
                <adec:decorative xmlns:adec="http://schemas.microsoft.com/office/drawing/2017/decorative" val="1"/>
              </a:ext>
            </a:extLst>
          </p:cNvPr>
          <p:cNvGrpSpPr/>
          <p:nvPr/>
        </p:nvGrpSpPr>
        <p:grpSpPr>
          <a:xfrm>
            <a:off x="8098393" y="2760586"/>
            <a:ext cx="1658276" cy="1817180"/>
            <a:chOff x="5375754" y="2898175"/>
            <a:chExt cx="1568588" cy="1718897"/>
          </a:xfrm>
        </p:grpSpPr>
        <p:sp>
          <p:nvSpPr>
            <p:cNvPr id="54" name="Business Trans large">
              <a:extLst>
                <a:ext uri="{FF2B5EF4-FFF2-40B4-BE49-F238E27FC236}">
                  <a16:creationId xmlns:a16="http://schemas.microsoft.com/office/drawing/2014/main" id="{8D16BFF0-BA65-412B-94C9-D67AA44A0D80}"/>
                </a:ext>
              </a:extLst>
            </p:cNvPr>
            <p:cNvSpPr txBox="1"/>
            <p:nvPr/>
          </p:nvSpPr>
          <p:spPr>
            <a:xfrm>
              <a:off x="5375754" y="3228293"/>
              <a:ext cx="1568588" cy="1058660"/>
            </a:xfrm>
            <a:prstGeom prst="rect">
              <a:avLst/>
            </a:prstGeom>
            <a:noFill/>
            <a:ln w="25400">
              <a:noFill/>
              <a:miter lim="800000"/>
            </a:ln>
          </p:spPr>
          <p:txBody>
            <a:bodyPr wrap="square" lIns="0" tIns="0" rIns="0" bIns="0" rtlCol="0" anchor="ctr">
              <a:noAutofit/>
            </a:bodyPr>
            <a:lstStyle/>
            <a:p>
              <a:pPr algn="ctr" defTabSz="896010">
                <a:lnSpc>
                  <a:spcPct val="90000"/>
                </a:lnSpc>
                <a:spcBef>
                  <a:spcPts val="769"/>
                </a:spcBef>
                <a:defRPr/>
              </a:pPr>
              <a:r>
                <a:rPr lang="en-US" sz="1765" spc="10" dirty="0">
                  <a:ln w="3175">
                    <a:noFill/>
                  </a:ln>
                  <a:solidFill>
                    <a:schemeClr val="tx2"/>
                  </a:solidFill>
                  <a:cs typeface="Segoe UI Semilight" panose="020B0402040204020203" pitchFamily="34" charset="0"/>
                </a:rPr>
                <a:t>Continuous</a:t>
              </a:r>
              <a:br>
                <a:rPr lang="en-US" sz="1765" spc="10" dirty="0">
                  <a:ln w="3175">
                    <a:noFill/>
                  </a:ln>
                  <a:solidFill>
                    <a:schemeClr val="tx2"/>
                  </a:solidFill>
                  <a:cs typeface="Segoe UI Semilight" panose="020B0402040204020203" pitchFamily="34" charset="0"/>
                </a:rPr>
              </a:br>
              <a:r>
                <a:rPr lang="en-US" sz="1765" spc="10" dirty="0">
                  <a:ln w="3175">
                    <a:noFill/>
                  </a:ln>
                  <a:solidFill>
                    <a:schemeClr val="tx2"/>
                  </a:solidFill>
                  <a:cs typeface="Segoe UI Semilight" panose="020B0402040204020203" pitchFamily="34" charset="0"/>
                </a:rPr>
                <a:t>Delivery</a:t>
              </a:r>
            </a:p>
          </p:txBody>
        </p:sp>
        <p:grpSp>
          <p:nvGrpSpPr>
            <p:cNvPr id="55" name="Group 54">
              <a:extLst>
                <a:ext uri="{FF2B5EF4-FFF2-40B4-BE49-F238E27FC236}">
                  <a16:creationId xmlns:a16="http://schemas.microsoft.com/office/drawing/2014/main" id="{2D227A8E-BD89-428C-9CD4-5D72D5B56E2A}"/>
                </a:ext>
              </a:extLst>
            </p:cNvPr>
            <p:cNvGrpSpPr/>
            <p:nvPr/>
          </p:nvGrpSpPr>
          <p:grpSpPr>
            <a:xfrm>
              <a:off x="5404710" y="2898175"/>
              <a:ext cx="1513009" cy="1718897"/>
              <a:chOff x="13906501" y="3922655"/>
              <a:chExt cx="619125" cy="703377"/>
            </a:xfrm>
          </p:grpSpPr>
          <p:sp>
            <p:nvSpPr>
              <p:cNvPr id="56" name="Freeform 17">
                <a:extLst>
                  <a:ext uri="{FF2B5EF4-FFF2-40B4-BE49-F238E27FC236}">
                    <a16:creationId xmlns:a16="http://schemas.microsoft.com/office/drawing/2014/main" id="{C0BB35B1-36DA-41B6-82C0-B7307F0022F0}"/>
                  </a:ext>
                </a:extLst>
              </p:cNvPr>
              <p:cNvSpPr>
                <a:spLocks/>
              </p:cNvSpPr>
              <p:nvPr/>
            </p:nvSpPr>
            <p:spPr bwMode="auto">
              <a:xfrm>
                <a:off x="14216063" y="3986213"/>
                <a:ext cx="309563" cy="595312"/>
              </a:xfrm>
              <a:custGeom>
                <a:avLst/>
                <a:gdLst>
                  <a:gd name="T0" fmla="*/ 29 w 81"/>
                  <a:gd name="T1" fmla="*/ 0 h 157"/>
                  <a:gd name="T2" fmla="*/ 81 w 81"/>
                  <a:gd name="T3" fmla="*/ 76 h 157"/>
                  <a:gd name="T4" fmla="*/ 0 w 81"/>
                  <a:gd name="T5" fmla="*/ 157 h 157"/>
                </a:gdLst>
                <a:ahLst/>
                <a:cxnLst>
                  <a:cxn ang="0">
                    <a:pos x="T0" y="T1"/>
                  </a:cxn>
                  <a:cxn ang="0">
                    <a:pos x="T2" y="T3"/>
                  </a:cxn>
                  <a:cxn ang="0">
                    <a:pos x="T4" y="T5"/>
                  </a:cxn>
                </a:cxnLst>
                <a:rect l="0" t="0" r="r" b="b"/>
                <a:pathLst>
                  <a:path w="81" h="157">
                    <a:moveTo>
                      <a:pt x="29" y="0"/>
                    </a:moveTo>
                    <a:cubicBezTo>
                      <a:pt x="59" y="12"/>
                      <a:pt x="81" y="41"/>
                      <a:pt x="81" y="76"/>
                    </a:cubicBezTo>
                    <a:cubicBezTo>
                      <a:pt x="81" y="121"/>
                      <a:pt x="45" y="157"/>
                      <a:pt x="0" y="157"/>
                    </a:cubicBezTo>
                  </a:path>
                </a:pathLst>
              </a:custGeom>
              <a:noFill/>
              <a:ln w="15875"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68" tIns="43933" rIns="87868" bIns="43933" numCol="1" anchor="t" anchorCtr="0" compatLnSpc="1">
                <a:prstTxWarp prst="textNoShape">
                  <a:avLst/>
                </a:prstTxWarp>
              </a:bodyPr>
              <a:lstStyle/>
              <a:p>
                <a:pPr defTabSz="895337" eaLnBrk="0" fontAlgn="base" hangingPunct="0">
                  <a:spcBef>
                    <a:spcPct val="0"/>
                  </a:spcBef>
                  <a:spcAft>
                    <a:spcPct val="0"/>
                  </a:spcAft>
                  <a:defRPr/>
                </a:pPr>
                <a:endParaRPr lang="en-US" sz="1765" kern="0">
                  <a:solidFill>
                    <a:schemeClr val="tx1">
                      <a:lumMod val="50000"/>
                      <a:lumOff val="50000"/>
                    </a:schemeClr>
                  </a:solidFill>
                  <a:ea typeface="MS PGothic" panose="020B0600070205080204" pitchFamily="34" charset="-128"/>
                </a:endParaRPr>
              </a:p>
            </p:txBody>
          </p:sp>
          <p:sp>
            <p:nvSpPr>
              <p:cNvPr id="57" name="Freeform 18">
                <a:extLst>
                  <a:ext uri="{FF2B5EF4-FFF2-40B4-BE49-F238E27FC236}">
                    <a16:creationId xmlns:a16="http://schemas.microsoft.com/office/drawing/2014/main" id="{AE5E9BEA-A2DD-4578-90C1-902E9A1DFB1F}"/>
                  </a:ext>
                </a:extLst>
              </p:cNvPr>
              <p:cNvSpPr>
                <a:spLocks/>
              </p:cNvSpPr>
              <p:nvPr/>
            </p:nvSpPr>
            <p:spPr bwMode="auto">
              <a:xfrm>
                <a:off x="13906501" y="3967163"/>
                <a:ext cx="309563" cy="596900"/>
              </a:xfrm>
              <a:custGeom>
                <a:avLst/>
                <a:gdLst>
                  <a:gd name="T0" fmla="*/ 52 w 81"/>
                  <a:gd name="T1" fmla="*/ 157 h 157"/>
                  <a:gd name="T2" fmla="*/ 0 w 81"/>
                  <a:gd name="T3" fmla="*/ 81 h 157"/>
                  <a:gd name="T4" fmla="*/ 81 w 81"/>
                  <a:gd name="T5" fmla="*/ 0 h 157"/>
                </a:gdLst>
                <a:ahLst/>
                <a:cxnLst>
                  <a:cxn ang="0">
                    <a:pos x="T0" y="T1"/>
                  </a:cxn>
                  <a:cxn ang="0">
                    <a:pos x="T2" y="T3"/>
                  </a:cxn>
                  <a:cxn ang="0">
                    <a:pos x="T4" y="T5"/>
                  </a:cxn>
                </a:cxnLst>
                <a:rect l="0" t="0" r="r" b="b"/>
                <a:pathLst>
                  <a:path w="81" h="157">
                    <a:moveTo>
                      <a:pt x="52" y="157"/>
                    </a:moveTo>
                    <a:cubicBezTo>
                      <a:pt x="21" y="145"/>
                      <a:pt x="0" y="116"/>
                      <a:pt x="0" y="81"/>
                    </a:cubicBezTo>
                    <a:cubicBezTo>
                      <a:pt x="0" y="36"/>
                      <a:pt x="36" y="0"/>
                      <a:pt x="81" y="0"/>
                    </a:cubicBezTo>
                  </a:path>
                </a:pathLst>
              </a:custGeom>
              <a:noFill/>
              <a:ln w="15875"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68" tIns="43933" rIns="87868" bIns="43933" numCol="1" anchor="t" anchorCtr="0" compatLnSpc="1">
                <a:prstTxWarp prst="textNoShape">
                  <a:avLst/>
                </a:prstTxWarp>
              </a:bodyPr>
              <a:lstStyle/>
              <a:p>
                <a:pPr defTabSz="895337" eaLnBrk="0" fontAlgn="base" hangingPunct="0">
                  <a:spcBef>
                    <a:spcPct val="0"/>
                  </a:spcBef>
                  <a:spcAft>
                    <a:spcPct val="0"/>
                  </a:spcAft>
                  <a:defRPr/>
                </a:pPr>
                <a:endParaRPr lang="en-US" sz="1765" kern="0">
                  <a:solidFill>
                    <a:schemeClr val="tx1">
                      <a:lumMod val="50000"/>
                      <a:lumOff val="50000"/>
                    </a:schemeClr>
                  </a:solidFill>
                  <a:ea typeface="MS PGothic" panose="020B0600070205080204" pitchFamily="34" charset="-128"/>
                </a:endParaRPr>
              </a:p>
            </p:txBody>
          </p:sp>
          <p:sp>
            <p:nvSpPr>
              <p:cNvPr id="58" name="Line 19">
                <a:extLst>
                  <a:ext uri="{FF2B5EF4-FFF2-40B4-BE49-F238E27FC236}">
                    <a16:creationId xmlns:a16="http://schemas.microsoft.com/office/drawing/2014/main" id="{E096815D-3301-4085-B4B8-DEFFC64F4A98}"/>
                  </a:ext>
                </a:extLst>
              </p:cNvPr>
              <p:cNvSpPr>
                <a:spLocks noChangeShapeType="1"/>
              </p:cNvSpPr>
              <p:nvPr/>
            </p:nvSpPr>
            <p:spPr bwMode="auto">
              <a:xfrm>
                <a:off x="14216063" y="4221163"/>
                <a:ext cx="0" cy="0"/>
              </a:xfrm>
              <a:prstGeom prst="line">
                <a:avLst/>
              </a:prstGeom>
              <a:noFill/>
              <a:ln w="12700" cap="flat">
                <a:solidFill>
                  <a:srgbClr val="0078D7"/>
                </a:solidFill>
                <a:prstDash val="solid"/>
                <a:miter lim="800000"/>
                <a:headEnd/>
                <a:tailEnd/>
              </a:ln>
              <a:extLst>
                <a:ext uri="{909E8E84-426E-40DD-AFC4-6F175D3DCCD1}">
                  <a14:hiddenFill xmlns:a14="http://schemas.microsoft.com/office/drawing/2010/main">
                    <a:noFill/>
                  </a14:hiddenFill>
                </a:ext>
              </a:extLst>
            </p:spPr>
            <p:txBody>
              <a:bodyPr vert="horz" wrap="square" lIns="87868" tIns="43933" rIns="87868" bIns="43933" numCol="1" anchor="t" anchorCtr="0" compatLnSpc="1">
                <a:prstTxWarp prst="textNoShape">
                  <a:avLst/>
                </a:prstTxWarp>
              </a:bodyPr>
              <a:lstStyle/>
              <a:p>
                <a:pPr defTabSz="895337" eaLnBrk="0" fontAlgn="base" hangingPunct="0">
                  <a:spcBef>
                    <a:spcPct val="0"/>
                  </a:spcBef>
                  <a:spcAft>
                    <a:spcPct val="0"/>
                  </a:spcAft>
                  <a:defRPr/>
                </a:pPr>
                <a:endParaRPr lang="en-US" sz="1765" kern="0">
                  <a:solidFill>
                    <a:srgbClr val="FFFFFF"/>
                  </a:solidFill>
                  <a:ea typeface="MS PGothic" panose="020B0600070205080204" pitchFamily="34" charset="-128"/>
                </a:endParaRPr>
              </a:p>
            </p:txBody>
          </p:sp>
          <p:sp>
            <p:nvSpPr>
              <p:cNvPr id="59" name="Freeform 20">
                <a:extLst>
                  <a:ext uri="{FF2B5EF4-FFF2-40B4-BE49-F238E27FC236}">
                    <a16:creationId xmlns:a16="http://schemas.microsoft.com/office/drawing/2014/main" id="{30B333D4-859E-4FAE-8847-3FAF1DBB426B}"/>
                  </a:ext>
                </a:extLst>
              </p:cNvPr>
              <p:cNvSpPr>
                <a:spLocks/>
              </p:cNvSpPr>
              <p:nvPr/>
            </p:nvSpPr>
            <p:spPr bwMode="auto">
              <a:xfrm>
                <a:off x="14214339" y="3922655"/>
                <a:ext cx="41550" cy="87427"/>
              </a:xfrm>
              <a:custGeom>
                <a:avLst/>
                <a:gdLst>
                  <a:gd name="T0" fmla="*/ 0 w 48"/>
                  <a:gd name="T1" fmla="*/ 101 h 101"/>
                  <a:gd name="T2" fmla="*/ 48 w 48"/>
                  <a:gd name="T3" fmla="*/ 51 h 101"/>
                  <a:gd name="T4" fmla="*/ 0 w 48"/>
                  <a:gd name="T5" fmla="*/ 0 h 101"/>
                </a:gdLst>
                <a:ahLst/>
                <a:cxnLst>
                  <a:cxn ang="0">
                    <a:pos x="T0" y="T1"/>
                  </a:cxn>
                  <a:cxn ang="0">
                    <a:pos x="T2" y="T3"/>
                  </a:cxn>
                  <a:cxn ang="0">
                    <a:pos x="T4" y="T5"/>
                  </a:cxn>
                </a:cxnLst>
                <a:rect l="0" t="0" r="r" b="b"/>
                <a:pathLst>
                  <a:path w="48" h="101">
                    <a:moveTo>
                      <a:pt x="0" y="101"/>
                    </a:moveTo>
                    <a:lnTo>
                      <a:pt x="48" y="51"/>
                    </a:lnTo>
                    <a:lnTo>
                      <a:pt x="0" y="0"/>
                    </a:lnTo>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68" tIns="43933" rIns="87868" bIns="43933" numCol="1" anchor="t" anchorCtr="0" compatLnSpc="1">
                <a:prstTxWarp prst="textNoShape">
                  <a:avLst/>
                </a:prstTxWarp>
              </a:bodyPr>
              <a:lstStyle/>
              <a:p>
                <a:pPr defTabSz="895337" eaLnBrk="0" fontAlgn="base" hangingPunct="0">
                  <a:spcBef>
                    <a:spcPct val="0"/>
                  </a:spcBef>
                  <a:spcAft>
                    <a:spcPct val="0"/>
                  </a:spcAft>
                  <a:defRPr/>
                </a:pPr>
                <a:endParaRPr lang="en-US" sz="1765" kern="0">
                  <a:solidFill>
                    <a:schemeClr val="tx1">
                      <a:lumMod val="50000"/>
                      <a:lumOff val="50000"/>
                    </a:schemeClr>
                  </a:solidFill>
                  <a:ea typeface="MS PGothic" panose="020B0600070205080204" pitchFamily="34" charset="-128"/>
                </a:endParaRPr>
              </a:p>
            </p:txBody>
          </p:sp>
          <p:sp>
            <p:nvSpPr>
              <p:cNvPr id="60" name="Line 21">
                <a:extLst>
                  <a:ext uri="{FF2B5EF4-FFF2-40B4-BE49-F238E27FC236}">
                    <a16:creationId xmlns:a16="http://schemas.microsoft.com/office/drawing/2014/main" id="{071F32D5-B94C-4FC7-A6F7-B8678D738062}"/>
                  </a:ext>
                </a:extLst>
              </p:cNvPr>
              <p:cNvSpPr>
                <a:spLocks noChangeShapeType="1"/>
              </p:cNvSpPr>
              <p:nvPr/>
            </p:nvSpPr>
            <p:spPr bwMode="auto">
              <a:xfrm>
                <a:off x="14216063" y="3967163"/>
                <a:ext cx="38100" cy="0"/>
              </a:xfrm>
              <a:prstGeom prst="line">
                <a:avLst/>
              </a:prstGeom>
              <a:noFill/>
              <a:ln w="12700" cap="flat">
                <a:solidFill>
                  <a:srgbClr val="0078D7"/>
                </a:solidFill>
                <a:prstDash val="solid"/>
                <a:miter lim="800000"/>
                <a:headEnd/>
                <a:tailEnd/>
              </a:ln>
              <a:extLst>
                <a:ext uri="{909E8E84-426E-40DD-AFC4-6F175D3DCCD1}">
                  <a14:hiddenFill xmlns:a14="http://schemas.microsoft.com/office/drawing/2010/main">
                    <a:noFill/>
                  </a14:hiddenFill>
                </a:ext>
              </a:extLst>
            </p:spPr>
            <p:txBody>
              <a:bodyPr vert="horz" wrap="square" lIns="87868" tIns="43933" rIns="87868" bIns="43933" numCol="1" anchor="t" anchorCtr="0" compatLnSpc="1">
                <a:prstTxWarp prst="textNoShape">
                  <a:avLst/>
                </a:prstTxWarp>
              </a:bodyPr>
              <a:lstStyle/>
              <a:p>
                <a:pPr defTabSz="895337" eaLnBrk="0" fontAlgn="base" hangingPunct="0">
                  <a:spcBef>
                    <a:spcPct val="0"/>
                  </a:spcBef>
                  <a:spcAft>
                    <a:spcPct val="0"/>
                  </a:spcAft>
                  <a:defRPr/>
                </a:pPr>
                <a:endParaRPr lang="en-US" sz="1765" kern="0">
                  <a:solidFill>
                    <a:srgbClr val="FFFFFF"/>
                  </a:solidFill>
                  <a:ea typeface="MS PGothic" panose="020B0600070205080204" pitchFamily="34" charset="-128"/>
                </a:endParaRPr>
              </a:p>
            </p:txBody>
          </p:sp>
          <p:sp>
            <p:nvSpPr>
              <p:cNvPr id="80" name="Freeform 22">
                <a:extLst>
                  <a:ext uri="{FF2B5EF4-FFF2-40B4-BE49-F238E27FC236}">
                    <a16:creationId xmlns:a16="http://schemas.microsoft.com/office/drawing/2014/main" id="{8D5762D9-5E19-4339-8209-6ECA4835A062}"/>
                  </a:ext>
                </a:extLst>
              </p:cNvPr>
              <p:cNvSpPr>
                <a:spLocks/>
              </p:cNvSpPr>
              <p:nvPr/>
            </p:nvSpPr>
            <p:spPr bwMode="auto">
              <a:xfrm>
                <a:off x="14177963" y="4538605"/>
                <a:ext cx="41550" cy="87427"/>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68" tIns="43933" rIns="87868" bIns="43933" numCol="1" anchor="t" anchorCtr="0" compatLnSpc="1">
                <a:prstTxWarp prst="textNoShape">
                  <a:avLst/>
                </a:prstTxWarp>
              </a:bodyPr>
              <a:lstStyle/>
              <a:p>
                <a:pPr defTabSz="895337" eaLnBrk="0" fontAlgn="base" hangingPunct="0">
                  <a:spcBef>
                    <a:spcPct val="0"/>
                  </a:spcBef>
                  <a:spcAft>
                    <a:spcPct val="0"/>
                  </a:spcAft>
                  <a:defRPr/>
                </a:pPr>
                <a:endParaRPr lang="en-US" sz="1765" kern="0">
                  <a:solidFill>
                    <a:schemeClr val="tx1">
                      <a:lumMod val="50000"/>
                      <a:lumOff val="50000"/>
                    </a:schemeClr>
                  </a:solidFill>
                  <a:ea typeface="MS PGothic" panose="020B0600070205080204" pitchFamily="34" charset="-128"/>
                </a:endParaRPr>
              </a:p>
            </p:txBody>
          </p:sp>
          <p:sp>
            <p:nvSpPr>
              <p:cNvPr id="81" name="Line 23">
                <a:extLst>
                  <a:ext uri="{FF2B5EF4-FFF2-40B4-BE49-F238E27FC236}">
                    <a16:creationId xmlns:a16="http://schemas.microsoft.com/office/drawing/2014/main" id="{1D952B3C-B0C6-4D71-BB9F-3E44301B46E9}"/>
                  </a:ext>
                </a:extLst>
              </p:cNvPr>
              <p:cNvSpPr>
                <a:spLocks noChangeShapeType="1"/>
              </p:cNvSpPr>
              <p:nvPr/>
            </p:nvSpPr>
            <p:spPr bwMode="auto">
              <a:xfrm flipH="1">
                <a:off x="14177963" y="4581525"/>
                <a:ext cx="38100" cy="0"/>
              </a:xfrm>
              <a:prstGeom prst="line">
                <a:avLst/>
              </a:prstGeom>
              <a:noFill/>
              <a:ln w="12700" cap="flat">
                <a:solidFill>
                  <a:srgbClr val="0078D7"/>
                </a:solidFill>
                <a:prstDash val="solid"/>
                <a:miter lim="800000"/>
                <a:headEnd/>
                <a:tailEnd/>
              </a:ln>
              <a:extLst>
                <a:ext uri="{909E8E84-426E-40DD-AFC4-6F175D3DCCD1}">
                  <a14:hiddenFill xmlns:a14="http://schemas.microsoft.com/office/drawing/2010/main">
                    <a:noFill/>
                  </a14:hiddenFill>
                </a:ext>
              </a:extLst>
            </p:spPr>
            <p:txBody>
              <a:bodyPr vert="horz" wrap="square" lIns="87868" tIns="43933" rIns="87868" bIns="43933" numCol="1" anchor="t" anchorCtr="0" compatLnSpc="1">
                <a:prstTxWarp prst="textNoShape">
                  <a:avLst/>
                </a:prstTxWarp>
              </a:bodyPr>
              <a:lstStyle/>
              <a:p>
                <a:pPr defTabSz="895337" eaLnBrk="0" fontAlgn="base" hangingPunct="0">
                  <a:spcBef>
                    <a:spcPct val="0"/>
                  </a:spcBef>
                  <a:spcAft>
                    <a:spcPct val="0"/>
                  </a:spcAft>
                  <a:defRPr/>
                </a:pPr>
                <a:endParaRPr lang="en-US" sz="1765" kern="0">
                  <a:solidFill>
                    <a:srgbClr val="FFFFFF"/>
                  </a:solidFill>
                  <a:ea typeface="MS PGothic" panose="020B0600070205080204" pitchFamily="34" charset="-128"/>
                </a:endParaRPr>
              </a:p>
            </p:txBody>
          </p:sp>
        </p:grpSp>
      </p:grpSp>
      <p:sp>
        <p:nvSpPr>
          <p:cNvPr id="82" name="Oval 81">
            <a:extLst>
              <a:ext uri="{FF2B5EF4-FFF2-40B4-BE49-F238E27FC236}">
                <a16:creationId xmlns:a16="http://schemas.microsoft.com/office/drawing/2014/main" id="{72C08E3E-4120-43D7-9BCB-F6A7E0731BC8}"/>
              </a:ext>
              <a:ext uri="{C183D7F6-B498-43B3-948B-1728B52AA6E4}">
                <adec:decorative xmlns:adec="http://schemas.microsoft.com/office/drawing/2017/decorative" val="1"/>
              </a:ext>
            </a:extLst>
          </p:cNvPr>
          <p:cNvSpPr/>
          <p:nvPr/>
        </p:nvSpPr>
        <p:spPr bwMode="auto">
          <a:xfrm>
            <a:off x="9333146" y="997241"/>
            <a:ext cx="1269392" cy="1274116"/>
          </a:xfrm>
          <a:prstGeom prst="ellipse">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568" dirty="0">
              <a:solidFill>
                <a:schemeClr val="tx2"/>
              </a:solidFill>
              <a:ea typeface="Segoe UI" pitchFamily="34" charset="0"/>
              <a:cs typeface="Segoe UI" pitchFamily="34" charset="0"/>
            </a:endParaRPr>
          </a:p>
        </p:txBody>
      </p:sp>
      <p:sp>
        <p:nvSpPr>
          <p:cNvPr id="83" name="TextBox 82">
            <a:extLst>
              <a:ext uri="{FF2B5EF4-FFF2-40B4-BE49-F238E27FC236}">
                <a16:creationId xmlns:a16="http://schemas.microsoft.com/office/drawing/2014/main" id="{D3AAAA1C-BB9D-4A08-8F4F-3BC791EC80EC}"/>
              </a:ext>
              <a:ext uri="{C183D7F6-B498-43B3-948B-1728B52AA6E4}">
                <adec:decorative xmlns:adec="http://schemas.microsoft.com/office/drawing/2017/decorative" val="1"/>
              </a:ext>
            </a:extLst>
          </p:cNvPr>
          <p:cNvSpPr txBox="1"/>
          <p:nvPr/>
        </p:nvSpPr>
        <p:spPr>
          <a:xfrm>
            <a:off x="9496319" y="1370760"/>
            <a:ext cx="990668" cy="506901"/>
          </a:xfrm>
          <a:prstGeom prst="rect">
            <a:avLst/>
          </a:prstGeom>
          <a:noFill/>
        </p:spPr>
        <p:txBody>
          <a:bodyPr wrap="none" lIns="179285" tIns="143428" rIns="179285" bIns="143428" rtlCol="0">
            <a:spAutoFit/>
          </a:bodyPr>
          <a:lstStyle/>
          <a:p>
            <a:pPr>
              <a:lnSpc>
                <a:spcPct val="90000"/>
              </a:lnSpc>
              <a:spcAft>
                <a:spcPts val="588"/>
              </a:spcAft>
            </a:pPr>
            <a:r>
              <a:rPr lang="en-US" sz="1568" dirty="0">
                <a:solidFill>
                  <a:schemeClr val="tx2"/>
                </a:solidFill>
                <a:ea typeface="Segoe UI" pitchFamily="34" charset="0"/>
                <a:cs typeface="Segoe UI" pitchFamily="34" charset="0"/>
              </a:rPr>
              <a:t>Deploy</a:t>
            </a:r>
          </a:p>
        </p:txBody>
      </p:sp>
      <p:sp>
        <p:nvSpPr>
          <p:cNvPr id="84" name="Oval 83">
            <a:extLst>
              <a:ext uri="{FF2B5EF4-FFF2-40B4-BE49-F238E27FC236}">
                <a16:creationId xmlns:a16="http://schemas.microsoft.com/office/drawing/2014/main" id="{8B9E1685-271B-4D81-AA70-C9553CEA6024}"/>
              </a:ext>
              <a:ext uri="{C183D7F6-B498-43B3-948B-1728B52AA6E4}">
                <adec:decorative xmlns:adec="http://schemas.microsoft.com/office/drawing/2017/decorative" val="1"/>
              </a:ext>
            </a:extLst>
          </p:cNvPr>
          <p:cNvSpPr/>
          <p:nvPr/>
        </p:nvSpPr>
        <p:spPr bwMode="auto">
          <a:xfrm>
            <a:off x="10586370" y="2988021"/>
            <a:ext cx="1269392" cy="1274116"/>
          </a:xfrm>
          <a:prstGeom prst="ellipse">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568" dirty="0">
              <a:solidFill>
                <a:schemeClr val="tx2"/>
              </a:solidFill>
              <a:ea typeface="Segoe UI" pitchFamily="34" charset="0"/>
              <a:cs typeface="Segoe UI" pitchFamily="34" charset="0"/>
            </a:endParaRPr>
          </a:p>
        </p:txBody>
      </p:sp>
      <p:sp>
        <p:nvSpPr>
          <p:cNvPr id="85" name="TextBox 84">
            <a:extLst>
              <a:ext uri="{FF2B5EF4-FFF2-40B4-BE49-F238E27FC236}">
                <a16:creationId xmlns:a16="http://schemas.microsoft.com/office/drawing/2014/main" id="{8683DB6F-EB64-4DE8-8FFA-557E3D0CD8AB}"/>
              </a:ext>
              <a:ext uri="{C183D7F6-B498-43B3-948B-1728B52AA6E4}">
                <adec:decorative xmlns:adec="http://schemas.microsoft.com/office/drawing/2017/decorative" val="1"/>
              </a:ext>
            </a:extLst>
          </p:cNvPr>
          <p:cNvSpPr txBox="1"/>
          <p:nvPr/>
        </p:nvSpPr>
        <p:spPr>
          <a:xfrm>
            <a:off x="10695738" y="3371628"/>
            <a:ext cx="1081814" cy="506901"/>
          </a:xfrm>
          <a:prstGeom prst="rect">
            <a:avLst/>
          </a:prstGeom>
          <a:noFill/>
        </p:spPr>
        <p:txBody>
          <a:bodyPr wrap="none" lIns="179285" tIns="143428" rIns="179285" bIns="143428" rtlCol="0">
            <a:spAutoFit/>
          </a:bodyPr>
          <a:lstStyle/>
          <a:p>
            <a:pPr>
              <a:lnSpc>
                <a:spcPct val="90000"/>
              </a:lnSpc>
              <a:spcAft>
                <a:spcPts val="588"/>
              </a:spcAft>
            </a:pPr>
            <a:r>
              <a:rPr lang="en-US" sz="1568" dirty="0">
                <a:solidFill>
                  <a:schemeClr val="tx2"/>
                </a:solidFill>
                <a:ea typeface="Segoe UI" pitchFamily="34" charset="0"/>
                <a:cs typeface="Segoe UI" pitchFamily="34" charset="0"/>
              </a:rPr>
              <a:t>Operate</a:t>
            </a:r>
          </a:p>
        </p:txBody>
      </p:sp>
      <p:sp>
        <p:nvSpPr>
          <p:cNvPr id="86" name="Oval 85">
            <a:extLst>
              <a:ext uri="{FF2B5EF4-FFF2-40B4-BE49-F238E27FC236}">
                <a16:creationId xmlns:a16="http://schemas.microsoft.com/office/drawing/2014/main" id="{FA0DCE45-C3CE-4CCE-BC15-174B844F7489}"/>
              </a:ext>
              <a:ext uri="{C183D7F6-B498-43B3-948B-1728B52AA6E4}">
                <adec:decorative xmlns:adec="http://schemas.microsoft.com/office/drawing/2017/decorative" val="1"/>
              </a:ext>
            </a:extLst>
          </p:cNvPr>
          <p:cNvSpPr/>
          <p:nvPr/>
        </p:nvSpPr>
        <p:spPr bwMode="auto">
          <a:xfrm>
            <a:off x="9432555" y="4825248"/>
            <a:ext cx="1269392" cy="1274116"/>
          </a:xfrm>
          <a:prstGeom prst="ellipse">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568" dirty="0">
              <a:solidFill>
                <a:schemeClr val="tx2"/>
              </a:solidFill>
              <a:ea typeface="Segoe UI" pitchFamily="34" charset="0"/>
              <a:cs typeface="Segoe UI" pitchFamily="34" charset="0"/>
            </a:endParaRPr>
          </a:p>
        </p:txBody>
      </p:sp>
      <p:sp>
        <p:nvSpPr>
          <p:cNvPr id="87" name="TextBox 86">
            <a:extLst>
              <a:ext uri="{FF2B5EF4-FFF2-40B4-BE49-F238E27FC236}">
                <a16:creationId xmlns:a16="http://schemas.microsoft.com/office/drawing/2014/main" id="{5FB68E7A-14DD-4325-BD98-2F250A9D97A5}"/>
              </a:ext>
              <a:ext uri="{C183D7F6-B498-43B3-948B-1728B52AA6E4}">
                <adec:decorative xmlns:adec="http://schemas.microsoft.com/office/drawing/2017/decorative" val="1"/>
              </a:ext>
            </a:extLst>
          </p:cNvPr>
          <p:cNvSpPr txBox="1"/>
          <p:nvPr/>
        </p:nvSpPr>
        <p:spPr>
          <a:xfrm>
            <a:off x="9496319" y="5015400"/>
            <a:ext cx="1162691" cy="941386"/>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solidFill>
                  <a:schemeClr val="tx2"/>
                </a:solidFill>
                <a:ea typeface="Segoe UI" pitchFamily="34" charset="0"/>
                <a:cs typeface="Segoe UI" pitchFamily="34" charset="0"/>
              </a:rPr>
              <a:t>Monitor </a:t>
            </a:r>
            <a:br>
              <a:rPr lang="en-US" sz="1568" dirty="0">
                <a:solidFill>
                  <a:schemeClr val="tx2"/>
                </a:solidFill>
                <a:ea typeface="Segoe UI" pitchFamily="34" charset="0"/>
                <a:cs typeface="Segoe UI" pitchFamily="34" charset="0"/>
              </a:rPr>
            </a:br>
            <a:r>
              <a:rPr lang="en-US" sz="1568" dirty="0">
                <a:solidFill>
                  <a:schemeClr val="tx2"/>
                </a:solidFill>
                <a:ea typeface="Segoe UI" pitchFamily="34" charset="0"/>
                <a:cs typeface="Segoe UI" pitchFamily="34" charset="0"/>
              </a:rPr>
              <a:t>&amp; </a:t>
            </a:r>
            <a:br>
              <a:rPr lang="en-US" sz="1568" dirty="0">
                <a:solidFill>
                  <a:schemeClr val="tx2"/>
                </a:solidFill>
                <a:ea typeface="Segoe UI" pitchFamily="34" charset="0"/>
                <a:cs typeface="Segoe UI" pitchFamily="34" charset="0"/>
              </a:rPr>
            </a:br>
            <a:r>
              <a:rPr lang="en-US" sz="1568" dirty="0">
                <a:solidFill>
                  <a:schemeClr val="tx2"/>
                </a:solidFill>
                <a:ea typeface="Segoe UI" pitchFamily="34" charset="0"/>
                <a:cs typeface="Segoe UI" pitchFamily="34" charset="0"/>
              </a:rPr>
              <a:t>Learn</a:t>
            </a:r>
          </a:p>
        </p:txBody>
      </p:sp>
      <p:sp>
        <p:nvSpPr>
          <p:cNvPr id="88" name="Oval 87">
            <a:extLst>
              <a:ext uri="{FF2B5EF4-FFF2-40B4-BE49-F238E27FC236}">
                <a16:creationId xmlns:a16="http://schemas.microsoft.com/office/drawing/2014/main" id="{DB79AF50-31B2-4B86-A38F-DC27728A5193}"/>
              </a:ext>
              <a:ext uri="{C183D7F6-B498-43B3-948B-1728B52AA6E4}">
                <adec:decorative xmlns:adec="http://schemas.microsoft.com/office/drawing/2017/decorative" val="1"/>
              </a:ext>
            </a:extLst>
          </p:cNvPr>
          <p:cNvSpPr/>
          <p:nvPr/>
        </p:nvSpPr>
        <p:spPr bwMode="auto">
          <a:xfrm>
            <a:off x="7160428" y="4849034"/>
            <a:ext cx="1269392" cy="1274116"/>
          </a:xfrm>
          <a:prstGeom prst="ellipse">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568" dirty="0">
              <a:solidFill>
                <a:schemeClr val="tx2"/>
              </a:solidFill>
              <a:ea typeface="Segoe UI" pitchFamily="34" charset="0"/>
              <a:cs typeface="Segoe UI" pitchFamily="34" charset="0"/>
            </a:endParaRPr>
          </a:p>
        </p:txBody>
      </p:sp>
      <p:sp>
        <p:nvSpPr>
          <p:cNvPr id="89" name="TextBox 88">
            <a:extLst>
              <a:ext uri="{FF2B5EF4-FFF2-40B4-BE49-F238E27FC236}">
                <a16:creationId xmlns:a16="http://schemas.microsoft.com/office/drawing/2014/main" id="{7A2EFAB0-306F-4782-B61D-081FA72E24A4}"/>
              </a:ext>
              <a:ext uri="{C183D7F6-B498-43B3-948B-1728B52AA6E4}">
                <adec:decorative xmlns:adec="http://schemas.microsoft.com/office/drawing/2017/decorative" val="1"/>
              </a:ext>
            </a:extLst>
          </p:cNvPr>
          <p:cNvSpPr txBox="1"/>
          <p:nvPr/>
        </p:nvSpPr>
        <p:spPr>
          <a:xfrm>
            <a:off x="7212050" y="5015398"/>
            <a:ext cx="1162691" cy="941386"/>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solidFill>
                  <a:schemeClr val="tx2"/>
                </a:solidFill>
                <a:ea typeface="Segoe UI" pitchFamily="34" charset="0"/>
                <a:cs typeface="Segoe UI" pitchFamily="34" charset="0"/>
              </a:rPr>
              <a:t>Plan </a:t>
            </a:r>
            <a:br>
              <a:rPr lang="en-US" sz="1568" dirty="0">
                <a:solidFill>
                  <a:schemeClr val="tx2"/>
                </a:solidFill>
                <a:ea typeface="Segoe UI" pitchFamily="34" charset="0"/>
                <a:cs typeface="Segoe UI" pitchFamily="34" charset="0"/>
              </a:rPr>
            </a:br>
            <a:r>
              <a:rPr lang="en-US" sz="1568" dirty="0">
                <a:solidFill>
                  <a:schemeClr val="tx2"/>
                </a:solidFill>
                <a:ea typeface="Segoe UI" pitchFamily="34" charset="0"/>
                <a:cs typeface="Segoe UI" pitchFamily="34" charset="0"/>
              </a:rPr>
              <a:t>&amp; </a:t>
            </a:r>
            <a:br>
              <a:rPr lang="en-US" sz="1568" dirty="0">
                <a:solidFill>
                  <a:schemeClr val="tx2"/>
                </a:solidFill>
                <a:ea typeface="Segoe UI" pitchFamily="34" charset="0"/>
                <a:cs typeface="Segoe UI" pitchFamily="34" charset="0"/>
              </a:rPr>
            </a:br>
            <a:r>
              <a:rPr lang="en-US" sz="1568" dirty="0">
                <a:solidFill>
                  <a:schemeClr val="tx2"/>
                </a:solidFill>
                <a:ea typeface="Segoe UI" pitchFamily="34" charset="0"/>
                <a:cs typeface="Segoe UI" pitchFamily="34" charset="0"/>
              </a:rPr>
              <a:t>Track</a:t>
            </a:r>
          </a:p>
        </p:txBody>
      </p:sp>
      <p:sp>
        <p:nvSpPr>
          <p:cNvPr id="90" name="Oval 89">
            <a:extLst>
              <a:ext uri="{FF2B5EF4-FFF2-40B4-BE49-F238E27FC236}">
                <a16:creationId xmlns:a16="http://schemas.microsoft.com/office/drawing/2014/main" id="{140729EF-31D9-4DE9-9ACB-E76997DB7F27}"/>
              </a:ext>
              <a:ext uri="{C183D7F6-B498-43B3-948B-1728B52AA6E4}">
                <adec:decorative xmlns:adec="http://schemas.microsoft.com/office/drawing/2017/decorative" val="1"/>
              </a:ext>
            </a:extLst>
          </p:cNvPr>
          <p:cNvSpPr/>
          <p:nvPr/>
        </p:nvSpPr>
        <p:spPr bwMode="auto">
          <a:xfrm>
            <a:off x="6006614" y="3014647"/>
            <a:ext cx="1269392" cy="1274116"/>
          </a:xfrm>
          <a:prstGeom prst="ellipse">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568" dirty="0">
              <a:solidFill>
                <a:schemeClr val="tx2"/>
              </a:solidFill>
              <a:ea typeface="Segoe UI" pitchFamily="34" charset="0"/>
              <a:cs typeface="Segoe UI" pitchFamily="34" charset="0"/>
            </a:endParaRPr>
          </a:p>
        </p:txBody>
      </p:sp>
      <p:sp>
        <p:nvSpPr>
          <p:cNvPr id="91" name="TextBox 90">
            <a:extLst>
              <a:ext uri="{FF2B5EF4-FFF2-40B4-BE49-F238E27FC236}">
                <a16:creationId xmlns:a16="http://schemas.microsoft.com/office/drawing/2014/main" id="{12C0A6E8-B5E2-42BA-91CA-85A9A189289C}"/>
              </a:ext>
              <a:ext uri="{C183D7F6-B498-43B3-948B-1728B52AA6E4}">
                <adec:decorative xmlns:adec="http://schemas.microsoft.com/office/drawing/2017/decorative" val="1"/>
              </a:ext>
            </a:extLst>
          </p:cNvPr>
          <p:cNvSpPr txBox="1"/>
          <p:nvPr/>
        </p:nvSpPr>
        <p:spPr>
          <a:xfrm>
            <a:off x="6068981" y="3397895"/>
            <a:ext cx="1162691" cy="506901"/>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solidFill>
                  <a:schemeClr val="tx2"/>
                </a:solidFill>
                <a:ea typeface="Segoe UI" pitchFamily="34" charset="0"/>
                <a:cs typeface="Segoe UI" pitchFamily="34" charset="0"/>
              </a:rPr>
              <a:t>Develop</a:t>
            </a:r>
          </a:p>
        </p:txBody>
      </p:sp>
      <p:sp>
        <p:nvSpPr>
          <p:cNvPr id="2" name="TextBox 1">
            <a:extLst>
              <a:ext uri="{FF2B5EF4-FFF2-40B4-BE49-F238E27FC236}">
                <a16:creationId xmlns:a16="http://schemas.microsoft.com/office/drawing/2014/main" id="{BF41AE5F-EEBD-49A2-B3BE-01A4B542465C}"/>
              </a:ext>
            </a:extLst>
          </p:cNvPr>
          <p:cNvSpPr txBox="1"/>
          <p:nvPr/>
        </p:nvSpPr>
        <p:spPr>
          <a:xfrm>
            <a:off x="426424" y="5521933"/>
            <a:ext cx="4857457" cy="923330"/>
          </a:xfrm>
          <a:prstGeom prst="rect">
            <a:avLst/>
          </a:prstGeom>
          <a:noFill/>
        </p:spPr>
        <p:txBody>
          <a:bodyPr wrap="square" rtlCol="0">
            <a:spAutoFit/>
          </a:bodyPr>
          <a:lstStyle/>
          <a:p>
            <a:r>
              <a:rPr lang="en-GB" b="1" dirty="0"/>
              <a:t>Donovan Brown</a:t>
            </a:r>
            <a:r>
              <a:rPr lang="en-GB" dirty="0"/>
              <a:t> </a:t>
            </a:r>
          </a:p>
          <a:p>
            <a:r>
              <a:rPr lang="en-GB" dirty="0"/>
              <a:t>Senior </a:t>
            </a:r>
            <a:r>
              <a:rPr lang="en-GB" b="1" dirty="0"/>
              <a:t>DevOps</a:t>
            </a:r>
            <a:r>
              <a:rPr lang="en-GB" dirty="0"/>
              <a:t> Program Manager on Microsoft's US Developer Division team</a:t>
            </a:r>
          </a:p>
        </p:txBody>
      </p:sp>
    </p:spTree>
    <p:extLst>
      <p:ext uri="{BB962C8B-B14F-4D97-AF65-F5344CB8AC3E}">
        <p14:creationId xmlns:p14="http://schemas.microsoft.com/office/powerpoint/2010/main" val="1009367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F66FF8-2A3A-491F-BA92-5FCD8A6452BF}"/>
              </a:ext>
            </a:extLst>
          </p:cNvPr>
          <p:cNvSpPr>
            <a:spLocks noGrp="1"/>
          </p:cNvSpPr>
          <p:nvPr>
            <p:ph type="title"/>
          </p:nvPr>
        </p:nvSpPr>
        <p:spPr>
          <a:xfrm>
            <a:off x="300613" y="430411"/>
            <a:ext cx="10515600" cy="943614"/>
          </a:xfrm>
        </p:spPr>
        <p:txBody>
          <a:bodyPr>
            <a:normAutofit/>
          </a:bodyPr>
          <a:lstStyle/>
          <a:p>
            <a:r>
              <a:rPr lang="en-US" sz="3600" dirty="0"/>
              <a:t>High Performance DevOps Companies Achieve…</a:t>
            </a:r>
          </a:p>
        </p:txBody>
      </p:sp>
      <p:sp>
        <p:nvSpPr>
          <p:cNvPr id="5" name="Oval 4">
            <a:extLst>
              <a:ext uri="{FF2B5EF4-FFF2-40B4-BE49-F238E27FC236}">
                <a16:creationId xmlns:a16="http://schemas.microsoft.com/office/drawing/2014/main" id="{7DC79322-E155-48F1-8E16-8D93E80D38D6}"/>
              </a:ext>
              <a:ext uri="{C183D7F6-B498-43B3-948B-1728B52AA6E4}">
                <adec:decorative xmlns:adec="http://schemas.microsoft.com/office/drawing/2017/decorative" val="1"/>
              </a:ext>
            </a:extLst>
          </p:cNvPr>
          <p:cNvSpPr/>
          <p:nvPr/>
        </p:nvSpPr>
        <p:spPr bwMode="auto">
          <a:xfrm>
            <a:off x="3976397" y="1525435"/>
            <a:ext cx="4430632" cy="4430632"/>
          </a:xfrm>
          <a:prstGeom prst="ellipse">
            <a:avLst/>
          </a:prstGeom>
          <a:noFill/>
          <a:ln w="158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pPr>
            <a:endParaRPr lang="en-US" sz="2307" err="1">
              <a:gradFill>
                <a:gsLst>
                  <a:gs pos="0">
                    <a:srgbClr val="FFFFFF"/>
                  </a:gs>
                  <a:gs pos="100000">
                    <a:srgbClr val="FFFFFF"/>
                  </a:gs>
                </a:gsLst>
                <a:lin ang="5400000" scaled="0"/>
              </a:gradFill>
              <a:ea typeface="Segoe UI" pitchFamily="34" charset="0"/>
              <a:cs typeface="Segoe UI" pitchFamily="34" charset="0"/>
            </a:endParaRPr>
          </a:p>
        </p:txBody>
      </p:sp>
      <p:grpSp>
        <p:nvGrpSpPr>
          <p:cNvPr id="24" name="Group 23">
            <a:extLst>
              <a:ext uri="{FF2B5EF4-FFF2-40B4-BE49-F238E27FC236}">
                <a16:creationId xmlns:a16="http://schemas.microsoft.com/office/drawing/2014/main" id="{916FD833-5E5C-498C-8EED-F196F1D36EFE}"/>
              </a:ext>
              <a:ext uri="{C183D7F6-B498-43B3-948B-1728B52AA6E4}">
                <adec:decorative xmlns:adec="http://schemas.microsoft.com/office/drawing/2017/decorative" val="1"/>
              </a:ext>
            </a:extLst>
          </p:cNvPr>
          <p:cNvGrpSpPr/>
          <p:nvPr/>
        </p:nvGrpSpPr>
        <p:grpSpPr>
          <a:xfrm>
            <a:off x="4569107" y="2914761"/>
            <a:ext cx="3245214" cy="1651981"/>
            <a:chOff x="4472882" y="2898175"/>
            <a:chExt cx="3376665" cy="1718897"/>
          </a:xfrm>
        </p:grpSpPr>
        <p:sp>
          <p:nvSpPr>
            <p:cNvPr id="25" name="Business Trans large">
              <a:extLst>
                <a:ext uri="{FF2B5EF4-FFF2-40B4-BE49-F238E27FC236}">
                  <a16:creationId xmlns:a16="http://schemas.microsoft.com/office/drawing/2014/main" id="{2CD03AF8-A42D-4265-841D-677CF2D0243D}"/>
                </a:ext>
              </a:extLst>
            </p:cNvPr>
            <p:cNvSpPr txBox="1"/>
            <p:nvPr/>
          </p:nvSpPr>
          <p:spPr>
            <a:xfrm>
              <a:off x="4472882" y="3228293"/>
              <a:ext cx="3376665" cy="1058660"/>
            </a:xfrm>
            <a:prstGeom prst="rect">
              <a:avLst/>
            </a:prstGeom>
            <a:noFill/>
            <a:ln w="25400">
              <a:noFill/>
              <a:miter lim="800000"/>
            </a:ln>
          </p:spPr>
          <p:txBody>
            <a:bodyPr wrap="square" lIns="0" tIns="0" rIns="0" bIns="0" rtlCol="0" anchor="ctr">
              <a:noAutofit/>
            </a:bodyPr>
            <a:lstStyle/>
            <a:p>
              <a:pPr algn="ctr" defTabSz="896010">
                <a:lnSpc>
                  <a:spcPct val="90000"/>
                </a:lnSpc>
                <a:spcBef>
                  <a:spcPts val="769"/>
                </a:spcBef>
                <a:defRPr/>
              </a:pPr>
              <a:r>
                <a:rPr lang="en-US" sz="2307" spc="10">
                  <a:ln w="3175">
                    <a:noFill/>
                  </a:ln>
                  <a:solidFill>
                    <a:srgbClr val="0078D7"/>
                  </a:solidFill>
                  <a:cs typeface="Segoe UI Semilight" panose="020B0402040204020203" pitchFamily="34" charset="0"/>
                </a:rPr>
                <a:t>DevOps</a:t>
              </a:r>
            </a:p>
          </p:txBody>
        </p:sp>
        <p:grpSp>
          <p:nvGrpSpPr>
            <p:cNvPr id="26" name="Group 25">
              <a:extLst>
                <a:ext uri="{FF2B5EF4-FFF2-40B4-BE49-F238E27FC236}">
                  <a16:creationId xmlns:a16="http://schemas.microsoft.com/office/drawing/2014/main" id="{FDCCC534-5302-4D6B-A124-2A0A1474A37E}"/>
                </a:ext>
              </a:extLst>
            </p:cNvPr>
            <p:cNvGrpSpPr/>
            <p:nvPr/>
          </p:nvGrpSpPr>
          <p:grpSpPr>
            <a:xfrm>
              <a:off x="5404710" y="2898175"/>
              <a:ext cx="1513009" cy="1718897"/>
              <a:chOff x="13906501" y="3922655"/>
              <a:chExt cx="619125" cy="703377"/>
            </a:xfrm>
          </p:grpSpPr>
          <p:sp>
            <p:nvSpPr>
              <p:cNvPr id="27" name="Freeform 17">
                <a:extLst>
                  <a:ext uri="{FF2B5EF4-FFF2-40B4-BE49-F238E27FC236}">
                    <a16:creationId xmlns:a16="http://schemas.microsoft.com/office/drawing/2014/main" id="{9CADBCEA-1921-4FAE-BFB1-9D24D4C43353}"/>
                  </a:ext>
                </a:extLst>
              </p:cNvPr>
              <p:cNvSpPr>
                <a:spLocks/>
              </p:cNvSpPr>
              <p:nvPr/>
            </p:nvSpPr>
            <p:spPr bwMode="auto">
              <a:xfrm>
                <a:off x="14216063" y="3986213"/>
                <a:ext cx="309563" cy="595312"/>
              </a:xfrm>
              <a:custGeom>
                <a:avLst/>
                <a:gdLst>
                  <a:gd name="T0" fmla="*/ 29 w 81"/>
                  <a:gd name="T1" fmla="*/ 0 h 157"/>
                  <a:gd name="T2" fmla="*/ 81 w 81"/>
                  <a:gd name="T3" fmla="*/ 76 h 157"/>
                  <a:gd name="T4" fmla="*/ 0 w 81"/>
                  <a:gd name="T5" fmla="*/ 157 h 157"/>
                </a:gdLst>
                <a:ahLst/>
                <a:cxnLst>
                  <a:cxn ang="0">
                    <a:pos x="T0" y="T1"/>
                  </a:cxn>
                  <a:cxn ang="0">
                    <a:pos x="T2" y="T3"/>
                  </a:cxn>
                  <a:cxn ang="0">
                    <a:pos x="T4" y="T5"/>
                  </a:cxn>
                </a:cxnLst>
                <a:rect l="0" t="0" r="r" b="b"/>
                <a:pathLst>
                  <a:path w="81" h="157">
                    <a:moveTo>
                      <a:pt x="29" y="0"/>
                    </a:moveTo>
                    <a:cubicBezTo>
                      <a:pt x="59" y="12"/>
                      <a:pt x="81" y="41"/>
                      <a:pt x="81" y="76"/>
                    </a:cubicBezTo>
                    <a:cubicBezTo>
                      <a:pt x="81" y="121"/>
                      <a:pt x="45" y="157"/>
                      <a:pt x="0" y="157"/>
                    </a:cubicBezTo>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68" tIns="43933" rIns="87868" bIns="43933" numCol="1" anchor="t" anchorCtr="0" compatLnSpc="1">
                <a:prstTxWarp prst="textNoShape">
                  <a:avLst/>
                </a:prstTxWarp>
              </a:bodyPr>
              <a:lstStyle/>
              <a:p>
                <a:pPr defTabSz="895337" eaLnBrk="0" fontAlgn="base" hangingPunct="0">
                  <a:spcBef>
                    <a:spcPct val="0"/>
                  </a:spcBef>
                  <a:spcAft>
                    <a:spcPct val="0"/>
                  </a:spcAft>
                  <a:defRPr/>
                </a:pPr>
                <a:endParaRPr lang="en-US" sz="1765" kern="0">
                  <a:solidFill>
                    <a:srgbClr val="FFFFFF"/>
                  </a:solidFill>
                  <a:ea typeface="MS PGothic" panose="020B0600070205080204" pitchFamily="34" charset="-128"/>
                </a:endParaRPr>
              </a:p>
            </p:txBody>
          </p:sp>
          <p:sp>
            <p:nvSpPr>
              <p:cNvPr id="28" name="Freeform 18">
                <a:extLst>
                  <a:ext uri="{FF2B5EF4-FFF2-40B4-BE49-F238E27FC236}">
                    <a16:creationId xmlns:a16="http://schemas.microsoft.com/office/drawing/2014/main" id="{274AEF39-62E1-4F35-AFD9-F77FCE551A6A}"/>
                  </a:ext>
                </a:extLst>
              </p:cNvPr>
              <p:cNvSpPr>
                <a:spLocks/>
              </p:cNvSpPr>
              <p:nvPr/>
            </p:nvSpPr>
            <p:spPr bwMode="auto">
              <a:xfrm>
                <a:off x="13906501" y="3967163"/>
                <a:ext cx="309563" cy="596900"/>
              </a:xfrm>
              <a:custGeom>
                <a:avLst/>
                <a:gdLst>
                  <a:gd name="T0" fmla="*/ 52 w 81"/>
                  <a:gd name="T1" fmla="*/ 157 h 157"/>
                  <a:gd name="T2" fmla="*/ 0 w 81"/>
                  <a:gd name="T3" fmla="*/ 81 h 157"/>
                  <a:gd name="T4" fmla="*/ 81 w 81"/>
                  <a:gd name="T5" fmla="*/ 0 h 157"/>
                </a:gdLst>
                <a:ahLst/>
                <a:cxnLst>
                  <a:cxn ang="0">
                    <a:pos x="T0" y="T1"/>
                  </a:cxn>
                  <a:cxn ang="0">
                    <a:pos x="T2" y="T3"/>
                  </a:cxn>
                  <a:cxn ang="0">
                    <a:pos x="T4" y="T5"/>
                  </a:cxn>
                </a:cxnLst>
                <a:rect l="0" t="0" r="r" b="b"/>
                <a:pathLst>
                  <a:path w="81" h="157">
                    <a:moveTo>
                      <a:pt x="52" y="157"/>
                    </a:moveTo>
                    <a:cubicBezTo>
                      <a:pt x="21" y="145"/>
                      <a:pt x="0" y="116"/>
                      <a:pt x="0" y="81"/>
                    </a:cubicBezTo>
                    <a:cubicBezTo>
                      <a:pt x="0" y="36"/>
                      <a:pt x="36" y="0"/>
                      <a:pt x="81" y="0"/>
                    </a:cubicBezTo>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68" tIns="43933" rIns="87868" bIns="43933" numCol="1" anchor="t" anchorCtr="0" compatLnSpc="1">
                <a:prstTxWarp prst="textNoShape">
                  <a:avLst/>
                </a:prstTxWarp>
              </a:bodyPr>
              <a:lstStyle/>
              <a:p>
                <a:pPr defTabSz="895337" eaLnBrk="0" fontAlgn="base" hangingPunct="0">
                  <a:spcBef>
                    <a:spcPct val="0"/>
                  </a:spcBef>
                  <a:spcAft>
                    <a:spcPct val="0"/>
                  </a:spcAft>
                  <a:defRPr/>
                </a:pPr>
                <a:endParaRPr lang="en-US" sz="1765" kern="0">
                  <a:solidFill>
                    <a:srgbClr val="FFFFFF"/>
                  </a:solidFill>
                  <a:ea typeface="MS PGothic" panose="020B0600070205080204" pitchFamily="34" charset="-128"/>
                </a:endParaRPr>
              </a:p>
            </p:txBody>
          </p:sp>
          <p:sp>
            <p:nvSpPr>
              <p:cNvPr id="29" name="Line 19">
                <a:extLst>
                  <a:ext uri="{FF2B5EF4-FFF2-40B4-BE49-F238E27FC236}">
                    <a16:creationId xmlns:a16="http://schemas.microsoft.com/office/drawing/2014/main" id="{0EF69B14-10CF-4668-AE90-5214B8CC8BD2}"/>
                  </a:ext>
                </a:extLst>
              </p:cNvPr>
              <p:cNvSpPr>
                <a:spLocks noChangeShapeType="1"/>
              </p:cNvSpPr>
              <p:nvPr/>
            </p:nvSpPr>
            <p:spPr bwMode="auto">
              <a:xfrm>
                <a:off x="14216063" y="4221163"/>
                <a:ext cx="0" cy="0"/>
              </a:xfrm>
              <a:prstGeom prst="line">
                <a:avLst/>
              </a:prstGeom>
              <a:noFill/>
              <a:ln w="12700" cap="flat">
                <a:solidFill>
                  <a:srgbClr val="0078D7"/>
                </a:solidFill>
                <a:prstDash val="solid"/>
                <a:miter lim="800000"/>
                <a:headEnd/>
                <a:tailEnd/>
              </a:ln>
              <a:extLst>
                <a:ext uri="{909E8E84-426E-40DD-AFC4-6F175D3DCCD1}">
                  <a14:hiddenFill xmlns:a14="http://schemas.microsoft.com/office/drawing/2010/main">
                    <a:noFill/>
                  </a14:hiddenFill>
                </a:ext>
              </a:extLst>
            </p:spPr>
            <p:txBody>
              <a:bodyPr vert="horz" wrap="square" lIns="87868" tIns="43933" rIns="87868" bIns="43933" numCol="1" anchor="t" anchorCtr="0" compatLnSpc="1">
                <a:prstTxWarp prst="textNoShape">
                  <a:avLst/>
                </a:prstTxWarp>
              </a:bodyPr>
              <a:lstStyle/>
              <a:p>
                <a:pPr defTabSz="895337" eaLnBrk="0" fontAlgn="base" hangingPunct="0">
                  <a:spcBef>
                    <a:spcPct val="0"/>
                  </a:spcBef>
                  <a:spcAft>
                    <a:spcPct val="0"/>
                  </a:spcAft>
                  <a:defRPr/>
                </a:pPr>
                <a:endParaRPr lang="en-US" sz="1765" kern="0">
                  <a:solidFill>
                    <a:srgbClr val="FFFFFF"/>
                  </a:solidFill>
                  <a:ea typeface="MS PGothic" panose="020B0600070205080204" pitchFamily="34" charset="-128"/>
                </a:endParaRPr>
              </a:p>
            </p:txBody>
          </p:sp>
          <p:sp>
            <p:nvSpPr>
              <p:cNvPr id="30" name="Freeform 20">
                <a:extLst>
                  <a:ext uri="{FF2B5EF4-FFF2-40B4-BE49-F238E27FC236}">
                    <a16:creationId xmlns:a16="http://schemas.microsoft.com/office/drawing/2014/main" id="{B85D31B1-D40E-4FD5-94EB-BBABFDE34D6F}"/>
                  </a:ext>
                </a:extLst>
              </p:cNvPr>
              <p:cNvSpPr>
                <a:spLocks/>
              </p:cNvSpPr>
              <p:nvPr/>
            </p:nvSpPr>
            <p:spPr bwMode="auto">
              <a:xfrm>
                <a:off x="14214339" y="3922655"/>
                <a:ext cx="41550" cy="87427"/>
              </a:xfrm>
              <a:custGeom>
                <a:avLst/>
                <a:gdLst>
                  <a:gd name="T0" fmla="*/ 0 w 48"/>
                  <a:gd name="T1" fmla="*/ 101 h 101"/>
                  <a:gd name="T2" fmla="*/ 48 w 48"/>
                  <a:gd name="T3" fmla="*/ 51 h 101"/>
                  <a:gd name="T4" fmla="*/ 0 w 48"/>
                  <a:gd name="T5" fmla="*/ 0 h 101"/>
                </a:gdLst>
                <a:ahLst/>
                <a:cxnLst>
                  <a:cxn ang="0">
                    <a:pos x="T0" y="T1"/>
                  </a:cxn>
                  <a:cxn ang="0">
                    <a:pos x="T2" y="T3"/>
                  </a:cxn>
                  <a:cxn ang="0">
                    <a:pos x="T4" y="T5"/>
                  </a:cxn>
                </a:cxnLst>
                <a:rect l="0" t="0" r="r" b="b"/>
                <a:pathLst>
                  <a:path w="48" h="101">
                    <a:moveTo>
                      <a:pt x="0" y="101"/>
                    </a:moveTo>
                    <a:lnTo>
                      <a:pt x="48" y="51"/>
                    </a:lnTo>
                    <a:lnTo>
                      <a:pt x="0" y="0"/>
                    </a:lnTo>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68" tIns="43933" rIns="87868" bIns="43933" numCol="1" anchor="t" anchorCtr="0" compatLnSpc="1">
                <a:prstTxWarp prst="textNoShape">
                  <a:avLst/>
                </a:prstTxWarp>
              </a:bodyPr>
              <a:lstStyle/>
              <a:p>
                <a:pPr defTabSz="895337" eaLnBrk="0" fontAlgn="base" hangingPunct="0">
                  <a:spcBef>
                    <a:spcPct val="0"/>
                  </a:spcBef>
                  <a:spcAft>
                    <a:spcPct val="0"/>
                  </a:spcAft>
                  <a:defRPr/>
                </a:pPr>
                <a:endParaRPr lang="en-US" sz="1765" kern="0">
                  <a:solidFill>
                    <a:srgbClr val="FFFFFF"/>
                  </a:solidFill>
                  <a:ea typeface="MS PGothic" panose="020B0600070205080204" pitchFamily="34" charset="-128"/>
                </a:endParaRPr>
              </a:p>
            </p:txBody>
          </p:sp>
          <p:sp>
            <p:nvSpPr>
              <p:cNvPr id="31" name="Line 21">
                <a:extLst>
                  <a:ext uri="{FF2B5EF4-FFF2-40B4-BE49-F238E27FC236}">
                    <a16:creationId xmlns:a16="http://schemas.microsoft.com/office/drawing/2014/main" id="{84A2EDF3-D329-4480-86A4-6146F91A126C}"/>
                  </a:ext>
                </a:extLst>
              </p:cNvPr>
              <p:cNvSpPr>
                <a:spLocks noChangeShapeType="1"/>
              </p:cNvSpPr>
              <p:nvPr/>
            </p:nvSpPr>
            <p:spPr bwMode="auto">
              <a:xfrm>
                <a:off x="14216063" y="3967163"/>
                <a:ext cx="38100" cy="0"/>
              </a:xfrm>
              <a:prstGeom prst="line">
                <a:avLst/>
              </a:prstGeom>
              <a:noFill/>
              <a:ln w="12700" cap="flat">
                <a:solidFill>
                  <a:srgbClr val="0078D7"/>
                </a:solidFill>
                <a:prstDash val="solid"/>
                <a:miter lim="800000"/>
                <a:headEnd/>
                <a:tailEnd/>
              </a:ln>
              <a:extLst>
                <a:ext uri="{909E8E84-426E-40DD-AFC4-6F175D3DCCD1}">
                  <a14:hiddenFill xmlns:a14="http://schemas.microsoft.com/office/drawing/2010/main">
                    <a:noFill/>
                  </a14:hiddenFill>
                </a:ext>
              </a:extLst>
            </p:spPr>
            <p:txBody>
              <a:bodyPr vert="horz" wrap="square" lIns="87868" tIns="43933" rIns="87868" bIns="43933" numCol="1" anchor="t" anchorCtr="0" compatLnSpc="1">
                <a:prstTxWarp prst="textNoShape">
                  <a:avLst/>
                </a:prstTxWarp>
              </a:bodyPr>
              <a:lstStyle/>
              <a:p>
                <a:pPr defTabSz="895337" eaLnBrk="0" fontAlgn="base" hangingPunct="0">
                  <a:spcBef>
                    <a:spcPct val="0"/>
                  </a:spcBef>
                  <a:spcAft>
                    <a:spcPct val="0"/>
                  </a:spcAft>
                  <a:defRPr/>
                </a:pPr>
                <a:endParaRPr lang="en-US" sz="1765" kern="0">
                  <a:solidFill>
                    <a:srgbClr val="FFFFFF"/>
                  </a:solidFill>
                  <a:ea typeface="MS PGothic" panose="020B0600070205080204" pitchFamily="34" charset="-128"/>
                </a:endParaRPr>
              </a:p>
            </p:txBody>
          </p:sp>
          <p:sp>
            <p:nvSpPr>
              <p:cNvPr id="32" name="Freeform 22">
                <a:extLst>
                  <a:ext uri="{FF2B5EF4-FFF2-40B4-BE49-F238E27FC236}">
                    <a16:creationId xmlns:a16="http://schemas.microsoft.com/office/drawing/2014/main" id="{21035745-1781-456E-99B9-4BA49DB1E1DA}"/>
                  </a:ext>
                </a:extLst>
              </p:cNvPr>
              <p:cNvSpPr>
                <a:spLocks/>
              </p:cNvSpPr>
              <p:nvPr/>
            </p:nvSpPr>
            <p:spPr bwMode="auto">
              <a:xfrm>
                <a:off x="14177963" y="4538605"/>
                <a:ext cx="41550" cy="87427"/>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68" tIns="43933" rIns="87868" bIns="43933" numCol="1" anchor="t" anchorCtr="0" compatLnSpc="1">
                <a:prstTxWarp prst="textNoShape">
                  <a:avLst/>
                </a:prstTxWarp>
              </a:bodyPr>
              <a:lstStyle/>
              <a:p>
                <a:pPr defTabSz="895337" eaLnBrk="0" fontAlgn="base" hangingPunct="0">
                  <a:spcBef>
                    <a:spcPct val="0"/>
                  </a:spcBef>
                  <a:spcAft>
                    <a:spcPct val="0"/>
                  </a:spcAft>
                  <a:defRPr/>
                </a:pPr>
                <a:endParaRPr lang="en-US" sz="1765" kern="0">
                  <a:solidFill>
                    <a:srgbClr val="FFFFFF"/>
                  </a:solidFill>
                  <a:ea typeface="MS PGothic" panose="020B0600070205080204" pitchFamily="34" charset="-128"/>
                </a:endParaRPr>
              </a:p>
            </p:txBody>
          </p:sp>
          <p:sp>
            <p:nvSpPr>
              <p:cNvPr id="33" name="Line 23">
                <a:extLst>
                  <a:ext uri="{FF2B5EF4-FFF2-40B4-BE49-F238E27FC236}">
                    <a16:creationId xmlns:a16="http://schemas.microsoft.com/office/drawing/2014/main" id="{A8D8F7A0-BF14-4E15-9F67-699A471099A0}"/>
                  </a:ext>
                </a:extLst>
              </p:cNvPr>
              <p:cNvSpPr>
                <a:spLocks noChangeShapeType="1"/>
              </p:cNvSpPr>
              <p:nvPr/>
            </p:nvSpPr>
            <p:spPr bwMode="auto">
              <a:xfrm flipH="1">
                <a:off x="14177963" y="4581525"/>
                <a:ext cx="38100" cy="0"/>
              </a:xfrm>
              <a:prstGeom prst="line">
                <a:avLst/>
              </a:prstGeom>
              <a:noFill/>
              <a:ln w="12700" cap="flat">
                <a:solidFill>
                  <a:srgbClr val="0078D7"/>
                </a:solidFill>
                <a:prstDash val="solid"/>
                <a:miter lim="800000"/>
                <a:headEnd/>
                <a:tailEnd/>
              </a:ln>
              <a:extLst>
                <a:ext uri="{909E8E84-426E-40DD-AFC4-6F175D3DCCD1}">
                  <a14:hiddenFill xmlns:a14="http://schemas.microsoft.com/office/drawing/2010/main">
                    <a:noFill/>
                  </a14:hiddenFill>
                </a:ext>
              </a:extLst>
            </p:spPr>
            <p:txBody>
              <a:bodyPr vert="horz" wrap="square" lIns="87868" tIns="43933" rIns="87868" bIns="43933" numCol="1" anchor="t" anchorCtr="0" compatLnSpc="1">
                <a:prstTxWarp prst="textNoShape">
                  <a:avLst/>
                </a:prstTxWarp>
              </a:bodyPr>
              <a:lstStyle/>
              <a:p>
                <a:pPr defTabSz="895337" eaLnBrk="0" fontAlgn="base" hangingPunct="0">
                  <a:spcBef>
                    <a:spcPct val="0"/>
                  </a:spcBef>
                  <a:spcAft>
                    <a:spcPct val="0"/>
                  </a:spcAft>
                  <a:defRPr/>
                </a:pPr>
                <a:endParaRPr lang="en-US" sz="1765" kern="0">
                  <a:solidFill>
                    <a:srgbClr val="FFFFFF"/>
                  </a:solidFill>
                  <a:ea typeface="MS PGothic" panose="020B0600070205080204" pitchFamily="34" charset="-128"/>
                </a:endParaRPr>
              </a:p>
            </p:txBody>
          </p:sp>
        </p:grpSp>
      </p:grpSp>
      <p:sp>
        <p:nvSpPr>
          <p:cNvPr id="38" name="Rectangle 37">
            <a:extLst>
              <a:ext uri="{FF2B5EF4-FFF2-40B4-BE49-F238E27FC236}">
                <a16:creationId xmlns:a16="http://schemas.microsoft.com/office/drawing/2014/main" id="{6061EA94-CADE-4612-9B54-C2FF3F35947F}"/>
              </a:ext>
            </a:extLst>
          </p:cNvPr>
          <p:cNvSpPr/>
          <p:nvPr/>
        </p:nvSpPr>
        <p:spPr>
          <a:xfrm>
            <a:off x="1099865" y="3254399"/>
            <a:ext cx="2255028" cy="901030"/>
          </a:xfrm>
          <a:prstGeom prst="rect">
            <a:avLst/>
          </a:prstGeom>
        </p:spPr>
        <p:txBody>
          <a:bodyPr wrap="none">
            <a:spAutoFit/>
          </a:bodyPr>
          <a:lstStyle/>
          <a:p>
            <a:pPr algn="ctr" defTabSz="896010">
              <a:spcBef>
                <a:spcPts val="769"/>
              </a:spcBef>
              <a:defRPr/>
            </a:pPr>
            <a:r>
              <a:rPr lang="en-US" sz="2307" spc="10">
                <a:ln w="3175">
                  <a:noFill/>
                </a:ln>
                <a:latin typeface="+mj-lt"/>
                <a:cs typeface="Segoe UI Semilight" panose="020B0402040204020203" pitchFamily="34" charset="0"/>
              </a:rPr>
              <a:t>Faster</a:t>
            </a:r>
          </a:p>
          <a:p>
            <a:pPr algn="ctr" defTabSz="896010">
              <a:spcBef>
                <a:spcPts val="769"/>
              </a:spcBef>
              <a:defRPr/>
            </a:pPr>
            <a:r>
              <a:rPr lang="en-US" sz="2307" spc="10">
                <a:ln w="3175">
                  <a:noFill/>
                </a:ln>
                <a:latin typeface="+mj-lt"/>
                <a:cs typeface="Segoe UI Semilight" panose="020B0402040204020203" pitchFamily="34" charset="0"/>
              </a:rPr>
              <a:t>Time to Market</a:t>
            </a:r>
          </a:p>
        </p:txBody>
      </p:sp>
      <p:sp>
        <p:nvSpPr>
          <p:cNvPr id="39" name="Rectangle 38">
            <a:extLst>
              <a:ext uri="{FF2B5EF4-FFF2-40B4-BE49-F238E27FC236}">
                <a16:creationId xmlns:a16="http://schemas.microsoft.com/office/drawing/2014/main" id="{F6C09323-0A2E-4FBD-AC20-BB2EDC05B673}"/>
              </a:ext>
            </a:extLst>
          </p:cNvPr>
          <p:cNvSpPr/>
          <p:nvPr/>
        </p:nvSpPr>
        <p:spPr>
          <a:xfrm>
            <a:off x="9293581" y="3286467"/>
            <a:ext cx="1472111" cy="901030"/>
          </a:xfrm>
          <a:prstGeom prst="rect">
            <a:avLst/>
          </a:prstGeom>
        </p:spPr>
        <p:txBody>
          <a:bodyPr wrap="none">
            <a:spAutoFit/>
          </a:bodyPr>
          <a:lstStyle/>
          <a:p>
            <a:pPr algn="ctr" defTabSz="896010">
              <a:spcBef>
                <a:spcPts val="769"/>
              </a:spcBef>
              <a:defRPr/>
            </a:pPr>
            <a:r>
              <a:rPr lang="en-US" sz="2307" spc="10">
                <a:ln w="3175">
                  <a:noFill/>
                </a:ln>
                <a:latin typeface="+mj-lt"/>
                <a:cs typeface="Segoe UI Semilight" panose="020B0402040204020203" pitchFamily="34" charset="0"/>
              </a:rPr>
              <a:t>Increased</a:t>
            </a:r>
          </a:p>
          <a:p>
            <a:pPr algn="ctr" defTabSz="896010">
              <a:spcBef>
                <a:spcPts val="769"/>
              </a:spcBef>
              <a:defRPr/>
            </a:pPr>
            <a:r>
              <a:rPr lang="en-US" sz="2307" spc="10">
                <a:ln w="3175">
                  <a:noFill/>
                </a:ln>
                <a:latin typeface="+mj-lt"/>
                <a:cs typeface="Segoe UI Semilight" panose="020B0402040204020203" pitchFamily="34" charset="0"/>
              </a:rPr>
              <a:t>Revenue</a:t>
            </a:r>
          </a:p>
        </p:txBody>
      </p:sp>
      <p:sp>
        <p:nvSpPr>
          <p:cNvPr id="23" name="Rectangle 22">
            <a:extLst>
              <a:ext uri="{FF2B5EF4-FFF2-40B4-BE49-F238E27FC236}">
                <a16:creationId xmlns:a16="http://schemas.microsoft.com/office/drawing/2014/main" id="{81752A87-227E-4101-94BD-8D14C0077C37}"/>
              </a:ext>
            </a:extLst>
          </p:cNvPr>
          <p:cNvSpPr/>
          <p:nvPr/>
        </p:nvSpPr>
        <p:spPr>
          <a:xfrm>
            <a:off x="8535064" y="5105826"/>
            <a:ext cx="2787701" cy="901030"/>
          </a:xfrm>
          <a:prstGeom prst="rect">
            <a:avLst/>
          </a:prstGeom>
        </p:spPr>
        <p:txBody>
          <a:bodyPr wrap="none">
            <a:spAutoFit/>
          </a:bodyPr>
          <a:lstStyle/>
          <a:p>
            <a:pPr algn="ctr" defTabSz="896010">
              <a:spcBef>
                <a:spcPts val="769"/>
              </a:spcBef>
              <a:defRPr/>
            </a:pPr>
            <a:r>
              <a:rPr lang="en-US" sz="2307" spc="10">
                <a:ln w="3175">
                  <a:noFill/>
                </a:ln>
                <a:cs typeface="Segoe UI Semilight" panose="020B0402040204020203" pitchFamily="34" charset="0"/>
              </a:rPr>
              <a:t>2,604x Faster Mean </a:t>
            </a:r>
          </a:p>
          <a:p>
            <a:pPr algn="ctr" defTabSz="896010">
              <a:spcBef>
                <a:spcPts val="769"/>
              </a:spcBef>
              <a:defRPr/>
            </a:pPr>
            <a:r>
              <a:rPr lang="en-US" sz="2307" spc="10">
                <a:ln w="3175">
                  <a:noFill/>
                </a:ln>
                <a:cs typeface="Segoe UI Semilight" panose="020B0402040204020203" pitchFamily="34" charset="0"/>
              </a:rPr>
              <a:t>Time to Recover</a:t>
            </a:r>
          </a:p>
        </p:txBody>
      </p:sp>
      <p:sp>
        <p:nvSpPr>
          <p:cNvPr id="22" name="Rectangle 21">
            <a:extLst>
              <a:ext uri="{FF2B5EF4-FFF2-40B4-BE49-F238E27FC236}">
                <a16:creationId xmlns:a16="http://schemas.microsoft.com/office/drawing/2014/main" id="{7A8A15C5-B7F1-4597-A5F5-7AC33920BA22}"/>
              </a:ext>
            </a:extLst>
          </p:cNvPr>
          <p:cNvSpPr/>
          <p:nvPr/>
        </p:nvSpPr>
        <p:spPr>
          <a:xfrm>
            <a:off x="8594781" y="1670722"/>
            <a:ext cx="2668267" cy="901030"/>
          </a:xfrm>
          <a:prstGeom prst="rect">
            <a:avLst/>
          </a:prstGeom>
        </p:spPr>
        <p:txBody>
          <a:bodyPr wrap="none">
            <a:spAutoFit/>
          </a:bodyPr>
          <a:lstStyle/>
          <a:p>
            <a:pPr algn="ctr" defTabSz="896010">
              <a:spcBef>
                <a:spcPts val="769"/>
              </a:spcBef>
              <a:defRPr/>
            </a:pPr>
            <a:r>
              <a:rPr lang="en-US" sz="2307" spc="10">
                <a:ln w="3175">
                  <a:noFill/>
                </a:ln>
                <a:cs typeface="Segoe UI Semilight" panose="020B0402040204020203" pitchFamily="34" charset="0"/>
              </a:rPr>
              <a:t>2,555x Faster Lead </a:t>
            </a:r>
          </a:p>
          <a:p>
            <a:pPr algn="ctr" defTabSz="896010">
              <a:spcBef>
                <a:spcPts val="769"/>
              </a:spcBef>
              <a:defRPr/>
            </a:pPr>
            <a:r>
              <a:rPr lang="en-US" sz="2307" spc="10">
                <a:ln w="3175">
                  <a:noFill/>
                </a:ln>
                <a:cs typeface="Segoe UI Semilight" panose="020B0402040204020203" pitchFamily="34" charset="0"/>
              </a:rPr>
              <a:t>Time For Changes</a:t>
            </a:r>
          </a:p>
        </p:txBody>
      </p:sp>
      <p:sp>
        <p:nvSpPr>
          <p:cNvPr id="21" name="Rectangle 20">
            <a:extLst>
              <a:ext uri="{FF2B5EF4-FFF2-40B4-BE49-F238E27FC236}">
                <a16:creationId xmlns:a16="http://schemas.microsoft.com/office/drawing/2014/main" id="{075832FC-01B9-47A2-8C16-68681F37ED84}"/>
              </a:ext>
            </a:extLst>
          </p:cNvPr>
          <p:cNvSpPr/>
          <p:nvPr/>
        </p:nvSpPr>
        <p:spPr>
          <a:xfrm>
            <a:off x="1163140" y="5105826"/>
            <a:ext cx="2520798" cy="901030"/>
          </a:xfrm>
          <a:prstGeom prst="rect">
            <a:avLst/>
          </a:prstGeom>
        </p:spPr>
        <p:txBody>
          <a:bodyPr wrap="none">
            <a:spAutoFit/>
          </a:bodyPr>
          <a:lstStyle/>
          <a:p>
            <a:pPr algn="ctr" defTabSz="896010">
              <a:spcBef>
                <a:spcPts val="769"/>
              </a:spcBef>
              <a:defRPr/>
            </a:pPr>
            <a:r>
              <a:rPr lang="en-US" sz="2307" spc="10">
                <a:ln w="3175">
                  <a:noFill/>
                </a:ln>
                <a:cs typeface="Segoe UI Semilight" panose="020B0402040204020203" pitchFamily="34" charset="0"/>
              </a:rPr>
              <a:t>7x Lower Change </a:t>
            </a:r>
          </a:p>
          <a:p>
            <a:pPr algn="ctr" defTabSz="896010">
              <a:spcBef>
                <a:spcPts val="769"/>
              </a:spcBef>
              <a:defRPr/>
            </a:pPr>
            <a:r>
              <a:rPr lang="en-US" sz="2307" spc="10">
                <a:ln w="3175">
                  <a:noFill/>
                </a:ln>
                <a:cs typeface="Segoe UI Semilight" panose="020B0402040204020203" pitchFamily="34" charset="0"/>
              </a:rPr>
              <a:t>Failure Rate</a:t>
            </a:r>
          </a:p>
        </p:txBody>
      </p:sp>
      <p:sp>
        <p:nvSpPr>
          <p:cNvPr id="20" name="Rectangle 19">
            <a:extLst>
              <a:ext uri="{FF2B5EF4-FFF2-40B4-BE49-F238E27FC236}">
                <a16:creationId xmlns:a16="http://schemas.microsoft.com/office/drawing/2014/main" id="{A005ABE3-0CFB-4C21-880F-94F20C8A2865}"/>
              </a:ext>
            </a:extLst>
          </p:cNvPr>
          <p:cNvSpPr/>
          <p:nvPr/>
        </p:nvSpPr>
        <p:spPr>
          <a:xfrm>
            <a:off x="1256391" y="1741667"/>
            <a:ext cx="2334294" cy="901030"/>
          </a:xfrm>
          <a:prstGeom prst="rect">
            <a:avLst/>
          </a:prstGeom>
        </p:spPr>
        <p:txBody>
          <a:bodyPr wrap="none">
            <a:spAutoFit/>
          </a:bodyPr>
          <a:lstStyle/>
          <a:p>
            <a:pPr algn="ctr" defTabSz="896010">
              <a:spcBef>
                <a:spcPts val="769"/>
              </a:spcBef>
              <a:defRPr/>
            </a:pPr>
            <a:r>
              <a:rPr lang="en-US" sz="2307" spc="10">
                <a:ln w="3175">
                  <a:noFill/>
                </a:ln>
                <a:cs typeface="Segoe UI Semilight" panose="020B0402040204020203" pitchFamily="34" charset="0"/>
              </a:rPr>
              <a:t>46x Deployment</a:t>
            </a:r>
          </a:p>
          <a:p>
            <a:pPr algn="ctr" defTabSz="896010">
              <a:spcBef>
                <a:spcPts val="769"/>
              </a:spcBef>
              <a:defRPr/>
            </a:pPr>
            <a:r>
              <a:rPr lang="en-US" sz="2307" spc="10">
                <a:ln w="3175">
                  <a:noFill/>
                </a:ln>
                <a:cs typeface="Segoe UI Semilight" panose="020B0402040204020203" pitchFamily="34" charset="0"/>
              </a:rPr>
              <a:t>Frequency</a:t>
            </a:r>
          </a:p>
        </p:txBody>
      </p:sp>
      <p:grpSp>
        <p:nvGrpSpPr>
          <p:cNvPr id="45" name="Group 44">
            <a:extLst>
              <a:ext uri="{FF2B5EF4-FFF2-40B4-BE49-F238E27FC236}">
                <a16:creationId xmlns:a16="http://schemas.microsoft.com/office/drawing/2014/main" id="{B144ED3E-9381-4006-A68F-FF4F8A6683FB}"/>
              </a:ext>
              <a:ext uri="{C183D7F6-B498-43B3-948B-1728B52AA6E4}">
                <adec:decorative xmlns:adec="http://schemas.microsoft.com/office/drawing/2017/decorative" val="1"/>
              </a:ext>
            </a:extLst>
          </p:cNvPr>
          <p:cNvGrpSpPr/>
          <p:nvPr/>
        </p:nvGrpSpPr>
        <p:grpSpPr>
          <a:xfrm>
            <a:off x="3576607" y="3355899"/>
            <a:ext cx="835355" cy="835355"/>
            <a:chOff x="3440179" y="3387107"/>
            <a:chExt cx="869193" cy="869193"/>
          </a:xfrm>
        </p:grpSpPr>
        <p:sp>
          <p:nvSpPr>
            <p:cNvPr id="47" name="Oval 46">
              <a:extLst>
                <a:ext uri="{FF2B5EF4-FFF2-40B4-BE49-F238E27FC236}">
                  <a16:creationId xmlns:a16="http://schemas.microsoft.com/office/drawing/2014/main" id="{E9D1D0A9-2539-416C-8EFC-9AFA0BD6D4D3}"/>
                </a:ext>
              </a:extLst>
            </p:cNvPr>
            <p:cNvSpPr>
              <a:spLocks noChangeAspect="1"/>
            </p:cNvSpPr>
            <p:nvPr/>
          </p:nvSpPr>
          <p:spPr bwMode="auto">
            <a:xfrm>
              <a:off x="3440179" y="3387107"/>
              <a:ext cx="869193" cy="869193"/>
            </a:xfrm>
            <a:prstGeom prst="ellipse">
              <a:avLst/>
            </a:prstGeom>
            <a:solidFill>
              <a:schemeClr val="bg1">
                <a:lumMod val="95000"/>
              </a:schemeClr>
            </a:solidFill>
            <a:ln w="19050" cap="flat" cmpd="sng" algn="ctr">
              <a:noFill/>
              <a:prstDash val="solid"/>
              <a:headEnd type="none" w="med" len="med"/>
              <a:tailEnd type="none" w="med" len="med"/>
            </a:ln>
            <a:effectLst/>
          </p:spPr>
          <p:txBody>
            <a:bodyPr rot="0" spcFirstLastPara="0" vertOverflow="overflow" horzOverflow="overflow" vert="horz" wrap="square" lIns="172306" tIns="137845" rIns="172306" bIns="137845" numCol="1" spcCol="0" rtlCol="0" fromWordArt="0" anchor="t" anchorCtr="0" forceAA="0" compatLnSpc="1">
              <a:prstTxWarp prst="textNoShape">
                <a:avLst/>
              </a:prstTxWarp>
              <a:noAutofit/>
            </a:bodyPr>
            <a:lstStyle/>
            <a:p>
              <a:pPr algn="ctr" defTabSz="878441" fontAlgn="base">
                <a:lnSpc>
                  <a:spcPct val="90000"/>
                </a:lnSpc>
                <a:spcBef>
                  <a:spcPct val="0"/>
                </a:spcBef>
                <a:spcAft>
                  <a:spcPct val="0"/>
                </a:spcAft>
                <a:defRPr/>
              </a:pPr>
              <a:endParaRPr lang="en-US" sz="2262" kern="0" dirty="0">
                <a:solidFill>
                  <a:srgbClr val="0078D7"/>
                </a:solidFill>
                <a:latin typeface="Segoe UI Semilight"/>
                <a:ea typeface="Segoe UI" pitchFamily="34" charset="0"/>
                <a:cs typeface="Segoe UI" pitchFamily="34" charset="0"/>
              </a:endParaRPr>
            </a:p>
          </p:txBody>
        </p:sp>
        <p:sp>
          <p:nvSpPr>
            <p:cNvPr id="48" name="speedometer_2">
              <a:extLst>
                <a:ext uri="{FF2B5EF4-FFF2-40B4-BE49-F238E27FC236}">
                  <a16:creationId xmlns:a16="http://schemas.microsoft.com/office/drawing/2014/main" id="{B718141A-4899-40CD-A4D7-21BEED8E5AFD}"/>
                </a:ext>
              </a:extLst>
            </p:cNvPr>
            <p:cNvSpPr>
              <a:spLocks noChangeAspect="1" noEditPoints="1"/>
            </p:cNvSpPr>
            <p:nvPr/>
          </p:nvSpPr>
          <p:spPr bwMode="auto">
            <a:xfrm>
              <a:off x="3619307" y="3566235"/>
              <a:ext cx="510936" cy="510936"/>
            </a:xfrm>
            <a:custGeom>
              <a:avLst/>
              <a:gdLst>
                <a:gd name="T0" fmla="*/ 155 w 281"/>
                <a:gd name="T1" fmla="*/ 155 h 281"/>
                <a:gd name="T2" fmla="*/ 126 w 281"/>
                <a:gd name="T3" fmla="*/ 155 h 281"/>
                <a:gd name="T4" fmla="*/ 126 w 281"/>
                <a:gd name="T5" fmla="*/ 126 h 281"/>
                <a:gd name="T6" fmla="*/ 155 w 281"/>
                <a:gd name="T7" fmla="*/ 126 h 281"/>
                <a:gd name="T8" fmla="*/ 155 w 281"/>
                <a:gd name="T9" fmla="*/ 155 h 281"/>
                <a:gd name="T10" fmla="*/ 140 w 281"/>
                <a:gd name="T11" fmla="*/ 0 h 281"/>
                <a:gd name="T12" fmla="*/ 0 w 281"/>
                <a:gd name="T13" fmla="*/ 141 h 281"/>
                <a:gd name="T14" fmla="*/ 140 w 281"/>
                <a:gd name="T15" fmla="*/ 281 h 281"/>
                <a:gd name="T16" fmla="*/ 281 w 281"/>
                <a:gd name="T17" fmla="*/ 141 h 281"/>
                <a:gd name="T18" fmla="*/ 140 w 281"/>
                <a:gd name="T19" fmla="*/ 0 h 281"/>
                <a:gd name="T20" fmla="*/ 214 w 281"/>
                <a:gd name="T21" fmla="*/ 210 h 281"/>
                <a:gd name="T22" fmla="*/ 241 w 281"/>
                <a:gd name="T23" fmla="*/ 141 h 281"/>
                <a:gd name="T24" fmla="*/ 235 w 281"/>
                <a:gd name="T25" fmla="*/ 105 h 281"/>
                <a:gd name="T26" fmla="*/ 174 w 281"/>
                <a:gd name="T27" fmla="*/ 45 h 281"/>
                <a:gd name="T28" fmla="*/ 140 w 281"/>
                <a:gd name="T29" fmla="*/ 40 h 281"/>
                <a:gd name="T30" fmla="*/ 40 w 281"/>
                <a:gd name="T31" fmla="*/ 141 h 281"/>
                <a:gd name="T32" fmla="*/ 67 w 281"/>
                <a:gd name="T33" fmla="*/ 210 h 281"/>
                <a:gd name="T34" fmla="*/ 212 w 281"/>
                <a:gd name="T35" fmla="*/ 69 h 281"/>
                <a:gd name="T36" fmla="*/ 157 w 281"/>
                <a:gd name="T37" fmla="*/ 12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1" h="281">
                  <a:moveTo>
                    <a:pt x="155" y="155"/>
                  </a:moveTo>
                  <a:cubicBezTo>
                    <a:pt x="147" y="164"/>
                    <a:pt x="134" y="164"/>
                    <a:pt x="126" y="155"/>
                  </a:cubicBezTo>
                  <a:cubicBezTo>
                    <a:pt x="117" y="147"/>
                    <a:pt x="117" y="134"/>
                    <a:pt x="126" y="126"/>
                  </a:cubicBezTo>
                  <a:cubicBezTo>
                    <a:pt x="134" y="118"/>
                    <a:pt x="147" y="117"/>
                    <a:pt x="155" y="126"/>
                  </a:cubicBezTo>
                  <a:cubicBezTo>
                    <a:pt x="164" y="134"/>
                    <a:pt x="164" y="147"/>
                    <a:pt x="155" y="155"/>
                  </a:cubicBezTo>
                  <a:close/>
                  <a:moveTo>
                    <a:pt x="140" y="0"/>
                  </a:moveTo>
                  <a:cubicBezTo>
                    <a:pt x="63" y="0"/>
                    <a:pt x="0" y="63"/>
                    <a:pt x="0" y="141"/>
                  </a:cubicBezTo>
                  <a:cubicBezTo>
                    <a:pt x="0" y="218"/>
                    <a:pt x="63" y="281"/>
                    <a:pt x="140" y="281"/>
                  </a:cubicBezTo>
                  <a:cubicBezTo>
                    <a:pt x="218" y="281"/>
                    <a:pt x="281" y="218"/>
                    <a:pt x="281" y="141"/>
                  </a:cubicBezTo>
                  <a:cubicBezTo>
                    <a:pt x="281" y="63"/>
                    <a:pt x="218" y="0"/>
                    <a:pt x="140" y="0"/>
                  </a:cubicBezTo>
                  <a:close/>
                  <a:moveTo>
                    <a:pt x="214" y="210"/>
                  </a:moveTo>
                  <a:cubicBezTo>
                    <a:pt x="231" y="192"/>
                    <a:pt x="241" y="168"/>
                    <a:pt x="241" y="141"/>
                  </a:cubicBezTo>
                  <a:cubicBezTo>
                    <a:pt x="241" y="128"/>
                    <a:pt x="239" y="116"/>
                    <a:pt x="235" y="105"/>
                  </a:cubicBezTo>
                  <a:moveTo>
                    <a:pt x="174" y="45"/>
                  </a:moveTo>
                  <a:cubicBezTo>
                    <a:pt x="163" y="42"/>
                    <a:pt x="152" y="40"/>
                    <a:pt x="140" y="40"/>
                  </a:cubicBezTo>
                  <a:cubicBezTo>
                    <a:pt x="85" y="40"/>
                    <a:pt x="40" y="85"/>
                    <a:pt x="40" y="141"/>
                  </a:cubicBezTo>
                  <a:cubicBezTo>
                    <a:pt x="40" y="168"/>
                    <a:pt x="50" y="192"/>
                    <a:pt x="67" y="210"/>
                  </a:cubicBezTo>
                  <a:moveTo>
                    <a:pt x="212" y="69"/>
                  </a:moveTo>
                  <a:cubicBezTo>
                    <a:pt x="157" y="124"/>
                    <a:pt x="157" y="124"/>
                    <a:pt x="157" y="124"/>
                  </a:cubicBezTo>
                </a:path>
              </a:pathLst>
            </a:custGeom>
            <a:noFill/>
            <a:ln w="19050" cap="rnd">
              <a:solidFill>
                <a:schemeClr val="tx2"/>
              </a:solidFill>
              <a:prstDash val="solid"/>
              <a:miter lim="800000"/>
              <a:headEnd/>
              <a:tailEnd/>
            </a:ln>
          </p:spPr>
          <p:txBody>
            <a:bodyPr vert="horz" wrap="square" lIns="87880" tIns="43940" rIns="87880" bIns="43940" numCol="1" anchor="t" anchorCtr="0" compatLnSpc="1">
              <a:prstTxWarp prst="textNoShape">
                <a:avLst/>
              </a:prstTxWarp>
            </a:bodyPr>
            <a:lstStyle/>
            <a:p>
              <a:pPr>
                <a:defRPr/>
              </a:pPr>
              <a:endParaRPr lang="en-US" sz="1765" kern="0" dirty="0">
                <a:solidFill>
                  <a:schemeClr val="tx2"/>
                </a:solidFill>
                <a:latin typeface="Segoe UI Semilight"/>
              </a:endParaRPr>
            </a:p>
          </p:txBody>
        </p:sp>
      </p:grpSp>
      <p:grpSp>
        <p:nvGrpSpPr>
          <p:cNvPr id="49" name="Group 48">
            <a:extLst>
              <a:ext uri="{FF2B5EF4-FFF2-40B4-BE49-F238E27FC236}">
                <a16:creationId xmlns:a16="http://schemas.microsoft.com/office/drawing/2014/main" id="{89D3924E-F365-4B20-B920-D431785B28EB}"/>
              </a:ext>
              <a:ext uri="{C183D7F6-B498-43B3-948B-1728B52AA6E4}">
                <adec:decorative xmlns:adec="http://schemas.microsoft.com/office/drawing/2017/decorative" val="1"/>
              </a:ext>
            </a:extLst>
          </p:cNvPr>
          <p:cNvGrpSpPr/>
          <p:nvPr/>
        </p:nvGrpSpPr>
        <p:grpSpPr>
          <a:xfrm>
            <a:off x="7993402" y="3254400"/>
            <a:ext cx="835355" cy="1017447"/>
            <a:chOff x="8035882" y="3281497"/>
            <a:chExt cx="869193" cy="1058660"/>
          </a:xfrm>
        </p:grpSpPr>
        <p:sp>
          <p:nvSpPr>
            <p:cNvPr id="50" name="Oval 49">
              <a:extLst>
                <a:ext uri="{FF2B5EF4-FFF2-40B4-BE49-F238E27FC236}">
                  <a16:creationId xmlns:a16="http://schemas.microsoft.com/office/drawing/2014/main" id="{9C04F600-F0CD-497E-B8E0-AC21EE4850C7}"/>
                </a:ext>
              </a:extLst>
            </p:cNvPr>
            <p:cNvSpPr>
              <a:spLocks noChangeAspect="1"/>
            </p:cNvSpPr>
            <p:nvPr/>
          </p:nvSpPr>
          <p:spPr bwMode="auto">
            <a:xfrm>
              <a:off x="8035882" y="3365508"/>
              <a:ext cx="869193" cy="869193"/>
            </a:xfrm>
            <a:prstGeom prst="ellipse">
              <a:avLst/>
            </a:prstGeom>
            <a:solidFill>
              <a:schemeClr val="bg1">
                <a:lumMod val="95000"/>
              </a:schemeClr>
            </a:solidFill>
            <a:ln w="19050" cap="flat" cmpd="sng" algn="ctr">
              <a:noFill/>
              <a:prstDash val="solid"/>
              <a:headEnd type="none" w="med" len="med"/>
              <a:tailEnd type="none" w="med" len="med"/>
            </a:ln>
            <a:effectLst/>
          </p:spPr>
          <p:txBody>
            <a:bodyPr rot="0" spcFirstLastPara="0" vertOverflow="overflow" horzOverflow="overflow" vert="horz" wrap="square" lIns="172306" tIns="137845" rIns="172306" bIns="137845" numCol="1" spcCol="0" rtlCol="0" fromWordArt="0" anchor="t" anchorCtr="0" forceAA="0" compatLnSpc="1">
              <a:prstTxWarp prst="textNoShape">
                <a:avLst/>
              </a:prstTxWarp>
              <a:noAutofit/>
            </a:bodyPr>
            <a:lstStyle/>
            <a:p>
              <a:pPr algn="ctr" defTabSz="878441" fontAlgn="base">
                <a:lnSpc>
                  <a:spcPct val="90000"/>
                </a:lnSpc>
                <a:spcBef>
                  <a:spcPct val="0"/>
                </a:spcBef>
                <a:spcAft>
                  <a:spcPct val="0"/>
                </a:spcAft>
                <a:defRPr/>
              </a:pPr>
              <a:endParaRPr lang="en-US" sz="2262" kern="0" dirty="0">
                <a:solidFill>
                  <a:srgbClr val="0078D7"/>
                </a:solidFill>
                <a:latin typeface="Segoe UI Semilight"/>
                <a:ea typeface="Segoe UI" pitchFamily="34" charset="0"/>
                <a:cs typeface="Segoe UI" pitchFamily="34" charset="0"/>
              </a:endParaRPr>
            </a:p>
          </p:txBody>
        </p:sp>
        <p:sp>
          <p:nvSpPr>
            <p:cNvPr id="52" name="Business Trans large">
              <a:extLst>
                <a:ext uri="{FF2B5EF4-FFF2-40B4-BE49-F238E27FC236}">
                  <a16:creationId xmlns:a16="http://schemas.microsoft.com/office/drawing/2014/main" id="{1A27732C-C27F-4468-945F-F18FAC15BB10}"/>
                </a:ext>
              </a:extLst>
            </p:cNvPr>
            <p:cNvSpPr txBox="1"/>
            <p:nvPr/>
          </p:nvSpPr>
          <p:spPr>
            <a:xfrm>
              <a:off x="8279682" y="3281497"/>
              <a:ext cx="376645" cy="1058660"/>
            </a:xfrm>
            <a:prstGeom prst="rect">
              <a:avLst/>
            </a:prstGeom>
            <a:noFill/>
            <a:ln w="25400">
              <a:noFill/>
              <a:miter lim="800000"/>
            </a:ln>
          </p:spPr>
          <p:txBody>
            <a:bodyPr wrap="square" lIns="0" tIns="0" rIns="0" bIns="0" rtlCol="0" anchor="ctr">
              <a:noAutofit/>
            </a:bodyPr>
            <a:lstStyle/>
            <a:p>
              <a:pPr algn="ctr" defTabSz="896010">
                <a:lnSpc>
                  <a:spcPct val="90000"/>
                </a:lnSpc>
                <a:spcBef>
                  <a:spcPts val="769"/>
                </a:spcBef>
                <a:defRPr/>
              </a:pPr>
              <a:r>
                <a:rPr lang="en-US" sz="3075" spc="10" dirty="0">
                  <a:ln w="3175">
                    <a:noFill/>
                  </a:ln>
                  <a:solidFill>
                    <a:schemeClr val="tx2"/>
                  </a:solidFill>
                  <a:latin typeface="+mj-lt"/>
                  <a:cs typeface="Segoe UI Light" panose="020B0502040204020203" pitchFamily="34" charset="0"/>
                </a:rPr>
                <a:t>$</a:t>
              </a:r>
              <a:endParaRPr lang="en-US" sz="2307" spc="10" dirty="0">
                <a:ln w="3175">
                  <a:noFill/>
                </a:ln>
                <a:solidFill>
                  <a:schemeClr val="tx2"/>
                </a:solidFill>
                <a:latin typeface="+mj-lt"/>
                <a:cs typeface="Segoe UI Light" panose="020B0502040204020203" pitchFamily="34" charset="0"/>
              </a:endParaRPr>
            </a:p>
          </p:txBody>
        </p:sp>
      </p:grpSp>
      <p:sp>
        <p:nvSpPr>
          <p:cNvPr id="58" name="Oval 57">
            <a:extLst>
              <a:ext uri="{FF2B5EF4-FFF2-40B4-BE49-F238E27FC236}">
                <a16:creationId xmlns:a16="http://schemas.microsoft.com/office/drawing/2014/main" id="{70E3DF0C-A06A-4929-B941-4EB13229A3A3}"/>
              </a:ext>
              <a:ext uri="{C183D7F6-B498-43B3-948B-1728B52AA6E4}">
                <adec:decorative xmlns:adec="http://schemas.microsoft.com/office/drawing/2017/decorative" val="1"/>
              </a:ext>
            </a:extLst>
          </p:cNvPr>
          <p:cNvSpPr>
            <a:spLocks noChangeAspect="1"/>
          </p:cNvSpPr>
          <p:nvPr/>
        </p:nvSpPr>
        <p:spPr bwMode="auto">
          <a:xfrm>
            <a:off x="7392356" y="4939575"/>
            <a:ext cx="835355" cy="835355"/>
          </a:xfrm>
          <a:prstGeom prst="ellipse">
            <a:avLst/>
          </a:prstGeom>
          <a:solidFill>
            <a:schemeClr val="bg1">
              <a:lumMod val="95000"/>
            </a:schemeClr>
          </a:solidFill>
          <a:ln w="15875" cap="flat" cmpd="sng" algn="ctr">
            <a:noFill/>
            <a:prstDash val="solid"/>
            <a:headEnd type="none" w="med" len="med"/>
            <a:tailEnd type="none" w="med" len="med"/>
          </a:ln>
          <a:effectLst/>
        </p:spPr>
        <p:txBody>
          <a:bodyPr rot="0" spcFirstLastPara="0" vertOverflow="overflow" horzOverflow="overflow" vert="horz" wrap="square" lIns="172306" tIns="137845" rIns="172306" bIns="137845" numCol="1" spcCol="0" rtlCol="0" fromWordArt="0" anchor="t" anchorCtr="0" forceAA="0" compatLnSpc="1">
            <a:prstTxWarp prst="textNoShape">
              <a:avLst/>
            </a:prstTxWarp>
            <a:noAutofit/>
          </a:bodyPr>
          <a:lstStyle/>
          <a:p>
            <a:pPr algn="ctr" defTabSz="878441" fontAlgn="base">
              <a:lnSpc>
                <a:spcPct val="90000"/>
              </a:lnSpc>
              <a:spcBef>
                <a:spcPct val="0"/>
              </a:spcBef>
              <a:spcAft>
                <a:spcPct val="0"/>
              </a:spcAft>
              <a:defRPr/>
            </a:pPr>
            <a:endParaRPr lang="en-US" sz="2262" kern="0" dirty="0">
              <a:solidFill>
                <a:schemeClr val="tx2"/>
              </a:solidFill>
              <a:latin typeface="Segoe UI Semilight"/>
              <a:ea typeface="Segoe UI" pitchFamily="34" charset="0"/>
              <a:cs typeface="Segoe UI" pitchFamily="34" charset="0"/>
            </a:endParaRPr>
          </a:p>
        </p:txBody>
      </p:sp>
      <p:grpSp>
        <p:nvGrpSpPr>
          <p:cNvPr id="66" name="Group 65">
            <a:extLst>
              <a:ext uri="{FF2B5EF4-FFF2-40B4-BE49-F238E27FC236}">
                <a16:creationId xmlns:a16="http://schemas.microsoft.com/office/drawing/2014/main" id="{082DE540-D679-44C5-874C-E1BCD31C0BC9}"/>
              </a:ext>
              <a:ext uri="{C183D7F6-B498-43B3-948B-1728B52AA6E4}">
                <adec:decorative xmlns:adec="http://schemas.microsoft.com/office/drawing/2017/decorative" val="1"/>
              </a:ext>
            </a:extLst>
          </p:cNvPr>
          <p:cNvGrpSpPr/>
          <p:nvPr/>
        </p:nvGrpSpPr>
        <p:grpSpPr>
          <a:xfrm>
            <a:off x="7392356" y="1772223"/>
            <a:ext cx="835355" cy="835355"/>
            <a:chOff x="7540587" y="1807263"/>
            <a:chExt cx="852106" cy="852106"/>
          </a:xfrm>
        </p:grpSpPr>
        <p:sp>
          <p:nvSpPr>
            <p:cNvPr id="67" name="Oval 66">
              <a:extLst>
                <a:ext uri="{FF2B5EF4-FFF2-40B4-BE49-F238E27FC236}">
                  <a16:creationId xmlns:a16="http://schemas.microsoft.com/office/drawing/2014/main" id="{58ECDF98-883F-4F5E-BFAE-67F840B0EFF1}"/>
                </a:ext>
              </a:extLst>
            </p:cNvPr>
            <p:cNvSpPr>
              <a:spLocks noChangeAspect="1"/>
            </p:cNvSpPr>
            <p:nvPr/>
          </p:nvSpPr>
          <p:spPr bwMode="auto">
            <a:xfrm>
              <a:off x="7540587" y="1807263"/>
              <a:ext cx="852106" cy="852106"/>
            </a:xfrm>
            <a:prstGeom prst="ellipse">
              <a:avLst/>
            </a:prstGeom>
            <a:solidFill>
              <a:schemeClr val="bg1">
                <a:lumMod val="95000"/>
              </a:schemeClr>
            </a:solidFill>
            <a:ln w="15875" cap="flat" cmpd="sng" algn="ctr">
              <a:noFill/>
              <a:prstDash val="solid"/>
              <a:headEnd type="none" w="med" len="med"/>
              <a:tailEnd type="none" w="med" len="med"/>
            </a:ln>
            <a:effectLst/>
          </p:spPr>
          <p:txBody>
            <a:bodyPr rot="0" spcFirstLastPara="0" vertOverflow="overflow" horzOverflow="overflow" vert="horz" wrap="square" lIns="172306" tIns="137845" rIns="172306" bIns="137845" numCol="1" spcCol="0" rtlCol="0" fromWordArt="0" anchor="t" anchorCtr="0" forceAA="0" compatLnSpc="1">
              <a:prstTxWarp prst="textNoShape">
                <a:avLst/>
              </a:prstTxWarp>
              <a:noAutofit/>
            </a:bodyPr>
            <a:lstStyle/>
            <a:p>
              <a:pPr algn="ctr" defTabSz="878441" fontAlgn="base">
                <a:lnSpc>
                  <a:spcPct val="90000"/>
                </a:lnSpc>
                <a:spcBef>
                  <a:spcPct val="0"/>
                </a:spcBef>
                <a:spcAft>
                  <a:spcPct val="0"/>
                </a:spcAft>
                <a:defRPr/>
              </a:pPr>
              <a:endParaRPr lang="en-US" sz="2262" kern="0" dirty="0">
                <a:solidFill>
                  <a:srgbClr val="0078D7"/>
                </a:solidFill>
                <a:latin typeface="Segoe UI Semilight"/>
                <a:ea typeface="Segoe UI" pitchFamily="34" charset="0"/>
                <a:cs typeface="Segoe UI" pitchFamily="34" charset="0"/>
              </a:endParaRPr>
            </a:p>
          </p:txBody>
        </p:sp>
        <p:pic>
          <p:nvPicPr>
            <p:cNvPr id="68" name="Graphic 67">
              <a:extLst>
                <a:ext uri="{FF2B5EF4-FFF2-40B4-BE49-F238E27FC236}">
                  <a16:creationId xmlns:a16="http://schemas.microsoft.com/office/drawing/2014/main" id="{6462EA56-B94F-4AFA-818B-803246C94ECB}"/>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765848" y="2015603"/>
              <a:ext cx="410330" cy="410330"/>
            </a:xfrm>
            <a:prstGeom prst="rect">
              <a:avLst/>
            </a:prstGeom>
          </p:spPr>
        </p:pic>
      </p:grpSp>
      <p:sp>
        <p:nvSpPr>
          <p:cNvPr id="69" name="Oval 68">
            <a:extLst>
              <a:ext uri="{FF2B5EF4-FFF2-40B4-BE49-F238E27FC236}">
                <a16:creationId xmlns:a16="http://schemas.microsoft.com/office/drawing/2014/main" id="{83286B22-A73D-49B0-B63D-7C9E6059880B}"/>
              </a:ext>
              <a:ext uri="{C183D7F6-B498-43B3-948B-1728B52AA6E4}">
                <adec:decorative xmlns:adec="http://schemas.microsoft.com/office/drawing/2017/decorative" val="1"/>
              </a:ext>
            </a:extLst>
          </p:cNvPr>
          <p:cNvSpPr>
            <a:spLocks noChangeAspect="1"/>
          </p:cNvSpPr>
          <p:nvPr/>
        </p:nvSpPr>
        <p:spPr bwMode="auto">
          <a:xfrm>
            <a:off x="4252465" y="4939575"/>
            <a:ext cx="835355" cy="835355"/>
          </a:xfrm>
          <a:prstGeom prst="ellipse">
            <a:avLst/>
          </a:prstGeom>
          <a:solidFill>
            <a:schemeClr val="bg1">
              <a:lumMod val="95000"/>
            </a:schemeClr>
          </a:solidFill>
          <a:ln w="15875" cap="flat" cmpd="sng" algn="ctr">
            <a:noFill/>
            <a:prstDash val="solid"/>
            <a:headEnd type="none" w="med" len="med"/>
            <a:tailEnd type="none" w="med" len="med"/>
          </a:ln>
          <a:effectLst/>
        </p:spPr>
        <p:txBody>
          <a:bodyPr rot="0" spcFirstLastPara="0" vertOverflow="overflow" horzOverflow="overflow" vert="horz" wrap="square" lIns="172306" tIns="137845" rIns="172306" bIns="137845" numCol="1" spcCol="0" rtlCol="0" fromWordArt="0" anchor="t" anchorCtr="0" forceAA="0" compatLnSpc="1">
            <a:prstTxWarp prst="textNoShape">
              <a:avLst/>
            </a:prstTxWarp>
            <a:noAutofit/>
          </a:bodyPr>
          <a:lstStyle/>
          <a:p>
            <a:pPr algn="ctr" defTabSz="878441" fontAlgn="base">
              <a:lnSpc>
                <a:spcPct val="90000"/>
              </a:lnSpc>
              <a:spcBef>
                <a:spcPct val="0"/>
              </a:spcBef>
              <a:spcAft>
                <a:spcPct val="0"/>
              </a:spcAft>
              <a:defRPr/>
            </a:pPr>
            <a:endParaRPr lang="en-US" sz="2262" kern="0" err="1">
              <a:solidFill>
                <a:srgbClr val="0078D7"/>
              </a:solidFill>
              <a:latin typeface="Segoe UI Semilight"/>
              <a:ea typeface="Segoe UI" pitchFamily="34" charset="0"/>
              <a:cs typeface="Segoe UI" pitchFamily="34" charset="0"/>
            </a:endParaRPr>
          </a:p>
        </p:txBody>
      </p:sp>
      <p:sp>
        <p:nvSpPr>
          <p:cNvPr id="70" name="Oval 69">
            <a:extLst>
              <a:ext uri="{FF2B5EF4-FFF2-40B4-BE49-F238E27FC236}">
                <a16:creationId xmlns:a16="http://schemas.microsoft.com/office/drawing/2014/main" id="{252D033A-ED0B-43A6-9265-1D0F8D8396E0}"/>
              </a:ext>
              <a:ext uri="{C183D7F6-B498-43B3-948B-1728B52AA6E4}">
                <adec:decorative xmlns:adec="http://schemas.microsoft.com/office/drawing/2017/decorative" val="1"/>
              </a:ext>
            </a:extLst>
          </p:cNvPr>
          <p:cNvSpPr>
            <a:spLocks noChangeAspect="1"/>
          </p:cNvSpPr>
          <p:nvPr/>
        </p:nvSpPr>
        <p:spPr bwMode="auto">
          <a:xfrm>
            <a:off x="4252465" y="1772223"/>
            <a:ext cx="835355" cy="835355"/>
          </a:xfrm>
          <a:prstGeom prst="ellipse">
            <a:avLst/>
          </a:prstGeom>
          <a:solidFill>
            <a:schemeClr val="bg1">
              <a:lumMod val="95000"/>
            </a:schemeClr>
          </a:solidFill>
          <a:ln w="15875" cap="flat" cmpd="sng" algn="ctr">
            <a:noFill/>
            <a:prstDash val="solid"/>
            <a:headEnd type="none" w="med" len="med"/>
            <a:tailEnd type="none" w="med" len="med"/>
          </a:ln>
          <a:effectLst/>
        </p:spPr>
        <p:txBody>
          <a:bodyPr rot="0" spcFirstLastPara="0" vertOverflow="overflow" horzOverflow="overflow" vert="horz" wrap="square" lIns="172306" tIns="137845" rIns="172306" bIns="137845" numCol="1" spcCol="0" rtlCol="0" fromWordArt="0" anchor="t" anchorCtr="0" forceAA="0" compatLnSpc="1">
            <a:prstTxWarp prst="textNoShape">
              <a:avLst/>
            </a:prstTxWarp>
            <a:noAutofit/>
          </a:bodyPr>
          <a:lstStyle/>
          <a:p>
            <a:pPr algn="ctr" defTabSz="878441" fontAlgn="base">
              <a:lnSpc>
                <a:spcPct val="90000"/>
              </a:lnSpc>
              <a:spcBef>
                <a:spcPct val="0"/>
              </a:spcBef>
              <a:spcAft>
                <a:spcPct val="0"/>
              </a:spcAft>
              <a:defRPr/>
            </a:pPr>
            <a:endParaRPr lang="en-US" sz="2262" kern="0" dirty="0">
              <a:solidFill>
                <a:srgbClr val="0078D7"/>
              </a:solidFill>
              <a:latin typeface="Segoe UI Semilight"/>
              <a:ea typeface="Segoe UI" pitchFamily="34" charset="0"/>
              <a:cs typeface="Segoe UI" pitchFamily="34" charset="0"/>
            </a:endParaRPr>
          </a:p>
        </p:txBody>
      </p:sp>
      <p:pic>
        <p:nvPicPr>
          <p:cNvPr id="71" name="Graphic 70">
            <a:extLst>
              <a:ext uri="{FF2B5EF4-FFF2-40B4-BE49-F238E27FC236}">
                <a16:creationId xmlns:a16="http://schemas.microsoft.com/office/drawing/2014/main" id="{C45D29E2-CF16-46B5-ADCE-BD7AA1AA824F}"/>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472208" y="1962407"/>
            <a:ext cx="454988" cy="454988"/>
          </a:xfrm>
          <a:prstGeom prst="rect">
            <a:avLst/>
          </a:prstGeom>
        </p:spPr>
      </p:pic>
      <p:grpSp>
        <p:nvGrpSpPr>
          <p:cNvPr id="72" name="Graphic 50">
            <a:extLst>
              <a:ext uri="{FF2B5EF4-FFF2-40B4-BE49-F238E27FC236}">
                <a16:creationId xmlns:a16="http://schemas.microsoft.com/office/drawing/2014/main" id="{365A5FA5-4A17-4D78-829F-CF88ABE1DB23}"/>
              </a:ext>
              <a:ext uri="{C183D7F6-B498-43B3-948B-1728B52AA6E4}">
                <adec:decorative xmlns:adec="http://schemas.microsoft.com/office/drawing/2017/decorative" val="1"/>
              </a:ext>
            </a:extLst>
          </p:cNvPr>
          <p:cNvGrpSpPr/>
          <p:nvPr/>
        </p:nvGrpSpPr>
        <p:grpSpPr>
          <a:xfrm>
            <a:off x="4472208" y="5065448"/>
            <a:ext cx="390054" cy="490894"/>
            <a:chOff x="4561339" y="5170313"/>
            <a:chExt cx="397875" cy="500737"/>
          </a:xfrm>
        </p:grpSpPr>
        <p:sp>
          <p:nvSpPr>
            <p:cNvPr id="73" name="Freeform 2">
              <a:extLst>
                <a:ext uri="{FF2B5EF4-FFF2-40B4-BE49-F238E27FC236}">
                  <a16:creationId xmlns:a16="http://schemas.microsoft.com/office/drawing/2014/main" id="{1A082384-BE2C-4C0C-AD28-96F903899FD7}"/>
                </a:ext>
              </a:extLst>
            </p:cNvPr>
            <p:cNvSpPr/>
            <p:nvPr/>
          </p:nvSpPr>
          <p:spPr>
            <a:xfrm>
              <a:off x="4561339" y="5170313"/>
              <a:ext cx="392410" cy="418570"/>
            </a:xfrm>
            <a:custGeom>
              <a:avLst/>
              <a:gdLst>
                <a:gd name="connsiteX0" fmla="*/ 13314 w 392409"/>
                <a:gd name="connsiteY0" fmla="*/ 13314 h 418570"/>
                <a:gd name="connsiteX1" fmla="*/ 379563 w 392409"/>
                <a:gd name="connsiteY1" fmla="*/ 13314 h 418570"/>
                <a:gd name="connsiteX2" fmla="*/ 379563 w 392409"/>
                <a:gd name="connsiteY2" fmla="*/ 414920 h 418570"/>
                <a:gd name="connsiteX3" fmla="*/ 13314 w 392409"/>
                <a:gd name="connsiteY3" fmla="*/ 414920 h 418570"/>
              </a:gdLst>
              <a:ahLst/>
              <a:cxnLst>
                <a:cxn ang="0">
                  <a:pos x="connsiteX0" y="connsiteY0"/>
                </a:cxn>
                <a:cxn ang="0">
                  <a:pos x="connsiteX1" y="connsiteY1"/>
                </a:cxn>
                <a:cxn ang="0">
                  <a:pos x="connsiteX2" y="connsiteY2"/>
                </a:cxn>
                <a:cxn ang="0">
                  <a:pos x="connsiteX3" y="connsiteY3"/>
                </a:cxn>
              </a:cxnLst>
              <a:rect l="l" t="t" r="r" b="b"/>
              <a:pathLst>
                <a:path w="392409" h="418570">
                  <a:moveTo>
                    <a:pt x="13314" y="13314"/>
                  </a:moveTo>
                  <a:lnTo>
                    <a:pt x="379563" y="13314"/>
                  </a:lnTo>
                  <a:lnTo>
                    <a:pt x="379563" y="414920"/>
                  </a:lnTo>
                  <a:lnTo>
                    <a:pt x="13314" y="414920"/>
                  </a:lnTo>
                  <a:close/>
                </a:path>
              </a:pathLst>
            </a:custGeom>
            <a:solidFill>
              <a:schemeClr val="bg2">
                <a:alpha val="0"/>
              </a:schemeClr>
            </a:solidFill>
            <a:ln w="12927" cap="flat">
              <a:noFill/>
              <a:prstDash val="solid"/>
              <a:miter/>
            </a:ln>
          </p:spPr>
          <p:txBody>
            <a:bodyPr rtlCol="0" anchor="ctr"/>
            <a:lstStyle/>
            <a:p>
              <a:endParaRPr lang="en-US" sz="1765" dirty="0"/>
            </a:p>
          </p:txBody>
        </p:sp>
        <p:sp>
          <p:nvSpPr>
            <p:cNvPr id="74" name="Freeform 5">
              <a:extLst>
                <a:ext uri="{FF2B5EF4-FFF2-40B4-BE49-F238E27FC236}">
                  <a16:creationId xmlns:a16="http://schemas.microsoft.com/office/drawing/2014/main" id="{C5165A95-EF8C-424A-9623-D94315A85BDA}"/>
                </a:ext>
              </a:extLst>
            </p:cNvPr>
            <p:cNvSpPr/>
            <p:nvPr/>
          </p:nvSpPr>
          <p:spPr>
            <a:xfrm>
              <a:off x="4566804" y="5252480"/>
              <a:ext cx="392410" cy="418570"/>
            </a:xfrm>
            <a:custGeom>
              <a:avLst/>
              <a:gdLst>
                <a:gd name="connsiteX0" fmla="*/ 315796 w 392409"/>
                <a:gd name="connsiteY0" fmla="*/ 179679 h 418570"/>
                <a:gd name="connsiteX1" fmla="*/ 340730 w 392409"/>
                <a:gd name="connsiteY1" fmla="*/ 185402 h 418570"/>
                <a:gd name="connsiteX2" fmla="*/ 360964 w 392409"/>
                <a:gd name="connsiteY2" fmla="*/ 199299 h 418570"/>
                <a:gd name="connsiteX3" fmla="*/ 374454 w 392409"/>
                <a:gd name="connsiteY3" fmla="*/ 219943 h 418570"/>
                <a:gd name="connsiteX4" fmla="*/ 379563 w 392409"/>
                <a:gd name="connsiteY4" fmla="*/ 244876 h 418570"/>
                <a:gd name="connsiteX5" fmla="*/ 379563 w 392409"/>
                <a:gd name="connsiteY5" fmla="*/ 284117 h 418570"/>
                <a:gd name="connsiteX6" fmla="*/ 353402 w 392409"/>
                <a:gd name="connsiteY6" fmla="*/ 284117 h 418570"/>
                <a:gd name="connsiteX7" fmla="*/ 353402 w 392409"/>
                <a:gd name="connsiteY7" fmla="*/ 244876 h 418570"/>
                <a:gd name="connsiteX8" fmla="*/ 351154 w 392409"/>
                <a:gd name="connsiteY8" fmla="*/ 232410 h 418570"/>
                <a:gd name="connsiteX9" fmla="*/ 345227 w 392409"/>
                <a:gd name="connsiteY9" fmla="*/ 221372 h 418570"/>
                <a:gd name="connsiteX10" fmla="*/ 336234 w 392409"/>
                <a:gd name="connsiteY10" fmla="*/ 212789 h 418570"/>
                <a:gd name="connsiteX11" fmla="*/ 324585 w 392409"/>
                <a:gd name="connsiteY11" fmla="*/ 207271 h 418570"/>
                <a:gd name="connsiteX12" fmla="*/ 326424 w 392409"/>
                <a:gd name="connsiteY12" fmla="*/ 219533 h 418570"/>
                <a:gd name="connsiteX13" fmla="*/ 327242 w 392409"/>
                <a:gd name="connsiteY13" fmla="*/ 231796 h 418570"/>
                <a:gd name="connsiteX14" fmla="*/ 327242 w 392409"/>
                <a:gd name="connsiteY14" fmla="*/ 284117 h 418570"/>
                <a:gd name="connsiteX15" fmla="*/ 327038 w 392409"/>
                <a:gd name="connsiteY15" fmla="*/ 286774 h 418570"/>
                <a:gd name="connsiteX16" fmla="*/ 326628 w 392409"/>
                <a:gd name="connsiteY16" fmla="*/ 289431 h 418570"/>
                <a:gd name="connsiteX17" fmla="*/ 327855 w 392409"/>
                <a:gd name="connsiteY17" fmla="*/ 288205 h 418570"/>
                <a:gd name="connsiteX18" fmla="*/ 346658 w 392409"/>
                <a:gd name="connsiteY18" fmla="*/ 316410 h 418570"/>
                <a:gd name="connsiteX19" fmla="*/ 353198 w 392409"/>
                <a:gd name="connsiteY19" fmla="*/ 349723 h 418570"/>
                <a:gd name="connsiteX20" fmla="*/ 346658 w 392409"/>
                <a:gd name="connsiteY20" fmla="*/ 383037 h 418570"/>
                <a:gd name="connsiteX21" fmla="*/ 327855 w 392409"/>
                <a:gd name="connsiteY21" fmla="*/ 411037 h 418570"/>
                <a:gd name="connsiteX22" fmla="*/ 309460 w 392409"/>
                <a:gd name="connsiteY22" fmla="*/ 392644 h 418570"/>
                <a:gd name="connsiteX23" fmla="*/ 322541 w 392409"/>
                <a:gd name="connsiteY23" fmla="*/ 373227 h 418570"/>
                <a:gd name="connsiteX24" fmla="*/ 327038 w 392409"/>
                <a:gd name="connsiteY24" fmla="*/ 349927 h 418570"/>
                <a:gd name="connsiteX25" fmla="*/ 320701 w 392409"/>
                <a:gd name="connsiteY25" fmla="*/ 322950 h 418570"/>
                <a:gd name="connsiteX26" fmla="*/ 302103 w 392409"/>
                <a:gd name="connsiteY26" fmla="*/ 360351 h 418570"/>
                <a:gd name="connsiteX27" fmla="*/ 273693 w 392409"/>
                <a:gd name="connsiteY27" fmla="*/ 389374 h 418570"/>
                <a:gd name="connsiteX28" fmla="*/ 237518 w 392409"/>
                <a:gd name="connsiteY28" fmla="*/ 408176 h 418570"/>
                <a:gd name="connsiteX29" fmla="*/ 196438 w 392409"/>
                <a:gd name="connsiteY29" fmla="*/ 414921 h 418570"/>
                <a:gd name="connsiteX30" fmla="*/ 155154 w 392409"/>
                <a:gd name="connsiteY30" fmla="*/ 408176 h 418570"/>
                <a:gd name="connsiteX31" fmla="*/ 119183 w 392409"/>
                <a:gd name="connsiteY31" fmla="*/ 389374 h 418570"/>
                <a:gd name="connsiteX32" fmla="*/ 90570 w 392409"/>
                <a:gd name="connsiteY32" fmla="*/ 360351 h 418570"/>
                <a:gd name="connsiteX33" fmla="*/ 72175 w 392409"/>
                <a:gd name="connsiteY33" fmla="*/ 322950 h 418570"/>
                <a:gd name="connsiteX34" fmla="*/ 65840 w 392409"/>
                <a:gd name="connsiteY34" fmla="*/ 349927 h 418570"/>
                <a:gd name="connsiteX35" fmla="*/ 70336 w 392409"/>
                <a:gd name="connsiteY35" fmla="*/ 373227 h 418570"/>
                <a:gd name="connsiteX36" fmla="*/ 83416 w 392409"/>
                <a:gd name="connsiteY36" fmla="*/ 392644 h 418570"/>
                <a:gd name="connsiteX37" fmla="*/ 65022 w 392409"/>
                <a:gd name="connsiteY37" fmla="*/ 411037 h 418570"/>
                <a:gd name="connsiteX38" fmla="*/ 46015 w 392409"/>
                <a:gd name="connsiteY38" fmla="*/ 383037 h 418570"/>
                <a:gd name="connsiteX39" fmla="*/ 39475 w 392409"/>
                <a:gd name="connsiteY39" fmla="*/ 349723 h 418570"/>
                <a:gd name="connsiteX40" fmla="*/ 46015 w 392409"/>
                <a:gd name="connsiteY40" fmla="*/ 316410 h 418570"/>
                <a:gd name="connsiteX41" fmla="*/ 65022 w 392409"/>
                <a:gd name="connsiteY41" fmla="*/ 288205 h 418570"/>
                <a:gd name="connsiteX42" fmla="*/ 66248 w 392409"/>
                <a:gd name="connsiteY42" fmla="*/ 289431 h 418570"/>
                <a:gd name="connsiteX43" fmla="*/ 65840 w 392409"/>
                <a:gd name="connsiteY43" fmla="*/ 286774 h 418570"/>
                <a:gd name="connsiteX44" fmla="*/ 65635 w 392409"/>
                <a:gd name="connsiteY44" fmla="*/ 284117 h 418570"/>
                <a:gd name="connsiteX45" fmla="*/ 65635 w 392409"/>
                <a:gd name="connsiteY45" fmla="*/ 231796 h 418570"/>
                <a:gd name="connsiteX46" fmla="*/ 66248 w 392409"/>
                <a:gd name="connsiteY46" fmla="*/ 219533 h 418570"/>
                <a:gd name="connsiteX47" fmla="*/ 68292 w 392409"/>
                <a:gd name="connsiteY47" fmla="*/ 207271 h 418570"/>
                <a:gd name="connsiteX48" fmla="*/ 56642 w 392409"/>
                <a:gd name="connsiteY48" fmla="*/ 212789 h 418570"/>
                <a:gd name="connsiteX49" fmla="*/ 47445 w 392409"/>
                <a:gd name="connsiteY49" fmla="*/ 221372 h 418570"/>
                <a:gd name="connsiteX50" fmla="*/ 41518 w 392409"/>
                <a:gd name="connsiteY50" fmla="*/ 232410 h 418570"/>
                <a:gd name="connsiteX51" fmla="*/ 39475 w 392409"/>
                <a:gd name="connsiteY51" fmla="*/ 244876 h 418570"/>
                <a:gd name="connsiteX52" fmla="*/ 39475 w 392409"/>
                <a:gd name="connsiteY52" fmla="*/ 284117 h 418570"/>
                <a:gd name="connsiteX53" fmla="*/ 13314 w 392409"/>
                <a:gd name="connsiteY53" fmla="*/ 284117 h 418570"/>
                <a:gd name="connsiteX54" fmla="*/ 13314 w 392409"/>
                <a:gd name="connsiteY54" fmla="*/ 244876 h 418570"/>
                <a:gd name="connsiteX55" fmla="*/ 18219 w 392409"/>
                <a:gd name="connsiteY55" fmla="*/ 219943 h 418570"/>
                <a:gd name="connsiteX56" fmla="*/ 31913 w 392409"/>
                <a:gd name="connsiteY56" fmla="*/ 199299 h 418570"/>
                <a:gd name="connsiteX57" fmla="*/ 52146 w 392409"/>
                <a:gd name="connsiteY57" fmla="*/ 185402 h 418570"/>
                <a:gd name="connsiteX58" fmla="*/ 77080 w 392409"/>
                <a:gd name="connsiteY58" fmla="*/ 179679 h 418570"/>
                <a:gd name="connsiteX59" fmla="*/ 93431 w 392409"/>
                <a:gd name="connsiteY59" fmla="*/ 152087 h 418570"/>
                <a:gd name="connsiteX60" fmla="*/ 71767 w 392409"/>
                <a:gd name="connsiteY60" fmla="*/ 144322 h 418570"/>
                <a:gd name="connsiteX61" fmla="*/ 54803 w 392409"/>
                <a:gd name="connsiteY61" fmla="*/ 129810 h 418570"/>
                <a:gd name="connsiteX62" fmla="*/ 43562 w 392409"/>
                <a:gd name="connsiteY62" fmla="*/ 110599 h 418570"/>
                <a:gd name="connsiteX63" fmla="*/ 39475 w 392409"/>
                <a:gd name="connsiteY63" fmla="*/ 87913 h 418570"/>
                <a:gd name="connsiteX64" fmla="*/ 39475 w 392409"/>
                <a:gd name="connsiteY64" fmla="*/ 48672 h 418570"/>
                <a:gd name="connsiteX65" fmla="*/ 65635 w 392409"/>
                <a:gd name="connsiteY65" fmla="*/ 48672 h 418570"/>
                <a:gd name="connsiteX66" fmla="*/ 65635 w 392409"/>
                <a:gd name="connsiteY66" fmla="*/ 87913 h 418570"/>
                <a:gd name="connsiteX67" fmla="*/ 68701 w 392409"/>
                <a:gd name="connsiteY67" fmla="*/ 103241 h 418570"/>
                <a:gd name="connsiteX68" fmla="*/ 77080 w 392409"/>
                <a:gd name="connsiteY68" fmla="*/ 115708 h 418570"/>
                <a:gd name="connsiteX69" fmla="*/ 89548 w 392409"/>
                <a:gd name="connsiteY69" fmla="*/ 124088 h 418570"/>
                <a:gd name="connsiteX70" fmla="*/ 104876 w 392409"/>
                <a:gd name="connsiteY70" fmla="*/ 127154 h 418570"/>
                <a:gd name="connsiteX71" fmla="*/ 117956 w 392409"/>
                <a:gd name="connsiteY71" fmla="*/ 127154 h 418570"/>
                <a:gd name="connsiteX72" fmla="*/ 117956 w 392409"/>
                <a:gd name="connsiteY72" fmla="*/ 127767 h 418570"/>
                <a:gd name="connsiteX73" fmla="*/ 137577 w 392409"/>
                <a:gd name="connsiteY73" fmla="*/ 115708 h 418570"/>
                <a:gd name="connsiteX74" fmla="*/ 132672 w 392409"/>
                <a:gd name="connsiteY74" fmla="*/ 102219 h 418570"/>
                <a:gd name="connsiteX75" fmla="*/ 131037 w 392409"/>
                <a:gd name="connsiteY75" fmla="*/ 87913 h 418570"/>
                <a:gd name="connsiteX76" fmla="*/ 137373 w 392409"/>
                <a:gd name="connsiteY76" fmla="*/ 60321 h 418570"/>
                <a:gd name="connsiteX77" fmla="*/ 108759 w 392409"/>
                <a:gd name="connsiteY77" fmla="*/ 31708 h 418570"/>
                <a:gd name="connsiteX78" fmla="*/ 127154 w 392409"/>
                <a:gd name="connsiteY78" fmla="*/ 13314 h 418570"/>
                <a:gd name="connsiteX79" fmla="*/ 153110 w 392409"/>
                <a:gd name="connsiteY79" fmla="*/ 39270 h 418570"/>
                <a:gd name="connsiteX80" fmla="*/ 173140 w 392409"/>
                <a:gd name="connsiteY80" fmla="*/ 27007 h 418570"/>
                <a:gd name="connsiteX81" fmla="*/ 196438 w 392409"/>
                <a:gd name="connsiteY81" fmla="*/ 22511 h 418570"/>
                <a:gd name="connsiteX82" fmla="*/ 219533 w 392409"/>
                <a:gd name="connsiteY82" fmla="*/ 27007 h 418570"/>
                <a:gd name="connsiteX83" fmla="*/ 239767 w 392409"/>
                <a:gd name="connsiteY83" fmla="*/ 39270 h 418570"/>
                <a:gd name="connsiteX84" fmla="*/ 265724 w 392409"/>
                <a:gd name="connsiteY84" fmla="*/ 13314 h 418570"/>
                <a:gd name="connsiteX85" fmla="*/ 284117 w 392409"/>
                <a:gd name="connsiteY85" fmla="*/ 31708 h 418570"/>
                <a:gd name="connsiteX86" fmla="*/ 255504 w 392409"/>
                <a:gd name="connsiteY86" fmla="*/ 60321 h 418570"/>
                <a:gd name="connsiteX87" fmla="*/ 261840 w 392409"/>
                <a:gd name="connsiteY87" fmla="*/ 87913 h 418570"/>
                <a:gd name="connsiteX88" fmla="*/ 260001 w 392409"/>
                <a:gd name="connsiteY88" fmla="*/ 102219 h 418570"/>
                <a:gd name="connsiteX89" fmla="*/ 255300 w 392409"/>
                <a:gd name="connsiteY89" fmla="*/ 115708 h 418570"/>
                <a:gd name="connsiteX90" fmla="*/ 265314 w 392409"/>
                <a:gd name="connsiteY90" fmla="*/ 121431 h 418570"/>
                <a:gd name="connsiteX91" fmla="*/ 274920 w 392409"/>
                <a:gd name="connsiteY91" fmla="*/ 127767 h 418570"/>
                <a:gd name="connsiteX92" fmla="*/ 274920 w 392409"/>
                <a:gd name="connsiteY92" fmla="*/ 127154 h 418570"/>
                <a:gd name="connsiteX93" fmla="*/ 288001 w 392409"/>
                <a:gd name="connsiteY93" fmla="*/ 127154 h 418570"/>
                <a:gd name="connsiteX94" fmla="*/ 303329 w 392409"/>
                <a:gd name="connsiteY94" fmla="*/ 124088 h 418570"/>
                <a:gd name="connsiteX95" fmla="*/ 315796 w 392409"/>
                <a:gd name="connsiteY95" fmla="*/ 115708 h 418570"/>
                <a:gd name="connsiteX96" fmla="*/ 324176 w 392409"/>
                <a:gd name="connsiteY96" fmla="*/ 103241 h 418570"/>
                <a:gd name="connsiteX97" fmla="*/ 327242 w 392409"/>
                <a:gd name="connsiteY97" fmla="*/ 87913 h 418570"/>
                <a:gd name="connsiteX98" fmla="*/ 327242 w 392409"/>
                <a:gd name="connsiteY98" fmla="*/ 48672 h 418570"/>
                <a:gd name="connsiteX99" fmla="*/ 353402 w 392409"/>
                <a:gd name="connsiteY99" fmla="*/ 48672 h 418570"/>
                <a:gd name="connsiteX100" fmla="*/ 353402 w 392409"/>
                <a:gd name="connsiteY100" fmla="*/ 87913 h 418570"/>
                <a:gd name="connsiteX101" fmla="*/ 349315 w 392409"/>
                <a:gd name="connsiteY101" fmla="*/ 110599 h 418570"/>
                <a:gd name="connsiteX102" fmla="*/ 338073 w 392409"/>
                <a:gd name="connsiteY102" fmla="*/ 129810 h 418570"/>
                <a:gd name="connsiteX103" fmla="*/ 320906 w 392409"/>
                <a:gd name="connsiteY103" fmla="*/ 144322 h 418570"/>
                <a:gd name="connsiteX104" fmla="*/ 299446 w 392409"/>
                <a:gd name="connsiteY104" fmla="*/ 152087 h 418570"/>
                <a:gd name="connsiteX105" fmla="*/ 315796 w 392409"/>
                <a:gd name="connsiteY105" fmla="*/ 179679 h 418570"/>
                <a:gd name="connsiteX106" fmla="*/ 196438 w 392409"/>
                <a:gd name="connsiteY106" fmla="*/ 48672 h 418570"/>
                <a:gd name="connsiteX107" fmla="*/ 181110 w 392409"/>
                <a:gd name="connsiteY107" fmla="*/ 51737 h 418570"/>
                <a:gd name="connsiteX108" fmla="*/ 168643 w 392409"/>
                <a:gd name="connsiteY108" fmla="*/ 60117 h 418570"/>
                <a:gd name="connsiteX109" fmla="*/ 160263 w 392409"/>
                <a:gd name="connsiteY109" fmla="*/ 72584 h 418570"/>
                <a:gd name="connsiteX110" fmla="*/ 157197 w 392409"/>
                <a:gd name="connsiteY110" fmla="*/ 87913 h 418570"/>
                <a:gd name="connsiteX111" fmla="*/ 162103 w 392409"/>
                <a:gd name="connsiteY111" fmla="*/ 106307 h 418570"/>
                <a:gd name="connsiteX112" fmla="*/ 179066 w 392409"/>
                <a:gd name="connsiteY112" fmla="*/ 102832 h 418570"/>
                <a:gd name="connsiteX113" fmla="*/ 196438 w 392409"/>
                <a:gd name="connsiteY113" fmla="*/ 101402 h 418570"/>
                <a:gd name="connsiteX114" fmla="*/ 213606 w 392409"/>
                <a:gd name="connsiteY114" fmla="*/ 102832 h 418570"/>
                <a:gd name="connsiteX115" fmla="*/ 230774 w 392409"/>
                <a:gd name="connsiteY115" fmla="*/ 106307 h 418570"/>
                <a:gd name="connsiteX116" fmla="*/ 235679 w 392409"/>
                <a:gd name="connsiteY116" fmla="*/ 87913 h 418570"/>
                <a:gd name="connsiteX117" fmla="*/ 232613 w 392409"/>
                <a:gd name="connsiteY117" fmla="*/ 72584 h 418570"/>
                <a:gd name="connsiteX118" fmla="*/ 224234 w 392409"/>
                <a:gd name="connsiteY118" fmla="*/ 60117 h 418570"/>
                <a:gd name="connsiteX119" fmla="*/ 211767 w 392409"/>
                <a:gd name="connsiteY119" fmla="*/ 51737 h 418570"/>
                <a:gd name="connsiteX120" fmla="*/ 196438 w 392409"/>
                <a:gd name="connsiteY120" fmla="*/ 48672 h 418570"/>
                <a:gd name="connsiteX121" fmla="*/ 301081 w 392409"/>
                <a:gd name="connsiteY121" fmla="*/ 231796 h 418570"/>
                <a:gd name="connsiteX122" fmla="*/ 292702 w 392409"/>
                <a:gd name="connsiteY122" fmla="*/ 191534 h 418570"/>
                <a:gd name="connsiteX123" fmla="*/ 270015 w 392409"/>
                <a:gd name="connsiteY123" fmla="*/ 158219 h 418570"/>
                <a:gd name="connsiteX124" fmla="*/ 236906 w 392409"/>
                <a:gd name="connsiteY124" fmla="*/ 135533 h 418570"/>
                <a:gd name="connsiteX125" fmla="*/ 196438 w 392409"/>
                <a:gd name="connsiteY125" fmla="*/ 127154 h 418570"/>
                <a:gd name="connsiteX126" fmla="*/ 155971 w 392409"/>
                <a:gd name="connsiteY126" fmla="*/ 135533 h 418570"/>
                <a:gd name="connsiteX127" fmla="*/ 122657 w 392409"/>
                <a:gd name="connsiteY127" fmla="*/ 158219 h 418570"/>
                <a:gd name="connsiteX128" fmla="*/ 100175 w 392409"/>
                <a:gd name="connsiteY128" fmla="*/ 191534 h 418570"/>
                <a:gd name="connsiteX129" fmla="*/ 91796 w 392409"/>
                <a:gd name="connsiteY129" fmla="*/ 231796 h 418570"/>
                <a:gd name="connsiteX130" fmla="*/ 91796 w 392409"/>
                <a:gd name="connsiteY130" fmla="*/ 284117 h 418570"/>
                <a:gd name="connsiteX131" fmla="*/ 99971 w 392409"/>
                <a:gd name="connsiteY131" fmla="*/ 324789 h 418570"/>
                <a:gd name="connsiteX132" fmla="*/ 122453 w 392409"/>
                <a:gd name="connsiteY132" fmla="*/ 358102 h 418570"/>
                <a:gd name="connsiteX133" fmla="*/ 155766 w 392409"/>
                <a:gd name="connsiteY133" fmla="*/ 380585 h 418570"/>
                <a:gd name="connsiteX134" fmla="*/ 196438 w 392409"/>
                <a:gd name="connsiteY134" fmla="*/ 388760 h 418570"/>
                <a:gd name="connsiteX135" fmla="*/ 237110 w 392409"/>
                <a:gd name="connsiteY135" fmla="*/ 380585 h 418570"/>
                <a:gd name="connsiteX136" fmla="*/ 270219 w 392409"/>
                <a:gd name="connsiteY136" fmla="*/ 358102 h 418570"/>
                <a:gd name="connsiteX137" fmla="*/ 292702 w 392409"/>
                <a:gd name="connsiteY137" fmla="*/ 324789 h 418570"/>
                <a:gd name="connsiteX138" fmla="*/ 301081 w 392409"/>
                <a:gd name="connsiteY138" fmla="*/ 284117 h 418570"/>
                <a:gd name="connsiteX139" fmla="*/ 301081 w 392409"/>
                <a:gd name="connsiteY139" fmla="*/ 231796 h 418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92409" h="418570">
                  <a:moveTo>
                    <a:pt x="315796" y="179679"/>
                  </a:moveTo>
                  <a:cubicBezTo>
                    <a:pt x="324653" y="179952"/>
                    <a:pt x="332964" y="181859"/>
                    <a:pt x="340730" y="185402"/>
                  </a:cubicBezTo>
                  <a:cubicBezTo>
                    <a:pt x="348497" y="188808"/>
                    <a:pt x="355241" y="193441"/>
                    <a:pt x="360964" y="199299"/>
                  </a:cubicBezTo>
                  <a:cubicBezTo>
                    <a:pt x="366687" y="205158"/>
                    <a:pt x="371184" y="212040"/>
                    <a:pt x="374454" y="219943"/>
                  </a:cubicBezTo>
                  <a:cubicBezTo>
                    <a:pt x="377860" y="227709"/>
                    <a:pt x="379563" y="236020"/>
                    <a:pt x="379563" y="244876"/>
                  </a:cubicBezTo>
                  <a:lnTo>
                    <a:pt x="379563" y="284117"/>
                  </a:lnTo>
                  <a:lnTo>
                    <a:pt x="353402" y="284117"/>
                  </a:lnTo>
                  <a:lnTo>
                    <a:pt x="353402" y="244876"/>
                  </a:lnTo>
                  <a:cubicBezTo>
                    <a:pt x="353402" y="240517"/>
                    <a:pt x="352653" y="236361"/>
                    <a:pt x="351154" y="232410"/>
                  </a:cubicBezTo>
                  <a:cubicBezTo>
                    <a:pt x="349792" y="228322"/>
                    <a:pt x="347816" y="224643"/>
                    <a:pt x="345227" y="221372"/>
                  </a:cubicBezTo>
                  <a:cubicBezTo>
                    <a:pt x="342775" y="217966"/>
                    <a:pt x="339776" y="215106"/>
                    <a:pt x="336234" y="212789"/>
                  </a:cubicBezTo>
                  <a:cubicBezTo>
                    <a:pt x="332692" y="210337"/>
                    <a:pt x="328809" y="208497"/>
                    <a:pt x="324585" y="207271"/>
                  </a:cubicBezTo>
                  <a:cubicBezTo>
                    <a:pt x="325403" y="211222"/>
                    <a:pt x="326015" y="215310"/>
                    <a:pt x="326424" y="219533"/>
                  </a:cubicBezTo>
                  <a:cubicBezTo>
                    <a:pt x="326970" y="223621"/>
                    <a:pt x="327242" y="227709"/>
                    <a:pt x="327242" y="231796"/>
                  </a:cubicBezTo>
                  <a:lnTo>
                    <a:pt x="327242" y="284117"/>
                  </a:lnTo>
                  <a:cubicBezTo>
                    <a:pt x="327242" y="285071"/>
                    <a:pt x="327174" y="285957"/>
                    <a:pt x="327038" y="286774"/>
                  </a:cubicBezTo>
                  <a:cubicBezTo>
                    <a:pt x="326902" y="287592"/>
                    <a:pt x="326764" y="288477"/>
                    <a:pt x="326628" y="289431"/>
                  </a:cubicBezTo>
                  <a:lnTo>
                    <a:pt x="327855" y="288205"/>
                  </a:lnTo>
                  <a:cubicBezTo>
                    <a:pt x="336030" y="296380"/>
                    <a:pt x="342297" y="305781"/>
                    <a:pt x="346658" y="316410"/>
                  </a:cubicBezTo>
                  <a:cubicBezTo>
                    <a:pt x="351018" y="327037"/>
                    <a:pt x="353198" y="338142"/>
                    <a:pt x="353198" y="349723"/>
                  </a:cubicBezTo>
                  <a:cubicBezTo>
                    <a:pt x="353198" y="361304"/>
                    <a:pt x="351018" y="372410"/>
                    <a:pt x="346658" y="383037"/>
                  </a:cubicBezTo>
                  <a:cubicBezTo>
                    <a:pt x="342297" y="393529"/>
                    <a:pt x="336030" y="402862"/>
                    <a:pt x="327855" y="411037"/>
                  </a:cubicBezTo>
                  <a:lnTo>
                    <a:pt x="309460" y="392644"/>
                  </a:lnTo>
                  <a:cubicBezTo>
                    <a:pt x="315183" y="386921"/>
                    <a:pt x="319544" y="380449"/>
                    <a:pt x="322541" y="373227"/>
                  </a:cubicBezTo>
                  <a:cubicBezTo>
                    <a:pt x="325539" y="365869"/>
                    <a:pt x="327038" y="358102"/>
                    <a:pt x="327038" y="349927"/>
                  </a:cubicBezTo>
                  <a:cubicBezTo>
                    <a:pt x="327038" y="340662"/>
                    <a:pt x="324925" y="331670"/>
                    <a:pt x="320701" y="322950"/>
                  </a:cubicBezTo>
                  <a:cubicBezTo>
                    <a:pt x="316478" y="336575"/>
                    <a:pt x="310278" y="349042"/>
                    <a:pt x="302103" y="360351"/>
                  </a:cubicBezTo>
                  <a:cubicBezTo>
                    <a:pt x="294063" y="371660"/>
                    <a:pt x="284595" y="381334"/>
                    <a:pt x="273693" y="389374"/>
                  </a:cubicBezTo>
                  <a:cubicBezTo>
                    <a:pt x="262794" y="397413"/>
                    <a:pt x="250735" y="403679"/>
                    <a:pt x="237518" y="408176"/>
                  </a:cubicBezTo>
                  <a:cubicBezTo>
                    <a:pt x="224438" y="412672"/>
                    <a:pt x="210746" y="414921"/>
                    <a:pt x="196438" y="414921"/>
                  </a:cubicBezTo>
                  <a:cubicBezTo>
                    <a:pt x="182131" y="414921"/>
                    <a:pt x="168371" y="412672"/>
                    <a:pt x="155154" y="408176"/>
                  </a:cubicBezTo>
                  <a:cubicBezTo>
                    <a:pt x="142073" y="403679"/>
                    <a:pt x="130083" y="397413"/>
                    <a:pt x="119183" y="389374"/>
                  </a:cubicBezTo>
                  <a:cubicBezTo>
                    <a:pt x="108283" y="381334"/>
                    <a:pt x="98745" y="371660"/>
                    <a:pt x="90570" y="360351"/>
                  </a:cubicBezTo>
                  <a:cubicBezTo>
                    <a:pt x="82531" y="349042"/>
                    <a:pt x="76399" y="336575"/>
                    <a:pt x="72175" y="322950"/>
                  </a:cubicBezTo>
                  <a:cubicBezTo>
                    <a:pt x="67951" y="331670"/>
                    <a:pt x="65840" y="340662"/>
                    <a:pt x="65840" y="349927"/>
                  </a:cubicBezTo>
                  <a:cubicBezTo>
                    <a:pt x="65840" y="358102"/>
                    <a:pt x="67338" y="365869"/>
                    <a:pt x="70336" y="373227"/>
                  </a:cubicBezTo>
                  <a:cubicBezTo>
                    <a:pt x="73333" y="380449"/>
                    <a:pt x="77694" y="386921"/>
                    <a:pt x="83416" y="392644"/>
                  </a:cubicBezTo>
                  <a:lnTo>
                    <a:pt x="65022" y="411037"/>
                  </a:lnTo>
                  <a:cubicBezTo>
                    <a:pt x="56847" y="402862"/>
                    <a:pt x="50511" y="393529"/>
                    <a:pt x="46015" y="383037"/>
                  </a:cubicBezTo>
                  <a:cubicBezTo>
                    <a:pt x="41655" y="372410"/>
                    <a:pt x="39475" y="361304"/>
                    <a:pt x="39475" y="349723"/>
                  </a:cubicBezTo>
                  <a:cubicBezTo>
                    <a:pt x="39475" y="338142"/>
                    <a:pt x="41655" y="327037"/>
                    <a:pt x="46015" y="316410"/>
                  </a:cubicBezTo>
                  <a:cubicBezTo>
                    <a:pt x="50511" y="305781"/>
                    <a:pt x="56847" y="296380"/>
                    <a:pt x="65022" y="288205"/>
                  </a:cubicBezTo>
                  <a:lnTo>
                    <a:pt x="66248" y="289431"/>
                  </a:lnTo>
                  <a:cubicBezTo>
                    <a:pt x="66112" y="288477"/>
                    <a:pt x="65976" y="287592"/>
                    <a:pt x="65840" y="286774"/>
                  </a:cubicBezTo>
                  <a:cubicBezTo>
                    <a:pt x="65703" y="285957"/>
                    <a:pt x="65635" y="285071"/>
                    <a:pt x="65635" y="284117"/>
                  </a:cubicBezTo>
                  <a:lnTo>
                    <a:pt x="65635" y="231796"/>
                  </a:lnTo>
                  <a:cubicBezTo>
                    <a:pt x="65635" y="227709"/>
                    <a:pt x="65840" y="223621"/>
                    <a:pt x="66248" y="219533"/>
                  </a:cubicBezTo>
                  <a:cubicBezTo>
                    <a:pt x="66793" y="215310"/>
                    <a:pt x="67475" y="211222"/>
                    <a:pt x="68292" y="207271"/>
                  </a:cubicBezTo>
                  <a:cubicBezTo>
                    <a:pt x="64068" y="208497"/>
                    <a:pt x="60185" y="210337"/>
                    <a:pt x="56642" y="212789"/>
                  </a:cubicBezTo>
                  <a:cubicBezTo>
                    <a:pt x="53100" y="215106"/>
                    <a:pt x="50034" y="217966"/>
                    <a:pt x="47445" y="221372"/>
                  </a:cubicBezTo>
                  <a:cubicBezTo>
                    <a:pt x="44993" y="224643"/>
                    <a:pt x="43017" y="228322"/>
                    <a:pt x="41518" y="232410"/>
                  </a:cubicBezTo>
                  <a:cubicBezTo>
                    <a:pt x="40156" y="236361"/>
                    <a:pt x="39475" y="240517"/>
                    <a:pt x="39475" y="244876"/>
                  </a:cubicBezTo>
                  <a:lnTo>
                    <a:pt x="39475" y="284117"/>
                  </a:lnTo>
                  <a:lnTo>
                    <a:pt x="13314" y="284117"/>
                  </a:lnTo>
                  <a:lnTo>
                    <a:pt x="13314" y="244876"/>
                  </a:lnTo>
                  <a:cubicBezTo>
                    <a:pt x="13314" y="236020"/>
                    <a:pt x="14949" y="227709"/>
                    <a:pt x="18219" y="219943"/>
                  </a:cubicBezTo>
                  <a:cubicBezTo>
                    <a:pt x="21625" y="212040"/>
                    <a:pt x="26190" y="205158"/>
                    <a:pt x="31913" y="199299"/>
                  </a:cubicBezTo>
                  <a:cubicBezTo>
                    <a:pt x="37635" y="193441"/>
                    <a:pt x="44380" y="188808"/>
                    <a:pt x="52146" y="185402"/>
                  </a:cubicBezTo>
                  <a:cubicBezTo>
                    <a:pt x="59913" y="181859"/>
                    <a:pt x="68224" y="179952"/>
                    <a:pt x="77080" y="179679"/>
                  </a:cubicBezTo>
                  <a:cubicBezTo>
                    <a:pt x="81304" y="170142"/>
                    <a:pt x="86754" y="160944"/>
                    <a:pt x="93431" y="152087"/>
                  </a:cubicBezTo>
                  <a:cubicBezTo>
                    <a:pt x="85664" y="150726"/>
                    <a:pt x="78443" y="148137"/>
                    <a:pt x="71767" y="144322"/>
                  </a:cubicBezTo>
                  <a:cubicBezTo>
                    <a:pt x="65226" y="140370"/>
                    <a:pt x="59572" y="135533"/>
                    <a:pt x="54803" y="129810"/>
                  </a:cubicBezTo>
                  <a:cubicBezTo>
                    <a:pt x="50034" y="124088"/>
                    <a:pt x="46287" y="117684"/>
                    <a:pt x="43562" y="110599"/>
                  </a:cubicBezTo>
                  <a:cubicBezTo>
                    <a:pt x="40837" y="103377"/>
                    <a:pt x="39475" y="95815"/>
                    <a:pt x="39475" y="87913"/>
                  </a:cubicBezTo>
                  <a:lnTo>
                    <a:pt x="39475" y="48672"/>
                  </a:lnTo>
                  <a:lnTo>
                    <a:pt x="65635" y="48672"/>
                  </a:lnTo>
                  <a:lnTo>
                    <a:pt x="65635" y="87913"/>
                  </a:lnTo>
                  <a:cubicBezTo>
                    <a:pt x="65635" y="93363"/>
                    <a:pt x="66657" y="98472"/>
                    <a:pt x="68701" y="103241"/>
                  </a:cubicBezTo>
                  <a:cubicBezTo>
                    <a:pt x="70745" y="108010"/>
                    <a:pt x="73538" y="112166"/>
                    <a:pt x="77080" y="115708"/>
                  </a:cubicBezTo>
                  <a:cubicBezTo>
                    <a:pt x="80623" y="119251"/>
                    <a:pt x="84779" y="122044"/>
                    <a:pt x="89548" y="124088"/>
                  </a:cubicBezTo>
                  <a:cubicBezTo>
                    <a:pt x="94317" y="126132"/>
                    <a:pt x="99426" y="127154"/>
                    <a:pt x="104876" y="127154"/>
                  </a:cubicBezTo>
                  <a:lnTo>
                    <a:pt x="117956" y="127154"/>
                  </a:lnTo>
                  <a:lnTo>
                    <a:pt x="117956" y="127767"/>
                  </a:lnTo>
                  <a:cubicBezTo>
                    <a:pt x="124360" y="122998"/>
                    <a:pt x="130900" y="118978"/>
                    <a:pt x="137577" y="115708"/>
                  </a:cubicBezTo>
                  <a:cubicBezTo>
                    <a:pt x="135533" y="111348"/>
                    <a:pt x="133898" y="106852"/>
                    <a:pt x="132672" y="102219"/>
                  </a:cubicBezTo>
                  <a:cubicBezTo>
                    <a:pt x="131582" y="97450"/>
                    <a:pt x="131037" y="92681"/>
                    <a:pt x="131037" y="87913"/>
                  </a:cubicBezTo>
                  <a:cubicBezTo>
                    <a:pt x="131037" y="78375"/>
                    <a:pt x="133149" y="69178"/>
                    <a:pt x="137373" y="60321"/>
                  </a:cubicBezTo>
                  <a:lnTo>
                    <a:pt x="108759" y="31708"/>
                  </a:lnTo>
                  <a:lnTo>
                    <a:pt x="127154" y="13314"/>
                  </a:lnTo>
                  <a:lnTo>
                    <a:pt x="153110" y="39270"/>
                  </a:lnTo>
                  <a:cubicBezTo>
                    <a:pt x="159241" y="33956"/>
                    <a:pt x="165918" y="29869"/>
                    <a:pt x="173140" y="27007"/>
                  </a:cubicBezTo>
                  <a:cubicBezTo>
                    <a:pt x="180496" y="24010"/>
                    <a:pt x="188263" y="22511"/>
                    <a:pt x="196438" y="22511"/>
                  </a:cubicBezTo>
                  <a:cubicBezTo>
                    <a:pt x="204614" y="22511"/>
                    <a:pt x="212311" y="24010"/>
                    <a:pt x="219533" y="27007"/>
                  </a:cubicBezTo>
                  <a:cubicBezTo>
                    <a:pt x="226891" y="29869"/>
                    <a:pt x="233636" y="33956"/>
                    <a:pt x="239767" y="39270"/>
                  </a:cubicBezTo>
                  <a:lnTo>
                    <a:pt x="265724" y="13314"/>
                  </a:lnTo>
                  <a:lnTo>
                    <a:pt x="284117" y="31708"/>
                  </a:lnTo>
                  <a:lnTo>
                    <a:pt x="255504" y="60321"/>
                  </a:lnTo>
                  <a:cubicBezTo>
                    <a:pt x="259728" y="69178"/>
                    <a:pt x="261840" y="78375"/>
                    <a:pt x="261840" y="87913"/>
                  </a:cubicBezTo>
                  <a:cubicBezTo>
                    <a:pt x="261840" y="92681"/>
                    <a:pt x="261227" y="97450"/>
                    <a:pt x="260001" y="102219"/>
                  </a:cubicBezTo>
                  <a:cubicBezTo>
                    <a:pt x="258910" y="106852"/>
                    <a:pt x="257343" y="111348"/>
                    <a:pt x="255300" y="115708"/>
                  </a:cubicBezTo>
                  <a:cubicBezTo>
                    <a:pt x="258842" y="117480"/>
                    <a:pt x="262180" y="119387"/>
                    <a:pt x="265314" y="121431"/>
                  </a:cubicBezTo>
                  <a:cubicBezTo>
                    <a:pt x="268584" y="123338"/>
                    <a:pt x="271786" y="125450"/>
                    <a:pt x="274920" y="127767"/>
                  </a:cubicBezTo>
                  <a:lnTo>
                    <a:pt x="274920" y="127154"/>
                  </a:lnTo>
                  <a:lnTo>
                    <a:pt x="288001" y="127154"/>
                  </a:lnTo>
                  <a:cubicBezTo>
                    <a:pt x="293451" y="127154"/>
                    <a:pt x="298560" y="126132"/>
                    <a:pt x="303329" y="124088"/>
                  </a:cubicBezTo>
                  <a:cubicBezTo>
                    <a:pt x="308099" y="122044"/>
                    <a:pt x="312254" y="119251"/>
                    <a:pt x="315796" y="115708"/>
                  </a:cubicBezTo>
                  <a:cubicBezTo>
                    <a:pt x="319338" y="112166"/>
                    <a:pt x="322132" y="108010"/>
                    <a:pt x="324176" y="103241"/>
                  </a:cubicBezTo>
                  <a:cubicBezTo>
                    <a:pt x="326220" y="98472"/>
                    <a:pt x="327242" y="93363"/>
                    <a:pt x="327242" y="87913"/>
                  </a:cubicBezTo>
                  <a:lnTo>
                    <a:pt x="327242" y="48672"/>
                  </a:lnTo>
                  <a:lnTo>
                    <a:pt x="353402" y="48672"/>
                  </a:lnTo>
                  <a:lnTo>
                    <a:pt x="353402" y="87913"/>
                  </a:lnTo>
                  <a:cubicBezTo>
                    <a:pt x="353402" y="95815"/>
                    <a:pt x="352039" y="103377"/>
                    <a:pt x="349315" y="110599"/>
                  </a:cubicBezTo>
                  <a:cubicBezTo>
                    <a:pt x="346590" y="117684"/>
                    <a:pt x="342843" y="124088"/>
                    <a:pt x="338073" y="129810"/>
                  </a:cubicBezTo>
                  <a:cubicBezTo>
                    <a:pt x="333304" y="135533"/>
                    <a:pt x="327582" y="140370"/>
                    <a:pt x="320906" y="144322"/>
                  </a:cubicBezTo>
                  <a:cubicBezTo>
                    <a:pt x="314365" y="148137"/>
                    <a:pt x="307213" y="150726"/>
                    <a:pt x="299446" y="152087"/>
                  </a:cubicBezTo>
                  <a:cubicBezTo>
                    <a:pt x="306122" y="160944"/>
                    <a:pt x="311573" y="170142"/>
                    <a:pt x="315796" y="179679"/>
                  </a:cubicBezTo>
                  <a:close/>
                  <a:moveTo>
                    <a:pt x="196438" y="48672"/>
                  </a:moveTo>
                  <a:cubicBezTo>
                    <a:pt x="190988" y="48672"/>
                    <a:pt x="185879" y="49693"/>
                    <a:pt x="181110" y="51737"/>
                  </a:cubicBezTo>
                  <a:cubicBezTo>
                    <a:pt x="176340" y="53781"/>
                    <a:pt x="172185" y="56574"/>
                    <a:pt x="168643" y="60117"/>
                  </a:cubicBezTo>
                  <a:cubicBezTo>
                    <a:pt x="165101" y="63659"/>
                    <a:pt x="162307" y="67815"/>
                    <a:pt x="160263" y="72584"/>
                  </a:cubicBezTo>
                  <a:cubicBezTo>
                    <a:pt x="158219" y="77353"/>
                    <a:pt x="157197" y="82462"/>
                    <a:pt x="157197" y="87913"/>
                  </a:cubicBezTo>
                  <a:cubicBezTo>
                    <a:pt x="157197" y="94725"/>
                    <a:pt x="158832" y="100857"/>
                    <a:pt x="162103" y="106307"/>
                  </a:cubicBezTo>
                  <a:cubicBezTo>
                    <a:pt x="167825" y="104808"/>
                    <a:pt x="173480" y="103650"/>
                    <a:pt x="179066" y="102832"/>
                  </a:cubicBezTo>
                  <a:cubicBezTo>
                    <a:pt x="184789" y="101879"/>
                    <a:pt x="190580" y="101402"/>
                    <a:pt x="196438" y="101402"/>
                  </a:cubicBezTo>
                  <a:cubicBezTo>
                    <a:pt x="202297" y="101402"/>
                    <a:pt x="208020" y="101879"/>
                    <a:pt x="213606" y="102832"/>
                  </a:cubicBezTo>
                  <a:cubicBezTo>
                    <a:pt x="219329" y="103650"/>
                    <a:pt x="225052" y="104808"/>
                    <a:pt x="230774" y="106307"/>
                  </a:cubicBezTo>
                  <a:cubicBezTo>
                    <a:pt x="234044" y="100857"/>
                    <a:pt x="235679" y="94725"/>
                    <a:pt x="235679" y="87913"/>
                  </a:cubicBezTo>
                  <a:cubicBezTo>
                    <a:pt x="235679" y="82462"/>
                    <a:pt x="234658" y="77353"/>
                    <a:pt x="232613" y="72584"/>
                  </a:cubicBezTo>
                  <a:cubicBezTo>
                    <a:pt x="230570" y="67815"/>
                    <a:pt x="227776" y="63659"/>
                    <a:pt x="224234" y="60117"/>
                  </a:cubicBezTo>
                  <a:cubicBezTo>
                    <a:pt x="220692" y="56574"/>
                    <a:pt x="216536" y="53781"/>
                    <a:pt x="211767" y="51737"/>
                  </a:cubicBezTo>
                  <a:cubicBezTo>
                    <a:pt x="206998" y="49693"/>
                    <a:pt x="201889" y="48672"/>
                    <a:pt x="196438" y="48672"/>
                  </a:cubicBezTo>
                  <a:close/>
                  <a:moveTo>
                    <a:pt x="301081" y="231796"/>
                  </a:moveTo>
                  <a:cubicBezTo>
                    <a:pt x="301081" y="217626"/>
                    <a:pt x="298288" y="204205"/>
                    <a:pt x="292702" y="191534"/>
                  </a:cubicBezTo>
                  <a:cubicBezTo>
                    <a:pt x="287115" y="178861"/>
                    <a:pt x="279553" y="167758"/>
                    <a:pt x="270015" y="158219"/>
                  </a:cubicBezTo>
                  <a:cubicBezTo>
                    <a:pt x="260613" y="148681"/>
                    <a:pt x="249577" y="141119"/>
                    <a:pt x="236906" y="135533"/>
                  </a:cubicBezTo>
                  <a:cubicBezTo>
                    <a:pt x="224234" y="129947"/>
                    <a:pt x="210746" y="127154"/>
                    <a:pt x="196438" y="127154"/>
                  </a:cubicBezTo>
                  <a:cubicBezTo>
                    <a:pt x="182131" y="127154"/>
                    <a:pt x="168643" y="129947"/>
                    <a:pt x="155971" y="135533"/>
                  </a:cubicBezTo>
                  <a:cubicBezTo>
                    <a:pt x="143300" y="141119"/>
                    <a:pt x="132195" y="148681"/>
                    <a:pt x="122657" y="158219"/>
                  </a:cubicBezTo>
                  <a:cubicBezTo>
                    <a:pt x="113256" y="167758"/>
                    <a:pt x="105762" y="178861"/>
                    <a:pt x="100175" y="191534"/>
                  </a:cubicBezTo>
                  <a:cubicBezTo>
                    <a:pt x="94589" y="204205"/>
                    <a:pt x="91796" y="217626"/>
                    <a:pt x="91796" y="231796"/>
                  </a:cubicBezTo>
                  <a:lnTo>
                    <a:pt x="91796" y="284117"/>
                  </a:lnTo>
                  <a:cubicBezTo>
                    <a:pt x="91796" y="298561"/>
                    <a:pt x="94521" y="312117"/>
                    <a:pt x="99971" y="324789"/>
                  </a:cubicBezTo>
                  <a:cubicBezTo>
                    <a:pt x="105557" y="337460"/>
                    <a:pt x="113051" y="348566"/>
                    <a:pt x="122453" y="358102"/>
                  </a:cubicBezTo>
                  <a:cubicBezTo>
                    <a:pt x="131991" y="367505"/>
                    <a:pt x="143095" y="374998"/>
                    <a:pt x="155766" y="380585"/>
                  </a:cubicBezTo>
                  <a:cubicBezTo>
                    <a:pt x="168439" y="386035"/>
                    <a:pt x="181995" y="388760"/>
                    <a:pt x="196438" y="388760"/>
                  </a:cubicBezTo>
                  <a:cubicBezTo>
                    <a:pt x="210882" y="388760"/>
                    <a:pt x="224438" y="386035"/>
                    <a:pt x="237110" y="380585"/>
                  </a:cubicBezTo>
                  <a:cubicBezTo>
                    <a:pt x="249781" y="374998"/>
                    <a:pt x="260818" y="367505"/>
                    <a:pt x="270219" y="358102"/>
                  </a:cubicBezTo>
                  <a:cubicBezTo>
                    <a:pt x="279757" y="348566"/>
                    <a:pt x="287251" y="337460"/>
                    <a:pt x="292702" y="324789"/>
                  </a:cubicBezTo>
                  <a:cubicBezTo>
                    <a:pt x="298288" y="312117"/>
                    <a:pt x="301081" y="298561"/>
                    <a:pt x="301081" y="284117"/>
                  </a:cubicBezTo>
                  <a:lnTo>
                    <a:pt x="301081" y="231796"/>
                  </a:lnTo>
                  <a:close/>
                </a:path>
              </a:pathLst>
            </a:custGeom>
            <a:solidFill>
              <a:schemeClr val="tx2"/>
            </a:solidFill>
            <a:ln w="12927" cap="flat">
              <a:noFill/>
              <a:prstDash val="solid"/>
              <a:miter/>
            </a:ln>
          </p:spPr>
          <p:txBody>
            <a:bodyPr rtlCol="0" anchor="ctr"/>
            <a:lstStyle/>
            <a:p>
              <a:endParaRPr lang="en-US" sz="1765" dirty="0"/>
            </a:p>
          </p:txBody>
        </p:sp>
      </p:grpSp>
      <p:grpSp>
        <p:nvGrpSpPr>
          <p:cNvPr id="75" name="Group 74">
            <a:extLst>
              <a:ext uri="{FF2B5EF4-FFF2-40B4-BE49-F238E27FC236}">
                <a16:creationId xmlns:a16="http://schemas.microsoft.com/office/drawing/2014/main" id="{7691C69D-54C0-4224-A17E-2FE0421A8554}"/>
              </a:ext>
              <a:ext uri="{C183D7F6-B498-43B3-948B-1728B52AA6E4}">
                <adec:decorative xmlns:adec="http://schemas.microsoft.com/office/drawing/2017/decorative" val="1"/>
              </a:ext>
            </a:extLst>
          </p:cNvPr>
          <p:cNvGrpSpPr/>
          <p:nvPr/>
        </p:nvGrpSpPr>
        <p:grpSpPr>
          <a:xfrm>
            <a:off x="7566934" y="5140566"/>
            <a:ext cx="486198" cy="415776"/>
            <a:chOff x="9171621" y="3922983"/>
            <a:chExt cx="702004" cy="600324"/>
          </a:xfrm>
        </p:grpSpPr>
        <p:sp>
          <p:nvSpPr>
            <p:cNvPr id="76" name="Freeform 1">
              <a:extLst>
                <a:ext uri="{FF2B5EF4-FFF2-40B4-BE49-F238E27FC236}">
                  <a16:creationId xmlns:a16="http://schemas.microsoft.com/office/drawing/2014/main" id="{ADFBAEBF-5CB5-439B-BC74-4D023098BD8C}"/>
                </a:ext>
              </a:extLst>
            </p:cNvPr>
            <p:cNvSpPr>
              <a:spLocks noChangeArrowheads="1"/>
            </p:cNvSpPr>
            <p:nvPr/>
          </p:nvSpPr>
          <p:spPr bwMode="auto">
            <a:xfrm>
              <a:off x="9400672" y="3922983"/>
              <a:ext cx="244188" cy="600324"/>
            </a:xfrm>
            <a:custGeom>
              <a:avLst/>
              <a:gdLst>
                <a:gd name="T0" fmla="*/ 3215 w 3770"/>
                <a:gd name="T1" fmla="*/ 2209 h 9873"/>
                <a:gd name="T2" fmla="*/ 3067 w 3770"/>
                <a:gd name="T3" fmla="*/ 2615 h 9873"/>
                <a:gd name="T4" fmla="*/ 2794 w 3770"/>
                <a:gd name="T5" fmla="*/ 2942 h 9873"/>
                <a:gd name="T6" fmla="*/ 2427 w 3770"/>
                <a:gd name="T7" fmla="*/ 3146 h 9873"/>
                <a:gd name="T8" fmla="*/ 2381 w 3770"/>
                <a:gd name="T9" fmla="*/ 8881 h 9873"/>
                <a:gd name="T10" fmla="*/ 2248 w 3770"/>
                <a:gd name="T11" fmla="*/ 9123 h 9873"/>
                <a:gd name="T12" fmla="*/ 2029 w 3770"/>
                <a:gd name="T13" fmla="*/ 9295 h 9873"/>
                <a:gd name="T14" fmla="*/ 1819 w 3770"/>
                <a:gd name="T15" fmla="*/ 9349 h 9873"/>
                <a:gd name="T16" fmla="*/ 1592 w 3770"/>
                <a:gd name="T17" fmla="*/ 9279 h 9873"/>
                <a:gd name="T18" fmla="*/ 1405 w 3770"/>
                <a:gd name="T19" fmla="*/ 9123 h 9873"/>
                <a:gd name="T20" fmla="*/ 1296 w 3770"/>
                <a:gd name="T21" fmla="*/ 8827 h 9873"/>
                <a:gd name="T22" fmla="*/ 1155 w 3770"/>
                <a:gd name="T23" fmla="*/ 3060 h 9873"/>
                <a:gd name="T24" fmla="*/ 819 w 3770"/>
                <a:gd name="T25" fmla="*/ 2747 h 9873"/>
                <a:gd name="T26" fmla="*/ 601 w 3770"/>
                <a:gd name="T27" fmla="*/ 2357 h 9873"/>
                <a:gd name="T28" fmla="*/ 531 w 3770"/>
                <a:gd name="T29" fmla="*/ 1920 h 9873"/>
                <a:gd name="T30" fmla="*/ 648 w 3770"/>
                <a:gd name="T31" fmla="*/ 1405 h 9873"/>
                <a:gd name="T32" fmla="*/ 913 w 3770"/>
                <a:gd name="T33" fmla="*/ 960 h 9873"/>
                <a:gd name="T34" fmla="*/ 1085 w 3770"/>
                <a:gd name="T35" fmla="*/ 882 h 9873"/>
                <a:gd name="T36" fmla="*/ 1109 w 3770"/>
                <a:gd name="T37" fmla="*/ 1623 h 9873"/>
                <a:gd name="T38" fmla="*/ 1233 w 3770"/>
                <a:gd name="T39" fmla="*/ 1998 h 9873"/>
                <a:gd name="T40" fmla="*/ 1507 w 3770"/>
                <a:gd name="T41" fmla="*/ 2248 h 9873"/>
                <a:gd name="T42" fmla="*/ 1905 w 3770"/>
                <a:gd name="T43" fmla="*/ 2341 h 9873"/>
                <a:gd name="T44" fmla="*/ 2185 w 3770"/>
                <a:gd name="T45" fmla="*/ 2272 h 9873"/>
                <a:gd name="T46" fmla="*/ 2497 w 3770"/>
                <a:gd name="T47" fmla="*/ 2029 h 9873"/>
                <a:gd name="T48" fmla="*/ 2693 w 3770"/>
                <a:gd name="T49" fmla="*/ 1678 h 9873"/>
                <a:gd name="T50" fmla="*/ 2724 w 3770"/>
                <a:gd name="T51" fmla="*/ 859 h 9873"/>
                <a:gd name="T52" fmla="*/ 2997 w 3770"/>
                <a:gd name="T53" fmla="*/ 1116 h 9873"/>
                <a:gd name="T54" fmla="*/ 3169 w 3770"/>
                <a:gd name="T55" fmla="*/ 1452 h 9873"/>
                <a:gd name="T56" fmla="*/ 2162 w 3770"/>
                <a:gd name="T57" fmla="*/ 0 h 9873"/>
                <a:gd name="T58" fmla="*/ 2131 w 3770"/>
                <a:gd name="T59" fmla="*/ 1655 h 9873"/>
                <a:gd name="T60" fmla="*/ 1928 w 3770"/>
                <a:gd name="T61" fmla="*/ 1811 h 9873"/>
                <a:gd name="T62" fmla="*/ 1748 w 3770"/>
                <a:gd name="T63" fmla="*/ 1764 h 9873"/>
                <a:gd name="T64" fmla="*/ 1623 w 3770"/>
                <a:gd name="T65" fmla="*/ 1576 h 9873"/>
                <a:gd name="T66" fmla="*/ 1256 w 3770"/>
                <a:gd name="T67" fmla="*/ 149 h 9873"/>
                <a:gd name="T68" fmla="*/ 773 w 3770"/>
                <a:gd name="T69" fmla="*/ 382 h 9873"/>
                <a:gd name="T70" fmla="*/ 476 w 3770"/>
                <a:gd name="T71" fmla="*/ 648 h 9873"/>
                <a:gd name="T72" fmla="*/ 219 w 3770"/>
                <a:gd name="T73" fmla="*/ 1015 h 9873"/>
                <a:gd name="T74" fmla="*/ 0 w 3770"/>
                <a:gd name="T75" fmla="*/ 1967 h 9873"/>
                <a:gd name="T76" fmla="*/ 55 w 3770"/>
                <a:gd name="T77" fmla="*/ 2396 h 9873"/>
                <a:gd name="T78" fmla="*/ 258 w 3770"/>
                <a:gd name="T79" fmla="*/ 2888 h 9873"/>
                <a:gd name="T80" fmla="*/ 617 w 3770"/>
                <a:gd name="T81" fmla="*/ 3309 h 9873"/>
                <a:gd name="T82" fmla="*/ 773 w 3770"/>
                <a:gd name="T83" fmla="*/ 8780 h 9873"/>
                <a:gd name="T84" fmla="*/ 882 w 3770"/>
                <a:gd name="T85" fmla="*/ 9295 h 9873"/>
                <a:gd name="T86" fmla="*/ 1148 w 3770"/>
                <a:gd name="T87" fmla="*/ 9623 h 9873"/>
                <a:gd name="T88" fmla="*/ 1647 w 3770"/>
                <a:gd name="T89" fmla="*/ 9856 h 9873"/>
                <a:gd name="T90" fmla="*/ 2068 w 3770"/>
                <a:gd name="T91" fmla="*/ 9841 h 9873"/>
                <a:gd name="T92" fmla="*/ 2505 w 3770"/>
                <a:gd name="T93" fmla="*/ 9599 h 9873"/>
                <a:gd name="T94" fmla="*/ 2771 w 3770"/>
                <a:gd name="T95" fmla="*/ 9295 h 9873"/>
                <a:gd name="T96" fmla="*/ 2919 w 3770"/>
                <a:gd name="T97" fmla="*/ 8819 h 9873"/>
                <a:gd name="T98" fmla="*/ 3192 w 3770"/>
                <a:gd name="T99" fmla="*/ 3239 h 9873"/>
                <a:gd name="T100" fmla="*/ 3544 w 3770"/>
                <a:gd name="T101" fmla="*/ 2770 h 9873"/>
                <a:gd name="T102" fmla="*/ 3769 w 3770"/>
                <a:gd name="T103" fmla="*/ 1897 h 9873"/>
                <a:gd name="T104" fmla="*/ 3676 w 3770"/>
                <a:gd name="T105" fmla="*/ 1343 h 9873"/>
                <a:gd name="T106" fmla="*/ 3332 w 3770"/>
                <a:gd name="T107" fmla="*/ 726 h 9873"/>
                <a:gd name="T108" fmla="*/ 2763 w 3770"/>
                <a:gd name="T109" fmla="*/ 266 h 9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70" h="9873">
                  <a:moveTo>
                    <a:pt x="3246" y="1951"/>
                  </a:moveTo>
                  <a:lnTo>
                    <a:pt x="3246" y="1951"/>
                  </a:lnTo>
                  <a:lnTo>
                    <a:pt x="3239" y="2037"/>
                  </a:lnTo>
                  <a:lnTo>
                    <a:pt x="3231" y="2123"/>
                  </a:lnTo>
                  <a:lnTo>
                    <a:pt x="3215" y="2209"/>
                  </a:lnTo>
                  <a:lnTo>
                    <a:pt x="3200" y="2295"/>
                  </a:lnTo>
                  <a:lnTo>
                    <a:pt x="3177" y="2380"/>
                  </a:lnTo>
                  <a:lnTo>
                    <a:pt x="3146" y="2458"/>
                  </a:lnTo>
                  <a:lnTo>
                    <a:pt x="3107" y="2537"/>
                  </a:lnTo>
                  <a:lnTo>
                    <a:pt x="3067" y="2615"/>
                  </a:lnTo>
                  <a:lnTo>
                    <a:pt x="3020" y="2685"/>
                  </a:lnTo>
                  <a:lnTo>
                    <a:pt x="2974" y="2755"/>
                  </a:lnTo>
                  <a:lnTo>
                    <a:pt x="2919" y="2817"/>
                  </a:lnTo>
                  <a:lnTo>
                    <a:pt x="2856" y="2880"/>
                  </a:lnTo>
                  <a:lnTo>
                    <a:pt x="2794" y="2942"/>
                  </a:lnTo>
                  <a:lnTo>
                    <a:pt x="2724" y="2997"/>
                  </a:lnTo>
                  <a:lnTo>
                    <a:pt x="2646" y="3052"/>
                  </a:lnTo>
                  <a:lnTo>
                    <a:pt x="2568" y="3099"/>
                  </a:lnTo>
                  <a:lnTo>
                    <a:pt x="2568" y="3099"/>
                  </a:lnTo>
                  <a:lnTo>
                    <a:pt x="2427" y="3146"/>
                  </a:lnTo>
                  <a:lnTo>
                    <a:pt x="2427" y="3146"/>
                  </a:lnTo>
                  <a:lnTo>
                    <a:pt x="2396" y="8772"/>
                  </a:lnTo>
                  <a:lnTo>
                    <a:pt x="2396" y="8772"/>
                  </a:lnTo>
                  <a:lnTo>
                    <a:pt x="2388" y="8827"/>
                  </a:lnTo>
                  <a:lnTo>
                    <a:pt x="2381" y="8881"/>
                  </a:lnTo>
                  <a:lnTo>
                    <a:pt x="2365" y="8928"/>
                  </a:lnTo>
                  <a:lnTo>
                    <a:pt x="2342" y="8982"/>
                  </a:lnTo>
                  <a:lnTo>
                    <a:pt x="2318" y="9029"/>
                  </a:lnTo>
                  <a:lnTo>
                    <a:pt x="2287" y="9076"/>
                  </a:lnTo>
                  <a:lnTo>
                    <a:pt x="2248" y="9123"/>
                  </a:lnTo>
                  <a:lnTo>
                    <a:pt x="2217" y="9162"/>
                  </a:lnTo>
                  <a:lnTo>
                    <a:pt x="2170" y="9201"/>
                  </a:lnTo>
                  <a:lnTo>
                    <a:pt x="2123" y="9240"/>
                  </a:lnTo>
                  <a:lnTo>
                    <a:pt x="2076" y="9272"/>
                  </a:lnTo>
                  <a:lnTo>
                    <a:pt x="2029" y="9295"/>
                  </a:lnTo>
                  <a:lnTo>
                    <a:pt x="1975" y="9319"/>
                  </a:lnTo>
                  <a:lnTo>
                    <a:pt x="1928" y="9334"/>
                  </a:lnTo>
                  <a:lnTo>
                    <a:pt x="1873" y="9341"/>
                  </a:lnTo>
                  <a:lnTo>
                    <a:pt x="1819" y="9349"/>
                  </a:lnTo>
                  <a:lnTo>
                    <a:pt x="1819" y="9349"/>
                  </a:lnTo>
                  <a:lnTo>
                    <a:pt x="1780" y="9341"/>
                  </a:lnTo>
                  <a:lnTo>
                    <a:pt x="1740" y="9334"/>
                  </a:lnTo>
                  <a:lnTo>
                    <a:pt x="1694" y="9326"/>
                  </a:lnTo>
                  <a:lnTo>
                    <a:pt x="1647" y="9303"/>
                  </a:lnTo>
                  <a:lnTo>
                    <a:pt x="1592" y="9279"/>
                  </a:lnTo>
                  <a:lnTo>
                    <a:pt x="1546" y="9248"/>
                  </a:lnTo>
                  <a:lnTo>
                    <a:pt x="1491" y="9209"/>
                  </a:lnTo>
                  <a:lnTo>
                    <a:pt x="1436" y="9162"/>
                  </a:lnTo>
                  <a:lnTo>
                    <a:pt x="1436" y="9162"/>
                  </a:lnTo>
                  <a:lnTo>
                    <a:pt x="1405" y="9123"/>
                  </a:lnTo>
                  <a:lnTo>
                    <a:pt x="1374" y="9076"/>
                  </a:lnTo>
                  <a:lnTo>
                    <a:pt x="1335" y="8990"/>
                  </a:lnTo>
                  <a:lnTo>
                    <a:pt x="1303" y="8905"/>
                  </a:lnTo>
                  <a:lnTo>
                    <a:pt x="1296" y="8827"/>
                  </a:lnTo>
                  <a:lnTo>
                    <a:pt x="1296" y="8827"/>
                  </a:lnTo>
                  <a:lnTo>
                    <a:pt x="1327" y="3200"/>
                  </a:lnTo>
                  <a:lnTo>
                    <a:pt x="1327" y="3200"/>
                  </a:lnTo>
                  <a:lnTo>
                    <a:pt x="1233" y="3107"/>
                  </a:lnTo>
                  <a:lnTo>
                    <a:pt x="1233" y="3107"/>
                  </a:lnTo>
                  <a:lnTo>
                    <a:pt x="1155" y="3060"/>
                  </a:lnTo>
                  <a:lnTo>
                    <a:pt x="1085" y="3005"/>
                  </a:lnTo>
                  <a:lnTo>
                    <a:pt x="1015" y="2950"/>
                  </a:lnTo>
                  <a:lnTo>
                    <a:pt x="944" y="2888"/>
                  </a:lnTo>
                  <a:lnTo>
                    <a:pt x="882" y="2817"/>
                  </a:lnTo>
                  <a:lnTo>
                    <a:pt x="819" y="2747"/>
                  </a:lnTo>
                  <a:lnTo>
                    <a:pt x="773" y="2677"/>
                  </a:lnTo>
                  <a:lnTo>
                    <a:pt x="719" y="2599"/>
                  </a:lnTo>
                  <a:lnTo>
                    <a:pt x="680" y="2521"/>
                  </a:lnTo>
                  <a:lnTo>
                    <a:pt x="640" y="2443"/>
                  </a:lnTo>
                  <a:lnTo>
                    <a:pt x="601" y="2357"/>
                  </a:lnTo>
                  <a:lnTo>
                    <a:pt x="578" y="2272"/>
                  </a:lnTo>
                  <a:lnTo>
                    <a:pt x="554" y="2186"/>
                  </a:lnTo>
                  <a:lnTo>
                    <a:pt x="539" y="2092"/>
                  </a:lnTo>
                  <a:lnTo>
                    <a:pt x="531" y="2006"/>
                  </a:lnTo>
                  <a:lnTo>
                    <a:pt x="531" y="1920"/>
                  </a:lnTo>
                  <a:lnTo>
                    <a:pt x="531" y="1920"/>
                  </a:lnTo>
                  <a:lnTo>
                    <a:pt x="547" y="1788"/>
                  </a:lnTo>
                  <a:lnTo>
                    <a:pt x="578" y="1662"/>
                  </a:lnTo>
                  <a:lnTo>
                    <a:pt x="609" y="1530"/>
                  </a:lnTo>
                  <a:lnTo>
                    <a:pt x="648" y="1405"/>
                  </a:lnTo>
                  <a:lnTo>
                    <a:pt x="703" y="1280"/>
                  </a:lnTo>
                  <a:lnTo>
                    <a:pt x="757" y="1163"/>
                  </a:lnTo>
                  <a:lnTo>
                    <a:pt x="827" y="1054"/>
                  </a:lnTo>
                  <a:lnTo>
                    <a:pt x="913" y="960"/>
                  </a:lnTo>
                  <a:lnTo>
                    <a:pt x="913" y="960"/>
                  </a:lnTo>
                  <a:lnTo>
                    <a:pt x="937" y="945"/>
                  </a:lnTo>
                  <a:lnTo>
                    <a:pt x="960" y="929"/>
                  </a:lnTo>
                  <a:lnTo>
                    <a:pt x="1007" y="913"/>
                  </a:lnTo>
                  <a:lnTo>
                    <a:pt x="1062" y="890"/>
                  </a:lnTo>
                  <a:lnTo>
                    <a:pt x="1085" y="882"/>
                  </a:lnTo>
                  <a:lnTo>
                    <a:pt x="1109" y="867"/>
                  </a:lnTo>
                  <a:lnTo>
                    <a:pt x="1109" y="867"/>
                  </a:lnTo>
                  <a:lnTo>
                    <a:pt x="1101" y="1530"/>
                  </a:lnTo>
                  <a:lnTo>
                    <a:pt x="1101" y="1530"/>
                  </a:lnTo>
                  <a:lnTo>
                    <a:pt x="1109" y="1623"/>
                  </a:lnTo>
                  <a:lnTo>
                    <a:pt x="1117" y="1702"/>
                  </a:lnTo>
                  <a:lnTo>
                    <a:pt x="1132" y="1788"/>
                  </a:lnTo>
                  <a:lnTo>
                    <a:pt x="1163" y="1858"/>
                  </a:lnTo>
                  <a:lnTo>
                    <a:pt x="1194" y="1928"/>
                  </a:lnTo>
                  <a:lnTo>
                    <a:pt x="1233" y="1998"/>
                  </a:lnTo>
                  <a:lnTo>
                    <a:pt x="1272" y="2060"/>
                  </a:lnTo>
                  <a:lnTo>
                    <a:pt x="1327" y="2115"/>
                  </a:lnTo>
                  <a:lnTo>
                    <a:pt x="1382" y="2162"/>
                  </a:lnTo>
                  <a:lnTo>
                    <a:pt x="1444" y="2209"/>
                  </a:lnTo>
                  <a:lnTo>
                    <a:pt x="1507" y="2248"/>
                  </a:lnTo>
                  <a:lnTo>
                    <a:pt x="1577" y="2279"/>
                  </a:lnTo>
                  <a:lnTo>
                    <a:pt x="1654" y="2303"/>
                  </a:lnTo>
                  <a:lnTo>
                    <a:pt x="1733" y="2326"/>
                  </a:lnTo>
                  <a:lnTo>
                    <a:pt x="1819" y="2334"/>
                  </a:lnTo>
                  <a:lnTo>
                    <a:pt x="1905" y="2341"/>
                  </a:lnTo>
                  <a:lnTo>
                    <a:pt x="1905" y="2341"/>
                  </a:lnTo>
                  <a:lnTo>
                    <a:pt x="1982" y="2334"/>
                  </a:lnTo>
                  <a:lnTo>
                    <a:pt x="2052" y="2319"/>
                  </a:lnTo>
                  <a:lnTo>
                    <a:pt x="2123" y="2303"/>
                  </a:lnTo>
                  <a:lnTo>
                    <a:pt x="2185" y="2272"/>
                  </a:lnTo>
                  <a:lnTo>
                    <a:pt x="2256" y="2232"/>
                  </a:lnTo>
                  <a:lnTo>
                    <a:pt x="2318" y="2193"/>
                  </a:lnTo>
                  <a:lnTo>
                    <a:pt x="2381" y="2146"/>
                  </a:lnTo>
                  <a:lnTo>
                    <a:pt x="2443" y="2092"/>
                  </a:lnTo>
                  <a:lnTo>
                    <a:pt x="2497" y="2029"/>
                  </a:lnTo>
                  <a:lnTo>
                    <a:pt x="2544" y="1967"/>
                  </a:lnTo>
                  <a:lnTo>
                    <a:pt x="2591" y="1905"/>
                  </a:lnTo>
                  <a:lnTo>
                    <a:pt x="2630" y="1835"/>
                  </a:lnTo>
                  <a:lnTo>
                    <a:pt x="2662" y="1756"/>
                  </a:lnTo>
                  <a:lnTo>
                    <a:pt x="2693" y="1678"/>
                  </a:lnTo>
                  <a:lnTo>
                    <a:pt x="2709" y="1600"/>
                  </a:lnTo>
                  <a:lnTo>
                    <a:pt x="2724" y="1522"/>
                  </a:lnTo>
                  <a:lnTo>
                    <a:pt x="2724" y="1522"/>
                  </a:lnTo>
                  <a:lnTo>
                    <a:pt x="2724" y="859"/>
                  </a:lnTo>
                  <a:lnTo>
                    <a:pt x="2724" y="859"/>
                  </a:lnTo>
                  <a:lnTo>
                    <a:pt x="2787" y="898"/>
                  </a:lnTo>
                  <a:lnTo>
                    <a:pt x="2848" y="953"/>
                  </a:lnTo>
                  <a:lnTo>
                    <a:pt x="2895" y="999"/>
                  </a:lnTo>
                  <a:lnTo>
                    <a:pt x="2950" y="1062"/>
                  </a:lnTo>
                  <a:lnTo>
                    <a:pt x="2997" y="1116"/>
                  </a:lnTo>
                  <a:lnTo>
                    <a:pt x="3036" y="1178"/>
                  </a:lnTo>
                  <a:lnTo>
                    <a:pt x="3075" y="1241"/>
                  </a:lnTo>
                  <a:lnTo>
                    <a:pt x="3114" y="1311"/>
                  </a:lnTo>
                  <a:lnTo>
                    <a:pt x="3146" y="1382"/>
                  </a:lnTo>
                  <a:lnTo>
                    <a:pt x="3169" y="1452"/>
                  </a:lnTo>
                  <a:lnTo>
                    <a:pt x="3192" y="1530"/>
                  </a:lnTo>
                  <a:lnTo>
                    <a:pt x="3215" y="1608"/>
                  </a:lnTo>
                  <a:lnTo>
                    <a:pt x="3239" y="1772"/>
                  </a:lnTo>
                  <a:lnTo>
                    <a:pt x="3246" y="1951"/>
                  </a:lnTo>
                  <a:close/>
                  <a:moveTo>
                    <a:pt x="2162" y="0"/>
                  </a:moveTo>
                  <a:lnTo>
                    <a:pt x="2162" y="0"/>
                  </a:lnTo>
                  <a:lnTo>
                    <a:pt x="2154" y="1530"/>
                  </a:lnTo>
                  <a:lnTo>
                    <a:pt x="2154" y="1530"/>
                  </a:lnTo>
                  <a:lnTo>
                    <a:pt x="2146" y="1592"/>
                  </a:lnTo>
                  <a:lnTo>
                    <a:pt x="2131" y="1655"/>
                  </a:lnTo>
                  <a:lnTo>
                    <a:pt x="2107" y="1702"/>
                  </a:lnTo>
                  <a:lnTo>
                    <a:pt x="2076" y="1741"/>
                  </a:lnTo>
                  <a:lnTo>
                    <a:pt x="2037" y="1772"/>
                  </a:lnTo>
                  <a:lnTo>
                    <a:pt x="1990" y="1795"/>
                  </a:lnTo>
                  <a:lnTo>
                    <a:pt x="1928" y="1811"/>
                  </a:lnTo>
                  <a:lnTo>
                    <a:pt x="1866" y="1811"/>
                  </a:lnTo>
                  <a:lnTo>
                    <a:pt x="1866" y="1811"/>
                  </a:lnTo>
                  <a:lnTo>
                    <a:pt x="1827" y="1811"/>
                  </a:lnTo>
                  <a:lnTo>
                    <a:pt x="1787" y="1788"/>
                  </a:lnTo>
                  <a:lnTo>
                    <a:pt x="1748" y="1764"/>
                  </a:lnTo>
                  <a:lnTo>
                    <a:pt x="1709" y="1733"/>
                  </a:lnTo>
                  <a:lnTo>
                    <a:pt x="1678" y="1694"/>
                  </a:lnTo>
                  <a:lnTo>
                    <a:pt x="1647" y="1655"/>
                  </a:lnTo>
                  <a:lnTo>
                    <a:pt x="1631" y="1615"/>
                  </a:lnTo>
                  <a:lnTo>
                    <a:pt x="1623" y="1576"/>
                  </a:lnTo>
                  <a:lnTo>
                    <a:pt x="1623" y="1576"/>
                  </a:lnTo>
                  <a:lnTo>
                    <a:pt x="1639" y="55"/>
                  </a:lnTo>
                  <a:lnTo>
                    <a:pt x="1639" y="55"/>
                  </a:lnTo>
                  <a:lnTo>
                    <a:pt x="1256" y="149"/>
                  </a:lnTo>
                  <a:lnTo>
                    <a:pt x="1256" y="149"/>
                  </a:lnTo>
                  <a:lnTo>
                    <a:pt x="1148" y="188"/>
                  </a:lnTo>
                  <a:lnTo>
                    <a:pt x="1046" y="227"/>
                  </a:lnTo>
                  <a:lnTo>
                    <a:pt x="952" y="281"/>
                  </a:lnTo>
                  <a:lnTo>
                    <a:pt x="858" y="328"/>
                  </a:lnTo>
                  <a:lnTo>
                    <a:pt x="773" y="382"/>
                  </a:lnTo>
                  <a:lnTo>
                    <a:pt x="687" y="445"/>
                  </a:lnTo>
                  <a:lnTo>
                    <a:pt x="609" y="515"/>
                  </a:lnTo>
                  <a:lnTo>
                    <a:pt x="539" y="586"/>
                  </a:lnTo>
                  <a:lnTo>
                    <a:pt x="539" y="586"/>
                  </a:lnTo>
                  <a:lnTo>
                    <a:pt x="476" y="648"/>
                  </a:lnTo>
                  <a:lnTo>
                    <a:pt x="414" y="718"/>
                  </a:lnTo>
                  <a:lnTo>
                    <a:pt x="359" y="788"/>
                  </a:lnTo>
                  <a:lnTo>
                    <a:pt x="313" y="859"/>
                  </a:lnTo>
                  <a:lnTo>
                    <a:pt x="266" y="937"/>
                  </a:lnTo>
                  <a:lnTo>
                    <a:pt x="219" y="1015"/>
                  </a:lnTo>
                  <a:lnTo>
                    <a:pt x="149" y="1186"/>
                  </a:lnTo>
                  <a:lnTo>
                    <a:pt x="86" y="1366"/>
                  </a:lnTo>
                  <a:lnTo>
                    <a:pt x="39" y="1561"/>
                  </a:lnTo>
                  <a:lnTo>
                    <a:pt x="16" y="1756"/>
                  </a:lnTo>
                  <a:lnTo>
                    <a:pt x="0" y="1967"/>
                  </a:lnTo>
                  <a:lnTo>
                    <a:pt x="0" y="1967"/>
                  </a:lnTo>
                  <a:lnTo>
                    <a:pt x="8" y="2076"/>
                  </a:lnTo>
                  <a:lnTo>
                    <a:pt x="16" y="2186"/>
                  </a:lnTo>
                  <a:lnTo>
                    <a:pt x="31" y="2287"/>
                  </a:lnTo>
                  <a:lnTo>
                    <a:pt x="55" y="2396"/>
                  </a:lnTo>
                  <a:lnTo>
                    <a:pt x="78" y="2497"/>
                  </a:lnTo>
                  <a:lnTo>
                    <a:pt x="117" y="2599"/>
                  </a:lnTo>
                  <a:lnTo>
                    <a:pt x="156" y="2701"/>
                  </a:lnTo>
                  <a:lnTo>
                    <a:pt x="203" y="2794"/>
                  </a:lnTo>
                  <a:lnTo>
                    <a:pt x="258" y="2888"/>
                  </a:lnTo>
                  <a:lnTo>
                    <a:pt x="321" y="2981"/>
                  </a:lnTo>
                  <a:lnTo>
                    <a:pt x="382" y="3068"/>
                  </a:lnTo>
                  <a:lnTo>
                    <a:pt x="460" y="3153"/>
                  </a:lnTo>
                  <a:lnTo>
                    <a:pt x="539" y="3231"/>
                  </a:lnTo>
                  <a:lnTo>
                    <a:pt x="617" y="3309"/>
                  </a:lnTo>
                  <a:lnTo>
                    <a:pt x="711" y="3379"/>
                  </a:lnTo>
                  <a:lnTo>
                    <a:pt x="804" y="3442"/>
                  </a:lnTo>
                  <a:lnTo>
                    <a:pt x="804" y="3442"/>
                  </a:lnTo>
                  <a:lnTo>
                    <a:pt x="773" y="8780"/>
                  </a:lnTo>
                  <a:lnTo>
                    <a:pt x="773" y="8780"/>
                  </a:lnTo>
                  <a:lnTo>
                    <a:pt x="773" y="8889"/>
                  </a:lnTo>
                  <a:lnTo>
                    <a:pt x="788" y="8990"/>
                  </a:lnTo>
                  <a:lnTo>
                    <a:pt x="812" y="9099"/>
                  </a:lnTo>
                  <a:lnTo>
                    <a:pt x="843" y="9201"/>
                  </a:lnTo>
                  <a:lnTo>
                    <a:pt x="882" y="9295"/>
                  </a:lnTo>
                  <a:lnTo>
                    <a:pt x="929" y="9380"/>
                  </a:lnTo>
                  <a:lnTo>
                    <a:pt x="991" y="9466"/>
                  </a:lnTo>
                  <a:lnTo>
                    <a:pt x="1054" y="9544"/>
                  </a:lnTo>
                  <a:lnTo>
                    <a:pt x="1054" y="9544"/>
                  </a:lnTo>
                  <a:lnTo>
                    <a:pt x="1148" y="9623"/>
                  </a:lnTo>
                  <a:lnTo>
                    <a:pt x="1241" y="9693"/>
                  </a:lnTo>
                  <a:lnTo>
                    <a:pt x="1342" y="9747"/>
                  </a:lnTo>
                  <a:lnTo>
                    <a:pt x="1444" y="9794"/>
                  </a:lnTo>
                  <a:lnTo>
                    <a:pt x="1546" y="9833"/>
                  </a:lnTo>
                  <a:lnTo>
                    <a:pt x="1647" y="9856"/>
                  </a:lnTo>
                  <a:lnTo>
                    <a:pt x="1756" y="9864"/>
                  </a:lnTo>
                  <a:lnTo>
                    <a:pt x="1866" y="9872"/>
                  </a:lnTo>
                  <a:lnTo>
                    <a:pt x="1866" y="9872"/>
                  </a:lnTo>
                  <a:lnTo>
                    <a:pt x="1967" y="9864"/>
                  </a:lnTo>
                  <a:lnTo>
                    <a:pt x="2068" y="9841"/>
                  </a:lnTo>
                  <a:lnTo>
                    <a:pt x="2162" y="9817"/>
                  </a:lnTo>
                  <a:lnTo>
                    <a:pt x="2256" y="9770"/>
                  </a:lnTo>
                  <a:lnTo>
                    <a:pt x="2342" y="9724"/>
                  </a:lnTo>
                  <a:lnTo>
                    <a:pt x="2427" y="9670"/>
                  </a:lnTo>
                  <a:lnTo>
                    <a:pt x="2505" y="9599"/>
                  </a:lnTo>
                  <a:lnTo>
                    <a:pt x="2583" y="9537"/>
                  </a:lnTo>
                  <a:lnTo>
                    <a:pt x="2583" y="9537"/>
                  </a:lnTo>
                  <a:lnTo>
                    <a:pt x="2646" y="9458"/>
                  </a:lnTo>
                  <a:lnTo>
                    <a:pt x="2716" y="9380"/>
                  </a:lnTo>
                  <a:lnTo>
                    <a:pt x="2771" y="9295"/>
                  </a:lnTo>
                  <a:lnTo>
                    <a:pt x="2817" y="9209"/>
                  </a:lnTo>
                  <a:lnTo>
                    <a:pt x="2864" y="9115"/>
                  </a:lnTo>
                  <a:lnTo>
                    <a:pt x="2887" y="9021"/>
                  </a:lnTo>
                  <a:lnTo>
                    <a:pt x="2911" y="8920"/>
                  </a:lnTo>
                  <a:lnTo>
                    <a:pt x="2919" y="8819"/>
                  </a:lnTo>
                  <a:lnTo>
                    <a:pt x="2919" y="8819"/>
                  </a:lnTo>
                  <a:lnTo>
                    <a:pt x="2950" y="3473"/>
                  </a:lnTo>
                  <a:lnTo>
                    <a:pt x="2950" y="3473"/>
                  </a:lnTo>
                  <a:lnTo>
                    <a:pt x="3192" y="3239"/>
                  </a:lnTo>
                  <a:lnTo>
                    <a:pt x="3192" y="3239"/>
                  </a:lnTo>
                  <a:lnTo>
                    <a:pt x="3192" y="3239"/>
                  </a:lnTo>
                  <a:lnTo>
                    <a:pt x="3262" y="3161"/>
                  </a:lnTo>
                  <a:lnTo>
                    <a:pt x="3325" y="3091"/>
                  </a:lnTo>
                  <a:lnTo>
                    <a:pt x="3442" y="2935"/>
                  </a:lnTo>
                  <a:lnTo>
                    <a:pt x="3544" y="2770"/>
                  </a:lnTo>
                  <a:lnTo>
                    <a:pt x="3621" y="2599"/>
                  </a:lnTo>
                  <a:lnTo>
                    <a:pt x="3683" y="2427"/>
                  </a:lnTo>
                  <a:lnTo>
                    <a:pt x="3730" y="2256"/>
                  </a:lnTo>
                  <a:lnTo>
                    <a:pt x="3762" y="2076"/>
                  </a:lnTo>
                  <a:lnTo>
                    <a:pt x="3769" y="1897"/>
                  </a:lnTo>
                  <a:lnTo>
                    <a:pt x="3769" y="1897"/>
                  </a:lnTo>
                  <a:lnTo>
                    <a:pt x="3762" y="1756"/>
                  </a:lnTo>
                  <a:lnTo>
                    <a:pt x="3746" y="1615"/>
                  </a:lnTo>
                  <a:lnTo>
                    <a:pt x="3715" y="1476"/>
                  </a:lnTo>
                  <a:lnTo>
                    <a:pt x="3676" y="1343"/>
                  </a:lnTo>
                  <a:lnTo>
                    <a:pt x="3629" y="1210"/>
                  </a:lnTo>
                  <a:lnTo>
                    <a:pt x="3567" y="1078"/>
                  </a:lnTo>
                  <a:lnTo>
                    <a:pt x="3497" y="960"/>
                  </a:lnTo>
                  <a:lnTo>
                    <a:pt x="3418" y="835"/>
                  </a:lnTo>
                  <a:lnTo>
                    <a:pt x="3332" y="726"/>
                  </a:lnTo>
                  <a:lnTo>
                    <a:pt x="3231" y="617"/>
                  </a:lnTo>
                  <a:lnTo>
                    <a:pt x="3130" y="523"/>
                  </a:lnTo>
                  <a:lnTo>
                    <a:pt x="3013" y="429"/>
                  </a:lnTo>
                  <a:lnTo>
                    <a:pt x="2895" y="343"/>
                  </a:lnTo>
                  <a:lnTo>
                    <a:pt x="2763" y="266"/>
                  </a:lnTo>
                  <a:lnTo>
                    <a:pt x="2630" y="196"/>
                  </a:lnTo>
                  <a:lnTo>
                    <a:pt x="2489" y="141"/>
                  </a:lnTo>
                  <a:lnTo>
                    <a:pt x="2162" y="0"/>
                  </a:lnTo>
                  <a:close/>
                </a:path>
              </a:pathLst>
            </a:custGeom>
            <a:solidFill>
              <a:schemeClr val="tx2"/>
            </a:solidFill>
            <a:ln>
              <a:noFill/>
            </a:ln>
            <a:effectLst/>
          </p:spPr>
          <p:txBody>
            <a:bodyPr wrap="none" anchor="ctr"/>
            <a:lstStyle/>
            <a:p>
              <a:endParaRPr lang="en-US" sz="1400" dirty="0"/>
            </a:p>
          </p:txBody>
        </p:sp>
        <p:sp>
          <p:nvSpPr>
            <p:cNvPr id="77" name="Freeform 2">
              <a:extLst>
                <a:ext uri="{FF2B5EF4-FFF2-40B4-BE49-F238E27FC236}">
                  <a16:creationId xmlns:a16="http://schemas.microsoft.com/office/drawing/2014/main" id="{7B6BFAC3-0706-4A2E-A555-A921B5772945}"/>
                </a:ext>
              </a:extLst>
            </p:cNvPr>
            <p:cNvSpPr>
              <a:spLocks noChangeArrowheads="1"/>
            </p:cNvSpPr>
            <p:nvPr/>
          </p:nvSpPr>
          <p:spPr bwMode="auto">
            <a:xfrm>
              <a:off x="9171621" y="4110936"/>
              <a:ext cx="141657" cy="223882"/>
            </a:xfrm>
            <a:custGeom>
              <a:avLst/>
              <a:gdLst>
                <a:gd name="T0" fmla="*/ 1842 w 2186"/>
                <a:gd name="T1" fmla="*/ 3683 h 3684"/>
                <a:gd name="T2" fmla="*/ 0 w 2186"/>
                <a:gd name="T3" fmla="*/ 1841 h 3684"/>
                <a:gd name="T4" fmla="*/ 1842 w 2186"/>
                <a:gd name="T5" fmla="*/ 0 h 3684"/>
                <a:gd name="T6" fmla="*/ 2185 w 2186"/>
                <a:gd name="T7" fmla="*/ 343 h 3684"/>
                <a:gd name="T8" fmla="*/ 679 w 2186"/>
                <a:gd name="T9" fmla="*/ 1841 h 3684"/>
                <a:gd name="T10" fmla="*/ 2185 w 2186"/>
                <a:gd name="T11" fmla="*/ 3348 h 3684"/>
                <a:gd name="T12" fmla="*/ 1842 w 2186"/>
                <a:gd name="T13" fmla="*/ 3683 h 3684"/>
              </a:gdLst>
              <a:ahLst/>
              <a:cxnLst>
                <a:cxn ang="0">
                  <a:pos x="T0" y="T1"/>
                </a:cxn>
                <a:cxn ang="0">
                  <a:pos x="T2" y="T3"/>
                </a:cxn>
                <a:cxn ang="0">
                  <a:pos x="T4" y="T5"/>
                </a:cxn>
                <a:cxn ang="0">
                  <a:pos x="T6" y="T7"/>
                </a:cxn>
                <a:cxn ang="0">
                  <a:pos x="T8" y="T9"/>
                </a:cxn>
                <a:cxn ang="0">
                  <a:pos x="T10" y="T11"/>
                </a:cxn>
                <a:cxn ang="0">
                  <a:pos x="T12" y="T13"/>
                </a:cxn>
              </a:cxnLst>
              <a:rect l="0" t="0" r="r" b="b"/>
              <a:pathLst>
                <a:path w="2186" h="3684">
                  <a:moveTo>
                    <a:pt x="1842" y="3683"/>
                  </a:moveTo>
                  <a:lnTo>
                    <a:pt x="0" y="1841"/>
                  </a:lnTo>
                  <a:lnTo>
                    <a:pt x="1842" y="0"/>
                  </a:lnTo>
                  <a:lnTo>
                    <a:pt x="2185" y="343"/>
                  </a:lnTo>
                  <a:lnTo>
                    <a:pt x="679" y="1841"/>
                  </a:lnTo>
                  <a:lnTo>
                    <a:pt x="2185" y="3348"/>
                  </a:lnTo>
                  <a:lnTo>
                    <a:pt x="1842" y="3683"/>
                  </a:lnTo>
                </a:path>
              </a:pathLst>
            </a:custGeom>
            <a:solidFill>
              <a:schemeClr val="tx2"/>
            </a:solidFill>
            <a:ln>
              <a:noFill/>
            </a:ln>
            <a:effectLst/>
          </p:spPr>
          <p:txBody>
            <a:bodyPr wrap="none" anchor="ctr"/>
            <a:lstStyle/>
            <a:p>
              <a:endParaRPr lang="en-US" sz="1400" dirty="0">
                <a:solidFill>
                  <a:schemeClr val="tx2"/>
                </a:solidFill>
              </a:endParaRPr>
            </a:p>
          </p:txBody>
        </p:sp>
        <p:sp>
          <p:nvSpPr>
            <p:cNvPr id="78" name="Freeform 3">
              <a:extLst>
                <a:ext uri="{FF2B5EF4-FFF2-40B4-BE49-F238E27FC236}">
                  <a16:creationId xmlns:a16="http://schemas.microsoft.com/office/drawing/2014/main" id="{09E24A0E-A86B-42E9-B250-83D43F8FA94A}"/>
                </a:ext>
              </a:extLst>
            </p:cNvPr>
            <p:cNvSpPr>
              <a:spLocks noChangeArrowheads="1"/>
            </p:cNvSpPr>
            <p:nvPr/>
          </p:nvSpPr>
          <p:spPr bwMode="auto">
            <a:xfrm>
              <a:off x="9732539" y="4110936"/>
              <a:ext cx="141086" cy="223882"/>
            </a:xfrm>
            <a:custGeom>
              <a:avLst/>
              <a:gdLst>
                <a:gd name="T0" fmla="*/ 335 w 2177"/>
                <a:gd name="T1" fmla="*/ 3683 h 3684"/>
                <a:gd name="T2" fmla="*/ 0 w 2177"/>
                <a:gd name="T3" fmla="*/ 3348 h 3684"/>
                <a:gd name="T4" fmla="*/ 1505 w 2177"/>
                <a:gd name="T5" fmla="*/ 1841 h 3684"/>
                <a:gd name="T6" fmla="*/ 0 w 2177"/>
                <a:gd name="T7" fmla="*/ 343 h 3684"/>
                <a:gd name="T8" fmla="*/ 335 w 2177"/>
                <a:gd name="T9" fmla="*/ 0 h 3684"/>
                <a:gd name="T10" fmla="*/ 2176 w 2177"/>
                <a:gd name="T11" fmla="*/ 1841 h 3684"/>
                <a:gd name="T12" fmla="*/ 335 w 2177"/>
                <a:gd name="T13" fmla="*/ 3683 h 3684"/>
              </a:gdLst>
              <a:ahLst/>
              <a:cxnLst>
                <a:cxn ang="0">
                  <a:pos x="T0" y="T1"/>
                </a:cxn>
                <a:cxn ang="0">
                  <a:pos x="T2" y="T3"/>
                </a:cxn>
                <a:cxn ang="0">
                  <a:pos x="T4" y="T5"/>
                </a:cxn>
                <a:cxn ang="0">
                  <a:pos x="T6" y="T7"/>
                </a:cxn>
                <a:cxn ang="0">
                  <a:pos x="T8" y="T9"/>
                </a:cxn>
                <a:cxn ang="0">
                  <a:pos x="T10" y="T11"/>
                </a:cxn>
                <a:cxn ang="0">
                  <a:pos x="T12" y="T13"/>
                </a:cxn>
              </a:cxnLst>
              <a:rect l="0" t="0" r="r" b="b"/>
              <a:pathLst>
                <a:path w="2177" h="3684">
                  <a:moveTo>
                    <a:pt x="335" y="3683"/>
                  </a:moveTo>
                  <a:lnTo>
                    <a:pt x="0" y="3348"/>
                  </a:lnTo>
                  <a:lnTo>
                    <a:pt x="1505" y="1841"/>
                  </a:lnTo>
                  <a:lnTo>
                    <a:pt x="0" y="343"/>
                  </a:lnTo>
                  <a:lnTo>
                    <a:pt x="335" y="0"/>
                  </a:lnTo>
                  <a:lnTo>
                    <a:pt x="2176" y="1841"/>
                  </a:lnTo>
                  <a:lnTo>
                    <a:pt x="335" y="3683"/>
                  </a:lnTo>
                </a:path>
              </a:pathLst>
            </a:custGeom>
            <a:solidFill>
              <a:schemeClr val="tx2"/>
            </a:solidFill>
            <a:ln>
              <a:noFill/>
            </a:ln>
            <a:effectLst/>
          </p:spPr>
          <p:txBody>
            <a:bodyPr wrap="none" anchor="ctr"/>
            <a:lstStyle/>
            <a:p>
              <a:endParaRPr lang="en-US" sz="1400"/>
            </a:p>
          </p:txBody>
        </p:sp>
      </p:grpSp>
    </p:spTree>
    <p:extLst>
      <p:ext uri="{BB962C8B-B14F-4D97-AF65-F5344CB8AC3E}">
        <p14:creationId xmlns:p14="http://schemas.microsoft.com/office/powerpoint/2010/main" val="116905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B886026-BC46-40CF-ACF8-38590E50712C}"/>
              </a:ext>
            </a:extLst>
          </p:cNvPr>
          <p:cNvSpPr>
            <a:spLocks noGrp="1"/>
          </p:cNvSpPr>
          <p:nvPr>
            <p:ph type="body" sz="quarter" idx="10"/>
          </p:nvPr>
        </p:nvSpPr>
        <p:spPr>
          <a:xfrm>
            <a:off x="426424" y="1523680"/>
            <a:ext cx="11339774" cy="543226"/>
          </a:xfrm>
        </p:spPr>
        <p:txBody>
          <a:bodyPr/>
          <a:lstStyle/>
          <a:p>
            <a:pPr algn="ctr"/>
            <a:r>
              <a:rPr lang="en-US" dirty="0"/>
              <a:t>DevOps brings together people, processes, and technology, automating software delivery to provide continuous value to your users</a:t>
            </a:r>
            <a:r>
              <a:rPr lang="en-US"/>
              <a:t>. </a:t>
            </a:r>
            <a:endParaRPr lang="en-US" dirty="0"/>
          </a:p>
        </p:txBody>
      </p:sp>
      <p:sp>
        <p:nvSpPr>
          <p:cNvPr id="4" name="Title 3">
            <a:extLst>
              <a:ext uri="{FF2B5EF4-FFF2-40B4-BE49-F238E27FC236}">
                <a16:creationId xmlns:a16="http://schemas.microsoft.com/office/drawing/2014/main" id="{528D9A12-71BC-4CBB-A872-E706804636BF}"/>
              </a:ext>
            </a:extLst>
          </p:cNvPr>
          <p:cNvSpPr>
            <a:spLocks noGrp="1"/>
          </p:cNvSpPr>
          <p:nvPr>
            <p:ph type="title"/>
          </p:nvPr>
        </p:nvSpPr>
        <p:spPr>
          <a:xfrm>
            <a:off x="430159" y="455243"/>
            <a:ext cx="11336039" cy="813758"/>
          </a:xfrm>
        </p:spPr>
        <p:txBody>
          <a:bodyPr/>
          <a:lstStyle/>
          <a:p>
            <a:r>
              <a:rPr lang="en-US" sz="3600" dirty="0">
                <a:solidFill>
                  <a:srgbClr val="21B9EC"/>
                </a:solidFill>
              </a:rPr>
              <a:t>What technologies do I need to support DevOps?</a:t>
            </a:r>
          </a:p>
        </p:txBody>
      </p:sp>
      <p:sp>
        <p:nvSpPr>
          <p:cNvPr id="35" name="Text Placeholder 5">
            <a:extLst>
              <a:ext uri="{FF2B5EF4-FFF2-40B4-BE49-F238E27FC236}">
                <a16:creationId xmlns:a16="http://schemas.microsoft.com/office/drawing/2014/main" id="{11721A64-EB58-4A51-A01B-9C5254D63741}"/>
              </a:ext>
            </a:extLst>
          </p:cNvPr>
          <p:cNvSpPr txBox="1">
            <a:spLocks/>
          </p:cNvSpPr>
          <p:nvPr/>
        </p:nvSpPr>
        <p:spPr>
          <a:xfrm>
            <a:off x="427230" y="3219906"/>
            <a:ext cx="3630006" cy="2601753"/>
          </a:xfrm>
          <a:prstGeom prst="rect">
            <a:avLst/>
          </a:prstGeom>
        </p:spPr>
        <p:txBody>
          <a:bodyPr vert="horz" wrap="square" lIns="0" tIns="0" rIns="0" bIns="0" rtlCol="0">
            <a:noAutofit/>
          </a:bodyPr>
          <a:lstStyle>
            <a:lvl1pPr marL="0" marR="0" indent="0" algn="l" defTabSz="932742" rtl="0" eaLnBrk="1" fontAlgn="auto" latinLnBrk="0" hangingPunct="1">
              <a:lnSpc>
                <a:spcPct val="100000"/>
              </a:lnSpc>
              <a:spcBef>
                <a:spcPts val="0"/>
              </a:spcBef>
              <a:spcAft>
                <a:spcPts val="700"/>
              </a:spcAft>
              <a:buClrTx/>
              <a:buSzPct val="90000"/>
              <a:buFont typeface="Wingdings" panose="05000000000000000000" pitchFamily="2" charset="2"/>
              <a:buNone/>
              <a:tabLst/>
              <a:defRPr sz="1400" b="1" kern="1200" spc="0" baseline="0">
                <a:solidFill>
                  <a:schemeClr val="tx2"/>
                </a:solidFill>
                <a:latin typeface="+mn-lt"/>
                <a:ea typeface="+mn-ea"/>
                <a:cs typeface="+mn-cs"/>
              </a:defRPr>
            </a:lvl1pPr>
            <a:lvl2pPr marL="0" marR="0" indent="0" algn="l" defTabSz="932742" rtl="0" eaLnBrk="1" fontAlgn="auto" latinLnBrk="0" hangingPunct="1">
              <a:lnSpc>
                <a:spcPct val="100000"/>
              </a:lnSpc>
              <a:spcBef>
                <a:spcPts val="0"/>
              </a:spcBef>
              <a:spcAft>
                <a:spcPts val="700"/>
              </a:spcAft>
              <a:buClrTx/>
              <a:buSzPct val="90000"/>
              <a:buFont typeface="Arial" panose="020B0604020202020204" pitchFamily="34" charset="0"/>
              <a:buNone/>
              <a:tabLst/>
              <a:defRPr sz="1400" kern="1200" spc="0" baseline="0">
                <a:solidFill>
                  <a:srgbClr val="000000"/>
                </a:solidFill>
                <a:latin typeface="+mn-lt"/>
                <a:ea typeface="+mn-ea"/>
                <a:cs typeface="+mn-cs"/>
              </a:defRPr>
            </a:lvl2pPr>
            <a:lvl3pPr marL="457200" marR="0" indent="0" algn="l" defTabSz="932742" rtl="0" eaLnBrk="1" fontAlgn="auto" latinLnBrk="0" hangingPunct="1">
              <a:lnSpc>
                <a:spcPct val="100000"/>
              </a:lnSpc>
              <a:spcBef>
                <a:spcPts val="0"/>
              </a:spcBef>
              <a:spcAft>
                <a:spcPts val="1400"/>
              </a:spcAft>
              <a:buClrTx/>
              <a:buSzPct val="90000"/>
              <a:buFont typeface="Wingdings" panose="05000000000000000000" pitchFamily="2" charset="2"/>
              <a:buNone/>
              <a:tabLst/>
              <a:defRPr sz="1400" kern="1200" spc="0" baseline="0">
                <a:solidFill>
                  <a:srgbClr val="000000"/>
                </a:solidFill>
                <a:latin typeface="+mn-lt"/>
                <a:ea typeface="+mn-ea"/>
                <a:cs typeface="+mn-cs"/>
              </a:defRPr>
            </a:lvl3pPr>
            <a:lvl4pPr marL="685800" marR="0" indent="0" algn="l" defTabSz="932742" rtl="0" eaLnBrk="1" fontAlgn="auto" latinLnBrk="0" hangingPunct="1">
              <a:lnSpc>
                <a:spcPct val="100000"/>
              </a:lnSpc>
              <a:spcBef>
                <a:spcPts val="0"/>
              </a:spcBef>
              <a:spcAft>
                <a:spcPts val="140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914400" marR="0" indent="0" algn="l" defTabSz="932742" rtl="0" eaLnBrk="1" fontAlgn="auto" latinLnBrk="0" hangingPunct="1">
              <a:lnSpc>
                <a:spcPct val="100000"/>
              </a:lnSpc>
              <a:spcBef>
                <a:spcPts val="0"/>
              </a:spcBef>
              <a:spcAft>
                <a:spcPts val="1400"/>
              </a:spcAft>
              <a:buClrTx/>
              <a:buSzPct val="90000"/>
              <a:buFont typeface="Wingdings" panose="05000000000000000000" pitchFamily="2" charset="2"/>
              <a:buNone/>
              <a:tabLst/>
              <a:defRPr sz="1400" kern="1200" spc="0" baseline="0">
                <a:solidFill>
                  <a:srgbClr val="000000"/>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gn="ctr">
              <a:defRPr/>
            </a:pPr>
            <a:r>
              <a:rPr lang="en-US" sz="1568" b="0" dirty="0">
                <a:solidFill>
                  <a:srgbClr val="0078D7"/>
                </a:solidFill>
                <a:latin typeface="+mj-lt"/>
              </a:rPr>
              <a:t>Continuous Integration (CI)</a:t>
            </a:r>
          </a:p>
          <a:p>
            <a:pPr algn="ctr" defTabSz="914192">
              <a:defRPr/>
            </a:pPr>
            <a:endParaRPr lang="en-US" sz="1568" dirty="0">
              <a:solidFill>
                <a:srgbClr val="0078D7"/>
              </a:solidFill>
              <a:latin typeface="Segoe UI"/>
            </a:endParaRPr>
          </a:p>
          <a:p>
            <a:pPr marL="280067" indent="-280067">
              <a:buFont typeface="Arial" panose="020B0604020202020204" pitchFamily="34" charset="0"/>
              <a:buChar char="•"/>
              <a:defRPr/>
            </a:pPr>
            <a:r>
              <a:rPr lang="en-US" sz="1568" b="0" dirty="0">
                <a:solidFill>
                  <a:srgbClr val="000000"/>
                </a:solidFill>
              </a:rPr>
              <a:t>Improve software development quality and speed.</a:t>
            </a:r>
          </a:p>
          <a:p>
            <a:pPr marL="280067" indent="-280067">
              <a:buFont typeface="Arial" panose="020B0604020202020204" pitchFamily="34" charset="0"/>
              <a:buChar char="•"/>
              <a:defRPr/>
            </a:pPr>
            <a:r>
              <a:rPr lang="en-US" sz="1568" b="0" dirty="0">
                <a:solidFill>
                  <a:srgbClr val="000000"/>
                </a:solidFill>
              </a:rPr>
              <a:t>When you use Azure Pipelines or Jenkins to build apps in the cloud and deploy to Azure, each time you commit code, it’s automatically built and tested and bugs are detected faster.</a:t>
            </a:r>
            <a:endParaRPr lang="en-US" sz="1568" b="0" dirty="0">
              <a:solidFill>
                <a:srgbClr val="000000"/>
              </a:solidFill>
              <a:latin typeface="Segoe UI"/>
            </a:endParaRPr>
          </a:p>
        </p:txBody>
      </p:sp>
      <p:sp>
        <p:nvSpPr>
          <p:cNvPr id="36" name="Text Placeholder 6">
            <a:extLst>
              <a:ext uri="{FF2B5EF4-FFF2-40B4-BE49-F238E27FC236}">
                <a16:creationId xmlns:a16="http://schemas.microsoft.com/office/drawing/2014/main" id="{F1C35E32-940D-40CE-8C2E-BBC71307A151}"/>
              </a:ext>
            </a:extLst>
          </p:cNvPr>
          <p:cNvSpPr txBox="1">
            <a:spLocks/>
          </p:cNvSpPr>
          <p:nvPr/>
        </p:nvSpPr>
        <p:spPr>
          <a:xfrm>
            <a:off x="4281618" y="3219906"/>
            <a:ext cx="3622537" cy="3702477"/>
          </a:xfrm>
          <a:prstGeom prst="rect">
            <a:avLst/>
          </a:prstGeom>
        </p:spPr>
        <p:txBody>
          <a:bodyPr vert="horz" wrap="square" lIns="0" tIns="0" rIns="0" bIns="0" rtlCol="0">
            <a:noAutofit/>
          </a:bodyPr>
          <a:lstStyle>
            <a:lvl1pPr marL="0" marR="0" indent="0" algn="l" defTabSz="932742" rtl="0" eaLnBrk="1" fontAlgn="auto" latinLnBrk="0" hangingPunct="1">
              <a:lnSpc>
                <a:spcPct val="100000"/>
              </a:lnSpc>
              <a:spcBef>
                <a:spcPts val="0"/>
              </a:spcBef>
              <a:spcAft>
                <a:spcPts val="700"/>
              </a:spcAft>
              <a:buClrTx/>
              <a:buSzPct val="90000"/>
              <a:buFont typeface="Wingdings" panose="05000000000000000000" pitchFamily="2" charset="2"/>
              <a:buNone/>
              <a:tabLst/>
              <a:defRPr sz="1400" b="1" kern="1200" spc="0" baseline="0">
                <a:solidFill>
                  <a:schemeClr val="tx2"/>
                </a:solidFill>
                <a:latin typeface="+mn-lt"/>
                <a:ea typeface="+mn-ea"/>
                <a:cs typeface="+mn-cs"/>
              </a:defRPr>
            </a:lvl1pPr>
            <a:lvl2pPr marL="0" marR="0" indent="0" algn="l" defTabSz="932742" rtl="0" eaLnBrk="1" fontAlgn="auto" latinLnBrk="0" hangingPunct="1">
              <a:lnSpc>
                <a:spcPct val="100000"/>
              </a:lnSpc>
              <a:spcBef>
                <a:spcPts val="0"/>
              </a:spcBef>
              <a:spcAft>
                <a:spcPts val="700"/>
              </a:spcAft>
              <a:buClrTx/>
              <a:buSzPct val="90000"/>
              <a:buFont typeface="Arial" panose="020B0604020202020204" pitchFamily="34" charset="0"/>
              <a:buNone/>
              <a:tabLst/>
              <a:defRPr sz="1400" kern="1200" spc="0" baseline="0">
                <a:solidFill>
                  <a:srgbClr val="000000"/>
                </a:solidFill>
                <a:latin typeface="+mn-lt"/>
                <a:ea typeface="+mn-ea"/>
                <a:cs typeface="+mn-cs"/>
              </a:defRPr>
            </a:lvl2pPr>
            <a:lvl3pPr marL="457200" marR="0" indent="0" algn="l" defTabSz="932742" rtl="0" eaLnBrk="1" fontAlgn="auto" latinLnBrk="0" hangingPunct="1">
              <a:lnSpc>
                <a:spcPct val="100000"/>
              </a:lnSpc>
              <a:spcBef>
                <a:spcPts val="0"/>
              </a:spcBef>
              <a:spcAft>
                <a:spcPts val="1400"/>
              </a:spcAft>
              <a:buClrTx/>
              <a:buSzPct val="90000"/>
              <a:buFont typeface="Wingdings" panose="05000000000000000000" pitchFamily="2" charset="2"/>
              <a:buNone/>
              <a:tabLst/>
              <a:defRPr sz="1400" kern="1200" spc="0" baseline="0">
                <a:solidFill>
                  <a:srgbClr val="000000"/>
                </a:solidFill>
                <a:latin typeface="+mn-lt"/>
                <a:ea typeface="+mn-ea"/>
                <a:cs typeface="+mn-cs"/>
              </a:defRPr>
            </a:lvl3pPr>
            <a:lvl4pPr marL="685800" marR="0" indent="0" algn="l" defTabSz="932742" rtl="0" eaLnBrk="1" fontAlgn="auto" latinLnBrk="0" hangingPunct="1">
              <a:lnSpc>
                <a:spcPct val="100000"/>
              </a:lnSpc>
              <a:spcBef>
                <a:spcPts val="0"/>
              </a:spcBef>
              <a:spcAft>
                <a:spcPts val="140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914400" marR="0" indent="0" algn="l" defTabSz="932742" rtl="0" eaLnBrk="1" fontAlgn="auto" latinLnBrk="0" hangingPunct="1">
              <a:lnSpc>
                <a:spcPct val="100000"/>
              </a:lnSpc>
              <a:spcBef>
                <a:spcPts val="0"/>
              </a:spcBef>
              <a:spcAft>
                <a:spcPts val="1400"/>
              </a:spcAft>
              <a:buClrTx/>
              <a:buSzPct val="90000"/>
              <a:buFont typeface="Wingdings" panose="05000000000000000000" pitchFamily="2" charset="2"/>
              <a:buNone/>
              <a:tabLst/>
              <a:defRPr sz="1400" kern="1200" spc="0" baseline="0">
                <a:solidFill>
                  <a:srgbClr val="000000"/>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gn="ctr">
              <a:defRPr/>
            </a:pPr>
            <a:r>
              <a:rPr lang="en-US" sz="1568" b="0" dirty="0">
                <a:solidFill>
                  <a:srgbClr val="0078D7"/>
                </a:solidFill>
                <a:latin typeface="+mj-lt"/>
              </a:rPr>
              <a:t>Continuous Deployment (CD)</a:t>
            </a:r>
          </a:p>
          <a:p>
            <a:pPr algn="ctr" defTabSz="914192">
              <a:defRPr/>
            </a:pPr>
            <a:endParaRPr lang="en-US" sz="1371" dirty="0">
              <a:solidFill>
                <a:srgbClr val="0078D7"/>
              </a:solidFill>
              <a:latin typeface="Segoe UI"/>
            </a:endParaRPr>
          </a:p>
          <a:p>
            <a:pPr marL="280067" indent="-280067">
              <a:buFont typeface="Arial" panose="020B0604020202020204" pitchFamily="34" charset="0"/>
              <a:buChar char="•"/>
              <a:defRPr/>
            </a:pPr>
            <a:r>
              <a:rPr lang="en-US" sz="1568" b="0" dirty="0">
                <a:solidFill>
                  <a:srgbClr val="000000"/>
                </a:solidFill>
              </a:rPr>
              <a:t>By combining continuous integration and infrastructure as code (</a:t>
            </a:r>
            <a:r>
              <a:rPr lang="en-US" sz="1568" b="0" dirty="0" err="1">
                <a:solidFill>
                  <a:srgbClr val="000000"/>
                </a:solidFill>
              </a:rPr>
              <a:t>IaC</a:t>
            </a:r>
            <a:r>
              <a:rPr lang="en-US" sz="1568" b="0" dirty="0">
                <a:solidFill>
                  <a:srgbClr val="000000"/>
                </a:solidFill>
              </a:rPr>
              <a:t>), you’ll achieve identical deployments and the confidence to deploy to production at any time.</a:t>
            </a:r>
          </a:p>
          <a:p>
            <a:pPr marL="280067" indent="-280067">
              <a:buFont typeface="Arial" panose="020B0604020202020204" pitchFamily="34" charset="0"/>
              <a:buChar char="•"/>
              <a:defRPr/>
            </a:pPr>
            <a:r>
              <a:rPr lang="en-US" sz="1568" b="0" dirty="0">
                <a:solidFill>
                  <a:srgbClr val="000000"/>
                </a:solidFill>
              </a:rPr>
              <a:t>With continuous deployment, you can automate the entire process from code commit to production if your CI/CD tests are successful.</a:t>
            </a:r>
          </a:p>
        </p:txBody>
      </p:sp>
      <p:sp>
        <p:nvSpPr>
          <p:cNvPr id="37" name="Text Placeholder 7">
            <a:extLst>
              <a:ext uri="{FF2B5EF4-FFF2-40B4-BE49-F238E27FC236}">
                <a16:creationId xmlns:a16="http://schemas.microsoft.com/office/drawing/2014/main" id="{29EC3879-3609-4EAE-B6CC-7B2845183069}"/>
              </a:ext>
            </a:extLst>
          </p:cNvPr>
          <p:cNvSpPr txBox="1">
            <a:spLocks/>
          </p:cNvSpPr>
          <p:nvPr/>
        </p:nvSpPr>
        <p:spPr>
          <a:xfrm>
            <a:off x="8124465" y="3219906"/>
            <a:ext cx="3630006" cy="2888903"/>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700"/>
              </a:spcAft>
              <a:buClrTx/>
              <a:buSzPct val="90000"/>
              <a:buFont typeface="Wingdings" panose="05000000000000000000" pitchFamily="2" charset="2"/>
              <a:buNone/>
              <a:tabLst/>
              <a:defRPr sz="1400" b="1" kern="1200" spc="0" baseline="0">
                <a:solidFill>
                  <a:schemeClr val="tx2"/>
                </a:solidFill>
                <a:latin typeface="+mn-lt"/>
                <a:ea typeface="+mn-ea"/>
                <a:cs typeface="+mn-cs"/>
              </a:defRPr>
            </a:lvl1pPr>
            <a:lvl2pPr marL="0" marR="0" indent="0" algn="l" defTabSz="932742" rtl="0" eaLnBrk="1" fontAlgn="auto" latinLnBrk="0" hangingPunct="1">
              <a:lnSpc>
                <a:spcPct val="100000"/>
              </a:lnSpc>
              <a:spcBef>
                <a:spcPts val="0"/>
              </a:spcBef>
              <a:spcAft>
                <a:spcPts val="700"/>
              </a:spcAft>
              <a:buClrTx/>
              <a:buSzPct val="90000"/>
              <a:buFont typeface="Arial" panose="020B0604020202020204" pitchFamily="34" charset="0"/>
              <a:buNone/>
              <a:tabLst/>
              <a:defRPr sz="1400" kern="1200" spc="0" baseline="0">
                <a:solidFill>
                  <a:srgbClr val="000000"/>
                </a:solidFill>
                <a:latin typeface="+mn-lt"/>
                <a:ea typeface="+mn-ea"/>
                <a:cs typeface="+mn-cs"/>
              </a:defRPr>
            </a:lvl2pPr>
            <a:lvl3pPr marL="457200" marR="0" indent="0" algn="l" defTabSz="932742" rtl="0" eaLnBrk="1" fontAlgn="auto" latinLnBrk="0" hangingPunct="1">
              <a:lnSpc>
                <a:spcPct val="100000"/>
              </a:lnSpc>
              <a:spcBef>
                <a:spcPts val="0"/>
              </a:spcBef>
              <a:spcAft>
                <a:spcPts val="1400"/>
              </a:spcAft>
              <a:buClrTx/>
              <a:buSzPct val="90000"/>
              <a:buFont typeface="Wingdings" panose="05000000000000000000" pitchFamily="2" charset="2"/>
              <a:buNone/>
              <a:tabLst/>
              <a:defRPr sz="1400" kern="1200" spc="0" baseline="0">
                <a:solidFill>
                  <a:srgbClr val="000000"/>
                </a:solidFill>
                <a:latin typeface="+mn-lt"/>
                <a:ea typeface="+mn-ea"/>
                <a:cs typeface="+mn-cs"/>
              </a:defRPr>
            </a:lvl3pPr>
            <a:lvl4pPr marL="685800" marR="0" indent="0" algn="l" defTabSz="932742" rtl="0" eaLnBrk="1" fontAlgn="auto" latinLnBrk="0" hangingPunct="1">
              <a:lnSpc>
                <a:spcPct val="100000"/>
              </a:lnSpc>
              <a:spcBef>
                <a:spcPts val="0"/>
              </a:spcBef>
              <a:spcAft>
                <a:spcPts val="140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914400" marR="0" indent="0" algn="l" defTabSz="932742" rtl="0" eaLnBrk="1" fontAlgn="auto" latinLnBrk="0" hangingPunct="1">
              <a:lnSpc>
                <a:spcPct val="100000"/>
              </a:lnSpc>
              <a:spcBef>
                <a:spcPts val="0"/>
              </a:spcBef>
              <a:spcAft>
                <a:spcPts val="1400"/>
              </a:spcAft>
              <a:buClrTx/>
              <a:buSzPct val="90000"/>
              <a:buFont typeface="Wingdings" panose="05000000000000000000" pitchFamily="2" charset="2"/>
              <a:buNone/>
              <a:tabLst/>
              <a:defRPr sz="1400" kern="1200" spc="0" baseline="0">
                <a:solidFill>
                  <a:srgbClr val="000000"/>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gn="ctr">
              <a:defRPr/>
            </a:pPr>
            <a:r>
              <a:rPr lang="en-US" sz="1568" b="0" dirty="0">
                <a:solidFill>
                  <a:srgbClr val="0078D7"/>
                </a:solidFill>
                <a:latin typeface="+mj-lt"/>
              </a:rPr>
              <a:t>Continuous Learning &amp; Monitoring</a:t>
            </a:r>
          </a:p>
          <a:p>
            <a:pPr algn="ctr" defTabSz="914192">
              <a:defRPr/>
            </a:pPr>
            <a:endParaRPr lang="en-US" sz="1371" dirty="0">
              <a:solidFill>
                <a:srgbClr val="0078D7"/>
              </a:solidFill>
              <a:latin typeface="Segoe UI"/>
            </a:endParaRPr>
          </a:p>
          <a:p>
            <a:pPr marL="280067" indent="-280067">
              <a:buFont typeface="Arial" panose="020B0604020202020204" pitchFamily="34" charset="0"/>
              <a:buChar char="•"/>
              <a:defRPr/>
            </a:pPr>
            <a:r>
              <a:rPr lang="en-US" sz="1568" b="0" dirty="0">
                <a:solidFill>
                  <a:srgbClr val="000000"/>
                </a:solidFill>
              </a:rPr>
              <a:t>With Azure Application Insights you can identify how your applications are performing and test if the recent deployment made things better or worse.</a:t>
            </a:r>
          </a:p>
          <a:p>
            <a:pPr marL="280067" indent="-280067">
              <a:buFont typeface="Arial" panose="020B0604020202020204" pitchFamily="34" charset="0"/>
              <a:buChar char="•"/>
              <a:defRPr/>
            </a:pPr>
            <a:r>
              <a:rPr lang="en-US" sz="1568" b="0" spc="-39" dirty="0">
                <a:solidFill>
                  <a:srgbClr val="000000"/>
                </a:solidFill>
              </a:rPr>
              <a:t>Using CI/CD practices, paired with monitoring</a:t>
            </a:r>
            <a:r>
              <a:rPr lang="en-US" sz="1568" b="0" dirty="0">
                <a:solidFill>
                  <a:srgbClr val="000000"/>
                </a:solidFill>
              </a:rPr>
              <a:t> </a:t>
            </a:r>
            <a:r>
              <a:rPr lang="en-US" sz="1568" b="0" spc="-29" dirty="0">
                <a:solidFill>
                  <a:srgbClr val="000000"/>
                </a:solidFill>
              </a:rPr>
              <a:t>tools, you’ll be able to safely deliver features</a:t>
            </a:r>
            <a:r>
              <a:rPr lang="en-US" sz="1568" b="0" dirty="0">
                <a:solidFill>
                  <a:srgbClr val="000000"/>
                </a:solidFill>
              </a:rPr>
              <a:t> to your customers as soon as they’re ready.</a:t>
            </a:r>
            <a:endParaRPr lang="en-US" sz="1568" b="0" dirty="0">
              <a:solidFill>
                <a:srgbClr val="000000"/>
              </a:solidFill>
              <a:latin typeface="Segoe UI"/>
            </a:endParaRPr>
          </a:p>
        </p:txBody>
      </p:sp>
      <p:cxnSp>
        <p:nvCxnSpPr>
          <p:cNvPr id="38" name="Straight Connector 37">
            <a:extLst>
              <a:ext uri="{FF2B5EF4-FFF2-40B4-BE49-F238E27FC236}">
                <a16:creationId xmlns:a16="http://schemas.microsoft.com/office/drawing/2014/main" id="{4C140035-1896-4524-A80C-179F5BF53BF8}"/>
              </a:ext>
              <a:ext uri="{C183D7F6-B498-43B3-948B-1728B52AA6E4}">
                <adec:decorative xmlns:adec="http://schemas.microsoft.com/office/drawing/2017/decorative" val="1"/>
              </a:ext>
            </a:extLst>
          </p:cNvPr>
          <p:cNvCxnSpPr>
            <a:cxnSpLocks/>
          </p:cNvCxnSpPr>
          <p:nvPr/>
        </p:nvCxnSpPr>
        <p:spPr>
          <a:xfrm flipV="1">
            <a:off x="505657" y="3605218"/>
            <a:ext cx="3473154" cy="0"/>
          </a:xfrm>
          <a:prstGeom prst="line">
            <a:avLst/>
          </a:prstGeom>
          <a:noFill/>
          <a:ln w="12700" cap="flat" cmpd="sng" algn="ctr">
            <a:solidFill>
              <a:srgbClr val="4DB0FF"/>
            </a:solidFill>
            <a:prstDash val="solid"/>
            <a:miter lim="800000"/>
          </a:ln>
          <a:effectLst/>
        </p:spPr>
      </p:cxnSp>
      <p:cxnSp>
        <p:nvCxnSpPr>
          <p:cNvPr id="39" name="Straight Connector 38">
            <a:extLst>
              <a:ext uri="{FF2B5EF4-FFF2-40B4-BE49-F238E27FC236}">
                <a16:creationId xmlns:a16="http://schemas.microsoft.com/office/drawing/2014/main" id="{DB22F80D-2854-47E7-88C4-21E39D7362DD}"/>
              </a:ext>
              <a:ext uri="{C183D7F6-B498-43B3-948B-1728B52AA6E4}">
                <adec:decorative xmlns:adec="http://schemas.microsoft.com/office/drawing/2017/decorative" val="1"/>
              </a:ext>
            </a:extLst>
          </p:cNvPr>
          <p:cNvCxnSpPr>
            <a:cxnSpLocks/>
          </p:cNvCxnSpPr>
          <p:nvPr/>
        </p:nvCxnSpPr>
        <p:spPr>
          <a:xfrm flipV="1">
            <a:off x="4356311" y="3605218"/>
            <a:ext cx="3473154" cy="0"/>
          </a:xfrm>
          <a:prstGeom prst="line">
            <a:avLst/>
          </a:prstGeom>
          <a:noFill/>
          <a:ln w="12700" cap="flat" cmpd="sng" algn="ctr">
            <a:solidFill>
              <a:srgbClr val="4DB0FF"/>
            </a:solidFill>
            <a:prstDash val="solid"/>
            <a:miter lim="800000"/>
          </a:ln>
          <a:effectLst/>
        </p:spPr>
      </p:cxnSp>
      <p:cxnSp>
        <p:nvCxnSpPr>
          <p:cNvPr id="40" name="Straight Connector 39">
            <a:extLst>
              <a:ext uri="{FF2B5EF4-FFF2-40B4-BE49-F238E27FC236}">
                <a16:creationId xmlns:a16="http://schemas.microsoft.com/office/drawing/2014/main" id="{C2E6A6CA-F0B5-4311-8F06-EAC2AA557A85}"/>
              </a:ext>
              <a:ext uri="{C183D7F6-B498-43B3-948B-1728B52AA6E4}">
                <adec:decorative xmlns:adec="http://schemas.microsoft.com/office/drawing/2017/decorative" val="1"/>
              </a:ext>
            </a:extLst>
          </p:cNvPr>
          <p:cNvCxnSpPr>
            <a:cxnSpLocks/>
          </p:cNvCxnSpPr>
          <p:nvPr/>
        </p:nvCxnSpPr>
        <p:spPr>
          <a:xfrm>
            <a:off x="8215094" y="3605218"/>
            <a:ext cx="3448748" cy="0"/>
          </a:xfrm>
          <a:prstGeom prst="line">
            <a:avLst/>
          </a:prstGeom>
          <a:noFill/>
          <a:ln w="12700" cap="flat" cmpd="sng" algn="ctr">
            <a:solidFill>
              <a:srgbClr val="4DB0FF"/>
            </a:solidFill>
            <a:prstDash val="solid"/>
            <a:miter lim="800000"/>
          </a:ln>
          <a:effectLst/>
        </p:spPr>
      </p:cxnSp>
      <p:grpSp>
        <p:nvGrpSpPr>
          <p:cNvPr id="41" name="Group 40">
            <a:extLst>
              <a:ext uri="{FF2B5EF4-FFF2-40B4-BE49-F238E27FC236}">
                <a16:creationId xmlns:a16="http://schemas.microsoft.com/office/drawing/2014/main" id="{87714D26-1F3E-4635-B8BE-8ECD796C0AD1}"/>
              </a:ext>
              <a:ext uri="{C183D7F6-B498-43B3-948B-1728B52AA6E4}">
                <adec:decorative xmlns:adec="http://schemas.microsoft.com/office/drawing/2017/decorative" val="1"/>
              </a:ext>
            </a:extLst>
          </p:cNvPr>
          <p:cNvGrpSpPr/>
          <p:nvPr/>
        </p:nvGrpSpPr>
        <p:grpSpPr>
          <a:xfrm>
            <a:off x="1869452" y="2467084"/>
            <a:ext cx="745560" cy="606090"/>
            <a:chOff x="1228673" y="2642918"/>
            <a:chExt cx="985201" cy="800902"/>
          </a:xfrm>
          <a:solidFill>
            <a:schemeClr val="bg1"/>
          </a:solidFill>
        </p:grpSpPr>
        <p:sp>
          <p:nvSpPr>
            <p:cNvPr id="42" name="browser_3">
              <a:extLst>
                <a:ext uri="{FF2B5EF4-FFF2-40B4-BE49-F238E27FC236}">
                  <a16:creationId xmlns:a16="http://schemas.microsoft.com/office/drawing/2014/main" id="{4B6189EB-2AFA-4DA3-8A06-0569D7C94730}"/>
                </a:ext>
              </a:extLst>
            </p:cNvPr>
            <p:cNvSpPr>
              <a:spLocks noChangeAspect="1" noEditPoints="1"/>
            </p:cNvSpPr>
            <p:nvPr/>
          </p:nvSpPr>
          <p:spPr bwMode="auto">
            <a:xfrm>
              <a:off x="1228673" y="2642918"/>
              <a:ext cx="770794" cy="733164"/>
            </a:xfrm>
            <a:custGeom>
              <a:avLst/>
              <a:gdLst>
                <a:gd name="T0" fmla="*/ 130 w 335"/>
                <a:gd name="T1" fmla="*/ 33 h 318"/>
                <a:gd name="T2" fmla="*/ 335 w 335"/>
                <a:gd name="T3" fmla="*/ 33 h 318"/>
                <a:gd name="T4" fmla="*/ 335 w 335"/>
                <a:gd name="T5" fmla="*/ 318 h 318"/>
                <a:gd name="T6" fmla="*/ 0 w 335"/>
                <a:gd name="T7" fmla="*/ 318 h 318"/>
                <a:gd name="T8" fmla="*/ 0 w 335"/>
                <a:gd name="T9" fmla="*/ 33 h 318"/>
                <a:gd name="T10" fmla="*/ 0 w 335"/>
                <a:gd name="T11" fmla="*/ 33 h 318"/>
                <a:gd name="T12" fmla="*/ 71 w 335"/>
                <a:gd name="T13" fmla="*/ 33 h 318"/>
                <a:gd name="T14" fmla="*/ 130 w 335"/>
                <a:gd name="T15" fmla="*/ 97 h 318"/>
                <a:gd name="T16" fmla="*/ 335 w 335"/>
                <a:gd name="T17" fmla="*/ 97 h 318"/>
                <a:gd name="T18" fmla="*/ 0 w 335"/>
                <a:gd name="T19" fmla="*/ 97 h 318"/>
                <a:gd name="T20" fmla="*/ 67 w 335"/>
                <a:gd name="T21" fmla="*/ 97 h 318"/>
                <a:gd name="T22" fmla="*/ 293 w 335"/>
                <a:gd name="T23" fmla="*/ 69 h 318"/>
                <a:gd name="T24" fmla="*/ 298 w 335"/>
                <a:gd name="T25" fmla="*/ 64 h 318"/>
                <a:gd name="T26" fmla="*/ 293 w 335"/>
                <a:gd name="T27" fmla="*/ 60 h 318"/>
                <a:gd name="T28" fmla="*/ 289 w 335"/>
                <a:gd name="T29" fmla="*/ 64 h 318"/>
                <a:gd name="T30" fmla="*/ 293 w 335"/>
                <a:gd name="T31" fmla="*/ 69 h 318"/>
                <a:gd name="T32" fmla="*/ 240 w 335"/>
                <a:gd name="T33" fmla="*/ 69 h 318"/>
                <a:gd name="T34" fmla="*/ 245 w 335"/>
                <a:gd name="T35" fmla="*/ 64 h 318"/>
                <a:gd name="T36" fmla="*/ 240 w 335"/>
                <a:gd name="T37" fmla="*/ 60 h 318"/>
                <a:gd name="T38" fmla="*/ 235 w 335"/>
                <a:gd name="T39" fmla="*/ 64 h 318"/>
                <a:gd name="T40" fmla="*/ 240 w 335"/>
                <a:gd name="T41" fmla="*/ 69 h 318"/>
                <a:gd name="T42" fmla="*/ 187 w 335"/>
                <a:gd name="T43" fmla="*/ 69 h 318"/>
                <a:gd name="T44" fmla="*/ 192 w 335"/>
                <a:gd name="T45" fmla="*/ 64 h 318"/>
                <a:gd name="T46" fmla="*/ 187 w 335"/>
                <a:gd name="T47" fmla="*/ 60 h 318"/>
                <a:gd name="T48" fmla="*/ 182 w 335"/>
                <a:gd name="T49" fmla="*/ 64 h 318"/>
                <a:gd name="T50" fmla="*/ 187 w 335"/>
                <a:gd name="T51" fmla="*/ 69 h 318"/>
                <a:gd name="T52" fmla="*/ 49 w 335"/>
                <a:gd name="T53" fmla="*/ 190 h 318"/>
                <a:gd name="T54" fmla="*/ 100 w 335"/>
                <a:gd name="T55" fmla="*/ 240 h 318"/>
                <a:gd name="T56" fmla="*/ 151 w 335"/>
                <a:gd name="T57" fmla="*/ 190 h 318"/>
                <a:gd name="T58" fmla="*/ 100 w 335"/>
                <a:gd name="T59" fmla="*/ 0 h 318"/>
                <a:gd name="T60" fmla="*/ 100 w 335"/>
                <a:gd name="T61" fmla="*/ 24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35" h="318">
                  <a:moveTo>
                    <a:pt x="130" y="33"/>
                  </a:moveTo>
                  <a:cubicBezTo>
                    <a:pt x="335" y="33"/>
                    <a:pt x="335" y="33"/>
                    <a:pt x="335" y="33"/>
                  </a:cubicBezTo>
                  <a:cubicBezTo>
                    <a:pt x="335" y="318"/>
                    <a:pt x="335" y="318"/>
                    <a:pt x="335" y="318"/>
                  </a:cubicBezTo>
                  <a:cubicBezTo>
                    <a:pt x="0" y="318"/>
                    <a:pt x="0" y="318"/>
                    <a:pt x="0" y="318"/>
                  </a:cubicBezTo>
                  <a:cubicBezTo>
                    <a:pt x="0" y="33"/>
                    <a:pt x="0" y="33"/>
                    <a:pt x="0" y="33"/>
                  </a:cubicBezTo>
                  <a:cubicBezTo>
                    <a:pt x="0" y="33"/>
                    <a:pt x="0" y="33"/>
                    <a:pt x="0" y="33"/>
                  </a:cubicBezTo>
                  <a:cubicBezTo>
                    <a:pt x="71" y="33"/>
                    <a:pt x="71" y="33"/>
                    <a:pt x="71" y="33"/>
                  </a:cubicBezTo>
                  <a:moveTo>
                    <a:pt x="130" y="97"/>
                  </a:moveTo>
                  <a:cubicBezTo>
                    <a:pt x="335" y="97"/>
                    <a:pt x="335" y="97"/>
                    <a:pt x="335" y="97"/>
                  </a:cubicBezTo>
                  <a:moveTo>
                    <a:pt x="0" y="97"/>
                  </a:moveTo>
                  <a:cubicBezTo>
                    <a:pt x="67" y="97"/>
                    <a:pt x="67" y="97"/>
                    <a:pt x="67" y="97"/>
                  </a:cubicBezTo>
                  <a:moveTo>
                    <a:pt x="293" y="69"/>
                  </a:moveTo>
                  <a:cubicBezTo>
                    <a:pt x="296" y="69"/>
                    <a:pt x="298" y="67"/>
                    <a:pt x="298" y="64"/>
                  </a:cubicBezTo>
                  <a:cubicBezTo>
                    <a:pt x="298" y="62"/>
                    <a:pt x="296" y="60"/>
                    <a:pt x="293" y="60"/>
                  </a:cubicBezTo>
                  <a:cubicBezTo>
                    <a:pt x="291" y="60"/>
                    <a:pt x="289" y="62"/>
                    <a:pt x="289" y="64"/>
                  </a:cubicBezTo>
                  <a:cubicBezTo>
                    <a:pt x="289" y="67"/>
                    <a:pt x="291" y="69"/>
                    <a:pt x="293" y="69"/>
                  </a:cubicBezTo>
                  <a:close/>
                  <a:moveTo>
                    <a:pt x="240" y="69"/>
                  </a:moveTo>
                  <a:cubicBezTo>
                    <a:pt x="243" y="69"/>
                    <a:pt x="245" y="67"/>
                    <a:pt x="245" y="64"/>
                  </a:cubicBezTo>
                  <a:cubicBezTo>
                    <a:pt x="245" y="62"/>
                    <a:pt x="243" y="60"/>
                    <a:pt x="240" y="60"/>
                  </a:cubicBezTo>
                  <a:cubicBezTo>
                    <a:pt x="238" y="60"/>
                    <a:pt x="235" y="62"/>
                    <a:pt x="235" y="64"/>
                  </a:cubicBezTo>
                  <a:cubicBezTo>
                    <a:pt x="235" y="67"/>
                    <a:pt x="238" y="69"/>
                    <a:pt x="240" y="69"/>
                  </a:cubicBezTo>
                  <a:close/>
                  <a:moveTo>
                    <a:pt x="187" y="69"/>
                  </a:moveTo>
                  <a:cubicBezTo>
                    <a:pt x="189" y="69"/>
                    <a:pt x="192" y="67"/>
                    <a:pt x="192" y="64"/>
                  </a:cubicBezTo>
                  <a:cubicBezTo>
                    <a:pt x="192" y="62"/>
                    <a:pt x="189" y="60"/>
                    <a:pt x="187" y="60"/>
                  </a:cubicBezTo>
                  <a:cubicBezTo>
                    <a:pt x="184" y="60"/>
                    <a:pt x="182" y="62"/>
                    <a:pt x="182" y="64"/>
                  </a:cubicBezTo>
                  <a:cubicBezTo>
                    <a:pt x="182" y="67"/>
                    <a:pt x="184" y="69"/>
                    <a:pt x="187" y="69"/>
                  </a:cubicBezTo>
                  <a:close/>
                  <a:moveTo>
                    <a:pt x="49" y="190"/>
                  </a:moveTo>
                  <a:cubicBezTo>
                    <a:pt x="100" y="240"/>
                    <a:pt x="100" y="240"/>
                    <a:pt x="100" y="240"/>
                  </a:cubicBezTo>
                  <a:cubicBezTo>
                    <a:pt x="151" y="190"/>
                    <a:pt x="151" y="190"/>
                    <a:pt x="151" y="190"/>
                  </a:cubicBezTo>
                  <a:moveTo>
                    <a:pt x="100" y="0"/>
                  </a:moveTo>
                  <a:cubicBezTo>
                    <a:pt x="100" y="240"/>
                    <a:pt x="100" y="240"/>
                    <a:pt x="100" y="240"/>
                  </a:cubicBezTo>
                </a:path>
              </a:pathLst>
            </a:custGeom>
            <a:grpFill/>
            <a:ln w="19050" cap="flat">
              <a:solidFill>
                <a:schemeClr val="tx1"/>
              </a:solidFill>
              <a:prstDash val="solid"/>
              <a:miter lim="800000"/>
              <a:headEnd/>
              <a:tailEnd/>
            </a:ln>
          </p:spPr>
          <p:txBody>
            <a:bodyPr vert="horz" wrap="square" lIns="89630" tIns="44814" rIns="89630" bIns="44814" numCol="1" anchor="t" anchorCtr="0" compatLnSpc="1">
              <a:prstTxWarp prst="textNoShape">
                <a:avLst/>
              </a:prstTxWarp>
            </a:bodyPr>
            <a:lstStyle/>
            <a:p>
              <a:pPr>
                <a:defRPr/>
              </a:pPr>
              <a:endParaRPr lang="en-US" sz="882">
                <a:gradFill>
                  <a:gsLst>
                    <a:gs pos="0">
                      <a:srgbClr val="505050"/>
                    </a:gs>
                    <a:gs pos="100000">
                      <a:srgbClr val="505050"/>
                    </a:gs>
                  </a:gsLst>
                  <a:lin ang="5400000" scaled="1"/>
                </a:gradFill>
                <a:latin typeface="Segoe UI Semilight"/>
              </a:endParaRPr>
            </a:p>
          </p:txBody>
        </p:sp>
        <p:sp>
          <p:nvSpPr>
            <p:cNvPr id="43" name="History_E81C">
              <a:extLst>
                <a:ext uri="{FF2B5EF4-FFF2-40B4-BE49-F238E27FC236}">
                  <a16:creationId xmlns:a16="http://schemas.microsoft.com/office/drawing/2014/main" id="{23A1257E-CC1F-4630-B834-C2665E15E1F1}"/>
                </a:ext>
              </a:extLst>
            </p:cNvPr>
            <p:cNvSpPr>
              <a:spLocks noChangeAspect="1" noEditPoints="1"/>
            </p:cNvSpPr>
            <p:nvPr/>
          </p:nvSpPr>
          <p:spPr bwMode="auto">
            <a:xfrm>
              <a:off x="1820682" y="3050532"/>
              <a:ext cx="393192" cy="393288"/>
            </a:xfrm>
            <a:custGeom>
              <a:avLst/>
              <a:gdLst>
                <a:gd name="T0" fmla="*/ 2500 w 3750"/>
                <a:gd name="T1" fmla="*/ 2750 h 3750"/>
                <a:gd name="T2" fmla="*/ 1750 w 3750"/>
                <a:gd name="T3" fmla="*/ 2000 h 3750"/>
                <a:gd name="T4" fmla="*/ 1750 w 3750"/>
                <a:gd name="T5" fmla="*/ 875 h 3750"/>
                <a:gd name="T6" fmla="*/ 0 w 3750"/>
                <a:gd name="T7" fmla="*/ 375 h 3750"/>
                <a:gd name="T8" fmla="*/ 0 w 3750"/>
                <a:gd name="T9" fmla="*/ 1250 h 3750"/>
                <a:gd name="T10" fmla="*/ 875 w 3750"/>
                <a:gd name="T11" fmla="*/ 1250 h 3750"/>
                <a:gd name="T12" fmla="*/ 69 w 3750"/>
                <a:gd name="T13" fmla="*/ 2375 h 3750"/>
                <a:gd name="T14" fmla="*/ 1875 w 3750"/>
                <a:gd name="T15" fmla="*/ 3750 h 3750"/>
                <a:gd name="T16" fmla="*/ 3750 w 3750"/>
                <a:gd name="T17" fmla="*/ 1875 h 3750"/>
                <a:gd name="T18" fmla="*/ 1875 w 3750"/>
                <a:gd name="T19" fmla="*/ 0 h 3750"/>
                <a:gd name="T20" fmla="*/ 109 w 3750"/>
                <a:gd name="T21" fmla="*/ 1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0" h="3750">
                  <a:moveTo>
                    <a:pt x="2500" y="2750"/>
                  </a:moveTo>
                  <a:cubicBezTo>
                    <a:pt x="1750" y="2000"/>
                    <a:pt x="1750" y="2000"/>
                    <a:pt x="1750" y="2000"/>
                  </a:cubicBezTo>
                  <a:cubicBezTo>
                    <a:pt x="1750" y="875"/>
                    <a:pt x="1750" y="875"/>
                    <a:pt x="1750" y="875"/>
                  </a:cubicBezTo>
                  <a:moveTo>
                    <a:pt x="0" y="375"/>
                  </a:moveTo>
                  <a:cubicBezTo>
                    <a:pt x="0" y="1250"/>
                    <a:pt x="0" y="1250"/>
                    <a:pt x="0" y="1250"/>
                  </a:cubicBezTo>
                  <a:cubicBezTo>
                    <a:pt x="875" y="1250"/>
                    <a:pt x="875" y="1250"/>
                    <a:pt x="875" y="1250"/>
                  </a:cubicBezTo>
                  <a:moveTo>
                    <a:pt x="69" y="2375"/>
                  </a:moveTo>
                  <a:cubicBezTo>
                    <a:pt x="289" y="3167"/>
                    <a:pt x="1013" y="3750"/>
                    <a:pt x="1875" y="3750"/>
                  </a:cubicBezTo>
                  <a:cubicBezTo>
                    <a:pt x="2911" y="3750"/>
                    <a:pt x="3750" y="2911"/>
                    <a:pt x="3750" y="1875"/>
                  </a:cubicBezTo>
                  <a:cubicBezTo>
                    <a:pt x="3750" y="839"/>
                    <a:pt x="2911" y="0"/>
                    <a:pt x="1875" y="0"/>
                  </a:cubicBezTo>
                  <a:cubicBezTo>
                    <a:pt x="1059" y="0"/>
                    <a:pt x="367" y="522"/>
                    <a:pt x="109" y="1250"/>
                  </a:cubicBezTo>
                </a:path>
              </a:pathLst>
            </a:custGeom>
            <a:grpFill/>
            <a:ln w="19050" cap="sq">
              <a:solidFill>
                <a:schemeClr val="tx1"/>
              </a:solidFill>
              <a:prstDash val="solid"/>
              <a:miter lim="800000"/>
              <a:headEnd/>
              <a:tailEnd/>
            </a:ln>
          </p:spPr>
          <p:txBody>
            <a:bodyPr vert="horz" wrap="square" lIns="89630" tIns="44814" rIns="89630" bIns="44814" numCol="1" anchor="t" anchorCtr="0" compatLnSpc="1">
              <a:prstTxWarp prst="textNoShape">
                <a:avLst/>
              </a:prstTxWarp>
            </a:bodyPr>
            <a:lstStyle/>
            <a:p>
              <a:pPr>
                <a:defRPr/>
              </a:pPr>
              <a:endParaRPr lang="en-US" sz="882">
                <a:gradFill>
                  <a:gsLst>
                    <a:gs pos="0">
                      <a:srgbClr val="505050"/>
                    </a:gs>
                    <a:gs pos="100000">
                      <a:srgbClr val="505050"/>
                    </a:gs>
                  </a:gsLst>
                  <a:lin ang="5400000" scaled="1"/>
                </a:gradFill>
                <a:latin typeface="Segoe UI Semilight"/>
              </a:endParaRPr>
            </a:p>
          </p:txBody>
        </p:sp>
      </p:grpSp>
      <p:sp>
        <p:nvSpPr>
          <p:cNvPr id="45" name="binary">
            <a:extLst>
              <a:ext uri="{FF2B5EF4-FFF2-40B4-BE49-F238E27FC236}">
                <a16:creationId xmlns:a16="http://schemas.microsoft.com/office/drawing/2014/main" id="{8BD7D297-992D-4C6C-8658-96ECC54DDF71}"/>
              </a:ext>
              <a:ext uri="{C183D7F6-B498-43B3-948B-1728B52AA6E4}">
                <adec:decorative xmlns:adec="http://schemas.microsoft.com/office/drawing/2017/decorative" val="1"/>
              </a:ext>
            </a:extLst>
          </p:cNvPr>
          <p:cNvSpPr>
            <a:spLocks noChangeAspect="1" noEditPoints="1"/>
          </p:cNvSpPr>
          <p:nvPr/>
        </p:nvSpPr>
        <p:spPr bwMode="auto">
          <a:xfrm>
            <a:off x="5820710" y="2488880"/>
            <a:ext cx="600476" cy="518510"/>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a:defRPr/>
            </a:pPr>
            <a:endParaRPr lang="en-US" sz="1729">
              <a:solidFill>
                <a:srgbClr val="353535"/>
              </a:solidFill>
              <a:latin typeface="Segoe UI Semilight"/>
            </a:endParaRPr>
          </a:p>
        </p:txBody>
      </p:sp>
      <p:grpSp>
        <p:nvGrpSpPr>
          <p:cNvPr id="49" name="Group 48">
            <a:extLst>
              <a:ext uri="{FF2B5EF4-FFF2-40B4-BE49-F238E27FC236}">
                <a16:creationId xmlns:a16="http://schemas.microsoft.com/office/drawing/2014/main" id="{BE7F2A29-F1A4-42E3-B154-B75E25D152BF}"/>
              </a:ext>
              <a:ext uri="{C183D7F6-B498-43B3-948B-1728B52AA6E4}">
                <adec:decorative xmlns:adec="http://schemas.microsoft.com/office/drawing/2017/decorative" val="1"/>
              </a:ext>
            </a:extLst>
          </p:cNvPr>
          <p:cNvGrpSpPr/>
          <p:nvPr/>
        </p:nvGrpSpPr>
        <p:grpSpPr>
          <a:xfrm>
            <a:off x="9536473" y="2509434"/>
            <a:ext cx="789547" cy="503017"/>
            <a:chOff x="7086600" y="2836618"/>
            <a:chExt cx="1066800" cy="679655"/>
          </a:xfrm>
        </p:grpSpPr>
        <p:sp>
          <p:nvSpPr>
            <p:cNvPr id="50" name="cloud">
              <a:extLst>
                <a:ext uri="{FF2B5EF4-FFF2-40B4-BE49-F238E27FC236}">
                  <a16:creationId xmlns:a16="http://schemas.microsoft.com/office/drawing/2014/main" id="{14FFA684-B748-4514-AB7E-CB931D2948F6}"/>
                </a:ext>
              </a:extLst>
            </p:cNvPr>
            <p:cNvSpPr>
              <a:spLocks noChangeAspect="1"/>
            </p:cNvSpPr>
            <p:nvPr/>
          </p:nvSpPr>
          <p:spPr bwMode="auto">
            <a:xfrm>
              <a:off x="7086600" y="2836618"/>
              <a:ext cx="1066800" cy="679655"/>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a:defRPr/>
              </a:pPr>
              <a:endParaRPr lang="en-US" sz="882">
                <a:gradFill>
                  <a:gsLst>
                    <a:gs pos="0">
                      <a:srgbClr val="505050"/>
                    </a:gs>
                    <a:gs pos="100000">
                      <a:srgbClr val="505050"/>
                    </a:gs>
                  </a:gsLst>
                </a:gradFill>
                <a:latin typeface="Segoe UI Semilight"/>
              </a:endParaRPr>
            </a:p>
          </p:txBody>
        </p:sp>
        <p:sp>
          <p:nvSpPr>
            <p:cNvPr id="51" name="Diagnostic_E9D9">
              <a:extLst>
                <a:ext uri="{FF2B5EF4-FFF2-40B4-BE49-F238E27FC236}">
                  <a16:creationId xmlns:a16="http://schemas.microsoft.com/office/drawing/2014/main" id="{924A3957-513E-477A-B472-E4B663532061}"/>
                </a:ext>
              </a:extLst>
            </p:cNvPr>
            <p:cNvSpPr>
              <a:spLocks noChangeAspect="1" noEditPoints="1"/>
            </p:cNvSpPr>
            <p:nvPr/>
          </p:nvSpPr>
          <p:spPr bwMode="auto">
            <a:xfrm>
              <a:off x="7452793" y="3055842"/>
              <a:ext cx="334414" cy="334578"/>
            </a:xfrm>
            <a:custGeom>
              <a:avLst/>
              <a:gdLst>
                <a:gd name="T0" fmla="*/ 0 w 3250"/>
                <a:gd name="T1" fmla="*/ 3250 h 3250"/>
                <a:gd name="T2" fmla="*/ 0 w 3250"/>
                <a:gd name="T3" fmla="*/ 0 h 3250"/>
                <a:gd name="T4" fmla="*/ 3250 w 3250"/>
                <a:gd name="T5" fmla="*/ 0 h 3250"/>
                <a:gd name="T6" fmla="*/ 3250 w 3250"/>
                <a:gd name="T7" fmla="*/ 3250 h 3250"/>
                <a:gd name="T8" fmla="*/ 0 w 3250"/>
                <a:gd name="T9" fmla="*/ 3250 h 3250"/>
                <a:gd name="T10" fmla="*/ 3250 w 3250"/>
                <a:gd name="T11" fmla="*/ 2000 h 3250"/>
                <a:gd name="T12" fmla="*/ 2553 w 3250"/>
                <a:gd name="T13" fmla="*/ 2000 h 3250"/>
                <a:gd name="T14" fmla="*/ 2535 w 3250"/>
                <a:gd name="T15" fmla="*/ 1985 h 3250"/>
                <a:gd name="T16" fmla="*/ 2379 w 3250"/>
                <a:gd name="T17" fmla="*/ 1362 h 3250"/>
                <a:gd name="T18" fmla="*/ 2360 w 3250"/>
                <a:gd name="T19" fmla="*/ 1347 h 3250"/>
                <a:gd name="T20" fmla="*/ 1987 w 3250"/>
                <a:gd name="T21" fmla="*/ 1347 h 3250"/>
                <a:gd name="T22" fmla="*/ 1969 w 3250"/>
                <a:gd name="T23" fmla="*/ 1332 h 3250"/>
                <a:gd name="T24" fmla="*/ 1768 w 3250"/>
                <a:gd name="T25" fmla="*/ 512 h 3250"/>
                <a:gd name="T26" fmla="*/ 1731 w 3250"/>
                <a:gd name="T27" fmla="*/ 512 h 3250"/>
                <a:gd name="T28" fmla="*/ 1227 w 3250"/>
                <a:gd name="T29" fmla="*/ 2467 h 3250"/>
                <a:gd name="T30" fmla="*/ 1195 w 3250"/>
                <a:gd name="T31" fmla="*/ 2476 h 3250"/>
                <a:gd name="T32" fmla="*/ 732 w 3250"/>
                <a:gd name="T33" fmla="*/ 2014 h 3250"/>
                <a:gd name="T34" fmla="*/ 705 w 3250"/>
                <a:gd name="T35" fmla="*/ 2014 h 3250"/>
                <a:gd name="T36" fmla="*/ 474 w 3250"/>
                <a:gd name="T37" fmla="*/ 2244 h 3250"/>
                <a:gd name="T38" fmla="*/ 461 w 3250"/>
                <a:gd name="T39" fmla="*/ 2250 h 3250"/>
                <a:gd name="T40" fmla="*/ 0 w 3250"/>
                <a:gd name="T41" fmla="*/ 2250 h 3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50" h="3250">
                  <a:moveTo>
                    <a:pt x="0" y="3250"/>
                  </a:moveTo>
                  <a:cubicBezTo>
                    <a:pt x="0" y="0"/>
                    <a:pt x="0" y="0"/>
                    <a:pt x="0" y="0"/>
                  </a:cubicBezTo>
                  <a:cubicBezTo>
                    <a:pt x="3250" y="0"/>
                    <a:pt x="3250" y="0"/>
                    <a:pt x="3250" y="0"/>
                  </a:cubicBezTo>
                  <a:cubicBezTo>
                    <a:pt x="3250" y="3250"/>
                    <a:pt x="3250" y="3250"/>
                    <a:pt x="3250" y="3250"/>
                  </a:cubicBezTo>
                  <a:lnTo>
                    <a:pt x="0" y="3250"/>
                  </a:lnTo>
                  <a:close/>
                  <a:moveTo>
                    <a:pt x="3250" y="2000"/>
                  </a:moveTo>
                  <a:cubicBezTo>
                    <a:pt x="2553" y="2000"/>
                    <a:pt x="2553" y="2000"/>
                    <a:pt x="2553" y="2000"/>
                  </a:cubicBezTo>
                  <a:cubicBezTo>
                    <a:pt x="2544" y="2000"/>
                    <a:pt x="2537" y="1994"/>
                    <a:pt x="2535" y="1985"/>
                  </a:cubicBezTo>
                  <a:cubicBezTo>
                    <a:pt x="2379" y="1362"/>
                    <a:pt x="2379" y="1362"/>
                    <a:pt x="2379" y="1362"/>
                  </a:cubicBezTo>
                  <a:cubicBezTo>
                    <a:pt x="2377" y="1353"/>
                    <a:pt x="2369" y="1347"/>
                    <a:pt x="2360" y="1347"/>
                  </a:cubicBezTo>
                  <a:cubicBezTo>
                    <a:pt x="1987" y="1347"/>
                    <a:pt x="1987" y="1347"/>
                    <a:pt x="1987" y="1347"/>
                  </a:cubicBezTo>
                  <a:cubicBezTo>
                    <a:pt x="1978" y="1347"/>
                    <a:pt x="1971" y="1341"/>
                    <a:pt x="1969" y="1332"/>
                  </a:cubicBezTo>
                  <a:cubicBezTo>
                    <a:pt x="1768" y="512"/>
                    <a:pt x="1768" y="512"/>
                    <a:pt x="1768" y="512"/>
                  </a:cubicBezTo>
                  <a:cubicBezTo>
                    <a:pt x="1764" y="493"/>
                    <a:pt x="1736" y="493"/>
                    <a:pt x="1731" y="512"/>
                  </a:cubicBezTo>
                  <a:cubicBezTo>
                    <a:pt x="1227" y="2467"/>
                    <a:pt x="1227" y="2467"/>
                    <a:pt x="1227" y="2467"/>
                  </a:cubicBezTo>
                  <a:cubicBezTo>
                    <a:pt x="1223" y="2482"/>
                    <a:pt x="1205" y="2487"/>
                    <a:pt x="1195" y="2476"/>
                  </a:cubicBezTo>
                  <a:cubicBezTo>
                    <a:pt x="732" y="2014"/>
                    <a:pt x="732" y="2014"/>
                    <a:pt x="732" y="2014"/>
                  </a:cubicBezTo>
                  <a:cubicBezTo>
                    <a:pt x="725" y="2006"/>
                    <a:pt x="713" y="2006"/>
                    <a:pt x="705" y="2014"/>
                  </a:cubicBezTo>
                  <a:cubicBezTo>
                    <a:pt x="474" y="2244"/>
                    <a:pt x="474" y="2244"/>
                    <a:pt x="474" y="2244"/>
                  </a:cubicBezTo>
                  <a:cubicBezTo>
                    <a:pt x="471" y="2248"/>
                    <a:pt x="466" y="2250"/>
                    <a:pt x="461" y="2250"/>
                  </a:cubicBezTo>
                  <a:cubicBezTo>
                    <a:pt x="0" y="2250"/>
                    <a:pt x="0" y="2250"/>
                    <a:pt x="0" y="2250"/>
                  </a:cubicBez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a:defRPr/>
              </a:pPr>
              <a:endParaRPr lang="en-US" sz="1836">
                <a:solidFill>
                  <a:srgbClr val="353535"/>
                </a:solidFill>
                <a:latin typeface="Segoe UI Semilight"/>
              </a:endParaRPr>
            </a:p>
          </p:txBody>
        </p:sp>
      </p:grpSp>
    </p:spTree>
    <p:extLst>
      <p:ext uri="{BB962C8B-B14F-4D97-AF65-F5344CB8AC3E}">
        <p14:creationId xmlns:p14="http://schemas.microsoft.com/office/powerpoint/2010/main" val="3216022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167758-A408-481B-A88D-85B8E25EA98D}"/>
              </a:ext>
            </a:extLst>
          </p:cNvPr>
          <p:cNvSpPr>
            <a:spLocks noGrp="1"/>
          </p:cNvSpPr>
          <p:nvPr>
            <p:ph type="title"/>
          </p:nvPr>
        </p:nvSpPr>
        <p:spPr/>
        <p:txBody>
          <a:bodyPr>
            <a:normAutofit/>
          </a:bodyPr>
          <a:lstStyle/>
          <a:p>
            <a:r>
              <a:rPr lang="en-US" sz="5882" dirty="0"/>
              <a:t>Introducing Azure DevOps</a:t>
            </a:r>
          </a:p>
        </p:txBody>
      </p:sp>
      <p:sp>
        <p:nvSpPr>
          <p:cNvPr id="20" name="TextBox 19">
            <a:extLst>
              <a:ext uri="{FF2B5EF4-FFF2-40B4-BE49-F238E27FC236}">
                <a16:creationId xmlns:a16="http://schemas.microsoft.com/office/drawing/2014/main" id="{A0A4A143-27D4-49CE-ACD0-037EABF28846}"/>
              </a:ext>
            </a:extLst>
          </p:cNvPr>
          <p:cNvSpPr txBox="1"/>
          <p:nvPr/>
        </p:nvSpPr>
        <p:spPr>
          <a:xfrm>
            <a:off x="426425" y="2812596"/>
            <a:ext cx="3029680" cy="1255182"/>
          </a:xfrm>
          <a:prstGeom prst="rect">
            <a:avLst/>
          </a:prstGeom>
          <a:noFill/>
        </p:spPr>
        <p:txBody>
          <a:bodyPr wrap="square" lIns="0" tIns="143428" rIns="0" bIns="143428" rtlCol="0" anchor="t">
            <a:spAutoFit/>
          </a:bodyPr>
          <a:lstStyle/>
          <a:p>
            <a:pPr>
              <a:spcAft>
                <a:spcPts val="588"/>
              </a:spcAft>
            </a:pPr>
            <a:r>
              <a:rPr lang="en-GB" sz="1568" dirty="0">
                <a:solidFill>
                  <a:schemeClr val="tx1">
                    <a:lumMod val="50000"/>
                    <a:lumOff val="50000"/>
                  </a:schemeClr>
                </a:solidFill>
              </a:rPr>
              <a:t>Deliver value to your users faster using proven agile tools to plan, track, and discuss work across your teams.</a:t>
            </a:r>
            <a:endParaRPr lang="en-US" sz="1568" dirty="0">
              <a:solidFill>
                <a:schemeClr val="tx1">
                  <a:lumMod val="50000"/>
                  <a:lumOff val="50000"/>
                </a:schemeClr>
              </a:solidFill>
              <a:cs typeface="Segoe UI"/>
            </a:endParaRPr>
          </a:p>
        </p:txBody>
      </p:sp>
      <p:sp>
        <p:nvSpPr>
          <p:cNvPr id="22" name="TextBox 21">
            <a:extLst>
              <a:ext uri="{FF2B5EF4-FFF2-40B4-BE49-F238E27FC236}">
                <a16:creationId xmlns:a16="http://schemas.microsoft.com/office/drawing/2014/main" id="{A75A09E4-D0A3-4556-9C0F-105DF4577D44}"/>
              </a:ext>
            </a:extLst>
          </p:cNvPr>
          <p:cNvSpPr txBox="1"/>
          <p:nvPr/>
        </p:nvSpPr>
        <p:spPr>
          <a:xfrm>
            <a:off x="4277587" y="2812595"/>
            <a:ext cx="3403600" cy="1496078"/>
          </a:xfrm>
          <a:prstGeom prst="rect">
            <a:avLst/>
          </a:prstGeom>
          <a:noFill/>
        </p:spPr>
        <p:txBody>
          <a:bodyPr wrap="square" lIns="0" tIns="143428" rIns="0" bIns="143428" rtlCol="0" anchor="t">
            <a:spAutoFit/>
          </a:bodyPr>
          <a:lstStyle/>
          <a:p>
            <a:pPr>
              <a:spcAft>
                <a:spcPts val="588"/>
              </a:spcAft>
            </a:pPr>
            <a:r>
              <a:rPr lang="en-GB" sz="1568" dirty="0">
                <a:solidFill>
                  <a:schemeClr val="tx1">
                    <a:lumMod val="50000"/>
                    <a:lumOff val="50000"/>
                  </a:schemeClr>
                </a:solidFill>
              </a:rPr>
              <a:t>Build, test, and deploy with CI/CD that works with any language, platform, and cloud. Connect to GitHub or any other Git provider and deploy continuously.</a:t>
            </a:r>
            <a:endParaRPr lang="en-US" sz="1568" dirty="0">
              <a:solidFill>
                <a:schemeClr val="tx1">
                  <a:lumMod val="50000"/>
                  <a:lumOff val="50000"/>
                </a:schemeClr>
              </a:solidFill>
              <a:cs typeface="Segoe UI"/>
            </a:endParaRPr>
          </a:p>
        </p:txBody>
      </p:sp>
      <p:sp>
        <p:nvSpPr>
          <p:cNvPr id="23" name="TextBox 22">
            <a:extLst>
              <a:ext uri="{FF2B5EF4-FFF2-40B4-BE49-F238E27FC236}">
                <a16:creationId xmlns:a16="http://schemas.microsoft.com/office/drawing/2014/main" id="{7ABC2ECF-9D16-4093-A397-AC9C75D0D69F}"/>
              </a:ext>
            </a:extLst>
          </p:cNvPr>
          <p:cNvSpPr txBox="1"/>
          <p:nvPr/>
        </p:nvSpPr>
        <p:spPr>
          <a:xfrm>
            <a:off x="8336470" y="2812595"/>
            <a:ext cx="3036600" cy="1496563"/>
          </a:xfrm>
          <a:prstGeom prst="rect">
            <a:avLst/>
          </a:prstGeom>
          <a:noFill/>
        </p:spPr>
        <p:txBody>
          <a:bodyPr wrap="square" lIns="0" tIns="143428" rIns="0" bIns="143428" rtlCol="0" anchor="t">
            <a:spAutoFit/>
          </a:bodyPr>
          <a:lstStyle/>
          <a:p>
            <a:pPr>
              <a:spcAft>
                <a:spcPts val="588"/>
              </a:spcAft>
            </a:pPr>
            <a:r>
              <a:rPr lang="en-GB" sz="1568" dirty="0">
                <a:solidFill>
                  <a:schemeClr val="tx1">
                    <a:lumMod val="50000"/>
                    <a:lumOff val="50000"/>
                  </a:schemeClr>
                </a:solidFill>
              </a:rPr>
              <a:t>Get unlimited, cloud-hosted private Git repos and collaborate to build better code with pull requests and advanced file management.</a:t>
            </a:r>
            <a:endParaRPr lang="en-US" sz="1568" dirty="0">
              <a:solidFill>
                <a:schemeClr val="tx1">
                  <a:lumMod val="50000"/>
                  <a:lumOff val="50000"/>
                </a:schemeClr>
              </a:solidFill>
              <a:cs typeface="Segoe UI"/>
            </a:endParaRPr>
          </a:p>
        </p:txBody>
      </p:sp>
      <p:sp>
        <p:nvSpPr>
          <p:cNvPr id="24" name="TextBox 23">
            <a:extLst>
              <a:ext uri="{FF2B5EF4-FFF2-40B4-BE49-F238E27FC236}">
                <a16:creationId xmlns:a16="http://schemas.microsoft.com/office/drawing/2014/main" id="{F6FCEA51-5644-4108-8529-B8070762AC30}"/>
              </a:ext>
            </a:extLst>
          </p:cNvPr>
          <p:cNvSpPr txBox="1"/>
          <p:nvPr/>
        </p:nvSpPr>
        <p:spPr>
          <a:xfrm>
            <a:off x="426425" y="5460267"/>
            <a:ext cx="2930638" cy="1013800"/>
          </a:xfrm>
          <a:prstGeom prst="rect">
            <a:avLst/>
          </a:prstGeom>
          <a:noFill/>
        </p:spPr>
        <p:txBody>
          <a:bodyPr wrap="square" lIns="0" tIns="143428" rIns="0" bIns="143428" rtlCol="0" anchor="t">
            <a:spAutoFit/>
          </a:bodyPr>
          <a:lstStyle/>
          <a:p>
            <a:pPr>
              <a:spcAft>
                <a:spcPts val="588"/>
              </a:spcAft>
            </a:pPr>
            <a:r>
              <a:rPr lang="en-GB" sz="1568" dirty="0">
                <a:solidFill>
                  <a:schemeClr val="tx1">
                    <a:lumMod val="50000"/>
                    <a:lumOff val="50000"/>
                  </a:schemeClr>
                </a:solidFill>
              </a:rPr>
              <a:t>Test and ship with confidence using manual and exploratory testing tools.</a:t>
            </a:r>
            <a:endParaRPr lang="en-US" sz="1568" dirty="0">
              <a:solidFill>
                <a:schemeClr val="tx1">
                  <a:lumMod val="50000"/>
                  <a:lumOff val="50000"/>
                </a:schemeClr>
              </a:solidFill>
              <a:cs typeface="Segoe UI"/>
            </a:endParaRPr>
          </a:p>
        </p:txBody>
      </p:sp>
      <p:sp>
        <p:nvSpPr>
          <p:cNvPr id="25" name="TextBox 24">
            <a:extLst>
              <a:ext uri="{FF2B5EF4-FFF2-40B4-BE49-F238E27FC236}">
                <a16:creationId xmlns:a16="http://schemas.microsoft.com/office/drawing/2014/main" id="{A333F065-998E-4214-AEF0-1D4D56125E51}"/>
              </a:ext>
            </a:extLst>
          </p:cNvPr>
          <p:cNvSpPr txBox="1"/>
          <p:nvPr/>
        </p:nvSpPr>
        <p:spPr>
          <a:xfrm>
            <a:off x="4277587" y="5460267"/>
            <a:ext cx="3367638" cy="1013800"/>
          </a:xfrm>
          <a:prstGeom prst="rect">
            <a:avLst/>
          </a:prstGeom>
          <a:noFill/>
        </p:spPr>
        <p:txBody>
          <a:bodyPr wrap="square" lIns="0" tIns="143428" rIns="0" bIns="143428" rtlCol="0" anchor="t">
            <a:spAutoFit/>
          </a:bodyPr>
          <a:lstStyle/>
          <a:p>
            <a:pPr>
              <a:spcAft>
                <a:spcPts val="588"/>
              </a:spcAft>
            </a:pPr>
            <a:r>
              <a:rPr lang="en-GB" sz="1568" dirty="0">
                <a:solidFill>
                  <a:schemeClr val="tx1">
                    <a:lumMod val="50000"/>
                    <a:lumOff val="50000"/>
                  </a:schemeClr>
                </a:solidFill>
              </a:rPr>
              <a:t>Create, host, and share packages with your team, and add </a:t>
            </a:r>
            <a:r>
              <a:rPr lang="en-GB" sz="1568" dirty="0" err="1">
                <a:solidFill>
                  <a:schemeClr val="tx1">
                    <a:lumMod val="50000"/>
                    <a:lumOff val="50000"/>
                  </a:schemeClr>
                </a:solidFill>
              </a:rPr>
              <a:t>artifacts</a:t>
            </a:r>
            <a:r>
              <a:rPr lang="en-GB" sz="1568" dirty="0">
                <a:solidFill>
                  <a:schemeClr val="tx1">
                    <a:lumMod val="50000"/>
                    <a:lumOff val="50000"/>
                  </a:schemeClr>
                </a:solidFill>
              </a:rPr>
              <a:t> to your CI/CD pipelines with a single click.</a:t>
            </a:r>
            <a:endParaRPr lang="en-US" sz="1568" dirty="0">
              <a:solidFill>
                <a:schemeClr val="tx1">
                  <a:lumMod val="50000"/>
                  <a:lumOff val="50000"/>
                </a:schemeClr>
              </a:solidFill>
              <a:cs typeface="Segoe UI"/>
            </a:endParaRPr>
          </a:p>
        </p:txBody>
      </p:sp>
      <p:pic>
        <p:nvPicPr>
          <p:cNvPr id="14" name="Picture 4">
            <a:extLst>
              <a:ext uri="{FF2B5EF4-FFF2-40B4-BE49-F238E27FC236}">
                <a16:creationId xmlns:a16="http://schemas.microsoft.com/office/drawing/2014/main" id="{AC2AB146-06C0-4E0D-8899-5ADB9DA17233}"/>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277587" y="1766917"/>
            <a:ext cx="708572" cy="705846"/>
          </a:xfrm>
          <a:prstGeom prst="rect">
            <a:avLst/>
          </a:prstGeom>
        </p:spPr>
      </p:pic>
      <p:pic>
        <p:nvPicPr>
          <p:cNvPr id="15" name="Picture 6">
            <a:extLst>
              <a:ext uri="{FF2B5EF4-FFF2-40B4-BE49-F238E27FC236}">
                <a16:creationId xmlns:a16="http://schemas.microsoft.com/office/drawing/2014/main" id="{4F632D14-7C31-47CA-BC92-820474ACB39A}"/>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277587" y="4434806"/>
            <a:ext cx="722061" cy="705846"/>
          </a:xfrm>
          <a:prstGeom prst="rect">
            <a:avLst/>
          </a:prstGeom>
        </p:spPr>
      </p:pic>
      <p:pic>
        <p:nvPicPr>
          <p:cNvPr id="16" name="Picture 8">
            <a:extLst>
              <a:ext uri="{FF2B5EF4-FFF2-40B4-BE49-F238E27FC236}">
                <a16:creationId xmlns:a16="http://schemas.microsoft.com/office/drawing/2014/main" id="{228FD8FB-8B6C-4A6D-BCA2-229F0890F98C}"/>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426425" y="1766917"/>
            <a:ext cx="722434" cy="705846"/>
          </a:xfrm>
          <a:prstGeom prst="rect">
            <a:avLst/>
          </a:prstGeom>
        </p:spPr>
      </p:pic>
      <p:pic>
        <p:nvPicPr>
          <p:cNvPr id="17" name="Picture 10">
            <a:extLst>
              <a:ext uri="{FF2B5EF4-FFF2-40B4-BE49-F238E27FC236}">
                <a16:creationId xmlns:a16="http://schemas.microsoft.com/office/drawing/2014/main" id="{6406FE2F-92A4-4316-B249-0BFC11B2E2B5}"/>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8336470" y="1766917"/>
            <a:ext cx="714748" cy="705846"/>
          </a:xfrm>
          <a:prstGeom prst="rect">
            <a:avLst/>
          </a:prstGeom>
        </p:spPr>
      </p:pic>
      <p:pic>
        <p:nvPicPr>
          <p:cNvPr id="32" name="Picture 12">
            <a:extLst>
              <a:ext uri="{FF2B5EF4-FFF2-40B4-BE49-F238E27FC236}">
                <a16:creationId xmlns:a16="http://schemas.microsoft.com/office/drawing/2014/main" id="{0B3C4841-DF3A-4896-9BC5-D1CFA36142CD}"/>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426425" y="4434806"/>
            <a:ext cx="697690" cy="705846"/>
          </a:xfrm>
          <a:prstGeom prst="rect">
            <a:avLst/>
          </a:prstGeom>
        </p:spPr>
      </p:pic>
      <p:sp>
        <p:nvSpPr>
          <p:cNvPr id="34" name="TextBox 33">
            <a:extLst>
              <a:ext uri="{FF2B5EF4-FFF2-40B4-BE49-F238E27FC236}">
                <a16:creationId xmlns:a16="http://schemas.microsoft.com/office/drawing/2014/main" id="{E014A36B-D94A-41AA-ABC4-706C13E17949}"/>
              </a:ext>
            </a:extLst>
          </p:cNvPr>
          <p:cNvSpPr txBox="1"/>
          <p:nvPr/>
        </p:nvSpPr>
        <p:spPr>
          <a:xfrm>
            <a:off x="426425" y="2451481"/>
            <a:ext cx="1347994" cy="561211"/>
          </a:xfrm>
          <a:prstGeom prst="rect">
            <a:avLst/>
          </a:prstGeom>
          <a:noFill/>
        </p:spPr>
        <p:txBody>
          <a:bodyPr rot="0" spcFirstLastPara="0" vertOverflow="overflow" horzOverflow="overflow" vert="horz" wrap="square" lIns="0" tIns="143428" rIns="0" bIns="143428" numCol="1" spcCol="0" rtlCol="0" fromWordArt="0" anchor="t" anchorCtr="0" forceAA="0" compatLnSpc="1">
            <a:prstTxWarp prst="textNoShape">
              <a:avLst/>
            </a:prstTxWarp>
            <a:spAutoFit/>
          </a:bodyPr>
          <a:lstStyle/>
          <a:p>
            <a:r>
              <a:rPr lang="en-US" sz="1765" dirty="0">
                <a:solidFill>
                  <a:srgbClr val="00B294"/>
                </a:solidFill>
                <a:latin typeface="+mj-lt"/>
              </a:rPr>
              <a:t>Azure Boards</a:t>
            </a:r>
            <a:endParaRPr lang="en-US" sz="1765" dirty="0">
              <a:solidFill>
                <a:srgbClr val="00B294"/>
              </a:solidFill>
              <a:latin typeface="+mj-lt"/>
              <a:cs typeface="Segoe UI"/>
            </a:endParaRPr>
          </a:p>
        </p:txBody>
      </p:sp>
      <p:sp>
        <p:nvSpPr>
          <p:cNvPr id="38" name="TextBox 37">
            <a:extLst>
              <a:ext uri="{FF2B5EF4-FFF2-40B4-BE49-F238E27FC236}">
                <a16:creationId xmlns:a16="http://schemas.microsoft.com/office/drawing/2014/main" id="{26723BC6-71C2-4778-A910-FC4F6D0C92B6}"/>
              </a:ext>
            </a:extLst>
          </p:cNvPr>
          <p:cNvSpPr txBox="1"/>
          <p:nvPr/>
        </p:nvSpPr>
        <p:spPr>
          <a:xfrm>
            <a:off x="8336470" y="2451481"/>
            <a:ext cx="1647135" cy="561211"/>
          </a:xfrm>
          <a:prstGeom prst="rect">
            <a:avLst/>
          </a:prstGeom>
          <a:noFill/>
        </p:spPr>
        <p:txBody>
          <a:bodyPr rot="0" spcFirstLastPara="0" vertOverflow="overflow" horzOverflow="overflow" vert="horz" wrap="square" lIns="0" tIns="143428" rIns="0" bIns="143428" numCol="1" spcCol="0" rtlCol="0" fromWordArt="0" anchor="t" anchorCtr="0" forceAA="0" compatLnSpc="1">
            <a:prstTxWarp prst="textNoShape">
              <a:avLst/>
            </a:prstTxWarp>
            <a:spAutoFit/>
          </a:bodyPr>
          <a:lstStyle/>
          <a:p>
            <a:r>
              <a:rPr lang="en-US" sz="1765" dirty="0">
                <a:solidFill>
                  <a:srgbClr val="D83B01"/>
                </a:solidFill>
                <a:latin typeface="+mj-lt"/>
              </a:rPr>
              <a:t>Azure </a:t>
            </a:r>
            <a:r>
              <a:rPr lang="en-US" sz="1765" dirty="0">
                <a:solidFill>
                  <a:srgbClr val="D83B01"/>
                </a:solidFill>
                <a:latin typeface="+mj-lt"/>
                <a:cs typeface="Segoe UI"/>
              </a:rPr>
              <a:t>Repos</a:t>
            </a:r>
          </a:p>
        </p:txBody>
      </p:sp>
      <p:sp>
        <p:nvSpPr>
          <p:cNvPr id="40" name="TextBox 39">
            <a:extLst>
              <a:ext uri="{FF2B5EF4-FFF2-40B4-BE49-F238E27FC236}">
                <a16:creationId xmlns:a16="http://schemas.microsoft.com/office/drawing/2014/main" id="{C45923DE-E387-4F99-A087-AD2AB3104B2B}"/>
              </a:ext>
            </a:extLst>
          </p:cNvPr>
          <p:cNvSpPr txBox="1"/>
          <p:nvPr/>
        </p:nvSpPr>
        <p:spPr>
          <a:xfrm>
            <a:off x="4277588" y="2451481"/>
            <a:ext cx="1909952" cy="561211"/>
          </a:xfrm>
          <a:prstGeom prst="rect">
            <a:avLst/>
          </a:prstGeom>
          <a:noFill/>
        </p:spPr>
        <p:txBody>
          <a:bodyPr rot="0" spcFirstLastPara="0" vertOverflow="overflow" horzOverflow="overflow" vert="horz" wrap="square" lIns="0" tIns="143428" rIns="0" bIns="143428" numCol="1" spcCol="0" rtlCol="0" fromWordArt="0" anchor="t" anchorCtr="0" forceAA="0" compatLnSpc="1">
            <a:prstTxWarp prst="textNoShape">
              <a:avLst/>
            </a:prstTxWarp>
            <a:spAutoFit/>
          </a:bodyPr>
          <a:lstStyle/>
          <a:p>
            <a:r>
              <a:rPr lang="en-US" sz="1765" dirty="0">
                <a:solidFill>
                  <a:srgbClr val="2560E0"/>
                </a:solidFill>
                <a:latin typeface="+mj-lt"/>
              </a:rPr>
              <a:t>Azure Pipelines</a:t>
            </a:r>
            <a:endParaRPr lang="en-US" sz="1765" dirty="0">
              <a:solidFill>
                <a:srgbClr val="2560E0"/>
              </a:solidFill>
              <a:latin typeface="+mj-lt"/>
              <a:cs typeface="Segoe UI"/>
            </a:endParaRPr>
          </a:p>
        </p:txBody>
      </p:sp>
      <p:sp>
        <p:nvSpPr>
          <p:cNvPr id="42" name="TextBox 41">
            <a:extLst>
              <a:ext uri="{FF2B5EF4-FFF2-40B4-BE49-F238E27FC236}">
                <a16:creationId xmlns:a16="http://schemas.microsoft.com/office/drawing/2014/main" id="{1858EA85-8972-478E-99E1-97FBD1FE21B6}"/>
              </a:ext>
            </a:extLst>
          </p:cNvPr>
          <p:cNvSpPr txBox="1"/>
          <p:nvPr/>
        </p:nvSpPr>
        <p:spPr>
          <a:xfrm>
            <a:off x="426425" y="5089337"/>
            <a:ext cx="1805205" cy="561211"/>
          </a:xfrm>
          <a:prstGeom prst="rect">
            <a:avLst/>
          </a:prstGeom>
          <a:noFill/>
        </p:spPr>
        <p:txBody>
          <a:bodyPr rot="0" spcFirstLastPara="0" vertOverflow="overflow" horzOverflow="overflow" vert="horz" wrap="square" lIns="0" tIns="143428" rIns="0" bIns="143428" numCol="1" spcCol="0" rtlCol="0" fromWordArt="0" anchor="t" anchorCtr="0" forceAA="0" compatLnSpc="1">
            <a:prstTxWarp prst="textNoShape">
              <a:avLst/>
            </a:prstTxWarp>
            <a:spAutoFit/>
          </a:bodyPr>
          <a:lstStyle/>
          <a:p>
            <a:r>
              <a:rPr lang="en-US" sz="1765" dirty="0">
                <a:solidFill>
                  <a:srgbClr val="854CC7"/>
                </a:solidFill>
                <a:latin typeface="+mj-lt"/>
              </a:rPr>
              <a:t>Azure Test</a:t>
            </a:r>
            <a:r>
              <a:rPr lang="en-US" sz="1765" dirty="0">
                <a:solidFill>
                  <a:srgbClr val="854CC7"/>
                </a:solidFill>
                <a:latin typeface="+mj-lt"/>
                <a:cs typeface="Segoe UI"/>
              </a:rPr>
              <a:t> Plans</a:t>
            </a:r>
          </a:p>
        </p:txBody>
      </p:sp>
      <p:sp>
        <p:nvSpPr>
          <p:cNvPr id="44" name="TextBox 43">
            <a:extLst>
              <a:ext uri="{FF2B5EF4-FFF2-40B4-BE49-F238E27FC236}">
                <a16:creationId xmlns:a16="http://schemas.microsoft.com/office/drawing/2014/main" id="{D16F3FDE-2095-49A1-AA0D-572CE3108B96}"/>
              </a:ext>
            </a:extLst>
          </p:cNvPr>
          <p:cNvSpPr txBox="1"/>
          <p:nvPr/>
        </p:nvSpPr>
        <p:spPr>
          <a:xfrm>
            <a:off x="4277588" y="5089337"/>
            <a:ext cx="2014841" cy="561211"/>
          </a:xfrm>
          <a:prstGeom prst="rect">
            <a:avLst/>
          </a:prstGeom>
          <a:noFill/>
        </p:spPr>
        <p:txBody>
          <a:bodyPr rot="0" spcFirstLastPara="0" vertOverflow="overflow" horzOverflow="overflow" vert="horz" wrap="square" lIns="0" tIns="143428" rIns="0" bIns="143428" numCol="1" spcCol="0" rtlCol="0" fromWordArt="0" anchor="t" anchorCtr="0" forceAA="0" compatLnSpc="1">
            <a:prstTxWarp prst="textNoShape">
              <a:avLst/>
            </a:prstTxWarp>
            <a:spAutoFit/>
          </a:bodyPr>
          <a:lstStyle/>
          <a:p>
            <a:r>
              <a:rPr lang="en-US" sz="1765" dirty="0">
                <a:solidFill>
                  <a:srgbClr val="CB2E6D"/>
                </a:solidFill>
                <a:latin typeface="+mj-lt"/>
              </a:rPr>
              <a:t>Azure Artifacts</a:t>
            </a:r>
            <a:endParaRPr lang="en-US" sz="1765" dirty="0">
              <a:solidFill>
                <a:srgbClr val="CB2E6D"/>
              </a:solidFill>
              <a:latin typeface="+mj-lt"/>
              <a:cs typeface="Segoe UI"/>
            </a:endParaRPr>
          </a:p>
        </p:txBody>
      </p:sp>
      <p:sp>
        <p:nvSpPr>
          <p:cNvPr id="46" name="Text Placeholder 3">
            <a:extLst>
              <a:ext uri="{FF2B5EF4-FFF2-40B4-BE49-F238E27FC236}">
                <a16:creationId xmlns:a16="http://schemas.microsoft.com/office/drawing/2014/main" id="{6EE07CBF-F42D-4F50-8FAD-B351239B994B}"/>
              </a:ext>
            </a:extLst>
          </p:cNvPr>
          <p:cNvSpPr txBox="1">
            <a:spLocks/>
          </p:cNvSpPr>
          <p:nvPr/>
        </p:nvSpPr>
        <p:spPr>
          <a:xfrm>
            <a:off x="8582431" y="5140652"/>
            <a:ext cx="3187751" cy="271554"/>
          </a:xfrm>
          <a:prstGeom prst="rect">
            <a:avLst/>
          </a:prstGeom>
        </p:spPr>
        <p:txBody>
          <a:bodyPr vert="horz" wrap="square" lIns="0" tIns="0" rIns="0" bIns="0" rtlCol="0" anchor="t">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buNone/>
              <a:defRPr/>
            </a:pPr>
            <a:r>
              <a:rPr lang="en-US" sz="1765" dirty="0">
                <a:solidFill>
                  <a:schemeClr val="tx2"/>
                </a:solidFill>
                <a:latin typeface="Segoe UI Semibold" panose="020B0702040204020203" pitchFamily="34" charset="0"/>
                <a:cs typeface="Segoe UI Semibold" panose="020B0702040204020203" pitchFamily="34" charset="0"/>
              </a:rPr>
              <a:t>https://azure.com/devops</a:t>
            </a:r>
          </a:p>
        </p:txBody>
      </p:sp>
      <p:sp>
        <p:nvSpPr>
          <p:cNvPr id="21" name="Oval 20">
            <a:extLst>
              <a:ext uri="{FF2B5EF4-FFF2-40B4-BE49-F238E27FC236}">
                <a16:creationId xmlns:a16="http://schemas.microsoft.com/office/drawing/2014/main" id="{EFCBDEDB-9EFD-4704-A993-809D37ECB627}"/>
              </a:ext>
              <a:ext uri="{C183D7F6-B498-43B3-948B-1728B52AA6E4}">
                <adec:decorative xmlns:adec="http://schemas.microsoft.com/office/drawing/2017/decorative" val="1"/>
              </a:ext>
            </a:extLst>
          </p:cNvPr>
          <p:cNvSpPr/>
          <p:nvPr/>
        </p:nvSpPr>
        <p:spPr bwMode="auto">
          <a:xfrm>
            <a:off x="7681187" y="4953376"/>
            <a:ext cx="697176" cy="697172"/>
          </a:xfrm>
          <a:prstGeom prst="ellipse">
            <a:avLst/>
          </a:prstGeom>
          <a:noFill/>
          <a:ln w="28575" cap="flat" cmpd="sng" algn="ctr">
            <a:solidFill>
              <a:srgbClr val="007ACC"/>
            </a:solid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751" fontAlgn="base">
              <a:spcBef>
                <a:spcPct val="0"/>
              </a:spcBef>
              <a:spcAft>
                <a:spcPct val="0"/>
              </a:spcAft>
              <a:defRPr/>
            </a:pPr>
            <a:r>
              <a:rPr lang="en-US" sz="3529" kern="0" dirty="0">
                <a:ln w="19050">
                  <a:noFill/>
                </a:ln>
                <a:solidFill>
                  <a:schemeClr val="tx2"/>
                </a:solidFill>
                <a:latin typeface="Segoe UI"/>
                <a:ea typeface="Segoe UI" pitchFamily="34" charset="0"/>
                <a:cs typeface="Segoe UI" pitchFamily="34" charset="0"/>
                <a:sym typeface="Wingdings" panose="05000000000000000000" pitchFamily="2" charset="2"/>
              </a:rPr>
              <a:t></a:t>
            </a:r>
            <a:endParaRPr lang="en-US" sz="3529" kern="0" dirty="0">
              <a:ln w="19050">
                <a:noFill/>
              </a:ln>
              <a:solidFill>
                <a:schemeClr val="tx2"/>
              </a:solidFill>
              <a:latin typeface="Segoe UI"/>
              <a:ea typeface="Segoe UI" pitchFamily="34" charset="0"/>
              <a:cs typeface="Segoe UI" pitchFamily="34" charset="0"/>
            </a:endParaRPr>
          </a:p>
        </p:txBody>
      </p:sp>
    </p:spTree>
    <p:extLst>
      <p:ext uri="{BB962C8B-B14F-4D97-AF65-F5344CB8AC3E}">
        <p14:creationId xmlns:p14="http://schemas.microsoft.com/office/powerpoint/2010/main" val="3096196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Online Image Placeholder 6">
            <a:extLst>
              <a:ext uri="{FF2B5EF4-FFF2-40B4-BE49-F238E27FC236}">
                <a16:creationId xmlns:a16="http://schemas.microsoft.com/office/drawing/2014/main" id="{A3D64055-A09B-46D7-B9A9-6B087799FCBA}"/>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871795" y="668869"/>
            <a:ext cx="7320206" cy="6077153"/>
          </a:xfrm>
          <a:prstGeom prst="rect">
            <a:avLst/>
          </a:prstGeom>
        </p:spPr>
      </p:pic>
      <p:sp>
        <p:nvSpPr>
          <p:cNvPr id="9" name="Oval 8">
            <a:extLst>
              <a:ext uri="{FF2B5EF4-FFF2-40B4-BE49-F238E27FC236}">
                <a16:creationId xmlns:a16="http://schemas.microsoft.com/office/drawing/2014/main" id="{3303B4F4-BD54-418F-ABEC-9DA56768EB4B}"/>
              </a:ext>
              <a:ext uri="{C183D7F6-B498-43B3-948B-1728B52AA6E4}">
                <adec:decorative xmlns:adec="http://schemas.microsoft.com/office/drawing/2017/decorative" val="1"/>
              </a:ext>
            </a:extLst>
          </p:cNvPr>
          <p:cNvSpPr/>
          <p:nvPr/>
        </p:nvSpPr>
        <p:spPr bwMode="auto">
          <a:xfrm>
            <a:off x="436378" y="1941660"/>
            <a:ext cx="544382" cy="544382"/>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795D34CA-2892-4FF4-9588-C6A35829635B}"/>
              </a:ext>
            </a:extLst>
          </p:cNvPr>
          <p:cNvSpPr>
            <a:spLocks noGrp="1"/>
          </p:cNvSpPr>
          <p:nvPr>
            <p:ph type="body" sz="quarter" idx="10"/>
          </p:nvPr>
        </p:nvSpPr>
        <p:spPr>
          <a:xfrm>
            <a:off x="436379" y="1197192"/>
            <a:ext cx="5119371" cy="805452"/>
          </a:xfrm>
        </p:spPr>
        <p:txBody>
          <a:bodyPr/>
          <a:lstStyle/>
          <a:p>
            <a:pPr>
              <a:lnSpc>
                <a:spcPct val="100000"/>
              </a:lnSpc>
            </a:pPr>
            <a:r>
              <a:rPr lang="en-GB" sz="1765">
                <a:solidFill>
                  <a:schemeClr val="tx1">
                    <a:lumMod val="65000"/>
                    <a:lumOff val="35000"/>
                  </a:schemeClr>
                </a:solidFill>
              </a:rPr>
              <a:t>Cloud-hosted pipelines for Linux, Windows and macOS, with unlimited minutes for open source</a:t>
            </a:r>
            <a:endParaRPr lang="en-US" sz="1765">
              <a:solidFill>
                <a:schemeClr val="tx1">
                  <a:lumMod val="65000"/>
                  <a:lumOff val="35000"/>
                </a:schemeClr>
              </a:solidFill>
            </a:endParaRPr>
          </a:p>
        </p:txBody>
      </p:sp>
      <p:sp>
        <p:nvSpPr>
          <p:cNvPr id="4" name="Title 3">
            <a:extLst>
              <a:ext uri="{FF2B5EF4-FFF2-40B4-BE49-F238E27FC236}">
                <a16:creationId xmlns:a16="http://schemas.microsoft.com/office/drawing/2014/main" id="{DA6A65AD-43AA-423E-8D08-19A36B5745EF}"/>
              </a:ext>
            </a:extLst>
          </p:cNvPr>
          <p:cNvSpPr>
            <a:spLocks noGrp="1"/>
          </p:cNvSpPr>
          <p:nvPr>
            <p:ph type="title"/>
          </p:nvPr>
        </p:nvSpPr>
        <p:spPr/>
        <p:txBody>
          <a:bodyPr/>
          <a:lstStyle/>
          <a:p>
            <a:r>
              <a:rPr lang="en-US" sz="4800" dirty="0">
                <a:solidFill>
                  <a:srgbClr val="21B9EC"/>
                </a:solidFill>
              </a:rPr>
              <a:t>Azure Pipelines</a:t>
            </a:r>
          </a:p>
        </p:txBody>
      </p:sp>
      <p:sp>
        <p:nvSpPr>
          <p:cNvPr id="18" name="Oval 17">
            <a:extLst>
              <a:ext uri="{FF2B5EF4-FFF2-40B4-BE49-F238E27FC236}">
                <a16:creationId xmlns:a16="http://schemas.microsoft.com/office/drawing/2014/main" id="{FFDB50A0-8DD6-48CA-80CD-8F55978146FF}"/>
              </a:ext>
              <a:ext uri="{C183D7F6-B498-43B3-948B-1728B52AA6E4}">
                <adec:decorative xmlns:adec="http://schemas.microsoft.com/office/drawing/2017/decorative" val="1"/>
              </a:ext>
            </a:extLst>
          </p:cNvPr>
          <p:cNvSpPr/>
          <p:nvPr/>
        </p:nvSpPr>
        <p:spPr bwMode="auto">
          <a:xfrm>
            <a:off x="436378" y="3055414"/>
            <a:ext cx="544382" cy="544382"/>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TextBox 11">
            <a:extLst>
              <a:ext uri="{FF2B5EF4-FFF2-40B4-BE49-F238E27FC236}">
                <a16:creationId xmlns:a16="http://schemas.microsoft.com/office/drawing/2014/main" id="{2C90A02D-FA22-4D75-8262-E67026C3F459}"/>
              </a:ext>
            </a:extLst>
          </p:cNvPr>
          <p:cNvSpPr txBox="1"/>
          <p:nvPr/>
        </p:nvSpPr>
        <p:spPr>
          <a:xfrm>
            <a:off x="1044773" y="1788550"/>
            <a:ext cx="4417386" cy="534056"/>
          </a:xfrm>
          <a:prstGeom prst="rect">
            <a:avLst/>
          </a:prstGeom>
          <a:noFill/>
        </p:spPr>
        <p:txBody>
          <a:bodyPr wrap="square" lIns="179285" tIns="143428" rIns="179285" bIns="143428" rtlCol="0">
            <a:spAutoFit/>
          </a:bodyPr>
          <a:lstStyle/>
          <a:p>
            <a:pPr>
              <a:lnSpc>
                <a:spcPct val="90000"/>
              </a:lnSpc>
              <a:spcAft>
                <a:spcPts val="588"/>
              </a:spcAft>
            </a:pPr>
            <a:r>
              <a:rPr lang="en-US" sz="1765">
                <a:solidFill>
                  <a:schemeClr val="tx1">
                    <a:lumMod val="65000"/>
                    <a:lumOff val="35000"/>
                  </a:schemeClr>
                </a:solidFill>
                <a:latin typeface="+mj-lt"/>
              </a:rPr>
              <a:t>Any language, any platform, any cloud</a:t>
            </a:r>
          </a:p>
        </p:txBody>
      </p:sp>
      <p:sp>
        <p:nvSpPr>
          <p:cNvPr id="10" name="TextBox 9">
            <a:extLst>
              <a:ext uri="{FF2B5EF4-FFF2-40B4-BE49-F238E27FC236}">
                <a16:creationId xmlns:a16="http://schemas.microsoft.com/office/drawing/2014/main" id="{967D699B-D6CA-484D-9DCC-8760B5AE64AE}"/>
              </a:ext>
            </a:extLst>
          </p:cNvPr>
          <p:cNvSpPr txBox="1"/>
          <p:nvPr/>
        </p:nvSpPr>
        <p:spPr>
          <a:xfrm>
            <a:off x="1044772" y="2033390"/>
            <a:ext cx="4105056" cy="1013800"/>
          </a:xfrm>
          <a:prstGeom prst="rect">
            <a:avLst/>
          </a:prstGeom>
          <a:noFill/>
        </p:spPr>
        <p:txBody>
          <a:bodyPr wrap="square" lIns="179285" tIns="143428" rIns="179285" bIns="143428" rtlCol="0">
            <a:spAutoFit/>
          </a:bodyPr>
          <a:lstStyle/>
          <a:p>
            <a:pPr>
              <a:spcAft>
                <a:spcPts val="588"/>
              </a:spcAft>
            </a:pPr>
            <a:r>
              <a:rPr lang="en-US" sz="1176">
                <a:solidFill>
                  <a:srgbClr val="595959"/>
                </a:solidFill>
              </a:rPr>
              <a:t>Build, test, and deploy Node.js, Python,  Java, PHP, Ruby, C/C++, .NET, Android, and iOS apps. Run in parallel on Linux, macOS, and Windows.  Deploy to Azure, AWS, GCP or on-premises</a:t>
            </a:r>
          </a:p>
        </p:txBody>
      </p:sp>
      <p:sp>
        <p:nvSpPr>
          <p:cNvPr id="20" name="TextBox 19">
            <a:extLst>
              <a:ext uri="{FF2B5EF4-FFF2-40B4-BE49-F238E27FC236}">
                <a16:creationId xmlns:a16="http://schemas.microsoft.com/office/drawing/2014/main" id="{D306CDB6-E465-4A41-B520-9DC0AC0600BC}"/>
              </a:ext>
            </a:extLst>
          </p:cNvPr>
          <p:cNvSpPr txBox="1"/>
          <p:nvPr/>
        </p:nvSpPr>
        <p:spPr>
          <a:xfrm>
            <a:off x="1044773" y="2909562"/>
            <a:ext cx="3584824" cy="534056"/>
          </a:xfrm>
          <a:prstGeom prst="rect">
            <a:avLst/>
          </a:prstGeom>
          <a:noFill/>
        </p:spPr>
        <p:txBody>
          <a:bodyPr wrap="square" lIns="179285" tIns="143428" rIns="179285" bIns="143428" rtlCol="0">
            <a:spAutoFit/>
          </a:bodyPr>
          <a:lstStyle/>
          <a:p>
            <a:pPr>
              <a:lnSpc>
                <a:spcPct val="90000"/>
              </a:lnSpc>
              <a:spcAft>
                <a:spcPts val="588"/>
              </a:spcAft>
            </a:pPr>
            <a:r>
              <a:rPr lang="en-US" sz="1765">
                <a:solidFill>
                  <a:schemeClr val="tx1">
                    <a:lumMod val="65000"/>
                    <a:lumOff val="35000"/>
                  </a:schemeClr>
                </a:solidFill>
                <a:latin typeface="+mj-lt"/>
              </a:rPr>
              <a:t>Extensible</a:t>
            </a:r>
          </a:p>
        </p:txBody>
      </p:sp>
      <p:sp>
        <p:nvSpPr>
          <p:cNvPr id="21" name="TextBox 20">
            <a:extLst>
              <a:ext uri="{FF2B5EF4-FFF2-40B4-BE49-F238E27FC236}">
                <a16:creationId xmlns:a16="http://schemas.microsoft.com/office/drawing/2014/main" id="{48F696DB-EE80-40C9-9008-6142F73C1492}"/>
              </a:ext>
            </a:extLst>
          </p:cNvPr>
          <p:cNvSpPr txBox="1"/>
          <p:nvPr/>
        </p:nvSpPr>
        <p:spPr>
          <a:xfrm>
            <a:off x="1044773" y="3144620"/>
            <a:ext cx="3896879" cy="1013800"/>
          </a:xfrm>
          <a:prstGeom prst="rect">
            <a:avLst/>
          </a:prstGeom>
          <a:noFill/>
        </p:spPr>
        <p:txBody>
          <a:bodyPr wrap="square" lIns="179285" tIns="143428" rIns="179285" bIns="143428" rtlCol="0">
            <a:spAutoFit/>
          </a:bodyPr>
          <a:lstStyle/>
          <a:p>
            <a:pPr>
              <a:spcAft>
                <a:spcPts val="588"/>
              </a:spcAft>
            </a:pPr>
            <a:r>
              <a:rPr lang="en-GB" sz="1176">
                <a:solidFill>
                  <a:srgbClr val="595959"/>
                </a:solidFill>
              </a:rPr>
              <a:t>Explore and implement a wide range of community-built build, test, and deployment tasks, along with hundreds of extensions from Slack to </a:t>
            </a:r>
            <a:r>
              <a:rPr lang="en-GB" sz="1176" err="1">
                <a:solidFill>
                  <a:srgbClr val="595959"/>
                </a:solidFill>
              </a:rPr>
              <a:t>SonarCloud</a:t>
            </a:r>
            <a:r>
              <a:rPr lang="en-GB" sz="1176">
                <a:solidFill>
                  <a:srgbClr val="595959"/>
                </a:solidFill>
              </a:rPr>
              <a:t>.</a:t>
            </a:r>
            <a:r>
              <a:rPr lang="en-US" sz="1176">
                <a:solidFill>
                  <a:srgbClr val="595959"/>
                </a:solidFill>
              </a:rPr>
              <a:t> </a:t>
            </a:r>
            <a:r>
              <a:rPr lang="en-GB" sz="1176">
                <a:solidFill>
                  <a:srgbClr val="595959"/>
                </a:solidFill>
              </a:rPr>
              <a:t>Support for YAML, reporting and more</a:t>
            </a:r>
            <a:endParaRPr lang="en-US" sz="1176">
              <a:solidFill>
                <a:srgbClr val="595959"/>
              </a:solidFill>
            </a:endParaRPr>
          </a:p>
        </p:txBody>
      </p:sp>
      <p:sp>
        <p:nvSpPr>
          <p:cNvPr id="22" name="Oval 21">
            <a:extLst>
              <a:ext uri="{FF2B5EF4-FFF2-40B4-BE49-F238E27FC236}">
                <a16:creationId xmlns:a16="http://schemas.microsoft.com/office/drawing/2014/main" id="{F9FA9159-C35A-4C32-B438-04A9E511DFC2}"/>
              </a:ext>
              <a:ext uri="{C183D7F6-B498-43B3-948B-1728B52AA6E4}">
                <adec:decorative xmlns:adec="http://schemas.microsoft.com/office/drawing/2017/decorative" val="1"/>
              </a:ext>
            </a:extLst>
          </p:cNvPr>
          <p:cNvSpPr/>
          <p:nvPr/>
        </p:nvSpPr>
        <p:spPr bwMode="auto">
          <a:xfrm>
            <a:off x="432583" y="5136369"/>
            <a:ext cx="544382" cy="544382"/>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 name="TextBox 22">
            <a:extLst>
              <a:ext uri="{FF2B5EF4-FFF2-40B4-BE49-F238E27FC236}">
                <a16:creationId xmlns:a16="http://schemas.microsoft.com/office/drawing/2014/main" id="{96008E34-B942-4226-8B9D-786CCFA9C753}"/>
              </a:ext>
            </a:extLst>
          </p:cNvPr>
          <p:cNvSpPr txBox="1"/>
          <p:nvPr/>
        </p:nvSpPr>
        <p:spPr>
          <a:xfrm>
            <a:off x="1044773" y="4989754"/>
            <a:ext cx="3584824" cy="534056"/>
          </a:xfrm>
          <a:prstGeom prst="rect">
            <a:avLst/>
          </a:prstGeom>
          <a:noFill/>
        </p:spPr>
        <p:txBody>
          <a:bodyPr wrap="square" lIns="179285" tIns="143428" rIns="179285" bIns="143428" rtlCol="0">
            <a:spAutoFit/>
          </a:bodyPr>
          <a:lstStyle/>
          <a:p>
            <a:pPr>
              <a:lnSpc>
                <a:spcPct val="90000"/>
              </a:lnSpc>
              <a:spcAft>
                <a:spcPts val="588"/>
              </a:spcAft>
            </a:pPr>
            <a:r>
              <a:rPr lang="en-US" sz="1765">
                <a:solidFill>
                  <a:schemeClr val="tx1">
                    <a:lumMod val="65000"/>
                    <a:lumOff val="35000"/>
                  </a:schemeClr>
                </a:solidFill>
                <a:latin typeface="+mj-lt"/>
              </a:rPr>
              <a:t>Best-in-class for open source</a:t>
            </a:r>
          </a:p>
        </p:txBody>
      </p:sp>
      <p:sp>
        <p:nvSpPr>
          <p:cNvPr id="24" name="TextBox 23">
            <a:extLst>
              <a:ext uri="{FF2B5EF4-FFF2-40B4-BE49-F238E27FC236}">
                <a16:creationId xmlns:a16="http://schemas.microsoft.com/office/drawing/2014/main" id="{44BE15AD-9292-49C4-A9A5-33B96DE0766E}"/>
              </a:ext>
            </a:extLst>
          </p:cNvPr>
          <p:cNvSpPr txBox="1"/>
          <p:nvPr/>
        </p:nvSpPr>
        <p:spPr>
          <a:xfrm>
            <a:off x="1044772" y="5245661"/>
            <a:ext cx="4210700" cy="1194836"/>
          </a:xfrm>
          <a:prstGeom prst="rect">
            <a:avLst/>
          </a:prstGeom>
          <a:noFill/>
        </p:spPr>
        <p:txBody>
          <a:bodyPr wrap="square" lIns="179285" tIns="143428" rIns="179285" bIns="143428" rtlCol="0">
            <a:spAutoFit/>
          </a:bodyPr>
          <a:lstStyle/>
          <a:p>
            <a:pPr>
              <a:spcAft>
                <a:spcPts val="588"/>
              </a:spcAft>
            </a:pPr>
            <a:r>
              <a:rPr lang="en-GB" sz="1176">
                <a:solidFill>
                  <a:srgbClr val="595959"/>
                </a:solidFill>
              </a:rPr>
              <a:t>Ensure fast continuous integration/continuous delivery (CI/CD) pipelines for every open source project. Get unlimited build minutes for all open source projects with up to 10 free parallel jobs across Linux, macOS and Windows</a:t>
            </a:r>
            <a:endParaRPr lang="en-US" sz="1176">
              <a:solidFill>
                <a:srgbClr val="595959"/>
              </a:solidFill>
            </a:endParaRPr>
          </a:p>
        </p:txBody>
      </p:sp>
      <p:sp>
        <p:nvSpPr>
          <p:cNvPr id="32" name="Oval 31">
            <a:extLst>
              <a:ext uri="{FF2B5EF4-FFF2-40B4-BE49-F238E27FC236}">
                <a16:creationId xmlns:a16="http://schemas.microsoft.com/office/drawing/2014/main" id="{28969C80-65DA-4231-83DC-5638E0C213C6}"/>
              </a:ext>
              <a:ext uri="{C183D7F6-B498-43B3-948B-1728B52AA6E4}">
                <adec:decorative xmlns:adec="http://schemas.microsoft.com/office/drawing/2017/decorative" val="1"/>
              </a:ext>
            </a:extLst>
          </p:cNvPr>
          <p:cNvSpPr/>
          <p:nvPr/>
        </p:nvSpPr>
        <p:spPr bwMode="auto">
          <a:xfrm>
            <a:off x="436379" y="4160597"/>
            <a:ext cx="544382" cy="544382"/>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Box 32">
            <a:extLst>
              <a:ext uri="{FF2B5EF4-FFF2-40B4-BE49-F238E27FC236}">
                <a16:creationId xmlns:a16="http://schemas.microsoft.com/office/drawing/2014/main" id="{8446C7CC-67CB-4D25-A20A-694A6E1F21D8}"/>
              </a:ext>
            </a:extLst>
          </p:cNvPr>
          <p:cNvSpPr txBox="1"/>
          <p:nvPr/>
        </p:nvSpPr>
        <p:spPr>
          <a:xfrm>
            <a:off x="1044773" y="4038625"/>
            <a:ext cx="3584824" cy="534056"/>
          </a:xfrm>
          <a:prstGeom prst="rect">
            <a:avLst/>
          </a:prstGeom>
          <a:noFill/>
        </p:spPr>
        <p:txBody>
          <a:bodyPr wrap="square" lIns="179285" tIns="143428" rIns="179285" bIns="143428" rtlCol="0">
            <a:spAutoFit/>
          </a:bodyPr>
          <a:lstStyle/>
          <a:p>
            <a:pPr>
              <a:lnSpc>
                <a:spcPct val="90000"/>
              </a:lnSpc>
              <a:spcAft>
                <a:spcPts val="588"/>
              </a:spcAft>
            </a:pPr>
            <a:r>
              <a:rPr lang="en-US" sz="1765">
                <a:solidFill>
                  <a:schemeClr val="tx1">
                    <a:lumMod val="65000"/>
                    <a:lumOff val="35000"/>
                  </a:schemeClr>
                </a:solidFill>
                <a:latin typeface="+mj-lt"/>
              </a:rPr>
              <a:t>Containers and Kubernetes</a:t>
            </a:r>
          </a:p>
        </p:txBody>
      </p:sp>
      <p:sp>
        <p:nvSpPr>
          <p:cNvPr id="34" name="TextBox 33">
            <a:extLst>
              <a:ext uri="{FF2B5EF4-FFF2-40B4-BE49-F238E27FC236}">
                <a16:creationId xmlns:a16="http://schemas.microsoft.com/office/drawing/2014/main" id="{C7FD4636-4259-4145-9391-F318DE7B8336}"/>
              </a:ext>
            </a:extLst>
          </p:cNvPr>
          <p:cNvSpPr txBox="1"/>
          <p:nvPr/>
        </p:nvSpPr>
        <p:spPr>
          <a:xfrm>
            <a:off x="1044772" y="4263260"/>
            <a:ext cx="4210699" cy="832764"/>
          </a:xfrm>
          <a:prstGeom prst="rect">
            <a:avLst/>
          </a:prstGeom>
          <a:noFill/>
        </p:spPr>
        <p:txBody>
          <a:bodyPr wrap="square" lIns="179285" tIns="143428" rIns="179285" bIns="143428" rtlCol="0">
            <a:spAutoFit/>
          </a:bodyPr>
          <a:lstStyle/>
          <a:p>
            <a:pPr>
              <a:spcAft>
                <a:spcPts val="588"/>
              </a:spcAft>
            </a:pPr>
            <a:r>
              <a:rPr lang="en-GB" sz="1176">
                <a:solidFill>
                  <a:srgbClr val="595959"/>
                </a:solidFill>
              </a:rPr>
              <a:t>Easily build and push images to container registries like Docker Hub and Azure Container Registry. Deploy containers to individual hosts or Kubernetes.</a:t>
            </a:r>
            <a:endParaRPr lang="en-US" sz="1176">
              <a:solidFill>
                <a:srgbClr val="595959"/>
              </a:solidFill>
            </a:endParaRPr>
          </a:p>
        </p:txBody>
      </p:sp>
      <p:pic>
        <p:nvPicPr>
          <p:cNvPr id="26" name="Graphic 25">
            <a:extLst>
              <a:ext uri="{FF2B5EF4-FFF2-40B4-BE49-F238E27FC236}">
                <a16:creationId xmlns:a16="http://schemas.microsoft.com/office/drawing/2014/main" id="{00E8F52D-C4CC-4645-A09C-A5C2D2D471F5}"/>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540491" y="2044659"/>
            <a:ext cx="336159" cy="319351"/>
          </a:xfrm>
          <a:prstGeom prst="rect">
            <a:avLst/>
          </a:prstGeom>
        </p:spPr>
      </p:pic>
      <p:pic>
        <p:nvPicPr>
          <p:cNvPr id="36" name="Graphic 35">
            <a:extLst>
              <a:ext uri="{FF2B5EF4-FFF2-40B4-BE49-F238E27FC236}">
                <a16:creationId xmlns:a16="http://schemas.microsoft.com/office/drawing/2014/main" id="{0BDC9036-025D-43F9-AA73-A887588652A1}"/>
              </a:ex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47655" y="3159526"/>
            <a:ext cx="280133" cy="336159"/>
          </a:xfrm>
          <a:prstGeom prst="rect">
            <a:avLst/>
          </a:prstGeom>
        </p:spPr>
      </p:pic>
      <p:pic>
        <p:nvPicPr>
          <p:cNvPr id="38" name="Graphic 37">
            <a:extLst>
              <a:ext uri="{FF2B5EF4-FFF2-40B4-BE49-F238E27FC236}">
                <a16:creationId xmlns:a16="http://schemas.microsoft.com/office/drawing/2014/main" id="{ABF23BC7-1AA2-4459-BE12-18A85FDCC87A}"/>
              </a:ext>
              <a:ext uri="{C183D7F6-B498-43B3-948B-1728B52AA6E4}">
                <adec:decorative xmlns:adec="http://schemas.microsoft.com/office/drawing/2017/decorative" val="1"/>
              </a:ext>
            </a:extLst>
          </p:cNvPr>
          <p:cNvPicPr>
            <a:picLocks noChangeAspect="1"/>
          </p:cNvPicPr>
          <p:nvPr/>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540491" y="4258145"/>
            <a:ext cx="336159" cy="336159"/>
          </a:xfrm>
          <a:prstGeom prst="rect">
            <a:avLst/>
          </a:prstGeom>
        </p:spPr>
      </p:pic>
      <p:pic>
        <p:nvPicPr>
          <p:cNvPr id="40" name="Graphic 39">
            <a:extLst>
              <a:ext uri="{FF2B5EF4-FFF2-40B4-BE49-F238E27FC236}">
                <a16:creationId xmlns:a16="http://schemas.microsoft.com/office/drawing/2014/main" id="{D78B9476-067F-4594-A90A-F35EEEB4FE4B}"/>
              </a:ext>
              <a:ext uri="{C183D7F6-B498-43B3-948B-1728B52AA6E4}">
                <adec:decorative xmlns:adec="http://schemas.microsoft.com/office/drawing/2017/decorative" val="1"/>
              </a:ext>
            </a:extLst>
          </p:cNvPr>
          <p:cNvPicPr>
            <a:picLocks noChangeAspect="1"/>
          </p:cNvPicPr>
          <p:nvPr/>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527357" y="5233222"/>
            <a:ext cx="354835" cy="354835"/>
          </a:xfrm>
          <a:prstGeom prst="rect">
            <a:avLst/>
          </a:prstGeom>
        </p:spPr>
      </p:pic>
      <p:pic>
        <p:nvPicPr>
          <p:cNvPr id="27" name="Online Image Placeholder 15" descr="Screenshot of Azure Pipelines showing a running build.">
            <a:extLst>
              <a:ext uri="{FF2B5EF4-FFF2-40B4-BE49-F238E27FC236}">
                <a16:creationId xmlns:a16="http://schemas.microsoft.com/office/drawing/2014/main" id="{4A8BD06D-8513-42C8-93C5-8F3FCB8FDAC4}"/>
              </a:ext>
            </a:extLst>
          </p:cNvPr>
          <p:cNvPicPr>
            <a:picLocks noChangeAspect="1"/>
          </p:cNvPicPr>
          <p:nvPr/>
        </p:nvPicPr>
        <p:blipFill rotWithShape="1">
          <a:blip r:embed="rId12" cstate="screen">
            <a:extLst>
              <a:ext uri="{28A0092B-C50C-407E-A947-70E740481C1C}">
                <a14:useLocalDpi xmlns:a14="http://schemas.microsoft.com/office/drawing/2010/main"/>
              </a:ext>
            </a:extLst>
          </a:blip>
          <a:srcRect/>
          <a:stretch/>
        </p:blipFill>
        <p:spPr>
          <a:xfrm>
            <a:off x="6151992" y="1516281"/>
            <a:ext cx="6040009" cy="4345444"/>
          </a:xfrm>
          <a:prstGeom prst="rect">
            <a:avLst/>
          </a:prstGeom>
        </p:spPr>
      </p:pic>
    </p:spTree>
    <p:extLst>
      <p:ext uri="{BB962C8B-B14F-4D97-AF65-F5344CB8AC3E}">
        <p14:creationId xmlns:p14="http://schemas.microsoft.com/office/powerpoint/2010/main" val="557622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47A081-23AC-450F-8EA4-A306A642A8C6}"/>
              </a:ext>
            </a:extLst>
          </p:cNvPr>
          <p:cNvSpPr>
            <a:spLocks noGrp="1"/>
          </p:cNvSpPr>
          <p:nvPr>
            <p:ph type="title"/>
          </p:nvPr>
        </p:nvSpPr>
        <p:spPr>
          <a:xfrm>
            <a:off x="426423" y="1919946"/>
            <a:ext cx="5555966" cy="757914"/>
          </a:xfrm>
        </p:spPr>
        <p:txBody>
          <a:bodyPr/>
          <a:lstStyle/>
          <a:p>
            <a:r>
              <a:rPr lang="en-GB" sz="4313"/>
              <a:t>Azure Pipelines</a:t>
            </a:r>
            <a:endParaRPr lang="en-US" sz="4313"/>
          </a:p>
        </p:txBody>
      </p:sp>
      <p:sp>
        <p:nvSpPr>
          <p:cNvPr id="4" name="Text Placeholder 3">
            <a:extLst>
              <a:ext uri="{FF2B5EF4-FFF2-40B4-BE49-F238E27FC236}">
                <a16:creationId xmlns:a16="http://schemas.microsoft.com/office/drawing/2014/main" id="{B50E5AFD-3DB8-473E-A547-170B1FB1BE49}"/>
              </a:ext>
            </a:extLst>
          </p:cNvPr>
          <p:cNvSpPr>
            <a:spLocks noGrp="1"/>
          </p:cNvSpPr>
          <p:nvPr>
            <p:ph type="body" sz="quarter" idx="11"/>
          </p:nvPr>
        </p:nvSpPr>
        <p:spPr>
          <a:xfrm>
            <a:off x="426423" y="3362591"/>
            <a:ext cx="5555965" cy="2265334"/>
          </a:xfrm>
        </p:spPr>
        <p:txBody>
          <a:bodyPr/>
          <a:lstStyle/>
          <a:p>
            <a:pPr>
              <a:lnSpc>
                <a:spcPct val="100000"/>
              </a:lnSpc>
            </a:pPr>
            <a:r>
              <a:rPr lang="en-GB"/>
              <a:t>Free</a:t>
            </a:r>
            <a:r>
              <a:rPr lang="en-GB">
                <a:latin typeface="+mj-lt"/>
              </a:rPr>
              <a:t> unlimited</a:t>
            </a:r>
            <a:r>
              <a:rPr lang="en-GB"/>
              <a:t> build minutes for public projects</a:t>
            </a:r>
          </a:p>
          <a:p>
            <a:pPr>
              <a:lnSpc>
                <a:spcPct val="100000"/>
              </a:lnSpc>
            </a:pPr>
            <a:r>
              <a:rPr lang="en-GB"/>
              <a:t>Up to 10 free parallel jobs across Windows, Linux and macOS</a:t>
            </a:r>
            <a:endParaRPr lang="en-US"/>
          </a:p>
        </p:txBody>
      </p:sp>
      <p:sp>
        <p:nvSpPr>
          <p:cNvPr id="5" name="Rectangle 4">
            <a:extLst>
              <a:ext uri="{FF2B5EF4-FFF2-40B4-BE49-F238E27FC236}">
                <a16:creationId xmlns:a16="http://schemas.microsoft.com/office/drawing/2014/main" id="{7166DBF9-50A5-4BB5-9137-A27ED49C023D}"/>
              </a:ext>
            </a:extLst>
          </p:cNvPr>
          <p:cNvSpPr/>
          <p:nvPr/>
        </p:nvSpPr>
        <p:spPr bwMode="auto">
          <a:xfrm>
            <a:off x="6209611" y="487"/>
            <a:ext cx="5982390" cy="6857027"/>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a:extLst>
              <a:ext uri="{FF2B5EF4-FFF2-40B4-BE49-F238E27FC236}">
                <a16:creationId xmlns:a16="http://schemas.microsoft.com/office/drawing/2014/main" id="{DA2E6261-91C7-4B45-9E95-89C2B434E17B}"/>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26424" y="699449"/>
            <a:ext cx="1220497" cy="1220497"/>
          </a:xfrm>
          <a:prstGeom prst="rect">
            <a:avLst/>
          </a:prstGeom>
        </p:spPr>
      </p:pic>
      <p:grpSp>
        <p:nvGrpSpPr>
          <p:cNvPr id="10" name="Group 9">
            <a:extLst>
              <a:ext uri="{FF2B5EF4-FFF2-40B4-BE49-F238E27FC236}">
                <a16:creationId xmlns:a16="http://schemas.microsoft.com/office/drawing/2014/main" id="{3BC3DFE3-E88F-49EB-8925-687D238697EB}"/>
              </a:ext>
              <a:ext uri="{C183D7F6-B498-43B3-948B-1728B52AA6E4}">
                <adec:decorative xmlns:adec="http://schemas.microsoft.com/office/drawing/2017/decorative" val="1"/>
              </a:ext>
            </a:extLst>
          </p:cNvPr>
          <p:cNvGrpSpPr/>
          <p:nvPr/>
        </p:nvGrpSpPr>
        <p:grpSpPr>
          <a:xfrm>
            <a:off x="6808747" y="2864668"/>
            <a:ext cx="5383254" cy="767420"/>
            <a:chOff x="6826102" y="3308170"/>
            <a:chExt cx="5491199" cy="782808"/>
          </a:xfrm>
        </p:grpSpPr>
        <p:sp>
          <p:nvSpPr>
            <p:cNvPr id="8" name="Title 1">
              <a:extLst>
                <a:ext uri="{FF2B5EF4-FFF2-40B4-BE49-F238E27FC236}">
                  <a16:creationId xmlns:a16="http://schemas.microsoft.com/office/drawing/2014/main" id="{31ECFCD3-A572-45B3-93F1-25DBB4850EA3}"/>
                </a:ext>
              </a:extLst>
            </p:cNvPr>
            <p:cNvSpPr txBox="1">
              <a:spLocks/>
            </p:cNvSpPr>
            <p:nvPr/>
          </p:nvSpPr>
          <p:spPr>
            <a:xfrm>
              <a:off x="6826102" y="3313018"/>
              <a:ext cx="5491199" cy="773112"/>
            </a:xfrm>
            <a:prstGeom prst="rect">
              <a:avLst/>
            </a:prstGeom>
          </p:spPr>
          <p:txBody>
            <a:bodyPr vert="horz" wrap="square" lIns="0" tIns="161356" rIns="0" bIns="0" rtlCol="0" anchor="t">
              <a:noAutofit/>
            </a:bodyPr>
            <a:lstStyle>
              <a:lvl1pPr algn="l" defTabSz="932742" rtl="0" eaLnBrk="1" latinLnBrk="0" hangingPunct="1">
                <a:lnSpc>
                  <a:spcPct val="90000"/>
                </a:lnSpc>
                <a:spcBef>
                  <a:spcPct val="0"/>
                </a:spcBef>
                <a:buNone/>
                <a:defRPr lang="en-US" sz="3600" b="0" kern="1200" cap="none" spc="-150" baseline="0">
                  <a:ln w="3175">
                    <a:noFill/>
                  </a:ln>
                  <a:solidFill>
                    <a:schemeClr val="tx2"/>
                  </a:solidFill>
                  <a:effectLst/>
                  <a:latin typeface="+mj-lt"/>
                  <a:ea typeface="+mn-ea"/>
                  <a:cs typeface="Segoe UI" pitchFamily="34" charset="0"/>
                </a:defRPr>
              </a:lvl1pPr>
            </a:lstStyle>
            <a:p>
              <a:r>
                <a:rPr lang="en-US" sz="3529" dirty="0">
                  <a:solidFill>
                    <a:schemeClr val="bg1"/>
                  </a:solidFill>
                </a:rPr>
                <a:t>Microsoft       Open Source</a:t>
              </a:r>
            </a:p>
          </p:txBody>
        </p:sp>
        <p:pic>
          <p:nvPicPr>
            <p:cNvPr id="9" name="Graphic 8" descr="Heart">
              <a:extLst>
                <a:ext uri="{FF2B5EF4-FFF2-40B4-BE49-F238E27FC236}">
                  <a16:creationId xmlns:a16="http://schemas.microsoft.com/office/drawing/2014/main" id="{3A4F4E45-4F6B-421A-B779-FB1A8F98F17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88360" y="3308170"/>
              <a:ext cx="782808" cy="782808"/>
            </a:xfrm>
            <a:prstGeom prst="rect">
              <a:avLst/>
            </a:prstGeom>
          </p:spPr>
        </p:pic>
      </p:grpSp>
    </p:spTree>
    <p:extLst>
      <p:ext uri="{BB962C8B-B14F-4D97-AF65-F5344CB8AC3E}">
        <p14:creationId xmlns:p14="http://schemas.microsoft.com/office/powerpoint/2010/main" val="730212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of Azure Pipelines in the GitHub Marketplace">
            <a:extLst>
              <a:ext uri="{FF2B5EF4-FFF2-40B4-BE49-F238E27FC236}">
                <a16:creationId xmlns:a16="http://schemas.microsoft.com/office/drawing/2014/main" id="{379F16DC-6394-4B66-A292-2B5183D04AD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3099"/>
          <a:stretch/>
        </p:blipFill>
        <p:spPr>
          <a:xfrm>
            <a:off x="6128097" y="1469039"/>
            <a:ext cx="6063904" cy="4415505"/>
          </a:xfrm>
          <a:prstGeom prst="rect">
            <a:avLst/>
          </a:prstGeom>
        </p:spPr>
      </p:pic>
      <p:pic>
        <p:nvPicPr>
          <p:cNvPr id="13" name="Online Image Placeholder 6">
            <a:extLst>
              <a:ext uri="{FF2B5EF4-FFF2-40B4-BE49-F238E27FC236}">
                <a16:creationId xmlns:a16="http://schemas.microsoft.com/office/drawing/2014/main" id="{1630688D-44E9-4C16-A7CB-9F40C33E5F1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871795" y="668869"/>
            <a:ext cx="7320206" cy="6077153"/>
          </a:xfrm>
          <a:prstGeom prst="rect">
            <a:avLst/>
          </a:prstGeom>
          <a:effectLst/>
        </p:spPr>
      </p:pic>
      <p:sp>
        <p:nvSpPr>
          <p:cNvPr id="3" name="Title 2">
            <a:extLst>
              <a:ext uri="{FF2B5EF4-FFF2-40B4-BE49-F238E27FC236}">
                <a16:creationId xmlns:a16="http://schemas.microsoft.com/office/drawing/2014/main" id="{2247A081-23AC-450F-8EA4-A306A642A8C6}"/>
              </a:ext>
            </a:extLst>
          </p:cNvPr>
          <p:cNvSpPr>
            <a:spLocks noGrp="1"/>
          </p:cNvSpPr>
          <p:nvPr>
            <p:ph type="title"/>
          </p:nvPr>
        </p:nvSpPr>
        <p:spPr>
          <a:xfrm>
            <a:off x="426423" y="3050043"/>
            <a:ext cx="5555966" cy="757914"/>
          </a:xfrm>
        </p:spPr>
        <p:txBody>
          <a:bodyPr/>
          <a:lstStyle/>
          <a:p>
            <a:r>
              <a:rPr lang="en-GB"/>
              <a:t>Integrated with GitHub</a:t>
            </a:r>
            <a:endParaRPr lang="en-US"/>
          </a:p>
        </p:txBody>
      </p:sp>
      <p:sp>
        <p:nvSpPr>
          <p:cNvPr id="4" name="Text Placeholder 3">
            <a:extLst>
              <a:ext uri="{FF2B5EF4-FFF2-40B4-BE49-F238E27FC236}">
                <a16:creationId xmlns:a16="http://schemas.microsoft.com/office/drawing/2014/main" id="{B50E5AFD-3DB8-473E-A547-170B1FB1BE49}"/>
              </a:ext>
            </a:extLst>
          </p:cNvPr>
          <p:cNvSpPr>
            <a:spLocks noGrp="1"/>
          </p:cNvSpPr>
          <p:nvPr>
            <p:ph type="body" sz="quarter" idx="11"/>
          </p:nvPr>
        </p:nvSpPr>
        <p:spPr>
          <a:xfrm>
            <a:off x="426423" y="4592666"/>
            <a:ext cx="5014667" cy="2265334"/>
          </a:xfrm>
        </p:spPr>
        <p:txBody>
          <a:bodyPr/>
          <a:lstStyle/>
          <a:p>
            <a:pPr>
              <a:lnSpc>
                <a:spcPct val="100000"/>
              </a:lnSpc>
            </a:pPr>
            <a:r>
              <a:rPr lang="en-GB" dirty="0"/>
              <a:t>Azure Pipelines available now to any developer from the GitHub Marketplace</a:t>
            </a:r>
            <a:endParaRPr lang="en-US" dirty="0"/>
          </a:p>
        </p:txBody>
      </p:sp>
      <p:pic>
        <p:nvPicPr>
          <p:cNvPr id="11" name="Picture 10">
            <a:extLst>
              <a:ext uri="{FF2B5EF4-FFF2-40B4-BE49-F238E27FC236}">
                <a16:creationId xmlns:a16="http://schemas.microsoft.com/office/drawing/2014/main" id="{AA035C09-9135-4724-A747-B3DC744DAA8F}"/>
              </a:ext>
              <a:ext uri="{C183D7F6-B498-43B3-948B-1728B52AA6E4}">
                <adec:decorative xmlns:adec="http://schemas.microsoft.com/office/drawing/2017/decorative" val="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63843" y="1096234"/>
            <a:ext cx="2321568" cy="1929803"/>
          </a:xfrm>
          <a:prstGeom prst="rect">
            <a:avLst/>
          </a:prstGeom>
        </p:spPr>
      </p:pic>
    </p:spTree>
    <p:extLst>
      <p:ext uri="{BB962C8B-B14F-4D97-AF65-F5344CB8AC3E}">
        <p14:creationId xmlns:p14="http://schemas.microsoft.com/office/powerpoint/2010/main" val="2810241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346492"/>
      </a:accent1>
      <a:accent2>
        <a:srgbClr val="6DA5D4"/>
      </a:accent2>
      <a:accent3>
        <a:srgbClr val="538C79"/>
      </a:accent3>
      <a:accent4>
        <a:srgbClr val="93B75D"/>
      </a:accent4>
      <a:accent5>
        <a:srgbClr val="DEB050"/>
      </a:accent5>
      <a:accent6>
        <a:srgbClr val="BB5354"/>
      </a:accent6>
      <a:hlink>
        <a:srgbClr val="3289DD"/>
      </a:hlink>
      <a:folHlink>
        <a:srgbClr val="859EB6"/>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E3530EC-BA5B-407C-9B36-00820F3955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TM04033927[[fn=Main Event]]</Template>
  <TotalTime>4</TotalTime>
  <Words>893</Words>
  <Application>Microsoft Office PowerPoint</Application>
  <PresentationFormat>Widescreen</PresentationFormat>
  <Paragraphs>103</Paragraphs>
  <Slides>10</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MS PGothic</vt:lpstr>
      <vt:lpstr>Arial</vt:lpstr>
      <vt:lpstr>Calibri</vt:lpstr>
      <vt:lpstr>Impact</vt:lpstr>
      <vt:lpstr>Rockwell Extra Bold</vt:lpstr>
      <vt:lpstr>Segoe UI</vt:lpstr>
      <vt:lpstr>Segoe UI Semibold</vt:lpstr>
      <vt:lpstr>Segoe UI Semilight</vt:lpstr>
      <vt:lpstr>Wingdings</vt:lpstr>
      <vt:lpstr>Main Event</vt:lpstr>
      <vt:lpstr>Introduction to DevOps with Azure DevOps Pipelines</vt:lpstr>
      <vt:lpstr>”Any development process requires a reliable means of build and delivery, ‘DevOps’ in the modern terminology.”</vt:lpstr>
      <vt:lpstr>What is DevOps?</vt:lpstr>
      <vt:lpstr>High Performance DevOps Companies Achieve…</vt:lpstr>
      <vt:lpstr>What technologies do I need to support DevOps?</vt:lpstr>
      <vt:lpstr>Introducing Azure DevOps</vt:lpstr>
      <vt:lpstr>Azure Pipelines</vt:lpstr>
      <vt:lpstr>Azure Pipelines</vt:lpstr>
      <vt:lpstr>Integrated with GitHub</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saravanan B</dc:creator>
  <cp:lastModifiedBy>saravanan B</cp:lastModifiedBy>
  <cp:revision>1</cp:revision>
  <dcterms:created xsi:type="dcterms:W3CDTF">2024-08-14T04:32:19Z</dcterms:created>
  <dcterms:modified xsi:type="dcterms:W3CDTF">2024-08-14T04:36:24Z</dcterms:modified>
</cp:coreProperties>
</file>