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00225"/>
            <a:ext cx="73152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Lean Software Development in Agile
</a:t>
            </a:r>
            <a:pPr algn="ctr"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Embracing Efficiency and Innovation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Respecting People: A Core Value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Respect for individuals is a cornerstone of lean software development, acknowledging that people are the most valuable asset.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Empowering team members to make decisions fosters a sense of ownership and accountability.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Encouraging diverse perspectives enhances creativity and leads to better problem-solving.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principle cultivates a positive work environment where collaboration thrives.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Ultimately, a respected and valued team is more motivated to achieve success.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Optimizing the Whole System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lean software development, the focus extends beyond individual components to the entire system's efficiency.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holistic approach ensures that all parts of the process work together seamlessly to deliver value.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Identifying bottlenecks and interdependencies allows teams to optimize workflows and enhance performance.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well-optimized system reduces lead times and increases overall productivity.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perspective drives continuous improvement across the entire organization.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Real-World Examples of Lean Software Development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Many organizations have successfully implemented lean principles in their software development processes.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Companies like Toyota and Spotify exemplify how lean strategies lead to innovation and market success.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companies have demonstrated that agility combined with lean thinking can transform challenges into opportunities.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Their experiences provide valuable lessons for other organizations looking to adopt similar practices.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Real-world examples inspire teams to embrace lean principles and unlock their potential.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Challenges in Implementing Lean Software Development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While lean software development offers numerous benefits, it is not without challenges during implementation.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Resistance to change and ingrained practices can hinder the adoption of lean principles.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Ensuring alignment among team members and stakeholders is crucial for successful implementation.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Training and support are essential to help teams transition to a lean mindset effectively.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Addressing these challenges proactively can lead to a smooth transformation and lasting impact.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 and Call to Action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Lean software development in agile presents a compelling opportunity for organizations to enhance efficiency and innovation.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embracing lean principles, teams can minimize waste, focus on quality, and respond swiftly to change.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journey toward lean thinking requires commitment, continuous learning, and collaboration.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Let's embark on this journey together and unlock the full potential of our development processes.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your attention; let's innovate and lead the change!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Lean Software Development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Seven Principles of Lean Software Development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Eliminating Waste in Development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Quality Assurance: A Lean Focus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Knowledge: Continuous Learning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Deferring Commitment for Flexibility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Delivering Fast: A Competitive Edge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Respecting People: A Core Value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749040" y="32918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09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206240" y="32918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Optimizing the Whole System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749040" y="36576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206240" y="36576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Real-World Examples of Lean Software Development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3749040" y="40233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206240" y="40233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Challenges in Implementing Lean Software Development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3749040" y="43891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12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206240" y="43891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 and Call to Action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Lean Software Development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Lean software development focuses on optimizing efficiency and minimizing waste in the software creation process.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draws inspiration from lean manufacturing principles, emphasizing value delivery to customers without unnecessary overhead.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this framework, teams strive for continuous improvement and adapt agile methodologies to enhance flexibility.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integrating lean principles, organizations can respond swiftly to market changes and customer needs.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goal is to achieve more with less, ensuring a sustainable workflow that drives innovation.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Seven Principles of Lean Software Development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Lean software development is guided by seven core principles: eliminate waste, build quality, create knowledge, defer commitment, deliver fast, respect people, and optimize the whole.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principles encourage teams to focus on productive activities and cut out anything that doesn't add value.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also foster a culture of quality assurance, emphasizing the importance of building the right product the first time around.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deferring commitment, teams maintain flexibility to adapt their decisions based on new insights.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Fast delivery keeps stakeholders engaged and helps in identifying potential pitfalls early.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Eliminating Waste in Development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concept of waste in lean development refers to anything that consumes resources without creating value.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Common forms of waste include unnecessary documentation, delays, and features that customers do not want.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Identifying and eliminating these wastes is crucial for efficient workflow and customer satisfaction.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Tools such as value stream mapping can help visualize processes and pinpoint wasteful practices.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outcome is a more streamlined development cycle that maximizes value and minimizes cost.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Quality Assurance: A Lean Focus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Quality is paramount in lean software development; it's not merely the end goal but a continuous process.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embedding quality checks into every phase of development, teams can avoid costly reworks and enhance customer trust.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Techniques like test-driven development (TDD) ensure that defects are caught early, saving time and resources.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focus encourages a culture of accountability where everyone is responsible for quality.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Ultimately, delivering a high-quality product fosters long-term customer relationships.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Knowledge: Continuous Learning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Lean software development promotes a culture of continuous learning and adaptation.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Teams are encouraged to share insights and experiences, fostering an environment where knowledge flows freely.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Techniques such as retrospectives enable teams to reflect on their processes and implement improvements.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documenting lessons learned, teams can avoid repeating mistakes and enhance overall efficiency.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commitment to learning drives innovation and equips teams to tackle future challenges.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Deferring Commitment for Flexibility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One of the key lean principles is to defer commitment, allowing decisions to be made closer to execution.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flexibility enables teams to adapt their strategies based on evolving market dynamics and customer feedback.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mitigates risk associated with premature decisions, ensuring that resources are allocated effectively.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an agile environment, this adaptability is crucial for staying competitive.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Ultimately, it leads to smarter decisions that align with actual needs.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Delivering Fast: A Competitive Edge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Fast delivery is central to lean software development, providing significant competitive advantages.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prioritizing quick iterations, teams can respond to customer feedback and make necessary adjustments swiftly.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rapid response culture keeps stakeholders engaged and enhances the overall product fit in the market.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Frequent releases allow teams to validate assumptions and gather real-world insights early in development.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agility positions organizations to seize opportunities more effectively.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2024-08-14T04:54:42Z</dcterms:created>
  <dcterms:modified xsi:type="dcterms:W3CDTF">2024-08-14T04:54:42Z</dcterms:modified>
</cp:coreProperties>
</file>