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1" autoAdjust="0"/>
  </p:normalViewPr>
  <p:slideViewPr>
    <p:cSldViewPr snapToGrid="0">
      <p:cViewPr varScale="1">
        <p:scale>
          <a:sx n="97" d="100"/>
          <a:sy n="97" d="100"/>
        </p:scale>
        <p:origin x="1042" y="-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6" y="1998408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3716591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5" y="2538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75736"/>
            <a:ext cx="8246070" cy="350274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536" y="539272"/>
            <a:ext cx="66953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284" y="1268361"/>
            <a:ext cx="6717890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740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2625213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PROJECT 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4166414"/>
            <a:ext cx="8192728" cy="730043"/>
          </a:xfrm>
        </p:spPr>
        <p:txBody>
          <a:bodyPr/>
          <a:lstStyle/>
          <a:p>
            <a:r>
              <a:rPr lang="en-US" dirty="0"/>
              <a:t>RAVI PRAKASH BAJPAI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related to prediction of price of the house nearly 80 features are given and price has to be predicted.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understanding this project some knowledge of real state should be there and in real state basically knowledge for housing is required.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this project I have learn many things that are applicable in real world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scenerio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prediction of price of any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house.what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factor that are necessary for prediction of price.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TREATING NULL VALUES </a:t>
            </a:r>
          </a:p>
          <a:p>
            <a:r>
              <a:rPr lang="en-US" dirty="0"/>
              <a:t>Features are mainly categorical data</a:t>
            </a:r>
          </a:p>
          <a:p>
            <a:r>
              <a:rPr lang="en-US" dirty="0"/>
              <a:t>Finding unique value for each features</a:t>
            </a:r>
          </a:p>
          <a:p>
            <a:r>
              <a:rPr lang="en-US" dirty="0"/>
              <a:t>Converted object data type features into numeric data type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1F559E-0474-6E9E-C344-DC7ABA0CD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31" y="1408113"/>
            <a:ext cx="6031088" cy="33924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C3CDF62-D1CD-971E-86C1-68598CED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 shot  performance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CDF62-D1CD-971E-86C1-68598CED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 shot  performance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1EAB79-9494-3D3F-5BC8-895B09516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" y="1428750"/>
            <a:ext cx="7764375" cy="3568919"/>
          </a:xfrm>
        </p:spPr>
      </p:pic>
    </p:spTree>
    <p:extLst>
      <p:ext uri="{BB962C8B-B14F-4D97-AF65-F5344CB8AC3E}">
        <p14:creationId xmlns:p14="http://schemas.microsoft.com/office/powerpoint/2010/main" val="58129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CDF62-D1CD-971E-86C1-68598CED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 shot  performance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0FAD7E-B89B-DD65-915E-FEDFB0897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1332186"/>
            <a:ext cx="7683664" cy="3719104"/>
          </a:xfrm>
        </p:spPr>
      </p:pic>
    </p:spTree>
    <p:extLst>
      <p:ext uri="{BB962C8B-B14F-4D97-AF65-F5344CB8AC3E}">
        <p14:creationId xmlns:p14="http://schemas.microsoft.com/office/powerpoint/2010/main" val="173257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CDF62-D1CD-971E-86C1-68598CED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 shot  performance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534FD1-D438-32AE-0F33-1E5032E00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1324304"/>
            <a:ext cx="8014740" cy="3664910"/>
          </a:xfrm>
        </p:spPr>
      </p:pic>
    </p:spTree>
    <p:extLst>
      <p:ext uri="{BB962C8B-B14F-4D97-AF65-F5344CB8AC3E}">
        <p14:creationId xmlns:p14="http://schemas.microsoft.com/office/powerpoint/2010/main" val="30191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CFBA9-BDF3-2122-A265-EF708B2A2ED2}"/>
              </a:ext>
            </a:extLst>
          </p:cNvPr>
          <p:cNvSpPr/>
          <p:nvPr/>
        </p:nvSpPr>
        <p:spPr>
          <a:xfrm>
            <a:off x="5549462" y="197070"/>
            <a:ext cx="3042745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D2C8-46D3-F340-8768-B997D8202F5C}"/>
              </a:ext>
            </a:extLst>
          </p:cNvPr>
          <p:cNvSpPr txBox="1"/>
          <p:nvPr/>
        </p:nvSpPr>
        <p:spPr>
          <a:xfrm>
            <a:off x="520262" y="1332186"/>
            <a:ext cx="8166538" cy="347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 of the Study in respect of Data Science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given model I have learn the data cleaning part in deeper and also I have made research for feature selection technique as there are many features in this project.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Mainly I have face challenges in dealing with too many features and secondly I have face challenge how to represent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visulalization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project because after applying get dummies feature were nearly 313.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Overall my experience for building this model was good because I have learn a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lot,may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I have not applied all the things I have learned but I have over come with many thing.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On-screen Show (16:9)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Symbol</vt:lpstr>
      <vt:lpstr>Office Theme</vt:lpstr>
      <vt:lpstr>PROJECT HOUSING</vt:lpstr>
      <vt:lpstr>INTRODUCTION</vt:lpstr>
      <vt:lpstr>DATA CLEANING</vt:lpstr>
      <vt:lpstr>Snap shot  performance </vt:lpstr>
      <vt:lpstr>Snap shot  performance </vt:lpstr>
      <vt:lpstr>Snap shot  performance </vt:lpstr>
      <vt:lpstr>Snap shot  performance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2023-04-16T13:28:09Z</dcterms:modified>
</cp:coreProperties>
</file>