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1/21/2023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1/21/2023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1/21/2023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1/21/2023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Cause of Death</a:t>
            </a:r>
          </a:p>
        </p:txBody>
      </p:sp>
      <p:sp>
        <p:nvSpPr>
          <p:cNvPr id="3" name="Subtitle 2"/>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TotalTime>
  <Words>133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Cause of Death</vt:lpstr>
      <vt:lpstr>Title and Content Layout with List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dc:title>
  <dc:creator>RAVI PRAKASH BAJPAI</dc:creator>
  <cp:lastModifiedBy>RAVI PRAKASH BAJPAI</cp:lastModifiedBy>
  <cp:revision>1</cp:revision>
  <dcterms:created xsi:type="dcterms:W3CDTF">2023-01-21T13:36:00Z</dcterms:created>
  <dcterms:modified xsi:type="dcterms:W3CDTF">2023-01-21T13:37:03Z</dcterms:modified>
</cp:coreProperties>
</file>