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9" r:id="rId7"/>
    <p:sldId id="260" r:id="rId8"/>
    <p:sldId id="258" r:id="rId9"/>
    <p:sldId id="261" r:id="rId10"/>
    <p:sldId id="262" r:id="rId11"/>
    <p:sldId id="263" r:id="rId12"/>
    <p:sldId id="264" r:id="rId13"/>
    <p:sldId id="265" r:id="rId14"/>
    <p:sldId id="267" r:id="rId15"/>
    <p:sldId id="268"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4F96B97-F2A8-440B-AB9A-14E92CFF8F5E}">
          <p14:sldIdLst>
            <p14:sldId id="256"/>
            <p14:sldId id="257"/>
            <p14:sldId id="259"/>
            <p14:sldId id="260"/>
            <p14:sldId id="258"/>
            <p14:sldId id="261"/>
          </p14:sldIdLst>
        </p14:section>
        <p14:section name="Untitled Section" id="{901406FA-121C-491A-B874-C8AE9211D134}">
          <p14:sldIdLst>
            <p14:sldId id="262"/>
            <p14:sldId id="263"/>
            <p14:sldId id="264"/>
            <p14:sldId id="265"/>
            <p14:sldId id="267"/>
            <p14:sldId id="268"/>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09T08:20:28.128"/>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09T08:20:29.140"/>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09T08:20:29.726"/>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09T08:20:29.947"/>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09T08:20:30.585"/>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09T08:20:30.805"/>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 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80879-4B79-4119-8389-48C05D9AA3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65E9A1-2184-4466-9A8F-8E46EA5092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8D0356-73CB-42A2-A254-31E6E0A82AAF}"/>
              </a:ext>
            </a:extLst>
          </p:cNvPr>
          <p:cNvSpPr>
            <a:spLocks noGrp="1"/>
          </p:cNvSpPr>
          <p:nvPr>
            <p:ph type="dt" sz="half" idx="10"/>
          </p:nvPr>
        </p:nvSpPr>
        <p:spPr/>
        <p:txBody>
          <a:bodyPr/>
          <a:lstStyle/>
          <a:p>
            <a:fld id="{AE65BF0C-C84F-467E-8333-C2F013F650FB}" type="datetimeFigureOut">
              <a:rPr lang="en-US" smtClean="0"/>
              <a:t>11/1/2020</a:t>
            </a:fld>
            <a:endParaRPr lang="en-US"/>
          </a:p>
        </p:txBody>
      </p:sp>
      <p:sp>
        <p:nvSpPr>
          <p:cNvPr id="5" name="Footer Placeholder 4">
            <a:extLst>
              <a:ext uri="{FF2B5EF4-FFF2-40B4-BE49-F238E27FC236}">
                <a16:creationId xmlns:a16="http://schemas.microsoft.com/office/drawing/2014/main" id="{7B69E27E-AADF-4832-99C8-262869B6A5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0B356A-5931-42F5-9949-49B4C36B3B64}"/>
              </a:ext>
            </a:extLst>
          </p:cNvPr>
          <p:cNvSpPr>
            <a:spLocks noGrp="1"/>
          </p:cNvSpPr>
          <p:nvPr>
            <p:ph type="sldNum" sz="quarter" idx="12"/>
          </p:nvPr>
        </p:nvSpPr>
        <p:spPr/>
        <p:txBody>
          <a:bodyPr/>
          <a:lstStyle/>
          <a:p>
            <a:fld id="{E8434819-0FEC-4483-B664-44138D83ADAD}" type="slidenum">
              <a:rPr lang="en-US" smtClean="0"/>
              <a:t>‹#›</a:t>
            </a:fld>
            <a:endParaRPr lang="en-US"/>
          </a:p>
        </p:txBody>
      </p:sp>
    </p:spTree>
    <p:extLst>
      <p:ext uri="{BB962C8B-B14F-4D97-AF65-F5344CB8AC3E}">
        <p14:creationId xmlns:p14="http://schemas.microsoft.com/office/powerpoint/2010/main" val="374624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9C660-3596-4859-99B6-4F1580AC2F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FEF07E-9C04-418A-AA53-31A400093C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F1C353-EB85-4859-9FE4-88F9C2FEC998}"/>
              </a:ext>
            </a:extLst>
          </p:cNvPr>
          <p:cNvSpPr>
            <a:spLocks noGrp="1"/>
          </p:cNvSpPr>
          <p:nvPr>
            <p:ph type="dt" sz="half" idx="10"/>
          </p:nvPr>
        </p:nvSpPr>
        <p:spPr/>
        <p:txBody>
          <a:bodyPr/>
          <a:lstStyle/>
          <a:p>
            <a:fld id="{AE65BF0C-C84F-467E-8333-C2F013F650FB}" type="datetimeFigureOut">
              <a:rPr lang="en-US" smtClean="0"/>
              <a:t>11/1/2020</a:t>
            </a:fld>
            <a:endParaRPr lang="en-US"/>
          </a:p>
        </p:txBody>
      </p:sp>
      <p:sp>
        <p:nvSpPr>
          <p:cNvPr id="5" name="Footer Placeholder 4">
            <a:extLst>
              <a:ext uri="{FF2B5EF4-FFF2-40B4-BE49-F238E27FC236}">
                <a16:creationId xmlns:a16="http://schemas.microsoft.com/office/drawing/2014/main" id="{D92F62CC-A5C7-4BE0-8126-8A6AFADBC4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72A22B-94AB-4F17-A40D-AFC3FE8FA7A5}"/>
              </a:ext>
            </a:extLst>
          </p:cNvPr>
          <p:cNvSpPr>
            <a:spLocks noGrp="1"/>
          </p:cNvSpPr>
          <p:nvPr>
            <p:ph type="sldNum" sz="quarter" idx="12"/>
          </p:nvPr>
        </p:nvSpPr>
        <p:spPr/>
        <p:txBody>
          <a:bodyPr/>
          <a:lstStyle/>
          <a:p>
            <a:fld id="{E8434819-0FEC-4483-B664-44138D83ADAD}" type="slidenum">
              <a:rPr lang="en-US" smtClean="0"/>
              <a:t>‹#›</a:t>
            </a:fld>
            <a:endParaRPr lang="en-US"/>
          </a:p>
        </p:txBody>
      </p:sp>
    </p:spTree>
    <p:extLst>
      <p:ext uri="{BB962C8B-B14F-4D97-AF65-F5344CB8AC3E}">
        <p14:creationId xmlns:p14="http://schemas.microsoft.com/office/powerpoint/2010/main" val="727393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F3AAA3-9E71-45A8-A002-8392A5AC48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C5FF5E-25B9-498E-9A07-A3EB6D66A6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F70F9A-239B-448F-831C-6728C2C1C1F2}"/>
              </a:ext>
            </a:extLst>
          </p:cNvPr>
          <p:cNvSpPr>
            <a:spLocks noGrp="1"/>
          </p:cNvSpPr>
          <p:nvPr>
            <p:ph type="dt" sz="half" idx="10"/>
          </p:nvPr>
        </p:nvSpPr>
        <p:spPr/>
        <p:txBody>
          <a:bodyPr/>
          <a:lstStyle/>
          <a:p>
            <a:fld id="{AE65BF0C-C84F-467E-8333-C2F013F650FB}" type="datetimeFigureOut">
              <a:rPr lang="en-US" smtClean="0"/>
              <a:t>11/1/2020</a:t>
            </a:fld>
            <a:endParaRPr lang="en-US"/>
          </a:p>
        </p:txBody>
      </p:sp>
      <p:sp>
        <p:nvSpPr>
          <p:cNvPr id="5" name="Footer Placeholder 4">
            <a:extLst>
              <a:ext uri="{FF2B5EF4-FFF2-40B4-BE49-F238E27FC236}">
                <a16:creationId xmlns:a16="http://schemas.microsoft.com/office/drawing/2014/main" id="{323E72E6-4129-4691-B9AD-F2ACAE3BAD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8B8DB4-F1D7-4A27-B3C4-EBC6F20A4CF9}"/>
              </a:ext>
            </a:extLst>
          </p:cNvPr>
          <p:cNvSpPr>
            <a:spLocks noGrp="1"/>
          </p:cNvSpPr>
          <p:nvPr>
            <p:ph type="sldNum" sz="quarter" idx="12"/>
          </p:nvPr>
        </p:nvSpPr>
        <p:spPr/>
        <p:txBody>
          <a:bodyPr/>
          <a:lstStyle/>
          <a:p>
            <a:fld id="{E8434819-0FEC-4483-B664-44138D83ADAD}" type="slidenum">
              <a:rPr lang="en-US" smtClean="0"/>
              <a:t>‹#›</a:t>
            </a:fld>
            <a:endParaRPr lang="en-US"/>
          </a:p>
        </p:txBody>
      </p:sp>
    </p:spTree>
    <p:extLst>
      <p:ext uri="{BB962C8B-B14F-4D97-AF65-F5344CB8AC3E}">
        <p14:creationId xmlns:p14="http://schemas.microsoft.com/office/powerpoint/2010/main" val="1997419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1E25-6E19-4F47-9F83-4C79AB8F5A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BBD967-7E04-43DE-8D76-742DDC2217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98957C-D6D8-4378-9723-26A60813418E}"/>
              </a:ext>
            </a:extLst>
          </p:cNvPr>
          <p:cNvSpPr>
            <a:spLocks noGrp="1"/>
          </p:cNvSpPr>
          <p:nvPr>
            <p:ph type="dt" sz="half" idx="10"/>
          </p:nvPr>
        </p:nvSpPr>
        <p:spPr/>
        <p:txBody>
          <a:bodyPr/>
          <a:lstStyle/>
          <a:p>
            <a:fld id="{AE65BF0C-C84F-467E-8333-C2F013F650FB}" type="datetimeFigureOut">
              <a:rPr lang="en-US" smtClean="0"/>
              <a:t>11/1/2020</a:t>
            </a:fld>
            <a:endParaRPr lang="en-US"/>
          </a:p>
        </p:txBody>
      </p:sp>
      <p:sp>
        <p:nvSpPr>
          <p:cNvPr id="5" name="Footer Placeholder 4">
            <a:extLst>
              <a:ext uri="{FF2B5EF4-FFF2-40B4-BE49-F238E27FC236}">
                <a16:creationId xmlns:a16="http://schemas.microsoft.com/office/drawing/2014/main" id="{2F62487A-AE54-43F9-95D1-2958F3244C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AEBFE4-E4FC-4D5A-B6CF-3D7BCC363ED4}"/>
              </a:ext>
            </a:extLst>
          </p:cNvPr>
          <p:cNvSpPr>
            <a:spLocks noGrp="1"/>
          </p:cNvSpPr>
          <p:nvPr>
            <p:ph type="sldNum" sz="quarter" idx="12"/>
          </p:nvPr>
        </p:nvSpPr>
        <p:spPr/>
        <p:txBody>
          <a:bodyPr/>
          <a:lstStyle/>
          <a:p>
            <a:fld id="{E8434819-0FEC-4483-B664-44138D83ADAD}" type="slidenum">
              <a:rPr lang="en-US" smtClean="0"/>
              <a:t>‹#›</a:t>
            </a:fld>
            <a:endParaRPr lang="en-US"/>
          </a:p>
        </p:txBody>
      </p:sp>
    </p:spTree>
    <p:extLst>
      <p:ext uri="{BB962C8B-B14F-4D97-AF65-F5344CB8AC3E}">
        <p14:creationId xmlns:p14="http://schemas.microsoft.com/office/powerpoint/2010/main" val="1460420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CB341-9903-4E75-9C43-2B703309C2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4A97D9-1214-4318-B749-B51018466D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4904A4-9EBC-4F12-B578-D778D2A27D67}"/>
              </a:ext>
            </a:extLst>
          </p:cNvPr>
          <p:cNvSpPr>
            <a:spLocks noGrp="1"/>
          </p:cNvSpPr>
          <p:nvPr>
            <p:ph type="dt" sz="half" idx="10"/>
          </p:nvPr>
        </p:nvSpPr>
        <p:spPr/>
        <p:txBody>
          <a:bodyPr/>
          <a:lstStyle/>
          <a:p>
            <a:fld id="{AE65BF0C-C84F-467E-8333-C2F013F650FB}" type="datetimeFigureOut">
              <a:rPr lang="en-US" smtClean="0"/>
              <a:t>11/1/2020</a:t>
            </a:fld>
            <a:endParaRPr lang="en-US"/>
          </a:p>
        </p:txBody>
      </p:sp>
      <p:sp>
        <p:nvSpPr>
          <p:cNvPr id="5" name="Footer Placeholder 4">
            <a:extLst>
              <a:ext uri="{FF2B5EF4-FFF2-40B4-BE49-F238E27FC236}">
                <a16:creationId xmlns:a16="http://schemas.microsoft.com/office/drawing/2014/main" id="{2F9F4064-CE8C-4487-8227-8EBF7CAC9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1C9FE2-AF04-4B27-9A77-8FD598F91512}"/>
              </a:ext>
            </a:extLst>
          </p:cNvPr>
          <p:cNvSpPr>
            <a:spLocks noGrp="1"/>
          </p:cNvSpPr>
          <p:nvPr>
            <p:ph type="sldNum" sz="quarter" idx="12"/>
          </p:nvPr>
        </p:nvSpPr>
        <p:spPr/>
        <p:txBody>
          <a:bodyPr/>
          <a:lstStyle/>
          <a:p>
            <a:fld id="{E8434819-0FEC-4483-B664-44138D83ADAD}" type="slidenum">
              <a:rPr lang="en-US" smtClean="0"/>
              <a:t>‹#›</a:t>
            </a:fld>
            <a:endParaRPr lang="en-US"/>
          </a:p>
        </p:txBody>
      </p:sp>
    </p:spTree>
    <p:extLst>
      <p:ext uri="{BB962C8B-B14F-4D97-AF65-F5344CB8AC3E}">
        <p14:creationId xmlns:p14="http://schemas.microsoft.com/office/powerpoint/2010/main" val="4220578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C51A8-5424-468E-8BEE-5A8E1A7DEB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82807A-DCCF-4467-ADF5-1417C65D7C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81ED0C-A1EE-41EE-AB84-414778108B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1793FE-E2E3-40D6-B0A1-85EA5B737F9A}"/>
              </a:ext>
            </a:extLst>
          </p:cNvPr>
          <p:cNvSpPr>
            <a:spLocks noGrp="1"/>
          </p:cNvSpPr>
          <p:nvPr>
            <p:ph type="dt" sz="half" idx="10"/>
          </p:nvPr>
        </p:nvSpPr>
        <p:spPr/>
        <p:txBody>
          <a:bodyPr/>
          <a:lstStyle/>
          <a:p>
            <a:fld id="{AE65BF0C-C84F-467E-8333-C2F013F650FB}" type="datetimeFigureOut">
              <a:rPr lang="en-US" smtClean="0"/>
              <a:t>11/1/2020</a:t>
            </a:fld>
            <a:endParaRPr lang="en-US"/>
          </a:p>
        </p:txBody>
      </p:sp>
      <p:sp>
        <p:nvSpPr>
          <p:cNvPr id="6" name="Footer Placeholder 5">
            <a:extLst>
              <a:ext uri="{FF2B5EF4-FFF2-40B4-BE49-F238E27FC236}">
                <a16:creationId xmlns:a16="http://schemas.microsoft.com/office/drawing/2014/main" id="{1D0C4268-2AF3-4CD4-9780-DD224A110E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702BA8-FA8C-4D93-AE6F-2C8FF9C36E3E}"/>
              </a:ext>
            </a:extLst>
          </p:cNvPr>
          <p:cNvSpPr>
            <a:spLocks noGrp="1"/>
          </p:cNvSpPr>
          <p:nvPr>
            <p:ph type="sldNum" sz="quarter" idx="12"/>
          </p:nvPr>
        </p:nvSpPr>
        <p:spPr/>
        <p:txBody>
          <a:bodyPr/>
          <a:lstStyle/>
          <a:p>
            <a:fld id="{E8434819-0FEC-4483-B664-44138D83ADAD}" type="slidenum">
              <a:rPr lang="en-US" smtClean="0"/>
              <a:t>‹#›</a:t>
            </a:fld>
            <a:endParaRPr lang="en-US"/>
          </a:p>
        </p:txBody>
      </p:sp>
    </p:spTree>
    <p:extLst>
      <p:ext uri="{BB962C8B-B14F-4D97-AF65-F5344CB8AC3E}">
        <p14:creationId xmlns:p14="http://schemas.microsoft.com/office/powerpoint/2010/main" val="3015542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73F7F-271B-4F30-B28D-89CEFF4E85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AF506B-80E6-4D2D-95A9-2774347447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D59D75-0E3A-4CE9-998A-B6E515BC9D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7087C6-F144-4A6C-A2B9-35EFEB0D5C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79E0C4-A61A-4012-A26A-5660B11F44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2E0F4C-D709-40D6-A153-298A47028CB7}"/>
              </a:ext>
            </a:extLst>
          </p:cNvPr>
          <p:cNvSpPr>
            <a:spLocks noGrp="1"/>
          </p:cNvSpPr>
          <p:nvPr>
            <p:ph type="dt" sz="half" idx="10"/>
          </p:nvPr>
        </p:nvSpPr>
        <p:spPr/>
        <p:txBody>
          <a:bodyPr/>
          <a:lstStyle/>
          <a:p>
            <a:fld id="{AE65BF0C-C84F-467E-8333-C2F013F650FB}" type="datetimeFigureOut">
              <a:rPr lang="en-US" smtClean="0"/>
              <a:t>11/1/2020</a:t>
            </a:fld>
            <a:endParaRPr lang="en-US"/>
          </a:p>
        </p:txBody>
      </p:sp>
      <p:sp>
        <p:nvSpPr>
          <p:cNvPr id="8" name="Footer Placeholder 7">
            <a:extLst>
              <a:ext uri="{FF2B5EF4-FFF2-40B4-BE49-F238E27FC236}">
                <a16:creationId xmlns:a16="http://schemas.microsoft.com/office/drawing/2014/main" id="{89ECDADB-2595-4A10-94F8-4CF5C70DD0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8FDDE9-951C-4341-BBEB-770BE13DA30B}"/>
              </a:ext>
            </a:extLst>
          </p:cNvPr>
          <p:cNvSpPr>
            <a:spLocks noGrp="1"/>
          </p:cNvSpPr>
          <p:nvPr>
            <p:ph type="sldNum" sz="quarter" idx="12"/>
          </p:nvPr>
        </p:nvSpPr>
        <p:spPr/>
        <p:txBody>
          <a:bodyPr/>
          <a:lstStyle/>
          <a:p>
            <a:fld id="{E8434819-0FEC-4483-B664-44138D83ADAD}" type="slidenum">
              <a:rPr lang="en-US" smtClean="0"/>
              <a:t>‹#›</a:t>
            </a:fld>
            <a:endParaRPr lang="en-US"/>
          </a:p>
        </p:txBody>
      </p:sp>
    </p:spTree>
    <p:extLst>
      <p:ext uri="{BB962C8B-B14F-4D97-AF65-F5344CB8AC3E}">
        <p14:creationId xmlns:p14="http://schemas.microsoft.com/office/powerpoint/2010/main" val="728794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6C521-ED25-4510-81E2-C84D31881B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B1E7D9-55BA-4BAC-A467-F0ECA47DCA7A}"/>
              </a:ext>
            </a:extLst>
          </p:cNvPr>
          <p:cNvSpPr>
            <a:spLocks noGrp="1"/>
          </p:cNvSpPr>
          <p:nvPr>
            <p:ph type="dt" sz="half" idx="10"/>
          </p:nvPr>
        </p:nvSpPr>
        <p:spPr/>
        <p:txBody>
          <a:bodyPr/>
          <a:lstStyle/>
          <a:p>
            <a:fld id="{AE65BF0C-C84F-467E-8333-C2F013F650FB}" type="datetimeFigureOut">
              <a:rPr lang="en-US" smtClean="0"/>
              <a:t>11/1/2020</a:t>
            </a:fld>
            <a:endParaRPr lang="en-US"/>
          </a:p>
        </p:txBody>
      </p:sp>
      <p:sp>
        <p:nvSpPr>
          <p:cNvPr id="4" name="Footer Placeholder 3">
            <a:extLst>
              <a:ext uri="{FF2B5EF4-FFF2-40B4-BE49-F238E27FC236}">
                <a16:creationId xmlns:a16="http://schemas.microsoft.com/office/drawing/2014/main" id="{36F82D0B-0195-434D-817B-A9C256C6B7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E4FD3D-9296-4EA8-8E9A-9B72631F3F23}"/>
              </a:ext>
            </a:extLst>
          </p:cNvPr>
          <p:cNvSpPr>
            <a:spLocks noGrp="1"/>
          </p:cNvSpPr>
          <p:nvPr>
            <p:ph type="sldNum" sz="quarter" idx="12"/>
          </p:nvPr>
        </p:nvSpPr>
        <p:spPr/>
        <p:txBody>
          <a:bodyPr/>
          <a:lstStyle/>
          <a:p>
            <a:fld id="{E8434819-0FEC-4483-B664-44138D83ADAD}" type="slidenum">
              <a:rPr lang="en-US" smtClean="0"/>
              <a:t>‹#›</a:t>
            </a:fld>
            <a:endParaRPr lang="en-US"/>
          </a:p>
        </p:txBody>
      </p:sp>
    </p:spTree>
    <p:extLst>
      <p:ext uri="{BB962C8B-B14F-4D97-AF65-F5344CB8AC3E}">
        <p14:creationId xmlns:p14="http://schemas.microsoft.com/office/powerpoint/2010/main" val="50298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9D2063-8151-40C8-8D0A-6B7AF00F8530}"/>
              </a:ext>
            </a:extLst>
          </p:cNvPr>
          <p:cNvSpPr>
            <a:spLocks noGrp="1"/>
          </p:cNvSpPr>
          <p:nvPr>
            <p:ph type="dt" sz="half" idx="10"/>
          </p:nvPr>
        </p:nvSpPr>
        <p:spPr/>
        <p:txBody>
          <a:bodyPr/>
          <a:lstStyle/>
          <a:p>
            <a:fld id="{AE65BF0C-C84F-467E-8333-C2F013F650FB}" type="datetimeFigureOut">
              <a:rPr lang="en-US" smtClean="0"/>
              <a:t>11/1/2020</a:t>
            </a:fld>
            <a:endParaRPr lang="en-US"/>
          </a:p>
        </p:txBody>
      </p:sp>
      <p:sp>
        <p:nvSpPr>
          <p:cNvPr id="3" name="Footer Placeholder 2">
            <a:extLst>
              <a:ext uri="{FF2B5EF4-FFF2-40B4-BE49-F238E27FC236}">
                <a16:creationId xmlns:a16="http://schemas.microsoft.com/office/drawing/2014/main" id="{2FED5615-A614-41D8-9FDB-2E5F5C0FC3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EB1151-3DD2-45D1-B75F-7277EEFBCA06}"/>
              </a:ext>
            </a:extLst>
          </p:cNvPr>
          <p:cNvSpPr>
            <a:spLocks noGrp="1"/>
          </p:cNvSpPr>
          <p:nvPr>
            <p:ph type="sldNum" sz="quarter" idx="12"/>
          </p:nvPr>
        </p:nvSpPr>
        <p:spPr/>
        <p:txBody>
          <a:bodyPr/>
          <a:lstStyle/>
          <a:p>
            <a:fld id="{E8434819-0FEC-4483-B664-44138D83ADAD}" type="slidenum">
              <a:rPr lang="en-US" smtClean="0"/>
              <a:t>‹#›</a:t>
            </a:fld>
            <a:endParaRPr lang="en-US"/>
          </a:p>
        </p:txBody>
      </p:sp>
    </p:spTree>
    <p:extLst>
      <p:ext uri="{BB962C8B-B14F-4D97-AF65-F5344CB8AC3E}">
        <p14:creationId xmlns:p14="http://schemas.microsoft.com/office/powerpoint/2010/main" val="1784450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3B9D4-E0E1-42F3-A5A9-2CA21280E6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F8B591-C14E-4FCF-B661-DC80BA68FE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665276-00CE-432E-8E70-47709F2050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CD2FBE-A624-4E48-9B37-BB4C75304865}"/>
              </a:ext>
            </a:extLst>
          </p:cNvPr>
          <p:cNvSpPr>
            <a:spLocks noGrp="1"/>
          </p:cNvSpPr>
          <p:nvPr>
            <p:ph type="dt" sz="half" idx="10"/>
          </p:nvPr>
        </p:nvSpPr>
        <p:spPr/>
        <p:txBody>
          <a:bodyPr/>
          <a:lstStyle/>
          <a:p>
            <a:fld id="{AE65BF0C-C84F-467E-8333-C2F013F650FB}" type="datetimeFigureOut">
              <a:rPr lang="en-US" smtClean="0"/>
              <a:t>11/1/2020</a:t>
            </a:fld>
            <a:endParaRPr lang="en-US"/>
          </a:p>
        </p:txBody>
      </p:sp>
      <p:sp>
        <p:nvSpPr>
          <p:cNvPr id="6" name="Footer Placeholder 5">
            <a:extLst>
              <a:ext uri="{FF2B5EF4-FFF2-40B4-BE49-F238E27FC236}">
                <a16:creationId xmlns:a16="http://schemas.microsoft.com/office/drawing/2014/main" id="{781DF4D4-F4FC-47A5-8299-738F4551AA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6E20DF-E5A1-4BDB-A7C8-C1735AC4D3E7}"/>
              </a:ext>
            </a:extLst>
          </p:cNvPr>
          <p:cNvSpPr>
            <a:spLocks noGrp="1"/>
          </p:cNvSpPr>
          <p:nvPr>
            <p:ph type="sldNum" sz="quarter" idx="12"/>
          </p:nvPr>
        </p:nvSpPr>
        <p:spPr/>
        <p:txBody>
          <a:bodyPr/>
          <a:lstStyle/>
          <a:p>
            <a:fld id="{E8434819-0FEC-4483-B664-44138D83ADAD}" type="slidenum">
              <a:rPr lang="en-US" smtClean="0"/>
              <a:t>‹#›</a:t>
            </a:fld>
            <a:endParaRPr lang="en-US"/>
          </a:p>
        </p:txBody>
      </p:sp>
    </p:spTree>
    <p:extLst>
      <p:ext uri="{BB962C8B-B14F-4D97-AF65-F5344CB8AC3E}">
        <p14:creationId xmlns:p14="http://schemas.microsoft.com/office/powerpoint/2010/main" val="3123038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8FF75-7F71-42CA-822C-AA72D41C6F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FCAEE4-23EA-49C8-874F-D48AC5BDCE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31AC4D-B41B-4712-8874-BE1682B726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68BB47-6B15-44B2-A7C2-8AADE2DAB62B}"/>
              </a:ext>
            </a:extLst>
          </p:cNvPr>
          <p:cNvSpPr>
            <a:spLocks noGrp="1"/>
          </p:cNvSpPr>
          <p:nvPr>
            <p:ph type="dt" sz="half" idx="10"/>
          </p:nvPr>
        </p:nvSpPr>
        <p:spPr/>
        <p:txBody>
          <a:bodyPr/>
          <a:lstStyle/>
          <a:p>
            <a:fld id="{AE65BF0C-C84F-467E-8333-C2F013F650FB}" type="datetimeFigureOut">
              <a:rPr lang="en-US" smtClean="0"/>
              <a:t>11/1/2020</a:t>
            </a:fld>
            <a:endParaRPr lang="en-US"/>
          </a:p>
        </p:txBody>
      </p:sp>
      <p:sp>
        <p:nvSpPr>
          <p:cNvPr id="6" name="Footer Placeholder 5">
            <a:extLst>
              <a:ext uri="{FF2B5EF4-FFF2-40B4-BE49-F238E27FC236}">
                <a16:creationId xmlns:a16="http://schemas.microsoft.com/office/drawing/2014/main" id="{7CBFBA17-985A-4E63-98F5-0E3EBEBADD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E4F3FE-BB79-41D4-9DD2-FF12DC4BE412}"/>
              </a:ext>
            </a:extLst>
          </p:cNvPr>
          <p:cNvSpPr>
            <a:spLocks noGrp="1"/>
          </p:cNvSpPr>
          <p:nvPr>
            <p:ph type="sldNum" sz="quarter" idx="12"/>
          </p:nvPr>
        </p:nvSpPr>
        <p:spPr/>
        <p:txBody>
          <a:bodyPr/>
          <a:lstStyle/>
          <a:p>
            <a:fld id="{E8434819-0FEC-4483-B664-44138D83ADAD}" type="slidenum">
              <a:rPr lang="en-US" smtClean="0"/>
              <a:t>‹#›</a:t>
            </a:fld>
            <a:endParaRPr lang="en-US"/>
          </a:p>
        </p:txBody>
      </p:sp>
    </p:spTree>
    <p:extLst>
      <p:ext uri="{BB962C8B-B14F-4D97-AF65-F5344CB8AC3E}">
        <p14:creationId xmlns:p14="http://schemas.microsoft.com/office/powerpoint/2010/main" val="1366077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457CD8-12DC-45B2-94C0-95D0773FDF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493902-9D4D-41BF-8F07-D0643C511F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0FC255-0459-4798-A947-D6C6F9A0E9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65BF0C-C84F-467E-8333-C2F013F650FB}" type="datetimeFigureOut">
              <a:rPr lang="en-US" smtClean="0"/>
              <a:t>11/1/2020</a:t>
            </a:fld>
            <a:endParaRPr lang="en-US"/>
          </a:p>
        </p:txBody>
      </p:sp>
      <p:sp>
        <p:nvSpPr>
          <p:cNvPr id="5" name="Footer Placeholder 4">
            <a:extLst>
              <a:ext uri="{FF2B5EF4-FFF2-40B4-BE49-F238E27FC236}">
                <a16:creationId xmlns:a16="http://schemas.microsoft.com/office/drawing/2014/main" id="{DC82BC7B-2959-43CB-BB67-22E574F6B0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500D4D-E3E1-467A-A05F-431CEA9F96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434819-0FEC-4483-B664-44138D83ADAD}" type="slidenum">
              <a:rPr lang="en-US" smtClean="0"/>
              <a:t>‹#›</a:t>
            </a:fld>
            <a:endParaRPr lang="en-US"/>
          </a:p>
        </p:txBody>
      </p:sp>
    </p:spTree>
    <p:extLst>
      <p:ext uri="{BB962C8B-B14F-4D97-AF65-F5344CB8AC3E}">
        <p14:creationId xmlns:p14="http://schemas.microsoft.com/office/powerpoint/2010/main" val="3891173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customXml" Target="../ink/ink6.xml"/><Relationship Id="rId5" Type="http://schemas.openxmlformats.org/officeDocument/2006/relationships/image" Target="../media/image3.png"/><Relationship Id="rId10" Type="http://schemas.openxmlformats.org/officeDocument/2006/relationships/image" Target="../media/image5.png"/><Relationship Id="rId4" Type="http://schemas.openxmlformats.org/officeDocument/2006/relationships/customXml" Target="../ink/ink2.xml"/><Relationship Id="rId9" Type="http://schemas.openxmlformats.org/officeDocument/2006/relationships/customXml" Target="../ink/ink5.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A15EC-1493-456D-BF82-A6FC920C6186}"/>
              </a:ext>
            </a:extLst>
          </p:cNvPr>
          <p:cNvSpPr>
            <a:spLocks noGrp="1"/>
          </p:cNvSpPr>
          <p:nvPr>
            <p:ph type="ctrTitle"/>
          </p:nvPr>
        </p:nvSpPr>
        <p:spPr>
          <a:xfrm>
            <a:off x="1524000" y="2062162"/>
            <a:ext cx="9144000" cy="2387600"/>
          </a:xfrm>
        </p:spPr>
        <p:txBody>
          <a:bodyPr>
            <a:normAutofit fontScale="90000"/>
          </a:bodyPr>
          <a:lstStyle/>
          <a:p>
            <a:r>
              <a:rPr lang="en-US" dirty="0">
                <a:solidFill>
                  <a:schemeClr val="bg2"/>
                </a:solidFill>
              </a:rPr>
              <a:t>Design of </a:t>
            </a:r>
            <a:r>
              <a:rPr lang="en-US" dirty="0" err="1">
                <a:solidFill>
                  <a:schemeClr val="bg2"/>
                </a:solidFill>
              </a:rPr>
              <a:t>Nanoplasmonic</a:t>
            </a:r>
            <a:r>
              <a:rPr lang="en-US" dirty="0">
                <a:solidFill>
                  <a:schemeClr val="bg2"/>
                </a:solidFill>
              </a:rPr>
              <a:t> Structure using Machine Learning</a:t>
            </a:r>
          </a:p>
        </p:txBody>
      </p:sp>
      <p:sp>
        <p:nvSpPr>
          <p:cNvPr id="3" name="TextBox 2">
            <a:extLst>
              <a:ext uri="{FF2B5EF4-FFF2-40B4-BE49-F238E27FC236}">
                <a16:creationId xmlns:a16="http://schemas.microsoft.com/office/drawing/2014/main" id="{B0B29FC6-D003-4A71-9288-F1208671D9E7}"/>
              </a:ext>
            </a:extLst>
          </p:cNvPr>
          <p:cNvSpPr txBox="1"/>
          <p:nvPr/>
        </p:nvSpPr>
        <p:spPr>
          <a:xfrm>
            <a:off x="7199789" y="5113538"/>
            <a:ext cx="3994953" cy="461665"/>
          </a:xfrm>
          <a:prstGeom prst="rect">
            <a:avLst/>
          </a:prstGeom>
          <a:noFill/>
        </p:spPr>
        <p:txBody>
          <a:bodyPr wrap="square" rtlCol="0">
            <a:spAutoFit/>
          </a:bodyPr>
          <a:lstStyle/>
          <a:p>
            <a:r>
              <a:rPr lang="en-US" sz="2400" dirty="0">
                <a:solidFill>
                  <a:schemeClr val="bg1"/>
                </a:solidFill>
              </a:rPr>
              <a:t>By:-  Ravi Kiran </a:t>
            </a:r>
            <a:r>
              <a:rPr lang="en-US" sz="2400" dirty="0" err="1">
                <a:solidFill>
                  <a:schemeClr val="bg1"/>
                </a:solidFill>
              </a:rPr>
              <a:t>Bandakavi</a:t>
            </a:r>
            <a:endParaRPr lang="en-US" sz="2400" dirty="0">
              <a:solidFill>
                <a:schemeClr val="bg1"/>
              </a:solidFill>
            </a:endParaRPr>
          </a:p>
        </p:txBody>
      </p:sp>
    </p:spTree>
    <p:extLst>
      <p:ext uri="{BB962C8B-B14F-4D97-AF65-F5344CB8AC3E}">
        <p14:creationId xmlns:p14="http://schemas.microsoft.com/office/powerpoint/2010/main" val="2166577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DE159C-1854-4147-B481-5062A13E7C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975" y="123825"/>
            <a:ext cx="9277349" cy="6562725"/>
          </a:xfrm>
          <a:prstGeom prst="rect">
            <a:avLst/>
          </a:prstGeom>
        </p:spPr>
      </p:pic>
    </p:spTree>
    <p:extLst>
      <p:ext uri="{BB962C8B-B14F-4D97-AF65-F5344CB8AC3E}">
        <p14:creationId xmlns:p14="http://schemas.microsoft.com/office/powerpoint/2010/main" val="736728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19AE64-EA91-473E-AFF5-A5157BCF88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910" y="885825"/>
            <a:ext cx="9822180" cy="4554855"/>
          </a:xfrm>
          <a:prstGeom prst="rect">
            <a:avLst/>
          </a:prstGeom>
        </p:spPr>
      </p:pic>
    </p:spTree>
    <p:extLst>
      <p:ext uri="{BB962C8B-B14F-4D97-AF65-F5344CB8AC3E}">
        <p14:creationId xmlns:p14="http://schemas.microsoft.com/office/powerpoint/2010/main" val="2127333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7FF936-047E-42E0-B384-DF14B91D66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 y="638175"/>
            <a:ext cx="10195560" cy="5099685"/>
          </a:xfrm>
          <a:prstGeom prst="rect">
            <a:avLst/>
          </a:prstGeom>
        </p:spPr>
      </p:pic>
    </p:spTree>
    <p:extLst>
      <p:ext uri="{BB962C8B-B14F-4D97-AF65-F5344CB8AC3E}">
        <p14:creationId xmlns:p14="http://schemas.microsoft.com/office/powerpoint/2010/main" val="291252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E7CCD6-D3BC-4A04-8CC4-CA66965A9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730" y="754380"/>
            <a:ext cx="11178540" cy="5349240"/>
          </a:xfrm>
          <a:prstGeom prst="rect">
            <a:avLst/>
          </a:prstGeom>
        </p:spPr>
      </p:pic>
    </p:spTree>
    <p:extLst>
      <p:ext uri="{BB962C8B-B14F-4D97-AF65-F5344CB8AC3E}">
        <p14:creationId xmlns:p14="http://schemas.microsoft.com/office/powerpoint/2010/main" val="1546795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BBC64-4FE7-4D67-995E-E3206AE5C271}"/>
              </a:ext>
            </a:extLst>
          </p:cNvPr>
          <p:cNvSpPr>
            <a:spLocks noGrp="1"/>
          </p:cNvSpPr>
          <p:nvPr>
            <p:ph type="title"/>
          </p:nvPr>
        </p:nvSpPr>
        <p:spPr>
          <a:xfrm>
            <a:off x="453189" y="365125"/>
            <a:ext cx="10515600" cy="1325563"/>
          </a:xfrm>
        </p:spPr>
        <p:txBody>
          <a:bodyPr/>
          <a:lstStyle/>
          <a:p>
            <a:r>
              <a:rPr lang="en-US" dirty="0">
                <a:solidFill>
                  <a:schemeClr val="bg2"/>
                </a:solidFill>
              </a:rPr>
              <a:t>Introduction to Machine Learning</a:t>
            </a:r>
            <a:endParaRPr lang="en-US" dirty="0">
              <a:solidFill>
                <a:schemeClr val="bg1"/>
              </a:solidFill>
            </a:endParaRPr>
          </a:p>
        </p:txBody>
      </p:sp>
      <p:sp>
        <p:nvSpPr>
          <p:cNvPr id="3" name="Content Placeholder 2">
            <a:extLst>
              <a:ext uri="{FF2B5EF4-FFF2-40B4-BE49-F238E27FC236}">
                <a16:creationId xmlns:a16="http://schemas.microsoft.com/office/drawing/2014/main" id="{249BF406-931B-4ED1-9703-9D5815CA6385}"/>
              </a:ext>
            </a:extLst>
          </p:cNvPr>
          <p:cNvSpPr>
            <a:spLocks noGrp="1"/>
          </p:cNvSpPr>
          <p:nvPr>
            <p:ph idx="1"/>
          </p:nvPr>
        </p:nvSpPr>
        <p:spPr>
          <a:xfrm>
            <a:off x="641684" y="1443789"/>
            <a:ext cx="10712116" cy="5049086"/>
          </a:xfrm>
        </p:spPr>
        <p:txBody>
          <a:bodyPr/>
          <a:lstStyle/>
          <a:p>
            <a:pPr marL="0" indent="0">
              <a:buNone/>
            </a:pPr>
            <a:r>
              <a:rPr lang="en-US" dirty="0">
                <a:solidFill>
                  <a:schemeClr val="bg1"/>
                </a:solidFill>
              </a:rPr>
              <a:t>In classical programming, we input rules (a program) and data to be processed according to these rules, and out come answers. With machine learning, we input data as well as the answers expected from the data, and out come the rules. These rules can then be applied to new data to produce original answers.  </a:t>
            </a:r>
          </a:p>
          <a:p>
            <a:pPr marL="0" indent="0">
              <a:buNone/>
            </a:pPr>
            <a:r>
              <a:rPr lang="en-US" dirty="0">
                <a:solidFill>
                  <a:schemeClr val="bg1"/>
                </a:solidFill>
              </a:rPr>
              <a:t>A machine learning system is trained                                                              rather than explicitly programmed.                                                                 It </a:t>
            </a:r>
            <a:r>
              <a:rPr lang="en-US" dirty="0" err="1">
                <a:solidFill>
                  <a:schemeClr val="bg1"/>
                </a:solidFill>
              </a:rPr>
              <a:t>It</a:t>
            </a:r>
            <a:r>
              <a:rPr lang="en-US" dirty="0">
                <a:solidFill>
                  <a:schemeClr val="bg1"/>
                </a:solidFill>
              </a:rPr>
              <a:t> is presented with many examples                                                                relevant to a task, and it finds statistical                                                            structure in these examples that                                                                         eventually allows the system to come up                                                               with rules for automating the task.</a:t>
            </a:r>
          </a:p>
          <a:p>
            <a:pPr marL="0" indent="0">
              <a:buNone/>
            </a:pPr>
            <a:endParaRPr lang="en-US" dirty="0">
              <a:solidFill>
                <a:schemeClr val="bg1"/>
              </a:solidFill>
            </a:endParaRPr>
          </a:p>
        </p:txBody>
      </p:sp>
      <p:pic>
        <p:nvPicPr>
          <p:cNvPr id="5" name="Picture 4">
            <a:extLst>
              <a:ext uri="{FF2B5EF4-FFF2-40B4-BE49-F238E27FC236}">
                <a16:creationId xmlns:a16="http://schemas.microsoft.com/office/drawing/2014/main" id="{112BCB66-7ACC-44BE-B761-22A02AC9B8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7684" y="3813509"/>
            <a:ext cx="5454316" cy="2530475"/>
          </a:xfrm>
          <a:prstGeom prst="rect">
            <a:avLst/>
          </a:prstGeom>
        </p:spPr>
      </p:pic>
    </p:spTree>
    <p:extLst>
      <p:ext uri="{BB962C8B-B14F-4D97-AF65-F5344CB8AC3E}">
        <p14:creationId xmlns:p14="http://schemas.microsoft.com/office/powerpoint/2010/main" val="2989098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7F338-426D-45F4-9DB5-8D3536A6EB7D}"/>
              </a:ext>
            </a:extLst>
          </p:cNvPr>
          <p:cNvSpPr>
            <a:spLocks noGrp="1"/>
          </p:cNvSpPr>
          <p:nvPr>
            <p:ph type="title"/>
          </p:nvPr>
        </p:nvSpPr>
        <p:spPr/>
        <p:txBody>
          <a:bodyPr/>
          <a:lstStyle/>
          <a:p>
            <a:r>
              <a:rPr lang="en-US" dirty="0">
                <a:solidFill>
                  <a:schemeClr val="bg1"/>
                </a:solidFill>
              </a:rPr>
              <a:t>Supervised Learning</a:t>
            </a:r>
          </a:p>
        </p:txBody>
      </p:sp>
      <p:sp>
        <p:nvSpPr>
          <p:cNvPr id="3" name="Content Placeholder 2">
            <a:extLst>
              <a:ext uri="{FF2B5EF4-FFF2-40B4-BE49-F238E27FC236}">
                <a16:creationId xmlns:a16="http://schemas.microsoft.com/office/drawing/2014/main" id="{7942032F-8EFB-467E-BA9A-A12C10256034}"/>
              </a:ext>
            </a:extLst>
          </p:cNvPr>
          <p:cNvSpPr>
            <a:spLocks noGrp="1"/>
          </p:cNvSpPr>
          <p:nvPr>
            <p:ph idx="1"/>
          </p:nvPr>
        </p:nvSpPr>
        <p:spPr/>
        <p:txBody>
          <a:bodyPr>
            <a:normAutofit/>
          </a:bodyPr>
          <a:lstStyle/>
          <a:p>
            <a:pPr marL="0" indent="0">
              <a:buNone/>
            </a:pPr>
            <a:r>
              <a:rPr lang="en-US" sz="2400" i="0" dirty="0">
                <a:solidFill>
                  <a:schemeClr val="bg1"/>
                </a:solidFill>
                <a:effectLst/>
                <a:latin typeface="Arial" panose="020B0604020202020204" pitchFamily="34" charset="0"/>
              </a:rPr>
              <a:t>Supervised</a:t>
            </a:r>
            <a:r>
              <a:rPr lang="en-US" sz="2400" b="1" i="0" dirty="0">
                <a:solidFill>
                  <a:schemeClr val="bg1"/>
                </a:solidFill>
                <a:effectLst/>
                <a:latin typeface="Arial" panose="020B0604020202020204" pitchFamily="34" charset="0"/>
              </a:rPr>
              <a:t> </a:t>
            </a:r>
            <a:r>
              <a:rPr lang="en-US" sz="2400" i="0" dirty="0">
                <a:solidFill>
                  <a:schemeClr val="bg1"/>
                </a:solidFill>
                <a:effectLst/>
                <a:latin typeface="Arial" panose="020B0604020202020204" pitchFamily="34" charset="0"/>
              </a:rPr>
              <a:t>learning</a:t>
            </a:r>
            <a:r>
              <a:rPr lang="en-US" sz="2400" b="0" i="0" dirty="0">
                <a:solidFill>
                  <a:schemeClr val="bg1"/>
                </a:solidFill>
                <a:effectLst/>
                <a:latin typeface="Arial" panose="020B0604020202020204" pitchFamily="34" charset="0"/>
              </a:rPr>
              <a:t> is the </a:t>
            </a:r>
            <a:r>
              <a:rPr lang="en-US" sz="2400" dirty="0">
                <a:solidFill>
                  <a:schemeClr val="bg1"/>
                </a:solidFill>
                <a:latin typeface="Arial" panose="020B0604020202020204" pitchFamily="34" charset="0"/>
              </a:rPr>
              <a:t>machine learning</a:t>
            </a:r>
            <a:r>
              <a:rPr lang="en-US" sz="2400" b="0" i="0" dirty="0">
                <a:solidFill>
                  <a:schemeClr val="bg1"/>
                </a:solidFill>
                <a:effectLst/>
                <a:latin typeface="Arial" panose="020B0604020202020204" pitchFamily="34" charset="0"/>
              </a:rPr>
              <a:t> task of learning a function that maps an input to an output based on example input-output pairs.</a:t>
            </a:r>
            <a:endParaRPr lang="en-US" sz="2400" dirty="0">
              <a:solidFill>
                <a:schemeClr val="bg1"/>
              </a:solidFill>
            </a:endParaRPr>
          </a:p>
          <a:p>
            <a:pPr marL="0" indent="0" algn="just">
              <a:buNone/>
            </a:pPr>
            <a:r>
              <a:rPr lang="en-US" sz="2400" b="0" i="0" dirty="0">
                <a:solidFill>
                  <a:schemeClr val="bg1"/>
                </a:solidFill>
                <a:effectLst/>
                <a:latin typeface="Arial" panose="020B0604020202020204" pitchFamily="34" charset="0"/>
              </a:rPr>
              <a:t>A supervised learning algorithm analyzes the training data and produces an inferred function, which can be used for mapping new examples. An optimal scenario will allow for the algorithm to correctly determine the class labels for unseen instances.</a:t>
            </a:r>
            <a:endParaRPr lang="en-US" sz="2400" b="0" i="0" dirty="0">
              <a:solidFill>
                <a:schemeClr val="bg1"/>
              </a:solidFill>
              <a:effectLst/>
              <a:latin typeface="Open Sans"/>
            </a:endParaRPr>
          </a:p>
        </p:txBody>
      </p:sp>
    </p:spTree>
    <p:extLst>
      <p:ext uri="{BB962C8B-B14F-4D97-AF65-F5344CB8AC3E}">
        <p14:creationId xmlns:p14="http://schemas.microsoft.com/office/powerpoint/2010/main" val="4164560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52B35-CB35-4C96-84A0-DB40BD5CF436}"/>
              </a:ext>
            </a:extLst>
          </p:cNvPr>
          <p:cNvSpPr>
            <a:spLocks noGrp="1"/>
          </p:cNvSpPr>
          <p:nvPr>
            <p:ph type="title"/>
          </p:nvPr>
        </p:nvSpPr>
        <p:spPr/>
        <p:txBody>
          <a:bodyPr/>
          <a:lstStyle/>
          <a:p>
            <a:r>
              <a:rPr lang="en-US" dirty="0">
                <a:solidFill>
                  <a:schemeClr val="bg1"/>
                </a:solidFill>
              </a:rPr>
              <a:t>Supervised Learning Algorithms</a:t>
            </a:r>
          </a:p>
        </p:txBody>
      </p:sp>
      <p:sp>
        <p:nvSpPr>
          <p:cNvPr id="3" name="Content Placeholder 2">
            <a:extLst>
              <a:ext uri="{FF2B5EF4-FFF2-40B4-BE49-F238E27FC236}">
                <a16:creationId xmlns:a16="http://schemas.microsoft.com/office/drawing/2014/main" id="{6DA6269A-16B5-4AA8-9D71-6FCD5112AA0B}"/>
              </a:ext>
            </a:extLst>
          </p:cNvPr>
          <p:cNvSpPr>
            <a:spLocks noGrp="1"/>
          </p:cNvSpPr>
          <p:nvPr>
            <p:ph idx="1"/>
          </p:nvPr>
        </p:nvSpPr>
        <p:spPr>
          <a:xfrm>
            <a:off x="838200" y="1690688"/>
            <a:ext cx="10515600" cy="4351338"/>
          </a:xfrm>
        </p:spPr>
        <p:txBody>
          <a:bodyPr>
            <a:normAutofit lnSpcReduction="10000"/>
          </a:bodyPr>
          <a:lstStyle/>
          <a:p>
            <a:pPr algn="l">
              <a:buFont typeface="Arial" panose="020B0604020202020204" pitchFamily="34" charset="0"/>
              <a:buChar char="•"/>
            </a:pPr>
            <a:r>
              <a:rPr lang="en-US" b="0" i="0" strike="noStrike" dirty="0">
                <a:solidFill>
                  <a:schemeClr val="bg1"/>
                </a:solidFill>
                <a:effectLst>
                  <a:outerShdw blurRad="38100" dist="38100" dir="2700000" algn="tl">
                    <a:srgbClr val="000000">
                      <a:alpha val="43137"/>
                    </a:srgbClr>
                  </a:outerShdw>
                </a:effectLst>
                <a:latin typeface="Arial" panose="020B0604020202020204" pitchFamily="34" charset="0"/>
              </a:rPr>
              <a:t>Support Vector Machines(SVMs)</a:t>
            </a:r>
            <a:endParaRPr lang="en-US" b="0" i="0" dirty="0">
              <a:solidFill>
                <a:schemeClr val="bg1"/>
              </a:solidFill>
              <a:effectLst>
                <a:outerShdw blurRad="38100" dist="38100" dir="2700000" algn="tl">
                  <a:srgbClr val="000000">
                    <a:alpha val="43137"/>
                  </a:srgbClr>
                </a:outerShdw>
              </a:effectLst>
              <a:latin typeface="Arial" panose="020B0604020202020204" pitchFamily="34" charset="0"/>
            </a:endParaRPr>
          </a:p>
          <a:p>
            <a:pPr algn="l">
              <a:buFont typeface="Arial" panose="020B0604020202020204" pitchFamily="34" charset="0"/>
              <a:buChar char="•"/>
            </a:pPr>
            <a:r>
              <a:rPr lang="en-US" b="0" i="0" dirty="0">
                <a:solidFill>
                  <a:schemeClr val="bg1"/>
                </a:solidFill>
                <a:effectLst/>
                <a:latin typeface="Arial" panose="020B0604020202020204" pitchFamily="34" charset="0"/>
              </a:rPr>
              <a:t>Linear Regression</a:t>
            </a:r>
          </a:p>
          <a:p>
            <a:pPr algn="l">
              <a:buFont typeface="Arial" panose="020B0604020202020204" pitchFamily="34" charset="0"/>
              <a:buChar char="•"/>
            </a:pPr>
            <a:r>
              <a:rPr lang="en-US" b="0" i="0" dirty="0">
                <a:solidFill>
                  <a:schemeClr val="bg1"/>
                </a:solidFill>
                <a:effectLst/>
                <a:latin typeface="Arial" panose="020B0604020202020204" pitchFamily="34" charset="0"/>
              </a:rPr>
              <a:t>Logistic Regression</a:t>
            </a:r>
          </a:p>
          <a:p>
            <a:pPr algn="l">
              <a:buFont typeface="Arial" panose="020B0604020202020204" pitchFamily="34" charset="0"/>
              <a:buChar char="•"/>
            </a:pPr>
            <a:r>
              <a:rPr lang="en-US" b="0" i="0" dirty="0">
                <a:solidFill>
                  <a:schemeClr val="bg1"/>
                </a:solidFill>
                <a:effectLst/>
                <a:latin typeface="Arial" panose="020B0604020202020204" pitchFamily="34" charset="0"/>
              </a:rPr>
              <a:t>Naïve Bayes</a:t>
            </a:r>
          </a:p>
          <a:p>
            <a:pPr algn="l">
              <a:buFont typeface="Arial" panose="020B0604020202020204" pitchFamily="34" charset="0"/>
              <a:buChar char="•"/>
            </a:pPr>
            <a:r>
              <a:rPr lang="en-US" b="0" i="0" dirty="0">
                <a:solidFill>
                  <a:schemeClr val="bg1"/>
                </a:solidFill>
                <a:effectLst/>
                <a:latin typeface="Arial" panose="020B0604020202020204" pitchFamily="34" charset="0"/>
              </a:rPr>
              <a:t>Decision Trees</a:t>
            </a:r>
          </a:p>
          <a:p>
            <a:pPr algn="l">
              <a:buFont typeface="Arial" panose="020B0604020202020204" pitchFamily="34" charset="0"/>
              <a:buChar char="•"/>
            </a:pPr>
            <a:r>
              <a:rPr lang="en-US" b="0" i="0" dirty="0">
                <a:solidFill>
                  <a:schemeClr val="bg1"/>
                </a:solidFill>
                <a:effectLst/>
                <a:latin typeface="Arial" panose="020B0604020202020204" pitchFamily="34" charset="0"/>
              </a:rPr>
              <a:t>Random Forest</a:t>
            </a:r>
          </a:p>
          <a:p>
            <a:pPr algn="l">
              <a:buFont typeface="Arial" panose="020B0604020202020204" pitchFamily="34" charset="0"/>
              <a:buChar char="•"/>
            </a:pPr>
            <a:r>
              <a:rPr lang="en-US" dirty="0">
                <a:solidFill>
                  <a:schemeClr val="bg1"/>
                </a:solidFill>
                <a:latin typeface="Arial" panose="020B0604020202020204" pitchFamily="34" charset="0"/>
              </a:rPr>
              <a:t>K-Nearest Neighbor</a:t>
            </a:r>
            <a:endParaRPr lang="en-US" b="0" i="0" dirty="0">
              <a:solidFill>
                <a:schemeClr val="bg1"/>
              </a:solidFill>
              <a:effectLst/>
              <a:latin typeface="Arial" panose="020B0604020202020204" pitchFamily="34" charset="0"/>
            </a:endParaRPr>
          </a:p>
          <a:p>
            <a:pPr algn="l">
              <a:buFont typeface="Arial" panose="020B0604020202020204" pitchFamily="34" charset="0"/>
              <a:buChar char="•"/>
            </a:pPr>
            <a:r>
              <a:rPr lang="en-US" dirty="0">
                <a:solidFill>
                  <a:schemeClr val="bg1"/>
                </a:solidFill>
                <a:latin typeface="Arial" panose="020B0604020202020204" pitchFamily="34" charset="0"/>
              </a:rPr>
              <a:t>Neural Networks</a:t>
            </a:r>
          </a:p>
          <a:p>
            <a:pPr algn="l">
              <a:buFont typeface="Arial" panose="020B0604020202020204" pitchFamily="34" charset="0"/>
              <a:buChar char="•"/>
            </a:pPr>
            <a:r>
              <a:rPr lang="en-US" b="0" i="0" dirty="0">
                <a:solidFill>
                  <a:schemeClr val="bg1"/>
                </a:solidFill>
                <a:effectLst/>
                <a:latin typeface="Arial" panose="020B0604020202020204" pitchFamily="34" charset="0"/>
              </a:rPr>
              <a:t>Gradient Boosted Decision Trees</a:t>
            </a:r>
          </a:p>
          <a:p>
            <a:endParaRPr lang="en-US" dirty="0">
              <a:solidFill>
                <a:schemeClr val="bg1"/>
              </a:solidFill>
            </a:endParaRPr>
          </a:p>
        </p:txBody>
      </p:sp>
    </p:spTree>
    <p:extLst>
      <p:ext uri="{BB962C8B-B14F-4D97-AF65-F5344CB8AC3E}">
        <p14:creationId xmlns:p14="http://schemas.microsoft.com/office/powerpoint/2010/main" val="126808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B4B88-E38B-4102-BC0B-BC79E67DCED1}"/>
              </a:ext>
            </a:extLst>
          </p:cNvPr>
          <p:cNvSpPr>
            <a:spLocks noGrp="1"/>
          </p:cNvSpPr>
          <p:nvPr>
            <p:ph type="title"/>
          </p:nvPr>
        </p:nvSpPr>
        <p:spPr/>
        <p:txBody>
          <a:bodyPr/>
          <a:lstStyle/>
          <a:p>
            <a:pPr algn="ctr"/>
            <a:r>
              <a:rPr lang="en-US" dirty="0">
                <a:solidFill>
                  <a:schemeClr val="bg1"/>
                </a:solidFill>
              </a:rPr>
              <a:t>Illustration: Logistic Regression for Binary Classifier</a:t>
            </a:r>
          </a:p>
        </p:txBody>
      </p:sp>
      <p:sp>
        <p:nvSpPr>
          <p:cNvPr id="3" name="Content Placeholder 2">
            <a:extLst>
              <a:ext uri="{FF2B5EF4-FFF2-40B4-BE49-F238E27FC236}">
                <a16:creationId xmlns:a16="http://schemas.microsoft.com/office/drawing/2014/main" id="{A0AF7461-5F19-4A17-BC84-124897E3B40F}"/>
              </a:ext>
            </a:extLst>
          </p:cNvPr>
          <p:cNvSpPr>
            <a:spLocks noGrp="1"/>
          </p:cNvSpPr>
          <p:nvPr>
            <p:ph idx="1"/>
          </p:nvPr>
        </p:nvSpPr>
        <p:spPr/>
        <p:txBody>
          <a:bodyPr/>
          <a:lstStyle/>
          <a:p>
            <a:pPr marL="0" indent="0">
              <a:buNone/>
            </a:pPr>
            <a:r>
              <a:rPr lang="en-US" sz="2400" dirty="0">
                <a:solidFill>
                  <a:schemeClr val="bg1"/>
                </a:solidFill>
              </a:rPr>
              <a:t>Lets say, (x</a:t>
            </a:r>
            <a:r>
              <a:rPr lang="en-US" sz="2400" baseline="30000" dirty="0">
                <a:solidFill>
                  <a:schemeClr val="bg1"/>
                </a:solidFill>
              </a:rPr>
              <a:t>1</a:t>
            </a:r>
            <a:r>
              <a:rPr lang="en-US" sz="2400" dirty="0">
                <a:solidFill>
                  <a:schemeClr val="bg1"/>
                </a:solidFill>
              </a:rPr>
              <a:t>,y</a:t>
            </a:r>
            <a:r>
              <a:rPr lang="en-US" sz="2400" baseline="30000" dirty="0">
                <a:solidFill>
                  <a:schemeClr val="bg1"/>
                </a:solidFill>
              </a:rPr>
              <a:t>1</a:t>
            </a:r>
            <a:r>
              <a:rPr lang="en-US" sz="2400" dirty="0">
                <a:solidFill>
                  <a:schemeClr val="bg1"/>
                </a:solidFill>
              </a:rPr>
              <a:t>),(x</a:t>
            </a:r>
            <a:r>
              <a:rPr lang="en-US" sz="2400" baseline="30000" dirty="0">
                <a:solidFill>
                  <a:schemeClr val="bg1"/>
                </a:solidFill>
              </a:rPr>
              <a:t>2</a:t>
            </a:r>
            <a:r>
              <a:rPr lang="en-US" sz="2400" dirty="0">
                <a:solidFill>
                  <a:schemeClr val="bg1"/>
                </a:solidFill>
              </a:rPr>
              <a:t>,y</a:t>
            </a:r>
            <a:r>
              <a:rPr lang="en-US" sz="2400" baseline="30000" dirty="0">
                <a:solidFill>
                  <a:schemeClr val="bg1"/>
                </a:solidFill>
              </a:rPr>
              <a:t>2</a:t>
            </a:r>
            <a:r>
              <a:rPr lang="en-US" sz="2400" dirty="0">
                <a:solidFill>
                  <a:schemeClr val="bg1"/>
                </a:solidFill>
              </a:rPr>
              <a:t>)…….(</a:t>
            </a:r>
            <a:r>
              <a:rPr lang="en-US" sz="2400" dirty="0" err="1">
                <a:solidFill>
                  <a:schemeClr val="bg1"/>
                </a:solidFill>
              </a:rPr>
              <a:t>x</a:t>
            </a:r>
            <a:r>
              <a:rPr lang="en-US" sz="2400" baseline="30000" dirty="0" err="1">
                <a:solidFill>
                  <a:schemeClr val="bg1"/>
                </a:solidFill>
              </a:rPr>
              <a:t>n</a:t>
            </a:r>
            <a:r>
              <a:rPr lang="en-US" sz="2400" dirty="0" err="1">
                <a:solidFill>
                  <a:schemeClr val="bg1"/>
                </a:solidFill>
              </a:rPr>
              <a:t>,y</a:t>
            </a:r>
            <a:r>
              <a:rPr lang="en-US" sz="2400" baseline="30000" dirty="0" err="1">
                <a:solidFill>
                  <a:schemeClr val="bg1"/>
                </a:solidFill>
              </a:rPr>
              <a:t>n</a:t>
            </a:r>
            <a:r>
              <a:rPr lang="en-US" sz="2400" dirty="0">
                <a:solidFill>
                  <a:schemeClr val="bg1"/>
                </a:solidFill>
              </a:rPr>
              <a:t>) be a training data, where every x</a:t>
            </a:r>
            <a:r>
              <a:rPr lang="en-US" sz="2400" baseline="30000" dirty="0">
                <a:solidFill>
                  <a:schemeClr val="bg1"/>
                </a:solidFill>
              </a:rPr>
              <a:t>i</a:t>
            </a:r>
            <a:r>
              <a:rPr lang="en-US" sz="2400" dirty="0">
                <a:solidFill>
                  <a:schemeClr val="bg1"/>
                </a:solidFill>
              </a:rPr>
              <a:t> is a column vector of N features ad </a:t>
            </a:r>
            <a:r>
              <a:rPr lang="en-US" sz="2400" dirty="0" err="1">
                <a:solidFill>
                  <a:schemeClr val="bg1"/>
                </a:solidFill>
              </a:rPr>
              <a:t>y</a:t>
            </a:r>
            <a:r>
              <a:rPr lang="en-US" sz="2400" baseline="30000" dirty="0" err="1">
                <a:solidFill>
                  <a:schemeClr val="bg1"/>
                </a:solidFill>
              </a:rPr>
              <a:t>i</a:t>
            </a:r>
            <a:r>
              <a:rPr lang="en-US" sz="2400" dirty="0">
                <a:solidFill>
                  <a:schemeClr val="bg1"/>
                </a:solidFill>
              </a:rPr>
              <a:t> is their respective label. </a:t>
            </a:r>
          </a:p>
          <a:p>
            <a:pPr marL="0" indent="0">
              <a:buNone/>
            </a:pPr>
            <a:r>
              <a:rPr lang="en-US" sz="2400" dirty="0">
                <a:solidFill>
                  <a:schemeClr val="bg1"/>
                </a:solidFill>
              </a:rPr>
              <a:t>x</a:t>
            </a:r>
            <a:r>
              <a:rPr lang="en-US" sz="2400" baseline="30000" dirty="0">
                <a:solidFill>
                  <a:schemeClr val="bg1"/>
                </a:solidFill>
              </a:rPr>
              <a:t>i</a:t>
            </a:r>
            <a:r>
              <a:rPr lang="en-US" sz="2400" dirty="0">
                <a:solidFill>
                  <a:schemeClr val="bg1"/>
                </a:solidFill>
              </a:rPr>
              <a:t> =  [x</a:t>
            </a:r>
            <a:r>
              <a:rPr lang="en-US" sz="2400" baseline="-25000" dirty="0">
                <a:solidFill>
                  <a:schemeClr val="bg1"/>
                </a:solidFill>
              </a:rPr>
              <a:t>1</a:t>
            </a:r>
            <a:r>
              <a:rPr lang="en-US" sz="2400" dirty="0">
                <a:solidFill>
                  <a:schemeClr val="bg1"/>
                </a:solidFill>
              </a:rPr>
              <a:t>,x</a:t>
            </a:r>
            <a:r>
              <a:rPr lang="en-US" sz="2400" baseline="-25000" dirty="0">
                <a:solidFill>
                  <a:schemeClr val="bg1"/>
                </a:solidFill>
              </a:rPr>
              <a:t>2</a:t>
            </a:r>
            <a:r>
              <a:rPr lang="en-US" sz="2400" dirty="0">
                <a:solidFill>
                  <a:schemeClr val="bg1"/>
                </a:solidFill>
              </a:rPr>
              <a:t>,……,</a:t>
            </a:r>
            <a:r>
              <a:rPr lang="en-US" sz="2400" dirty="0" err="1">
                <a:solidFill>
                  <a:schemeClr val="bg1"/>
                </a:solidFill>
              </a:rPr>
              <a:t>x</a:t>
            </a:r>
            <a:r>
              <a:rPr lang="en-US" sz="2400" baseline="-25000" dirty="0" err="1">
                <a:solidFill>
                  <a:schemeClr val="bg1"/>
                </a:solidFill>
              </a:rPr>
              <a:t>m</a:t>
            </a:r>
            <a:r>
              <a:rPr lang="en-US" sz="2400" dirty="0">
                <a:solidFill>
                  <a:schemeClr val="bg1"/>
                </a:solidFill>
              </a:rPr>
              <a:t>]</a:t>
            </a:r>
            <a:r>
              <a:rPr lang="en-US" sz="2400" baseline="30000" dirty="0">
                <a:solidFill>
                  <a:schemeClr val="bg1"/>
                </a:solidFill>
              </a:rPr>
              <a:t>T</a:t>
            </a:r>
            <a:endParaRPr lang="en-US" sz="2400" dirty="0">
              <a:solidFill>
                <a:schemeClr val="bg1"/>
              </a:solidFill>
            </a:endParaRPr>
          </a:p>
          <a:p>
            <a:pPr marL="0" indent="0">
              <a:buNone/>
            </a:pPr>
            <a:r>
              <a:rPr lang="en-US" sz="2400" dirty="0">
                <a:solidFill>
                  <a:schemeClr val="bg1"/>
                </a:solidFill>
              </a:rPr>
              <a:t>Parameters: </a:t>
            </a:r>
            <a:r>
              <a:rPr lang="en-US" sz="2400" dirty="0" err="1">
                <a:solidFill>
                  <a:schemeClr val="bg1"/>
                </a:solidFill>
              </a:rPr>
              <a:t>w</a:t>
            </a:r>
            <a:r>
              <a:rPr lang="en-US" sz="2400" baseline="-25000" dirty="0" err="1">
                <a:solidFill>
                  <a:schemeClr val="bg1"/>
                </a:solidFill>
              </a:rPr>
              <a:t>N</a:t>
            </a:r>
            <a:r>
              <a:rPr lang="en-US" sz="2400" dirty="0">
                <a:solidFill>
                  <a:schemeClr val="bg1"/>
                </a:solidFill>
              </a:rPr>
              <a:t>, b, C1. </a:t>
            </a:r>
            <a:r>
              <a:rPr lang="en-US" sz="2400" dirty="0" err="1">
                <a:solidFill>
                  <a:schemeClr val="bg1"/>
                </a:solidFill>
              </a:rPr>
              <a:t>w</a:t>
            </a:r>
            <a:r>
              <a:rPr lang="en-US" sz="2400" baseline="-25000" dirty="0" err="1">
                <a:solidFill>
                  <a:schemeClr val="bg1"/>
                </a:solidFill>
              </a:rPr>
              <a:t>N</a:t>
            </a:r>
            <a:r>
              <a:rPr lang="en-US" sz="2400" dirty="0">
                <a:solidFill>
                  <a:schemeClr val="bg1"/>
                </a:solidFill>
              </a:rPr>
              <a:t> is the column vector of feature weights.</a:t>
            </a:r>
          </a:p>
          <a:p>
            <a:pPr marL="0" indent="0">
              <a:buNone/>
            </a:pPr>
            <a:r>
              <a:rPr lang="en-US" sz="2400" dirty="0">
                <a:solidFill>
                  <a:schemeClr val="bg1"/>
                </a:solidFill>
              </a:rPr>
              <a:t>Y</a:t>
            </a:r>
            <a:r>
              <a:rPr lang="en-US" sz="2400" baseline="-25000" dirty="0">
                <a:solidFill>
                  <a:schemeClr val="bg1"/>
                </a:solidFill>
              </a:rPr>
              <a:t>i</a:t>
            </a:r>
            <a:r>
              <a:rPr lang="en-US" sz="2400" dirty="0">
                <a:solidFill>
                  <a:schemeClr val="bg1"/>
                </a:solidFill>
              </a:rPr>
              <a:t> is the predicted output for each data point. </a:t>
            </a:r>
          </a:p>
          <a:p>
            <a:pPr marL="0" indent="0">
              <a:buNone/>
            </a:pPr>
            <a:r>
              <a:rPr lang="en-US" sz="2400" dirty="0">
                <a:solidFill>
                  <a:schemeClr val="bg1"/>
                </a:solidFill>
              </a:rPr>
              <a:t>a</a:t>
            </a:r>
            <a:r>
              <a:rPr lang="en-US" sz="2400" baseline="-25000" dirty="0">
                <a:solidFill>
                  <a:schemeClr val="bg1"/>
                </a:solidFill>
              </a:rPr>
              <a:t>i</a:t>
            </a:r>
            <a:r>
              <a:rPr lang="en-US" sz="2400" dirty="0">
                <a:solidFill>
                  <a:schemeClr val="bg1"/>
                </a:solidFill>
              </a:rPr>
              <a:t> = Y</a:t>
            </a:r>
            <a:r>
              <a:rPr lang="en-US" sz="2400" baseline="-25000" dirty="0">
                <a:solidFill>
                  <a:schemeClr val="bg1"/>
                </a:solidFill>
              </a:rPr>
              <a:t>i</a:t>
            </a:r>
            <a:r>
              <a:rPr lang="en-US" sz="2400" dirty="0">
                <a:solidFill>
                  <a:schemeClr val="bg1"/>
                </a:solidFill>
              </a:rPr>
              <a:t> = σ(</a:t>
            </a:r>
            <a:r>
              <a:rPr lang="en-US" sz="2400" dirty="0" err="1">
                <a:solidFill>
                  <a:schemeClr val="bg1"/>
                </a:solidFill>
              </a:rPr>
              <a:t>w</a:t>
            </a:r>
            <a:r>
              <a:rPr lang="en-US" sz="2400" baseline="-25000" dirty="0" err="1">
                <a:solidFill>
                  <a:schemeClr val="bg1"/>
                </a:solidFill>
              </a:rPr>
              <a:t>N</a:t>
            </a:r>
            <a:r>
              <a:rPr lang="en-US" sz="2400" baseline="30000" dirty="0" err="1">
                <a:solidFill>
                  <a:schemeClr val="bg1"/>
                </a:solidFill>
              </a:rPr>
              <a:t>T</a:t>
            </a:r>
            <a:r>
              <a:rPr lang="en-US" sz="2400" dirty="0">
                <a:solidFill>
                  <a:schemeClr val="bg1"/>
                </a:solidFill>
              </a:rPr>
              <a:t> *x+ b).</a:t>
            </a:r>
          </a:p>
          <a:p>
            <a:pPr marL="0" indent="0">
              <a:buNone/>
            </a:pPr>
            <a:r>
              <a:rPr lang="en-US" sz="2400" dirty="0">
                <a:solidFill>
                  <a:schemeClr val="bg1"/>
                </a:solidFill>
              </a:rPr>
              <a:t>σ(x) = (1 + exp(-C*x))</a:t>
            </a:r>
            <a:r>
              <a:rPr lang="en-US" sz="2400" baseline="30000" dirty="0">
                <a:solidFill>
                  <a:schemeClr val="bg1"/>
                </a:solidFill>
              </a:rPr>
              <a:t>-1</a:t>
            </a:r>
          </a:p>
          <a:p>
            <a:pPr marL="0" indent="0">
              <a:buNone/>
            </a:pPr>
            <a:r>
              <a:rPr lang="en-US" sz="2400" dirty="0">
                <a:solidFill>
                  <a:schemeClr val="bg1"/>
                </a:solidFill>
              </a:rPr>
              <a:t>L(</a:t>
            </a:r>
            <a:r>
              <a:rPr lang="en-US" sz="2400" dirty="0" err="1">
                <a:solidFill>
                  <a:schemeClr val="bg1"/>
                </a:solidFill>
              </a:rPr>
              <a:t>a,y</a:t>
            </a:r>
            <a:r>
              <a:rPr lang="en-US" sz="2400" dirty="0">
                <a:solidFill>
                  <a:schemeClr val="bg1"/>
                </a:solidFill>
              </a:rPr>
              <a:t>) = Loss function = </a:t>
            </a:r>
            <a:r>
              <a:rPr lang="el-GR" sz="2400" dirty="0">
                <a:solidFill>
                  <a:schemeClr val="bg1"/>
                </a:solidFill>
              </a:rPr>
              <a:t>Σ</a:t>
            </a:r>
            <a:r>
              <a:rPr lang="en-US" sz="2400" dirty="0">
                <a:solidFill>
                  <a:schemeClr val="bg1"/>
                </a:solidFill>
              </a:rPr>
              <a:t>(</a:t>
            </a:r>
            <a:r>
              <a:rPr lang="en-US" sz="2400" dirty="0" err="1">
                <a:solidFill>
                  <a:schemeClr val="bg1"/>
                </a:solidFill>
              </a:rPr>
              <a:t>y</a:t>
            </a:r>
            <a:r>
              <a:rPr lang="en-US" sz="2400" baseline="-25000" dirty="0" err="1">
                <a:solidFill>
                  <a:schemeClr val="bg1"/>
                </a:solidFill>
              </a:rPr>
              <a:t>i</a:t>
            </a:r>
            <a:r>
              <a:rPr lang="en-US" sz="2400" dirty="0">
                <a:solidFill>
                  <a:schemeClr val="bg1"/>
                </a:solidFill>
              </a:rPr>
              <a:t> – Y</a:t>
            </a:r>
            <a:r>
              <a:rPr lang="en-US" sz="2400" baseline="-25000" dirty="0">
                <a:solidFill>
                  <a:schemeClr val="bg1"/>
                </a:solidFill>
              </a:rPr>
              <a:t>i</a:t>
            </a:r>
            <a:r>
              <a:rPr lang="en-US" sz="2400" dirty="0">
                <a:solidFill>
                  <a:schemeClr val="bg1"/>
                </a:solidFill>
              </a:rPr>
              <a:t>)</a:t>
            </a:r>
            <a:r>
              <a:rPr lang="en-US" sz="2400" baseline="30000" dirty="0">
                <a:solidFill>
                  <a:schemeClr val="bg1"/>
                </a:solidFill>
              </a:rPr>
              <a:t>2</a:t>
            </a:r>
          </a:p>
          <a:p>
            <a:pPr marL="0" indent="0">
              <a:buNone/>
            </a:pPr>
            <a:r>
              <a:rPr lang="en-US" sz="2400" dirty="0">
                <a:solidFill>
                  <a:schemeClr val="bg1"/>
                </a:solidFill>
              </a:rPr>
              <a:t>To get the best output, the machine minimizes the                                                                loss function. Which is done by gradient descent.</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9" name="Ink 8">
                <a:extLst>
                  <a:ext uri="{FF2B5EF4-FFF2-40B4-BE49-F238E27FC236}">
                    <a16:creationId xmlns:a16="http://schemas.microsoft.com/office/drawing/2014/main" id="{A6D3F369-726E-4C72-B785-AAEAFDCD5061}"/>
                  </a:ext>
                </a:extLst>
              </p14:cNvPr>
              <p14:cNvContentPartPr/>
              <p14:nvPr/>
            </p14:nvContentPartPr>
            <p14:xfrm>
              <a:off x="4724080" y="2519280"/>
              <a:ext cx="360" cy="360"/>
            </p14:xfrm>
          </p:contentPart>
        </mc:Choice>
        <mc:Fallback xmlns="">
          <p:pic>
            <p:nvPicPr>
              <p:cNvPr id="9" name="Ink 8">
                <a:extLst>
                  <a:ext uri="{FF2B5EF4-FFF2-40B4-BE49-F238E27FC236}">
                    <a16:creationId xmlns:a16="http://schemas.microsoft.com/office/drawing/2014/main" id="{A6D3F369-726E-4C72-B785-AAEAFDCD5061}"/>
                  </a:ext>
                </a:extLst>
              </p:cNvPr>
              <p:cNvPicPr/>
              <p:nvPr/>
            </p:nvPicPr>
            <p:blipFill>
              <a:blip r:embed="rId3"/>
              <a:stretch>
                <a:fillRect/>
              </a:stretch>
            </p:blipFill>
            <p:spPr>
              <a:xfrm>
                <a:off x="4706440" y="241128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10" name="Ink 9">
                <a:extLst>
                  <a:ext uri="{FF2B5EF4-FFF2-40B4-BE49-F238E27FC236}">
                    <a16:creationId xmlns:a16="http://schemas.microsoft.com/office/drawing/2014/main" id="{74F1827D-51D5-412A-A5EE-F089137FDE62}"/>
                  </a:ext>
                </a:extLst>
              </p14:cNvPr>
              <p14:cNvContentPartPr/>
              <p14:nvPr/>
            </p14:nvContentPartPr>
            <p14:xfrm>
              <a:off x="7284400" y="2173680"/>
              <a:ext cx="360" cy="360"/>
            </p14:xfrm>
          </p:contentPart>
        </mc:Choice>
        <mc:Fallback xmlns="">
          <p:pic>
            <p:nvPicPr>
              <p:cNvPr id="10" name="Ink 9">
                <a:extLst>
                  <a:ext uri="{FF2B5EF4-FFF2-40B4-BE49-F238E27FC236}">
                    <a16:creationId xmlns:a16="http://schemas.microsoft.com/office/drawing/2014/main" id="{74F1827D-51D5-412A-A5EE-F089137FDE62}"/>
                  </a:ext>
                </a:extLst>
              </p:cNvPr>
              <p:cNvPicPr/>
              <p:nvPr/>
            </p:nvPicPr>
            <p:blipFill>
              <a:blip r:embed="rId5"/>
              <a:stretch>
                <a:fillRect/>
              </a:stretch>
            </p:blipFill>
            <p:spPr>
              <a:xfrm>
                <a:off x="7266760" y="2065680"/>
                <a:ext cx="36000" cy="216000"/>
              </a:xfrm>
              <a:prstGeom prst="rect">
                <a:avLst/>
              </a:prstGeom>
            </p:spPr>
          </p:pic>
        </mc:Fallback>
      </mc:AlternateContent>
      <p:grpSp>
        <p:nvGrpSpPr>
          <p:cNvPr id="16" name="Group 15">
            <a:extLst>
              <a:ext uri="{FF2B5EF4-FFF2-40B4-BE49-F238E27FC236}">
                <a16:creationId xmlns:a16="http://schemas.microsoft.com/office/drawing/2014/main" id="{E5AC6B68-34F7-47DE-A8C6-6ED55956BBE6}"/>
              </a:ext>
            </a:extLst>
          </p:cNvPr>
          <p:cNvGrpSpPr/>
          <p:nvPr/>
        </p:nvGrpSpPr>
        <p:grpSpPr>
          <a:xfrm>
            <a:off x="8270080" y="2062440"/>
            <a:ext cx="360" cy="360"/>
            <a:chOff x="8270080" y="2062440"/>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1" name="Ink 10">
                  <a:extLst>
                    <a:ext uri="{FF2B5EF4-FFF2-40B4-BE49-F238E27FC236}">
                      <a16:creationId xmlns:a16="http://schemas.microsoft.com/office/drawing/2014/main" id="{4277B14B-C42B-473E-902F-4E4D88781773}"/>
                    </a:ext>
                  </a:extLst>
                </p14:cNvPr>
                <p14:cNvContentPartPr/>
                <p14:nvPr/>
              </p14:nvContentPartPr>
              <p14:xfrm>
                <a:off x="8270080" y="2062440"/>
                <a:ext cx="360" cy="360"/>
              </p14:xfrm>
            </p:contentPart>
          </mc:Choice>
          <mc:Fallback xmlns="">
            <p:pic>
              <p:nvPicPr>
                <p:cNvPr id="11" name="Ink 10">
                  <a:extLst>
                    <a:ext uri="{FF2B5EF4-FFF2-40B4-BE49-F238E27FC236}">
                      <a16:creationId xmlns:a16="http://schemas.microsoft.com/office/drawing/2014/main" id="{4277B14B-C42B-473E-902F-4E4D88781773}"/>
                    </a:ext>
                  </a:extLst>
                </p:cNvPr>
                <p:cNvPicPr/>
                <p:nvPr/>
              </p:nvPicPr>
              <p:blipFill>
                <a:blip r:embed="rId7"/>
                <a:stretch>
                  <a:fillRect/>
                </a:stretch>
              </p:blipFill>
              <p:spPr>
                <a:xfrm>
                  <a:off x="8252080" y="195444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12" name="Ink 11">
                  <a:extLst>
                    <a:ext uri="{FF2B5EF4-FFF2-40B4-BE49-F238E27FC236}">
                      <a16:creationId xmlns:a16="http://schemas.microsoft.com/office/drawing/2014/main" id="{C6913057-1F25-4B77-A2BD-4822D248F915}"/>
                    </a:ext>
                  </a:extLst>
                </p14:cNvPr>
                <p14:cNvContentPartPr/>
                <p14:nvPr/>
              </p14:nvContentPartPr>
              <p14:xfrm>
                <a:off x="8270080" y="2062440"/>
                <a:ext cx="360" cy="360"/>
              </p14:xfrm>
            </p:contentPart>
          </mc:Choice>
          <mc:Fallback xmlns="">
            <p:pic>
              <p:nvPicPr>
                <p:cNvPr id="12" name="Ink 11">
                  <a:extLst>
                    <a:ext uri="{FF2B5EF4-FFF2-40B4-BE49-F238E27FC236}">
                      <a16:creationId xmlns:a16="http://schemas.microsoft.com/office/drawing/2014/main" id="{C6913057-1F25-4B77-A2BD-4822D248F915}"/>
                    </a:ext>
                  </a:extLst>
                </p:cNvPr>
                <p:cNvPicPr/>
                <p:nvPr/>
              </p:nvPicPr>
              <p:blipFill>
                <a:blip r:embed="rId7"/>
                <a:stretch>
                  <a:fillRect/>
                </a:stretch>
              </p:blipFill>
              <p:spPr>
                <a:xfrm>
                  <a:off x="8252080" y="1954440"/>
                  <a:ext cx="36000" cy="216000"/>
                </a:xfrm>
                <a:prstGeom prst="rect">
                  <a:avLst/>
                </a:prstGeom>
              </p:spPr>
            </p:pic>
          </mc:Fallback>
        </mc:AlternateContent>
      </p:grpSp>
      <p:grpSp>
        <p:nvGrpSpPr>
          <p:cNvPr id="15" name="Group 14">
            <a:extLst>
              <a:ext uri="{FF2B5EF4-FFF2-40B4-BE49-F238E27FC236}">
                <a16:creationId xmlns:a16="http://schemas.microsoft.com/office/drawing/2014/main" id="{243FD703-E952-4262-AB29-91A33485C529}"/>
              </a:ext>
            </a:extLst>
          </p:cNvPr>
          <p:cNvGrpSpPr/>
          <p:nvPr/>
        </p:nvGrpSpPr>
        <p:grpSpPr>
          <a:xfrm>
            <a:off x="5475760" y="2092680"/>
            <a:ext cx="360" cy="360"/>
            <a:chOff x="5475760" y="2092680"/>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3" name="Ink 12">
                  <a:extLst>
                    <a:ext uri="{FF2B5EF4-FFF2-40B4-BE49-F238E27FC236}">
                      <a16:creationId xmlns:a16="http://schemas.microsoft.com/office/drawing/2014/main" id="{F683D64E-624E-442B-B659-EB88E05C98BC}"/>
                    </a:ext>
                  </a:extLst>
                </p14:cNvPr>
                <p14:cNvContentPartPr/>
                <p14:nvPr/>
              </p14:nvContentPartPr>
              <p14:xfrm>
                <a:off x="5475760" y="2092680"/>
                <a:ext cx="360" cy="360"/>
              </p14:xfrm>
            </p:contentPart>
          </mc:Choice>
          <mc:Fallback xmlns="">
            <p:pic>
              <p:nvPicPr>
                <p:cNvPr id="13" name="Ink 12">
                  <a:extLst>
                    <a:ext uri="{FF2B5EF4-FFF2-40B4-BE49-F238E27FC236}">
                      <a16:creationId xmlns:a16="http://schemas.microsoft.com/office/drawing/2014/main" id="{F683D64E-624E-442B-B659-EB88E05C98BC}"/>
                    </a:ext>
                  </a:extLst>
                </p:cNvPr>
                <p:cNvPicPr/>
                <p:nvPr/>
              </p:nvPicPr>
              <p:blipFill>
                <a:blip r:embed="rId10"/>
                <a:stretch>
                  <a:fillRect/>
                </a:stretch>
              </p:blipFill>
              <p:spPr>
                <a:xfrm>
                  <a:off x="5458120" y="198468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14" name="Ink 13">
                  <a:extLst>
                    <a:ext uri="{FF2B5EF4-FFF2-40B4-BE49-F238E27FC236}">
                      <a16:creationId xmlns:a16="http://schemas.microsoft.com/office/drawing/2014/main" id="{BBBB7E5E-96CA-4E2C-A561-B9A7E038CC29}"/>
                    </a:ext>
                  </a:extLst>
                </p14:cNvPr>
                <p14:cNvContentPartPr/>
                <p14:nvPr/>
              </p14:nvContentPartPr>
              <p14:xfrm>
                <a:off x="5475760" y="2092680"/>
                <a:ext cx="360" cy="360"/>
              </p14:xfrm>
            </p:contentPart>
          </mc:Choice>
          <mc:Fallback xmlns="">
            <p:pic>
              <p:nvPicPr>
                <p:cNvPr id="14" name="Ink 13">
                  <a:extLst>
                    <a:ext uri="{FF2B5EF4-FFF2-40B4-BE49-F238E27FC236}">
                      <a16:creationId xmlns:a16="http://schemas.microsoft.com/office/drawing/2014/main" id="{BBBB7E5E-96CA-4E2C-A561-B9A7E038CC29}"/>
                    </a:ext>
                  </a:extLst>
                </p:cNvPr>
                <p:cNvPicPr/>
                <p:nvPr/>
              </p:nvPicPr>
              <p:blipFill>
                <a:blip r:embed="rId10"/>
                <a:stretch>
                  <a:fillRect/>
                </a:stretch>
              </p:blipFill>
              <p:spPr>
                <a:xfrm>
                  <a:off x="5458120" y="1984680"/>
                  <a:ext cx="36000" cy="216000"/>
                </a:xfrm>
                <a:prstGeom prst="rect">
                  <a:avLst/>
                </a:prstGeom>
              </p:spPr>
            </p:pic>
          </mc:Fallback>
        </mc:AlternateContent>
      </p:grpSp>
      <p:pic>
        <p:nvPicPr>
          <p:cNvPr id="19" name="Picture 18">
            <a:extLst>
              <a:ext uri="{FF2B5EF4-FFF2-40B4-BE49-F238E27FC236}">
                <a16:creationId xmlns:a16="http://schemas.microsoft.com/office/drawing/2014/main" id="{5082AE88-8208-47E3-9391-B1F03E7270D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198919" y="3378904"/>
            <a:ext cx="4879881" cy="3199680"/>
          </a:xfrm>
          <a:prstGeom prst="rect">
            <a:avLst/>
          </a:prstGeom>
        </p:spPr>
      </p:pic>
    </p:spTree>
    <p:extLst>
      <p:ext uri="{BB962C8B-B14F-4D97-AF65-F5344CB8AC3E}">
        <p14:creationId xmlns:p14="http://schemas.microsoft.com/office/powerpoint/2010/main" val="2003407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D7114-899C-458C-AF72-FD7026A789AA}"/>
              </a:ext>
            </a:extLst>
          </p:cNvPr>
          <p:cNvSpPr>
            <a:spLocks noGrp="1"/>
          </p:cNvSpPr>
          <p:nvPr>
            <p:ph type="title"/>
          </p:nvPr>
        </p:nvSpPr>
        <p:spPr>
          <a:xfrm>
            <a:off x="147320" y="253563"/>
            <a:ext cx="10515600" cy="1325563"/>
          </a:xfrm>
        </p:spPr>
        <p:txBody>
          <a:bodyPr/>
          <a:lstStyle/>
          <a:p>
            <a:r>
              <a:rPr lang="en-US" dirty="0"/>
              <a:t>Introduction to Neural Networks</a:t>
            </a:r>
          </a:p>
        </p:txBody>
      </p:sp>
      <p:pic>
        <p:nvPicPr>
          <p:cNvPr id="11" name="Content Placeholder 10">
            <a:extLst>
              <a:ext uri="{FF2B5EF4-FFF2-40B4-BE49-F238E27FC236}">
                <a16:creationId xmlns:a16="http://schemas.microsoft.com/office/drawing/2014/main" id="{F0B8DDCF-5DB3-48AD-9586-DBF63243F9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61680" y="2990279"/>
            <a:ext cx="3373120" cy="1651794"/>
          </a:xfrm>
        </p:spPr>
      </p:pic>
      <p:pic>
        <p:nvPicPr>
          <p:cNvPr id="13" name="Picture 12">
            <a:extLst>
              <a:ext uri="{FF2B5EF4-FFF2-40B4-BE49-F238E27FC236}">
                <a16:creationId xmlns:a16="http://schemas.microsoft.com/office/drawing/2014/main" id="{B4D9F23F-737F-4F1B-902D-EAB321E78F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400" y="4937371"/>
            <a:ext cx="4419600" cy="1540000"/>
          </a:xfrm>
          <a:prstGeom prst="rect">
            <a:avLst/>
          </a:prstGeom>
        </p:spPr>
      </p:pic>
      <p:sp>
        <p:nvSpPr>
          <p:cNvPr id="14" name="TextBox 13">
            <a:extLst>
              <a:ext uri="{FF2B5EF4-FFF2-40B4-BE49-F238E27FC236}">
                <a16:creationId xmlns:a16="http://schemas.microsoft.com/office/drawing/2014/main" id="{B7F6881E-CA98-446B-A2F7-B9B52CBA4E03}"/>
              </a:ext>
            </a:extLst>
          </p:cNvPr>
          <p:cNvSpPr txBox="1"/>
          <p:nvPr/>
        </p:nvSpPr>
        <p:spPr>
          <a:xfrm>
            <a:off x="5638800" y="2971800"/>
            <a:ext cx="914400" cy="914400"/>
          </a:xfrm>
          <a:prstGeom prst="rect">
            <a:avLst/>
          </a:prstGeom>
          <a:noFill/>
        </p:spPr>
        <p:txBody>
          <a:bodyPr wrap="square" rtlCol="0">
            <a:spAutoFit/>
          </a:bodyPr>
          <a:lstStyle/>
          <a:p>
            <a:endParaRPr lang="en-US" dirty="0"/>
          </a:p>
        </p:txBody>
      </p:sp>
      <p:sp>
        <p:nvSpPr>
          <p:cNvPr id="15" name="TextBox 14">
            <a:extLst>
              <a:ext uri="{FF2B5EF4-FFF2-40B4-BE49-F238E27FC236}">
                <a16:creationId xmlns:a16="http://schemas.microsoft.com/office/drawing/2014/main" id="{4E963C4B-DADF-404B-A3D8-A9EC65203F4A}"/>
              </a:ext>
            </a:extLst>
          </p:cNvPr>
          <p:cNvSpPr txBox="1"/>
          <p:nvPr/>
        </p:nvSpPr>
        <p:spPr>
          <a:xfrm>
            <a:off x="332740" y="1416275"/>
            <a:ext cx="11526519" cy="1200329"/>
          </a:xfrm>
          <a:prstGeom prst="rect">
            <a:avLst/>
          </a:prstGeom>
          <a:noFill/>
        </p:spPr>
        <p:txBody>
          <a:bodyPr wrap="square" rtlCol="0">
            <a:spAutoFit/>
          </a:bodyPr>
          <a:lstStyle/>
          <a:p>
            <a:r>
              <a:rPr lang="en-US" sz="2400" b="1" i="0" dirty="0">
                <a:effectLst/>
                <a:latin typeface="Arial" panose="020B0604020202020204" pitchFamily="34" charset="0"/>
              </a:rPr>
              <a:t>Artificial neural networks</a:t>
            </a:r>
            <a:r>
              <a:rPr lang="en-US" sz="2400" b="0" i="0" dirty="0">
                <a:effectLst/>
                <a:latin typeface="Arial" panose="020B0604020202020204" pitchFamily="34" charset="0"/>
              </a:rPr>
              <a:t> (</a:t>
            </a:r>
            <a:r>
              <a:rPr lang="en-US" sz="2400" b="1" i="0" dirty="0">
                <a:effectLst/>
                <a:latin typeface="Arial" panose="020B0604020202020204" pitchFamily="34" charset="0"/>
              </a:rPr>
              <a:t>ANNs</a:t>
            </a:r>
            <a:r>
              <a:rPr lang="en-US" sz="2400" b="0" i="0" dirty="0">
                <a:effectLst/>
                <a:latin typeface="Arial" panose="020B0604020202020204" pitchFamily="34" charset="0"/>
              </a:rPr>
              <a:t>), usually simply called </a:t>
            </a:r>
            <a:r>
              <a:rPr lang="en-US" sz="2400" b="1" i="0" dirty="0">
                <a:effectLst/>
                <a:latin typeface="Arial" panose="020B0604020202020204" pitchFamily="34" charset="0"/>
              </a:rPr>
              <a:t>neural networks</a:t>
            </a:r>
            <a:r>
              <a:rPr lang="en-US" sz="2400" b="0" i="0" dirty="0">
                <a:effectLst/>
                <a:latin typeface="Arial" panose="020B0604020202020204" pitchFamily="34" charset="0"/>
              </a:rPr>
              <a:t> (</a:t>
            </a:r>
            <a:r>
              <a:rPr lang="en-US" sz="2400" b="1" i="0" dirty="0">
                <a:effectLst/>
                <a:latin typeface="Arial" panose="020B0604020202020204" pitchFamily="34" charset="0"/>
              </a:rPr>
              <a:t>NNs</a:t>
            </a:r>
            <a:r>
              <a:rPr lang="en-US" sz="2400" b="0" i="0" dirty="0">
                <a:effectLst/>
                <a:latin typeface="Arial" panose="020B0604020202020204" pitchFamily="34" charset="0"/>
              </a:rPr>
              <a:t>), are computing systems vaguely inspired by the </a:t>
            </a:r>
            <a:r>
              <a:rPr lang="en-US" sz="2400" dirty="0">
                <a:latin typeface="Arial" panose="020B0604020202020204" pitchFamily="34" charset="0"/>
              </a:rPr>
              <a:t>biological neural networks</a:t>
            </a:r>
            <a:r>
              <a:rPr lang="en-US" sz="2400" b="0" i="0" dirty="0">
                <a:effectLst/>
                <a:latin typeface="Arial" panose="020B0604020202020204" pitchFamily="34" charset="0"/>
              </a:rPr>
              <a:t> that constitute animal </a:t>
            </a:r>
            <a:r>
              <a:rPr lang="en-US" sz="2400" dirty="0">
                <a:latin typeface="Arial" panose="020B0604020202020204" pitchFamily="34" charset="0"/>
              </a:rPr>
              <a:t>brains.</a:t>
            </a:r>
            <a:endParaRPr lang="en-US" sz="2400" dirty="0"/>
          </a:p>
        </p:txBody>
      </p:sp>
      <p:pic>
        <p:nvPicPr>
          <p:cNvPr id="17" name="Picture 16">
            <a:extLst>
              <a:ext uri="{FF2B5EF4-FFF2-40B4-BE49-F238E27FC236}">
                <a16:creationId xmlns:a16="http://schemas.microsoft.com/office/drawing/2014/main" id="{47DABE1E-6D96-4047-A7F2-4767DFAAB7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026" y="2927479"/>
            <a:ext cx="6644096" cy="3718997"/>
          </a:xfrm>
          <a:prstGeom prst="rect">
            <a:avLst/>
          </a:prstGeom>
        </p:spPr>
      </p:pic>
    </p:spTree>
    <p:extLst>
      <p:ext uri="{BB962C8B-B14F-4D97-AF65-F5344CB8AC3E}">
        <p14:creationId xmlns:p14="http://schemas.microsoft.com/office/powerpoint/2010/main" val="1664487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B8473-7F85-455E-9C19-E21310D78ED6}"/>
              </a:ext>
            </a:extLst>
          </p:cNvPr>
          <p:cNvSpPr>
            <a:spLocks noGrp="1"/>
          </p:cNvSpPr>
          <p:nvPr>
            <p:ph type="title"/>
          </p:nvPr>
        </p:nvSpPr>
        <p:spPr>
          <a:xfrm>
            <a:off x="74721" y="143183"/>
            <a:ext cx="10515600" cy="1325563"/>
          </a:xfrm>
        </p:spPr>
        <p:txBody>
          <a:bodyPr/>
          <a:lstStyle/>
          <a:p>
            <a:r>
              <a:rPr lang="en-US" dirty="0">
                <a:solidFill>
                  <a:schemeClr val="bg1"/>
                </a:solidFill>
              </a:rPr>
              <a:t>Introduction to Deep Learning</a:t>
            </a:r>
          </a:p>
        </p:txBody>
      </p:sp>
      <p:pic>
        <p:nvPicPr>
          <p:cNvPr id="5" name="Content Placeholder 4">
            <a:extLst>
              <a:ext uri="{FF2B5EF4-FFF2-40B4-BE49-F238E27FC236}">
                <a16:creationId xmlns:a16="http://schemas.microsoft.com/office/drawing/2014/main" id="{0B5958DB-9938-4FAC-B260-F803EAE50D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55373" y="3604289"/>
            <a:ext cx="6035574" cy="3048925"/>
          </a:xfrm>
        </p:spPr>
      </p:pic>
      <p:pic>
        <p:nvPicPr>
          <p:cNvPr id="10" name="Picture 9">
            <a:extLst>
              <a:ext uri="{FF2B5EF4-FFF2-40B4-BE49-F238E27FC236}">
                <a16:creationId xmlns:a16="http://schemas.microsoft.com/office/drawing/2014/main" id="{BD41105F-0159-419A-961B-FE712C3BC4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754" y="3729746"/>
            <a:ext cx="4313326" cy="2798013"/>
          </a:xfrm>
          <a:prstGeom prst="rect">
            <a:avLst/>
          </a:prstGeom>
        </p:spPr>
      </p:pic>
      <p:sp>
        <p:nvSpPr>
          <p:cNvPr id="11" name="TextBox 10">
            <a:extLst>
              <a:ext uri="{FF2B5EF4-FFF2-40B4-BE49-F238E27FC236}">
                <a16:creationId xmlns:a16="http://schemas.microsoft.com/office/drawing/2014/main" id="{B25F8390-B8EA-4875-AE8B-1644CA823E14}"/>
              </a:ext>
            </a:extLst>
          </p:cNvPr>
          <p:cNvSpPr txBox="1"/>
          <p:nvPr/>
        </p:nvSpPr>
        <p:spPr>
          <a:xfrm flipH="1">
            <a:off x="453983" y="1182231"/>
            <a:ext cx="11141656" cy="2246769"/>
          </a:xfrm>
          <a:prstGeom prst="rect">
            <a:avLst/>
          </a:prstGeom>
          <a:noFill/>
        </p:spPr>
        <p:txBody>
          <a:bodyPr wrap="square" rtlCol="0">
            <a:spAutoFit/>
          </a:bodyPr>
          <a:lstStyle/>
          <a:p>
            <a:r>
              <a:rPr lang="en-US" sz="2000" dirty="0">
                <a:solidFill>
                  <a:schemeClr val="bg2"/>
                </a:solidFill>
              </a:rPr>
              <a:t>A machine learning model transforms its input data into meaningful outputs, a process that is learned from exposure to known examples of inputs and outputs. Therefore, the central problem in machine learning is to meaningfully transform data, in other words to learn useful representations of the input data at hand – representations that gets us closer to the expected output.</a:t>
            </a:r>
          </a:p>
          <a:p>
            <a:r>
              <a:rPr lang="en-US" sz="2000" dirty="0">
                <a:solidFill>
                  <a:schemeClr val="bg2"/>
                </a:solidFill>
              </a:rPr>
              <a:t>Deep learning is a specific subfield of machine learning. It is a new take on representations from data that puts emphasis on learning successive layers of increasingly meaningful representations. The deep In deep learning is reference to the depth of successive layers contributing to a model.</a:t>
            </a:r>
          </a:p>
        </p:txBody>
      </p:sp>
    </p:spTree>
    <p:extLst>
      <p:ext uri="{BB962C8B-B14F-4D97-AF65-F5344CB8AC3E}">
        <p14:creationId xmlns:p14="http://schemas.microsoft.com/office/powerpoint/2010/main" val="207510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3790D-4A11-46BC-8CB2-36736857FEBC}"/>
              </a:ext>
            </a:extLst>
          </p:cNvPr>
          <p:cNvSpPr>
            <a:spLocks noGrp="1"/>
          </p:cNvSpPr>
          <p:nvPr>
            <p:ph type="title"/>
          </p:nvPr>
        </p:nvSpPr>
        <p:spPr/>
        <p:txBody>
          <a:bodyPr/>
          <a:lstStyle/>
          <a:p>
            <a:r>
              <a:rPr lang="en-US" dirty="0">
                <a:solidFill>
                  <a:schemeClr val="bg1"/>
                </a:solidFill>
              </a:rPr>
              <a:t>Deep Neural Network (DNN)</a:t>
            </a:r>
          </a:p>
        </p:txBody>
      </p:sp>
      <p:sp>
        <p:nvSpPr>
          <p:cNvPr id="3" name="Content Placeholder 2">
            <a:extLst>
              <a:ext uri="{FF2B5EF4-FFF2-40B4-BE49-F238E27FC236}">
                <a16:creationId xmlns:a16="http://schemas.microsoft.com/office/drawing/2014/main" id="{C925DA9A-8C9B-4233-AD3D-197B3CABF77A}"/>
              </a:ext>
            </a:extLst>
          </p:cNvPr>
          <p:cNvSpPr>
            <a:spLocks noGrp="1"/>
          </p:cNvSpPr>
          <p:nvPr>
            <p:ph idx="1"/>
          </p:nvPr>
        </p:nvSpPr>
        <p:spPr>
          <a:xfrm>
            <a:off x="838200" y="1697288"/>
            <a:ext cx="10515600" cy="4351338"/>
          </a:xfrm>
        </p:spPr>
        <p:txBody>
          <a:bodyPr>
            <a:normAutofit lnSpcReduction="10000"/>
          </a:bodyPr>
          <a:lstStyle/>
          <a:p>
            <a:pPr marL="0" indent="0">
              <a:buNone/>
            </a:pPr>
            <a:r>
              <a:rPr lang="en-US" dirty="0">
                <a:solidFill>
                  <a:schemeClr val="bg1"/>
                </a:solidFill>
              </a:rPr>
              <a:t>In deep learning, the layered representations are learned via neural networks. Deep neural networks do the input-to-target mapping via a deep sequence of simple data transformations and that these data transformations are learned by exposure                                                    to examples. Initially, the weights of the                                                          neural networks are assigned random                                                         values, so the network merely </a:t>
            </a:r>
            <a:r>
              <a:rPr lang="en-US" dirty="0" err="1">
                <a:solidFill>
                  <a:schemeClr val="bg1"/>
                </a:solidFill>
              </a:rPr>
              <a:t>merely</a:t>
            </a:r>
            <a:r>
              <a:rPr lang="en-US" dirty="0">
                <a:solidFill>
                  <a:schemeClr val="bg1"/>
                </a:solidFill>
              </a:rPr>
              <a:t>                                                         implements a series of random                                                   transformations. The output will be                                                              worse than ideal, and the loss score is                                             accordingly high.</a:t>
            </a:r>
          </a:p>
          <a:p>
            <a:pPr marL="0" indent="0">
              <a:buNone/>
            </a:pPr>
            <a:r>
              <a:rPr lang="en-US" dirty="0">
                <a:solidFill>
                  <a:schemeClr val="bg1"/>
                </a:solidFill>
              </a:rPr>
              <a:t>                                                    </a:t>
            </a:r>
          </a:p>
        </p:txBody>
      </p:sp>
      <p:pic>
        <p:nvPicPr>
          <p:cNvPr id="7" name="Picture 6">
            <a:extLst>
              <a:ext uri="{FF2B5EF4-FFF2-40B4-BE49-F238E27FC236}">
                <a16:creationId xmlns:a16="http://schemas.microsoft.com/office/drawing/2014/main" id="{4BBE7EE9-C257-4835-94B5-AAD386E1F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9920" y="2917925"/>
            <a:ext cx="5212080" cy="3861602"/>
          </a:xfrm>
          <a:prstGeom prst="rect">
            <a:avLst/>
          </a:prstGeom>
        </p:spPr>
      </p:pic>
    </p:spTree>
    <p:extLst>
      <p:ext uri="{BB962C8B-B14F-4D97-AF65-F5344CB8AC3E}">
        <p14:creationId xmlns:p14="http://schemas.microsoft.com/office/powerpoint/2010/main" val="357361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F21DE-6744-4A6F-A9A9-A540D2E11ECA}"/>
              </a:ext>
            </a:extLst>
          </p:cNvPr>
          <p:cNvSpPr>
            <a:spLocks noGrp="1"/>
          </p:cNvSpPr>
          <p:nvPr>
            <p:ph type="title"/>
          </p:nvPr>
        </p:nvSpPr>
        <p:spPr/>
        <p:txBody>
          <a:bodyPr/>
          <a:lstStyle/>
          <a:p>
            <a:r>
              <a:rPr lang="en-US" dirty="0">
                <a:solidFill>
                  <a:schemeClr val="bg1"/>
                </a:solidFill>
              </a:rPr>
              <a:t>Designing </a:t>
            </a:r>
            <a:r>
              <a:rPr lang="en-US" dirty="0" err="1">
                <a:solidFill>
                  <a:schemeClr val="bg1"/>
                </a:solidFill>
              </a:rPr>
              <a:t>Nanoplasmonic</a:t>
            </a:r>
            <a:r>
              <a:rPr lang="en-US" dirty="0">
                <a:solidFill>
                  <a:schemeClr val="bg1"/>
                </a:solidFill>
              </a:rPr>
              <a:t> Structure</a:t>
            </a:r>
          </a:p>
        </p:txBody>
      </p:sp>
      <p:sp>
        <p:nvSpPr>
          <p:cNvPr id="3" name="Content Placeholder 2">
            <a:extLst>
              <a:ext uri="{FF2B5EF4-FFF2-40B4-BE49-F238E27FC236}">
                <a16:creationId xmlns:a16="http://schemas.microsoft.com/office/drawing/2014/main" id="{737441B0-1CB4-4C54-AEEE-AC4C628319EC}"/>
              </a:ext>
            </a:extLst>
          </p:cNvPr>
          <p:cNvSpPr>
            <a:spLocks noGrp="1"/>
          </p:cNvSpPr>
          <p:nvPr>
            <p:ph idx="1"/>
          </p:nvPr>
        </p:nvSpPr>
        <p:spPr/>
        <p:txBody>
          <a:bodyPr>
            <a:normAutofit/>
          </a:bodyPr>
          <a:lstStyle/>
          <a:p>
            <a:pPr marL="0" indent="0">
              <a:buNone/>
            </a:pPr>
            <a:endParaRPr lang="en-US" sz="2400" dirty="0">
              <a:solidFill>
                <a:schemeClr val="bg1"/>
              </a:solidFill>
            </a:endParaRPr>
          </a:p>
          <a:p>
            <a:pPr marL="0" indent="0">
              <a:buNone/>
            </a:pPr>
            <a:r>
              <a:rPr lang="en-US" sz="2400" dirty="0">
                <a:solidFill>
                  <a:schemeClr val="bg1"/>
                </a:solidFill>
              </a:rPr>
              <a:t>Training Data: Geometry, Metal Properties, The host’s permittivity, the optical response spectrum for both horizontal and vertical polarizations of the incoming field.    </a:t>
            </a:r>
          </a:p>
          <a:p>
            <a:pPr marL="0" indent="0">
              <a:buNone/>
            </a:pPr>
            <a:endParaRPr lang="en-US" sz="2400" dirty="0">
              <a:solidFill>
                <a:schemeClr val="bg1"/>
              </a:solidFill>
            </a:endParaRPr>
          </a:p>
          <a:p>
            <a:pPr marL="0" indent="0">
              <a:buNone/>
            </a:pPr>
            <a:endParaRPr lang="en-US" sz="2400" dirty="0">
              <a:solidFill>
                <a:schemeClr val="bg1"/>
              </a:solidFill>
            </a:endParaRPr>
          </a:p>
          <a:p>
            <a:pPr marL="0" indent="0">
              <a:buNone/>
            </a:pPr>
            <a:r>
              <a:rPr lang="en-US" sz="2400" dirty="0">
                <a:solidFill>
                  <a:schemeClr val="bg1"/>
                </a:solidFill>
              </a:rPr>
              <a:t>Test Data: Training data labels without Geometry. </a:t>
            </a:r>
          </a:p>
          <a:p>
            <a:pPr marL="0" indent="0">
              <a:buNone/>
            </a:pPr>
            <a:endParaRPr lang="en-US" sz="2400" dirty="0">
              <a:solidFill>
                <a:schemeClr val="bg1"/>
              </a:solidFill>
            </a:endParaRPr>
          </a:p>
        </p:txBody>
      </p:sp>
    </p:spTree>
    <p:extLst>
      <p:ext uri="{BB962C8B-B14F-4D97-AF65-F5344CB8AC3E}">
        <p14:creationId xmlns:p14="http://schemas.microsoft.com/office/powerpoint/2010/main" val="681858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B5735525C3E7C4F8D44FE348B868475" ma:contentTypeVersion="4" ma:contentTypeDescription="Create a new document." ma:contentTypeScope="" ma:versionID="e1eafab536691991e4b449ad56252054">
  <xsd:schema xmlns:xsd="http://www.w3.org/2001/XMLSchema" xmlns:xs="http://www.w3.org/2001/XMLSchema" xmlns:p="http://schemas.microsoft.com/office/2006/metadata/properties" xmlns:ns3="11f93f5a-d08d-42f0-9d8e-b0aa3d01a5fe" targetNamespace="http://schemas.microsoft.com/office/2006/metadata/properties" ma:root="true" ma:fieldsID="b42a3ae01f1d620b5f399445e5f3aefe" ns3:_="">
    <xsd:import namespace="11f93f5a-d08d-42f0-9d8e-b0aa3d01a5f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f93f5a-d08d-42f0-9d8e-b0aa3d01a5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EB1AAD2-0A7E-4431-94F7-2D90091725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f93f5a-d08d-42f0-9d8e-b0aa3d01a5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B03936C-87B7-4AE7-A058-1F8F83A23E26}">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11f93f5a-d08d-42f0-9d8e-b0aa3d01a5fe"/>
    <ds:schemaRef ds:uri="http://schemas.microsoft.com/office/2006/documentManagement/types"/>
    <ds:schemaRef ds:uri="http://www.w3.org/XML/1998/namespace"/>
  </ds:schemaRefs>
</ds:datastoreItem>
</file>

<file path=customXml/itemProps3.xml><?xml version="1.0" encoding="utf-8"?>
<ds:datastoreItem xmlns:ds="http://schemas.openxmlformats.org/officeDocument/2006/customXml" ds:itemID="{53556CDD-3836-462B-984C-B490685B1A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217</TotalTime>
  <Words>643</Words>
  <Application>Microsoft Office PowerPoint</Application>
  <PresentationFormat>Widescreen</PresentationFormat>
  <Paragraphs>41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Open Sans</vt:lpstr>
      <vt:lpstr>Office Theme</vt:lpstr>
      <vt:lpstr>Design of Nanoplasmonic Structure using Machine Learning</vt:lpstr>
      <vt:lpstr>Introduction to Machine Learning</vt:lpstr>
      <vt:lpstr>Supervised Learning</vt:lpstr>
      <vt:lpstr>Supervised Learning Algorithms</vt:lpstr>
      <vt:lpstr>Illustration: Logistic Regression for Binary Classifier</vt:lpstr>
      <vt:lpstr>Introduction to Neural Networks</vt:lpstr>
      <vt:lpstr>Introduction to Deep Learning</vt:lpstr>
      <vt:lpstr>Deep Neural Network (DNN)</vt:lpstr>
      <vt:lpstr>Designing Nanoplasmonic Structure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Nanoplasmonic Structure using Machine Learning</dc:title>
  <dc:creator>RAVI KIRAN BANDAKAVI</dc:creator>
  <cp:lastModifiedBy>RAVI KIRAN BANDAKAVI</cp:lastModifiedBy>
  <cp:revision>25</cp:revision>
  <dcterms:created xsi:type="dcterms:W3CDTF">2020-10-09T07:11:26Z</dcterms:created>
  <dcterms:modified xsi:type="dcterms:W3CDTF">2020-11-01T06:30:35Z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0x010100FB5735525C3E7C4F8D44FE348B868475</vt:lpwstr>
  </property>
</Properties>
</file>