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3" d="100"/>
          <a:sy n="63" d="100"/>
        </p:scale>
        <p:origin x="-108" y="-2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46A07C2-AB94-4CB2-A60C-912FEED1041D}" type="datetimeFigureOut">
              <a:rPr lang="en-US" smtClean="0"/>
              <a:pPr/>
              <a:t>9/15/2025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CD814DF-2AE9-4378-A166-38DB776DDE2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6A07C2-AB94-4CB2-A60C-912FEED1041D}"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814DF-2AE9-4378-A166-38DB776DDE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6A07C2-AB94-4CB2-A60C-912FEED1041D}"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814DF-2AE9-4378-A166-38DB776DDE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6A07C2-AB94-4CB2-A60C-912FEED1041D}"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814DF-2AE9-4378-A166-38DB776DDE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46A07C2-AB94-4CB2-A60C-912FEED1041D}" type="datetimeFigureOut">
              <a:rPr lang="en-US" smtClean="0"/>
              <a:pPr/>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814DF-2AE9-4378-A166-38DB776DDE2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6A07C2-AB94-4CB2-A60C-912FEED1041D}" type="datetimeFigureOut">
              <a:rPr lang="en-US" smtClean="0"/>
              <a:pPr/>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814DF-2AE9-4378-A166-38DB776DDE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46A07C2-AB94-4CB2-A60C-912FEED1041D}" type="datetimeFigureOut">
              <a:rPr lang="en-US" smtClean="0"/>
              <a:pPr/>
              <a:t>9/15/2025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814DF-2AE9-4378-A166-38DB776DDE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6A07C2-AB94-4CB2-A60C-912FEED1041D}" type="datetimeFigureOut">
              <a:rPr lang="en-US" smtClean="0"/>
              <a:pPr/>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D814DF-2AE9-4378-A166-38DB776DDE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A07C2-AB94-4CB2-A60C-912FEED1041D}" type="datetimeFigureOut">
              <a:rPr lang="en-US" smtClean="0"/>
              <a:pPr/>
              <a:t>9/15/2025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D814DF-2AE9-4378-A166-38DB776DDE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6A07C2-AB94-4CB2-A60C-912FEED1041D}" type="datetimeFigureOut">
              <a:rPr lang="en-US" smtClean="0"/>
              <a:pPr/>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814DF-2AE9-4378-A166-38DB776DDE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46A07C2-AB94-4CB2-A60C-912FEED1041D}" type="datetimeFigureOut">
              <a:rPr lang="en-US" smtClean="0"/>
              <a:pPr/>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CD814DF-2AE9-4378-A166-38DB776DDE2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46A07C2-AB94-4CB2-A60C-912FEED1041D}" type="datetimeFigureOut">
              <a:rPr lang="en-US" smtClean="0"/>
              <a:pPr/>
              <a:t>9/15/2025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CD814DF-2AE9-4378-A166-38DB776DDE2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PORTFOLIO</a:t>
            </a:r>
            <a:endParaRPr lang="en-US" dirty="0"/>
          </a:p>
        </p:txBody>
      </p:sp>
      <p:sp>
        <p:nvSpPr>
          <p:cNvPr id="3" name="Subtitle 2"/>
          <p:cNvSpPr>
            <a:spLocks noGrp="1"/>
          </p:cNvSpPr>
          <p:nvPr>
            <p:ph type="subTitle" idx="1"/>
          </p:nvPr>
        </p:nvSpPr>
        <p:spPr>
          <a:xfrm>
            <a:off x="1371600" y="3505200"/>
            <a:ext cx="6400800" cy="2133600"/>
          </a:xfrm>
        </p:spPr>
        <p:txBody>
          <a:bodyPr>
            <a:noAutofit/>
          </a:bodyPr>
          <a:lstStyle/>
          <a:p>
            <a:r>
              <a:rPr lang="en-US" sz="2400" b="1" dirty="0" smtClean="0">
                <a:solidFill>
                  <a:srgbClr val="002060"/>
                </a:solidFill>
              </a:rPr>
              <a:t>STUDENT NAME: RAVIKRISHNAN. P</a:t>
            </a:r>
          </a:p>
          <a:p>
            <a:r>
              <a:rPr lang="en-US" sz="2400" b="1" dirty="0" smtClean="0">
                <a:solidFill>
                  <a:srgbClr val="002060"/>
                </a:solidFill>
              </a:rPr>
              <a:t>REGISTER NO AND NMID:</a:t>
            </a:r>
          </a:p>
          <a:p>
            <a:r>
              <a:rPr lang="en-US" sz="2400" b="1" dirty="0" smtClean="0">
                <a:solidFill>
                  <a:srgbClr val="002060"/>
                </a:solidFill>
              </a:rPr>
              <a:t>2428K0283,asbrubb24aid49</a:t>
            </a:r>
            <a:endParaRPr lang="en-US" sz="2400" b="1" dirty="0" smtClean="0">
              <a:solidFill>
                <a:srgbClr val="002060"/>
              </a:solidFill>
              <a:cs typeface="Calibri"/>
            </a:endParaRPr>
          </a:p>
          <a:p>
            <a:r>
              <a:rPr lang="en-US" sz="2400" b="1" dirty="0" smtClean="0">
                <a:solidFill>
                  <a:srgbClr val="002060"/>
                </a:solidFill>
              </a:rPr>
              <a:t>DEPARTMENT: BSC COMPUTER SCIENCE AI&amp;DS</a:t>
            </a:r>
          </a:p>
          <a:p>
            <a:r>
              <a:rPr lang="en-US" sz="2400" b="1" dirty="0" smtClean="0">
                <a:solidFill>
                  <a:srgbClr val="002060"/>
                </a:solidFill>
              </a:rPr>
              <a:t>COLLEGE: VET INSTITUTE OF ARTS AND SCIENCE</a:t>
            </a:r>
            <a:endParaRPr lang="en-US" sz="2400"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CONCLUSION</a:t>
            </a:r>
            <a:endParaRPr lang="en-US"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rgbClr val="0070C0"/>
                </a:solidFill>
              </a:rPr>
              <a:t>The project resulted in the successful creation of a fully functional personal portfolio website that acts as a digital showcase of academic achievements, technical expertise, certifications, and project work.</a:t>
            </a:r>
          </a:p>
          <a:p>
            <a:r>
              <a:rPr lang="en-US" dirty="0" smtClean="0">
                <a:solidFill>
                  <a:srgbClr val="0070C0"/>
                </a:solidFill>
              </a:rPr>
              <a:t>The portfolio is built with a responsive design, ensuring smooth performance across laptops, tablets, and </a:t>
            </a:r>
            <a:r>
              <a:rPr lang="en-US" dirty="0" err="1" smtClean="0">
                <a:solidFill>
                  <a:srgbClr val="0070C0"/>
                </a:solidFill>
              </a:rPr>
              <a:t>smartphones</a:t>
            </a:r>
            <a:r>
              <a:rPr lang="en-US" dirty="0" smtClean="0">
                <a:solidFill>
                  <a:srgbClr val="0070C0"/>
                </a:solidFill>
              </a:rPr>
              <a:t>. Its well-structured layout makes navigation simple and allows users to access information </a:t>
            </a:r>
            <a:r>
              <a:rPr lang="en-US" dirty="0" err="1" smtClean="0">
                <a:solidFill>
                  <a:srgbClr val="0070C0"/>
                </a:solidFill>
              </a:rPr>
              <a:t>quickly.Key</a:t>
            </a:r>
            <a:r>
              <a:rPr lang="en-US" dirty="0" smtClean="0">
                <a:solidFill>
                  <a:srgbClr val="0070C0"/>
                </a:solidFill>
              </a:rPr>
              <a:t> elements such as education, skills, projects, strengths, and career goals are presented in a clear and organized way, offering a complete professional profile. Unlike traditional resumes, this website delivers a visual, interactive, and engaging presentation of the candidate’s </a:t>
            </a:r>
            <a:r>
              <a:rPr lang="en-US" dirty="0" err="1" smtClean="0">
                <a:solidFill>
                  <a:srgbClr val="0070C0"/>
                </a:solidFill>
              </a:rPr>
              <a:t>abilities.Overall</a:t>
            </a:r>
            <a:r>
              <a:rPr lang="en-US" dirty="0" smtClean="0">
                <a:solidFill>
                  <a:srgbClr val="0070C0"/>
                </a:solidFill>
              </a:rPr>
              <a:t>, the outcome fulfills its objectives by providing a professional, user-friendly, and easily shareable online profile that supports academic recognition, career opportunities, and personal branding</a:t>
            </a:r>
            <a:r>
              <a:rPr lang="en-US" dirty="0" smtClean="0"/>
              <a:t>.</a:t>
            </a:r>
            <a:endParaRPr lang="en-IN"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spc="5" dirty="0" smtClean="0">
                <a:solidFill>
                  <a:srgbClr val="002060"/>
                </a:solidFill>
              </a:rPr>
              <a:t>PROJECT</a:t>
            </a:r>
            <a:r>
              <a:rPr lang="en-US" spc="-85" dirty="0" smtClean="0">
                <a:solidFill>
                  <a:srgbClr val="002060"/>
                </a:solidFill>
              </a:rPr>
              <a:t> </a:t>
            </a:r>
            <a:r>
              <a:rPr lang="en-US" spc="25" dirty="0" smtClean="0">
                <a:solidFill>
                  <a:srgbClr val="002060"/>
                </a:solidFill>
              </a:rPr>
              <a:t>TITLE</a:t>
            </a:r>
            <a:br>
              <a:rPr lang="en-US" spc="25" dirty="0" smtClean="0">
                <a:solidFill>
                  <a:srgbClr val="002060"/>
                </a:solidFill>
              </a:rPr>
            </a:br>
            <a:r>
              <a:rPr lang="en-US" spc="25" dirty="0" smtClean="0">
                <a:solidFill>
                  <a:srgbClr val="002060"/>
                </a:solidFill>
              </a:rPr>
              <a:t>MY PORTFOLIO</a:t>
            </a:r>
            <a:r>
              <a:rPr lang="en-US" spc="25" dirty="0" smtClean="0"/>
              <a:t/>
            </a:r>
            <a:br>
              <a:rPr lang="en-US" spc="25" dirty="0" smtClean="0"/>
            </a:br>
            <a:r>
              <a:rPr lang="en-US" spc="25" dirty="0" smtClean="0"/>
              <a:t/>
            </a:r>
            <a:br>
              <a:rPr lang="en-US" spc="25"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AGENDA</a:t>
            </a:r>
            <a:endParaRPr lang="en-US" b="1" dirty="0">
              <a:solidFill>
                <a:srgbClr val="002060"/>
              </a:solidFill>
            </a:endParaRPr>
          </a:p>
        </p:txBody>
      </p:sp>
      <p:sp>
        <p:nvSpPr>
          <p:cNvPr id="3" name="Content Placeholder 2"/>
          <p:cNvSpPr>
            <a:spLocks noGrp="1"/>
          </p:cNvSpPr>
          <p:nvPr>
            <p:ph idx="1"/>
          </p:nvPr>
        </p:nvSpPr>
        <p:spPr/>
        <p:txBody>
          <a:bodyPr>
            <a:normAutofit/>
          </a:bodyPr>
          <a:lstStyle/>
          <a:p>
            <a:pPr>
              <a:buFont typeface="+mj-lt"/>
              <a:buAutoNum type="arabicPeriod"/>
            </a:pPr>
            <a:r>
              <a:rPr lang="en-US" b="0" i="0" dirty="0" smtClean="0">
                <a:solidFill>
                  <a:srgbClr val="0070C0"/>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b="0" i="0" dirty="0" smtClean="0">
                <a:solidFill>
                  <a:srgbClr val="0070C0"/>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b="0" i="0" dirty="0" smtClean="0">
                <a:solidFill>
                  <a:srgbClr val="0070C0"/>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dirty="0" smtClean="0">
                <a:solidFill>
                  <a:srgbClr val="0070C0"/>
                </a:solidFill>
                <a:latin typeface="Times New Roman" panose="02020603050405020304" pitchFamily="18" charset="0"/>
                <a:cs typeface="Times New Roman" panose="02020603050405020304" pitchFamily="18" charset="0"/>
              </a:rPr>
              <a:t>Tools and Technologies</a:t>
            </a:r>
            <a:endParaRPr lang="en-US" b="0" i="0" dirty="0" smtClean="0">
              <a:solidFill>
                <a:srgbClr val="0070C0"/>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smtClean="0">
                <a:solidFill>
                  <a:srgbClr val="0070C0"/>
                </a:solidFill>
                <a:effectLst/>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smtClean="0">
                <a:solidFill>
                  <a:srgbClr val="0070C0"/>
                </a:solidFill>
                <a:latin typeface="Times New Roman" panose="02020603050405020304" pitchFamily="18" charset="0"/>
                <a:cs typeface="Times New Roman" panose="02020603050405020304" pitchFamily="18" charset="0"/>
              </a:rPr>
              <a:t>Features and Functionality</a:t>
            </a:r>
            <a:endParaRPr lang="en-US" b="0" i="0" dirty="0" smtClean="0">
              <a:solidFill>
                <a:srgbClr val="0070C0"/>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smtClean="0">
                <a:solidFill>
                  <a:srgbClr val="0070C0"/>
                </a:solidFill>
                <a:effectLst/>
                <a:latin typeface="Times New Roman" panose="02020603050405020304" pitchFamily="18" charset="0"/>
                <a:cs typeface="Times New Roman" panose="02020603050405020304" pitchFamily="18" charset="0"/>
              </a:rPr>
              <a:t>Results and </a:t>
            </a:r>
            <a:r>
              <a:rPr lang="en-US" dirty="0" smtClean="0">
                <a:solidFill>
                  <a:srgbClr val="0070C0"/>
                </a:solidFill>
                <a:latin typeface="Times New Roman" panose="02020603050405020304" pitchFamily="18" charset="0"/>
                <a:cs typeface="Times New Roman" panose="02020603050405020304" pitchFamily="18" charset="0"/>
              </a:rPr>
              <a:t>Screenshots</a:t>
            </a:r>
            <a:endParaRPr lang="en-US" b="0" i="0" dirty="0" smtClean="0">
              <a:solidFill>
                <a:srgbClr val="0070C0"/>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smtClean="0">
                <a:solidFill>
                  <a:srgbClr val="0070C0"/>
                </a:solidFill>
                <a:effectLst/>
                <a:latin typeface="Times New Roman" panose="02020603050405020304" pitchFamily="18" charset="0"/>
                <a:cs typeface="Times New Roman" panose="02020603050405020304" pitchFamily="18" charset="0"/>
              </a:rPr>
              <a:t>Conclusion</a:t>
            </a:r>
          </a:p>
          <a:p>
            <a:pPr>
              <a:buFont typeface="+mj-lt"/>
              <a:buAutoNum type="arabicPeriod"/>
            </a:pPr>
            <a:r>
              <a:rPr lang="en-US" dirty="0" err="1" smtClean="0">
                <a:solidFill>
                  <a:srgbClr val="0070C0"/>
                </a:solidFill>
                <a:latin typeface="Times New Roman" panose="02020603050405020304" pitchFamily="18" charset="0"/>
                <a:cs typeface="Times New Roman" panose="02020603050405020304" pitchFamily="18" charset="0"/>
              </a:rPr>
              <a:t>Github</a:t>
            </a:r>
            <a:r>
              <a:rPr lang="en-US" dirty="0" smtClean="0">
                <a:solidFill>
                  <a:srgbClr val="0070C0"/>
                </a:solidFill>
                <a:latin typeface="Times New Roman" panose="02020603050405020304" pitchFamily="18" charset="0"/>
                <a:cs typeface="Times New Roman" panose="02020603050405020304" pitchFamily="18" charset="0"/>
              </a:rPr>
              <a:t> Link</a:t>
            </a:r>
            <a:endParaRPr lang="en-US" b="0" i="0" dirty="0">
              <a:solidFill>
                <a:srgbClr val="0070C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PROBLEM STATEMENT</a:t>
            </a:r>
            <a:endParaRPr lang="en-US"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r>
              <a:rPr lang="en-US" dirty="0" smtClean="0">
                <a:solidFill>
                  <a:srgbClr val="002060"/>
                </a:solidFill>
              </a:rPr>
              <a:t>In the current competitive world, both students and recent graduates struggle to effectively showcase their abilities, accomplishments, and projects to recruiters, faculty members, and industry experts. Conventional resumes often fall short in reflecting an individual’s true potential, creativity, and technical expertise. At the same time, recruiters increasingly prefer concise and visually appealing platforms over lengthy documents for evaluating candidates. Without a professional portfolio, there exists a communication gap between what a student can offer and what recruiters expect.</a:t>
            </a:r>
          </a:p>
          <a:p>
            <a:endParaRPr lang="en-US" dirty="0" smtClean="0">
              <a:solidFill>
                <a:srgbClr val="002060"/>
              </a:solidFill>
            </a:endParaRPr>
          </a:p>
          <a:p>
            <a:r>
              <a:rPr lang="en-US" dirty="0" smtClean="0">
                <a:solidFill>
                  <a:srgbClr val="002060"/>
                </a:solidFill>
              </a:rPr>
              <a:t>To address this, there is a growing need for a personal portfolio website that offers a structured, user-friendly, and visually engaging way to present a person’s academic background, skills, certifications, projects, strengths, and career aspirations. This project bridges that gap by developing a responsive portfolio website that not only emphasizes academic and technical knowledge but also acts as a digital identity, helping end users evaluate and connect with candidates more effectively.</a:t>
            </a:r>
            <a:endParaRPr lang="en-IN" dirty="0" smtClean="0">
              <a:solidFill>
                <a:srgbClr val="002060"/>
              </a:solidFill>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PROBLEM STATEMENT</a:t>
            </a:r>
            <a:endParaRPr lang="en-US"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r>
              <a:rPr lang="en-US" dirty="0" smtClean="0">
                <a:solidFill>
                  <a:srgbClr val="0070C0"/>
                </a:solidFill>
              </a:rPr>
              <a:t>This project is centered on creating a personal portfolio website that serves as a digital representation of an individual’s academic background, technical expertise, certifications, projects, and career aspirations in a well-structured and appealing format. The site was developed using HTML and CSS, ensuring simplicity, responsiveness, and easy accessibility. The primary aim of this work was to build an online identity that reflects both personal and professional development. Unlike conventional resumes, this portfolio offers a more interactive and visually engaging way to demonstrate creativity as well as technical </a:t>
            </a:r>
            <a:r>
              <a:rPr lang="en-US" dirty="0" err="1" smtClean="0">
                <a:solidFill>
                  <a:srgbClr val="0070C0"/>
                </a:solidFill>
              </a:rPr>
              <a:t>skills.The</a:t>
            </a:r>
            <a:r>
              <a:rPr lang="en-US" dirty="0" smtClean="0">
                <a:solidFill>
                  <a:srgbClr val="0070C0"/>
                </a:solidFill>
              </a:rPr>
              <a:t> development process involved several important stages, including problem analysis, choosing appropriate tools, designing layouts, writing code, testing, and deployment. The end result is a clean, user-friendly portfolio that can be conveniently shared with recruiters, faculty, and peers. Overall, the project has achieved its goals by producing a functional, organized, and attractive portfolio website, while also laying the groundwork for future improvements such as integrating JavaScript features, adding animations, or hosting it on platforms like </a:t>
            </a:r>
            <a:r>
              <a:rPr lang="en-US" dirty="0" err="1" smtClean="0">
                <a:solidFill>
                  <a:srgbClr val="0070C0"/>
                </a:solidFill>
              </a:rPr>
              <a:t>GitHub</a:t>
            </a:r>
            <a:r>
              <a:rPr lang="en-US" dirty="0" smtClean="0">
                <a:solidFill>
                  <a:srgbClr val="0070C0"/>
                </a:solidFill>
              </a:rPr>
              <a:t> Pages</a:t>
            </a:r>
            <a:endParaRPr lang="en-US"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WHO ARE THE END USERS?</a:t>
            </a:r>
            <a:endParaRPr lang="en-US"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rgbClr val="0070C0"/>
                </a:solidFill>
              </a:rPr>
              <a:t>End Users</a:t>
            </a:r>
          </a:p>
          <a:p>
            <a:r>
              <a:rPr lang="en-US" dirty="0" smtClean="0">
                <a:solidFill>
                  <a:srgbClr val="0070C0"/>
                </a:solidFill>
              </a:rPr>
              <a:t>The personal portfolio website is intended to serve multiple groups of users:</a:t>
            </a:r>
          </a:p>
          <a:p>
            <a:r>
              <a:rPr lang="en-US" dirty="0" smtClean="0">
                <a:solidFill>
                  <a:srgbClr val="0070C0"/>
                </a:solidFill>
              </a:rPr>
              <a:t>1)Recruiters and Employers – Provides a professional and organized way to quickly evaluate a candidate’s skills, education, and projects.</a:t>
            </a:r>
          </a:p>
          <a:p>
            <a:r>
              <a:rPr lang="en-US" dirty="0" smtClean="0">
                <a:solidFill>
                  <a:srgbClr val="0070C0"/>
                </a:solidFill>
              </a:rPr>
              <a:t>2)Faculty and Mentors – Helps in reviewing academic achievements, certifications, and technical contributions.</a:t>
            </a:r>
          </a:p>
          <a:p>
            <a:r>
              <a:rPr lang="en-US" dirty="0" smtClean="0">
                <a:solidFill>
                  <a:srgbClr val="0070C0"/>
                </a:solidFill>
              </a:rPr>
              <a:t>3)Peers and Collaborators – Supports collaboration by enabling knowledge sharing, project discussions, and team opportunities.</a:t>
            </a:r>
          </a:p>
          <a:p>
            <a:r>
              <a:rPr lang="en-US" dirty="0" smtClean="0">
                <a:solidFill>
                  <a:srgbClr val="0070C0"/>
                </a:solidFill>
              </a:rPr>
              <a:t>4)Personal Branding – Functions as a digital identity accessible to anyone interested in learning about the candidate’s </a:t>
            </a:r>
            <a:r>
              <a:rPr lang="en-US" dirty="0" err="1" smtClean="0">
                <a:solidFill>
                  <a:srgbClr val="0070C0"/>
                </a:solidFill>
              </a:rPr>
              <a:t>profile.By</a:t>
            </a:r>
            <a:r>
              <a:rPr lang="en-US" dirty="0" smtClean="0">
                <a:solidFill>
                  <a:srgbClr val="0070C0"/>
                </a:solidFill>
              </a:rPr>
              <a:t> addressing these groups, the portfolio goes beyond replacing a traditional resume, offering a versatile platform for career advancement, academic recognition, and personal branding.</a:t>
            </a:r>
            <a:endParaRPr lang="en-IN" dirty="0" smtClean="0">
              <a:solidFill>
                <a:srgbClr val="0070C0"/>
              </a:solidFill>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 dirty="0" smtClean="0">
                <a:solidFill>
                  <a:srgbClr val="002060"/>
                </a:solidFill>
              </a:rPr>
              <a:t>TOOLS AND TECHNIQUES</a:t>
            </a:r>
            <a:endParaRPr lang="en-US"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rgbClr val="0070C0"/>
                </a:solidFill>
              </a:rPr>
              <a:t>Tools and Technologies </a:t>
            </a:r>
            <a:r>
              <a:rPr lang="en-US" dirty="0" err="1" smtClean="0">
                <a:solidFill>
                  <a:srgbClr val="0070C0"/>
                </a:solidFill>
              </a:rPr>
              <a:t>UsedThe</a:t>
            </a:r>
            <a:r>
              <a:rPr lang="en-US" dirty="0" smtClean="0">
                <a:solidFill>
                  <a:srgbClr val="0070C0"/>
                </a:solidFill>
              </a:rPr>
              <a:t> development of the portfolio website involved the use of the following technologies:</a:t>
            </a:r>
          </a:p>
          <a:p>
            <a:r>
              <a:rPr lang="en-US" dirty="0" smtClean="0">
                <a:solidFill>
                  <a:srgbClr val="0070C0"/>
                </a:solidFill>
              </a:rPr>
              <a:t>HTML5 – Used to define the structure and layout of the </a:t>
            </a:r>
            <a:r>
              <a:rPr lang="en-US" dirty="0" err="1" smtClean="0">
                <a:solidFill>
                  <a:srgbClr val="0070C0"/>
                </a:solidFill>
              </a:rPr>
              <a:t>webpages</a:t>
            </a:r>
            <a:r>
              <a:rPr lang="en-US" dirty="0" smtClean="0">
                <a:solidFill>
                  <a:srgbClr val="0070C0"/>
                </a:solidFill>
              </a:rPr>
              <a:t>.</a:t>
            </a:r>
          </a:p>
          <a:p>
            <a:r>
              <a:rPr lang="en-US" dirty="0" smtClean="0">
                <a:solidFill>
                  <a:srgbClr val="0070C0"/>
                </a:solidFill>
              </a:rPr>
              <a:t>CSS3 – Applied for styling, visual design, and ensuring responsiveness across devices.</a:t>
            </a:r>
          </a:p>
          <a:p>
            <a:r>
              <a:rPr lang="en-US" dirty="0" smtClean="0">
                <a:solidFill>
                  <a:srgbClr val="0070C0"/>
                </a:solidFill>
              </a:rPr>
              <a:t>JavaScript (Basic) – Incorporated to add interactivity and simple dynamic features where required.</a:t>
            </a:r>
          </a:p>
          <a:p>
            <a:r>
              <a:rPr lang="en-US" dirty="0" err="1" smtClean="0">
                <a:solidFill>
                  <a:srgbClr val="0070C0"/>
                </a:solidFill>
              </a:rPr>
              <a:t>CodePen</a:t>
            </a:r>
            <a:r>
              <a:rPr lang="en-US" dirty="0" smtClean="0">
                <a:solidFill>
                  <a:srgbClr val="0070C0"/>
                </a:solidFill>
              </a:rPr>
              <a:t> – Utilized as an online environment for writing, testing, and sharing the code efficiently.</a:t>
            </a:r>
          </a:p>
          <a:p>
            <a:r>
              <a:rPr lang="en-US" dirty="0" err="1" smtClean="0">
                <a:solidFill>
                  <a:srgbClr val="0070C0"/>
                </a:solidFill>
              </a:rPr>
              <a:t>GitHub</a:t>
            </a:r>
            <a:r>
              <a:rPr lang="en-US" dirty="0" smtClean="0">
                <a:solidFill>
                  <a:srgbClr val="0070C0"/>
                </a:solidFill>
              </a:rPr>
              <a:t> – Adopted for version control, project hosting, and making the portfolio accessible to recruiters.</a:t>
            </a:r>
            <a:endParaRPr lang="en-IN" dirty="0" smtClean="0">
              <a:solidFill>
                <a:srgbClr val="0070C0"/>
              </a:solidFill>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spc="15" dirty="0" smtClean="0">
                <a:solidFill>
                  <a:srgbClr val="002060"/>
                </a:solidFill>
                <a:latin typeface="Trebuchet MS"/>
                <a:cs typeface="Trebuchet MS"/>
              </a:rPr>
              <a:t>POTFOLIO DESIGN AND LAYOUT</a:t>
            </a:r>
            <a:r>
              <a:rPr lang="en-IN" dirty="0" smtClean="0">
                <a:latin typeface="Trebuchet MS"/>
                <a:cs typeface="Trebuchet MS"/>
              </a:rPr>
              <a:t/>
            </a:r>
            <a:br>
              <a:rPr lang="en-IN" dirty="0" smtClean="0">
                <a:latin typeface="Trebuchet MS"/>
                <a:cs typeface="Trebuchet MS"/>
              </a:rPr>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0070C0"/>
                </a:solidFill>
              </a:rPr>
              <a:t>Website Design </a:t>
            </a:r>
            <a:r>
              <a:rPr lang="en-US" dirty="0" err="1" smtClean="0">
                <a:solidFill>
                  <a:srgbClr val="0070C0"/>
                </a:solidFill>
              </a:rPr>
              <a:t>LayoutThe</a:t>
            </a:r>
            <a:r>
              <a:rPr lang="en-US" dirty="0" smtClean="0">
                <a:solidFill>
                  <a:srgbClr val="0070C0"/>
                </a:solidFill>
              </a:rPr>
              <a:t> portfolio was developed with a clean, modern, and professional appearance, organized into clear sections for smooth navigation:</a:t>
            </a:r>
          </a:p>
          <a:p>
            <a:r>
              <a:rPr lang="en-US" dirty="0" smtClean="0">
                <a:solidFill>
                  <a:srgbClr val="0070C0"/>
                </a:solidFill>
              </a:rPr>
              <a:t>Header – Displays the profile picture, candidate’s name, and a brief tagline.</a:t>
            </a:r>
          </a:p>
          <a:p>
            <a:r>
              <a:rPr lang="en-US" dirty="0" smtClean="0">
                <a:solidFill>
                  <a:srgbClr val="0070C0"/>
                </a:solidFill>
              </a:rPr>
              <a:t>Navigation Menu – Provides quick links to different sections like About, Skills, Education, Projects, and Strengths.</a:t>
            </a:r>
          </a:p>
          <a:p>
            <a:r>
              <a:rPr lang="en-US" dirty="0" smtClean="0">
                <a:solidFill>
                  <a:srgbClr val="0070C0"/>
                </a:solidFill>
              </a:rPr>
              <a:t>About Me – Offers a short introduction including personal information and career goals.</a:t>
            </a:r>
          </a:p>
          <a:p>
            <a:r>
              <a:rPr lang="en-US" dirty="0" smtClean="0">
                <a:solidFill>
                  <a:srgbClr val="0070C0"/>
                </a:solidFill>
              </a:rPr>
              <a:t>Skills – Showcases both technical and soft skills in a structured, styled format.</a:t>
            </a:r>
          </a:p>
          <a:p>
            <a:r>
              <a:rPr lang="en-US" dirty="0" smtClean="0">
                <a:solidFill>
                  <a:srgbClr val="0070C0"/>
                </a:solidFill>
              </a:rPr>
              <a:t>Education – Highlights academic background using an attractive card-based layout.</a:t>
            </a:r>
          </a:p>
          <a:p>
            <a:r>
              <a:rPr lang="en-US" dirty="0" smtClean="0">
                <a:solidFill>
                  <a:srgbClr val="0070C0"/>
                </a:solidFill>
              </a:rPr>
              <a:t>Projects – Describes completed projects in detail, enhanced with hover effects for better </a:t>
            </a:r>
            <a:r>
              <a:rPr lang="en-US" dirty="0" err="1" smtClean="0">
                <a:solidFill>
                  <a:srgbClr val="0070C0"/>
                </a:solidFill>
              </a:rPr>
              <a:t>interactivity.Strengths</a:t>
            </a:r>
            <a:r>
              <a:rPr lang="en-US" dirty="0" smtClean="0">
                <a:solidFill>
                  <a:srgbClr val="0070C0"/>
                </a:solidFill>
              </a:rPr>
              <a:t> – Lists personal qualities such as determination, helpful nature, quick learning, and smart working ability.</a:t>
            </a:r>
          </a:p>
          <a:p>
            <a:r>
              <a:rPr lang="en-US" dirty="0" smtClean="0">
                <a:solidFill>
                  <a:srgbClr val="0070C0"/>
                </a:solidFill>
              </a:rPr>
              <a:t>Footer – Contains essential contact details along with a copyright note.</a:t>
            </a:r>
            <a:endParaRPr lang="en-IN" dirty="0" smtClean="0">
              <a:solidFill>
                <a:srgbClr val="0070C0"/>
              </a:solidFil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2060"/>
                </a:solidFill>
              </a:rPr>
              <a:t>FEATURES AND FUNCTIONALITY</a:t>
            </a:r>
            <a:endParaRPr lang="en-US" dirty="0">
              <a:solidFill>
                <a:srgbClr val="002060"/>
              </a:solidFill>
            </a:endParaRPr>
          </a:p>
        </p:txBody>
      </p:sp>
      <p:sp>
        <p:nvSpPr>
          <p:cNvPr id="3" name="Content Placeholder 2"/>
          <p:cNvSpPr>
            <a:spLocks noGrp="1"/>
          </p:cNvSpPr>
          <p:nvPr>
            <p:ph idx="1"/>
          </p:nvPr>
        </p:nvSpPr>
        <p:spPr/>
        <p:txBody>
          <a:bodyPr>
            <a:normAutofit fontScale="62500" lnSpcReduction="20000"/>
          </a:bodyPr>
          <a:lstStyle/>
          <a:p>
            <a:r>
              <a:rPr lang="en-US" dirty="0" smtClean="0"/>
              <a:t>Key </a:t>
            </a:r>
            <a:r>
              <a:rPr lang="en-US" dirty="0" smtClean="0">
                <a:solidFill>
                  <a:srgbClr val="0070C0"/>
                </a:solidFill>
              </a:rPr>
              <a:t>Features of the Portfolio Website</a:t>
            </a:r>
          </a:p>
          <a:p>
            <a:r>
              <a:rPr lang="en-US" dirty="0" smtClean="0">
                <a:solidFill>
                  <a:srgbClr val="0070C0"/>
                </a:solidFill>
              </a:rPr>
              <a:t>The portfolio is not only designed with a professional layout but also includes practical features that improve accessibility and user experience:</a:t>
            </a:r>
          </a:p>
          <a:p>
            <a:r>
              <a:rPr lang="en-US" dirty="0" smtClean="0">
                <a:solidFill>
                  <a:srgbClr val="0070C0"/>
                </a:solidFill>
              </a:rPr>
              <a:t>Responsive Layout – Automatically adapts to desktops, tablets, and mobile devices for seamless viewing.</a:t>
            </a:r>
          </a:p>
          <a:p>
            <a:r>
              <a:rPr lang="en-US" dirty="0" smtClean="0">
                <a:solidFill>
                  <a:srgbClr val="0070C0"/>
                </a:solidFill>
              </a:rPr>
              <a:t>Profile Section – Attractive header displaying photo, name, and a brief introduction.</a:t>
            </a:r>
          </a:p>
          <a:p>
            <a:r>
              <a:rPr lang="en-US" dirty="0" smtClean="0">
                <a:solidFill>
                  <a:srgbClr val="0070C0"/>
                </a:solidFill>
              </a:rPr>
              <a:t>Navigation Menu – Direct links to quickly move between sections like About, Skills, Education, Projects, and Strengths.</a:t>
            </a:r>
          </a:p>
          <a:p>
            <a:r>
              <a:rPr lang="en-US" dirty="0" smtClean="0">
                <a:solidFill>
                  <a:srgbClr val="0070C0"/>
                </a:solidFill>
              </a:rPr>
              <a:t>Skills Display – Highlights technical abilities such as HTML, CSS, JavaScript, C, C++, and Python.</a:t>
            </a:r>
          </a:p>
          <a:p>
            <a:r>
              <a:rPr lang="en-US" dirty="0" smtClean="0">
                <a:solidFill>
                  <a:srgbClr val="0070C0"/>
                </a:solidFill>
              </a:rPr>
              <a:t>Education Cards – Academic details presented in a clean and visually appealing format.</a:t>
            </a:r>
          </a:p>
          <a:p>
            <a:r>
              <a:rPr lang="en-US" dirty="0" smtClean="0">
                <a:solidFill>
                  <a:srgbClr val="0070C0"/>
                </a:solidFill>
              </a:rPr>
              <a:t>Project Showcase – Completed projects displayed with hover effects for better interactivity.</a:t>
            </a:r>
          </a:p>
          <a:p>
            <a:r>
              <a:rPr lang="en-US" dirty="0" smtClean="0">
                <a:solidFill>
                  <a:srgbClr val="0070C0"/>
                </a:solidFill>
              </a:rPr>
              <a:t>Strengths – Lists qualities like determination, helpful nature, quick learning, and smart working.</a:t>
            </a:r>
          </a:p>
          <a:p>
            <a:r>
              <a:rPr lang="en-US" dirty="0" smtClean="0">
                <a:solidFill>
                  <a:srgbClr val="0070C0"/>
                </a:solidFill>
              </a:rPr>
              <a:t>Contact Section – Provides essential contact details neatly in the footer.</a:t>
            </a:r>
          </a:p>
          <a:p>
            <a:r>
              <a:rPr lang="en-US" dirty="0" smtClean="0">
                <a:solidFill>
                  <a:srgbClr val="0070C0"/>
                </a:solidFill>
              </a:rPr>
              <a:t>Modern UI Design – Light blue theme, subtle shadows, and rounded corners for a polished </a:t>
            </a:r>
            <a:r>
              <a:rPr lang="en-US" dirty="0" err="1" smtClean="0">
                <a:solidFill>
                  <a:srgbClr val="0070C0"/>
                </a:solidFill>
              </a:rPr>
              <a:t>look.Easy</a:t>
            </a:r>
            <a:r>
              <a:rPr lang="en-US" dirty="0" smtClean="0">
                <a:solidFill>
                  <a:srgbClr val="0070C0"/>
                </a:solidFill>
              </a:rPr>
              <a:t> Maintenance – Structured design allows smooth updates to content and style in the future.</a:t>
            </a:r>
            <a:endParaRPr lang="en-IN" dirty="0" smtClean="0">
              <a:solidFill>
                <a:srgbClr val="0070C0"/>
              </a:solidFill>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1435</TotalTime>
  <Words>1135</Words>
  <Application>Microsoft Office PowerPoint</Application>
  <PresentationFormat>On-screen Show (4:3)</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DIGITAL PORTFOLIO</vt:lpstr>
      <vt:lpstr>Slide 2</vt:lpstr>
      <vt:lpstr>AGENDA</vt:lpstr>
      <vt:lpstr>PROBLEM STATEMENT</vt:lpstr>
      <vt:lpstr>PROBLEM STATEMENT</vt:lpstr>
      <vt:lpstr>WHO ARE THE END USERS?</vt:lpstr>
      <vt:lpstr>TOOLS AND TECHNIQUES</vt:lpstr>
      <vt:lpstr>POTFOLIO DESIGN AND LAYOUT </vt:lpstr>
      <vt:lpstr>FEATURES AND FUNCTIONALITY</vt:lpstr>
      <vt:lpstr>Slide 10</vt:lpstr>
      <vt:lpstr>Slide 11</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Sony</cp:lastModifiedBy>
  <cp:revision>25</cp:revision>
  <dcterms:created xsi:type="dcterms:W3CDTF">2025-09-12T18:12:24Z</dcterms:created>
  <dcterms:modified xsi:type="dcterms:W3CDTF">2025-09-15T05:23:21Z</dcterms:modified>
</cp:coreProperties>
</file>