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9F50-F89B-4EE5-BC43-7248FC8D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410CB-A1F2-4C12-8014-3E76CC586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9563-FA64-4FC5-BAF2-919F19C7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EDE7-EB49-4B1C-9FC8-D767D8A4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6AA9-9967-432B-B5F6-7F0247DB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8CED-7077-4411-8DCB-709339CF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C3E6A-E278-42F2-AEFE-CC28E13A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941D-7985-4F2B-86A7-018395D6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BB92-E9C3-4138-BADB-FEA96849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C8FA-8686-4419-8BEB-16138C82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80AB3-626F-45C5-AD2B-0E2F2C8E8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50071-25F8-4EFC-B3EC-1341B3F1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2479-31EA-4B6C-A9AF-23F158A5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3D51-4D47-42B3-AD06-C90B0402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2E8E-DB86-4A8B-9321-587EFF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21C5-4EB6-4086-A993-72050D38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C435-D9DE-47E8-9113-4620B7C1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27F5-A693-4AAF-833E-FB5E79AD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3256-BCED-4566-B0B3-14217ED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D58B-C973-448B-9CD2-F714578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3D9F-FFB0-4A40-BEB4-BEA43F48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BF72-1695-44B3-9810-D0EC8CE8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94FF-8479-4602-BE47-27575A9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5983E-DB2A-44A5-8209-6F915937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32DA-5648-4FBC-87BC-AB25E199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006C-5F48-44DA-96BF-696A2AD0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124B-6343-4916-82BC-CB71F7E35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D9B6-B939-4977-9D18-6F891861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61EF-52E6-41E0-8877-54E1F25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096A-83E4-46E6-8A1F-0B4B1329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761E-40A3-4F9D-BCC1-9171C5B2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B7D-A89C-4436-8CAE-6B1CEC33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9CCE6-B69C-4386-A400-6BBAF460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30843-A03F-484F-9FAC-0B28F989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76FA9-E5EF-483F-9676-54875C85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FEAA-3454-4352-B812-30A7D58A3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0E1AF-2ADC-41D7-BB2F-ECF83F29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06455-BDA5-4A84-A72D-E4D97CE8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E281E-47DE-4868-959E-E03FBC5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1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1C84-C4E2-4AF4-8C11-A3279D8B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5A2D3-5995-4364-ACAC-AF9B8C13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F26F-7011-43E4-B089-1AE31EF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5AFA-FC8B-4653-B63F-63143C55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29DB0-0FC8-4F76-A0FF-681F4219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C2A2B-3F2C-47FA-AB17-7315B12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2F5DC-C904-4E64-9724-310873D1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CFE5-2B5D-4D9F-A1F9-DD642A4D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81A9-E9DC-4C83-AD24-579EFF74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AC19-CF92-49F6-862E-6892CB81D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9A346-F854-42BE-9344-9CD7863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DE01-20CD-4C88-A78D-E87BEE75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3EBA9-169B-4201-8894-87F758FA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AD5F-03CC-4000-986D-1545DB17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AE7AB-641B-4887-9878-0EDDC5888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F238A-7ED3-4483-9161-284FEBCD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73E8A-0147-4F21-878F-DA5E626E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DBE91-D3EB-4521-92D8-AEF4C50D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8976D-FF23-4149-A0E1-039AA5FA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386B0-EECC-4F6D-97A7-7CBC2352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78EBB-267B-4A0D-A861-FB5806E0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935B-723A-4540-902C-D7BB18B8E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798B-EF37-4458-9B37-2626651DAE8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6899-0331-4054-A675-11F7AC57D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D910-99B3-45A1-BEE4-8C7479627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7DF9-1141-46B4-AD1B-4113819B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" TargetMode="External"/><Relationship Id="rId2" Type="http://schemas.openxmlformats.org/officeDocument/2006/relationships/hyperlink" Target="https://developers.google.com/places/web-service/autocomp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wnloads/release/python-350/" TargetMode="External"/><Relationship Id="rId5" Type="http://schemas.openxmlformats.org/officeDocument/2006/relationships/hyperlink" Target="http://pythonbasics.org/" TargetMode="External"/><Relationship Id="rId4" Type="http://schemas.openxmlformats.org/officeDocument/2006/relationships/hyperlink" Target="https://pythonbasics.org/tkinter-listbox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5FAEF0-5009-4006-A5E0-318E0BBD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995" y="382012"/>
            <a:ext cx="523201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Mini Project Report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 CAB BOOKING SYSTEM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Akshay Neurgaonkar (T223037)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Tejas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Inamdar (T223020)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Ravikant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Rathod (T223048)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Aniruddha 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Kshirsagar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998273-4AC9-4DDB-ACE0-DE5F52FF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67" y="3429000"/>
            <a:ext cx="1838325" cy="20193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4CA7A9-F973-43E9-BCB8-AB702AA3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904" y="5809088"/>
            <a:ext cx="800905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ZEAL College of Engineering and Research, SAVITRIBAI PHULE PUNE UNIVERSITY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2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52F4-1BD8-4F29-827E-94FB7B30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: Use case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22BA-2109-41A7-B628-F193810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99000-406F-4B1D-81C5-FECDED9C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68" y="2224520"/>
            <a:ext cx="5426604" cy="38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7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18BC-4FC3-4DDD-90DA-727E62A9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Methodology (method / technique)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2768-67C4-4914-A725-885E61E3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lang. : Python3 is used for the programming of the application &amp; for all functionality and backend to </a:t>
            </a:r>
            <a:r>
              <a:rPr lang="en-US" dirty="0" err="1"/>
              <a:t>gui</a:t>
            </a:r>
            <a:r>
              <a:rPr lang="en-US" dirty="0"/>
              <a:t>.</a:t>
            </a:r>
          </a:p>
          <a:p>
            <a:r>
              <a:rPr lang="en-US" dirty="0" err="1"/>
              <a:t>Tkinter</a:t>
            </a:r>
            <a:r>
              <a:rPr lang="en-US" dirty="0"/>
              <a:t> library: it is used for frontend and </a:t>
            </a:r>
            <a:r>
              <a:rPr lang="en-US" dirty="0" err="1"/>
              <a:t>gui</a:t>
            </a:r>
            <a:r>
              <a:rPr lang="en-US" dirty="0"/>
              <a:t> of the projects. From that library the </a:t>
            </a:r>
            <a:r>
              <a:rPr lang="en-US" dirty="0" err="1"/>
              <a:t>listboxes,frames,dropboxes,entries,buttons</a:t>
            </a:r>
            <a:r>
              <a:rPr lang="en-US" dirty="0"/>
              <a:t> etc. like and many other functionalities are imported &amp; used.</a:t>
            </a:r>
          </a:p>
          <a:p>
            <a:r>
              <a:rPr lang="en-US" dirty="0"/>
              <a:t>Sqlite3 database : It is used for the database. Which you need to download first from the </a:t>
            </a:r>
            <a:r>
              <a:rPr lang="en-US" dirty="0" err="1"/>
              <a:t>pyorganisations</a:t>
            </a:r>
            <a:r>
              <a:rPr lang="en-US" dirty="0"/>
              <a:t>/. Using this sqlite3 database data is stored in the tabular format.</a:t>
            </a:r>
          </a:p>
          <a:p>
            <a:r>
              <a:rPr lang="en-US" dirty="0"/>
              <a:t>DB browser: It is used for the monitoring of the data at the time of login and other time too.</a:t>
            </a:r>
          </a:p>
        </p:txBody>
      </p:sp>
    </p:spTree>
    <p:extLst>
      <p:ext uri="{BB962C8B-B14F-4D97-AF65-F5344CB8AC3E}">
        <p14:creationId xmlns:p14="http://schemas.microsoft.com/office/powerpoint/2010/main" val="252110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70CA-2259-41A7-90D8-75F5F208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&amp; Hardware Specification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6785-E4E6-4F94-8394-2D85BC1A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Software Specifications 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 End: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7/8/10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 Framework: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.NET Framework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16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4C6F-4EDC-45A1-BF51-A62E97EC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Specifications :</a:t>
            </a:r>
          </a:p>
          <a:p>
            <a:endParaRPr lang="en-US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Intel/AMD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 Processor, 1Gz or better (Minimum)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2GB (Minimum)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160 GB, 7200k spin (Minimum)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 core (Minimum)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3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C150-C1D1-4C77-9E6D-E417EEE5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9F4DC-517F-4B6D-94DE-0FD32B2C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172" y="1424353"/>
            <a:ext cx="9125656" cy="4950069"/>
          </a:xfrm>
        </p:spPr>
      </p:pic>
    </p:spTree>
    <p:extLst>
      <p:ext uri="{BB962C8B-B14F-4D97-AF65-F5344CB8AC3E}">
        <p14:creationId xmlns:p14="http://schemas.microsoft.com/office/powerpoint/2010/main" val="279246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EA5E-59AA-49E5-BFD0-BB0F9929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3A3-854C-4772-8158-A4F88131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route-based booking system that facilitates the issue of journey-cum-booking cab, which can be issued from any station to any station.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Passenger journey to multiple laps of booking can be handled from a single terminal window.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booking facility is offered round-the-clock (24 hours uninterrupted).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Changes in cab profiles (cab addition, replacement, de-allocation), route structures, etc., can be made effective immediately with the appropriate contingency handling.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Dynamic definition of the advance booking period is possible. This feature facilitates defining different advance booking periods for different cabs.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Any cab running schedule can be accommodated.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Provides aggregation of EIS figures such as revenue, cab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utilisation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etc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and presentation of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summarised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data in the form of visual analytics from the operational system's information store. The data aggregation is done incrementally, to inflict minimal impact.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Provides automatic database recovery against all kinds of hardware and software failures.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Complete audit trails for transactions and data access.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application software is parametric, and standard cab business rules are incorporated in the form of data instead of being part of the logic.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08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27EB-DAD6-42B9-8381-A4BF0D17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A27F-7377-4AFC-A8EE-7EA169D7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Cool Cab Services is a python application and it is restricted to only limited type of users.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application, Different types of managers have been given access rights… 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restricted up to their functionalities, so that the data is maintained securely and redundant data is prevented.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the Data is stored electronically, it is necessary to have a Computer and Network connection to access the Application. 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The Details of Employees and Drivers, cabs are maintained but accounts to these people are not created. 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this application manger do assign or update the batch, cabs to drivers and employees.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employees are unable to view their details.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33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D703-AF4D-4861-AF46-3182B0A7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D1E2-1987-4203-9E88-91DD3C33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5576"/>
            <a:ext cx="10815735" cy="503729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</a:rPr>
              <a:t>O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ne can easily plan the journey comfortably as the process is efficient and fast with being easy to access.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Bookings can be made through the cab booking app through PC.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 route-based booking system that facilitates the issue of journey-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</a:rPr>
              <a:t>cumbooking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cab, which can be issued from any station to any station.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Passenger journey to multiple laps of booking can be handled from a single terminal window.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Changes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in cab profiles (cab addition, replacement, de-allocation), route structures, etc., can be made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effective immediately with the appropriate contingency handling.</a:t>
            </a:r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Dynamic definition of the advance booking period is possible. This feature facilitates defining different advance booking periods for different cabs.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Any cab running schedule can be accommodated. Provides aggregation of EIS figures such as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</a:rPr>
              <a:t>revenue,cabutilization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, etc., and presentation of the summarized data in the form of visual analytics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data aggregation is done incrementally, to inflict minimal impact.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Provides automatic database recovery against all kinds of hardware and software failures.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264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4F63-F882-4C78-94E6-8E627C3D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0C67-B528-4E9A-8E79-F7AE7336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Technology plays a vital role not only in a particular field, it provides various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kinds of solutions and services to the various problems prevailing in many fields.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Cabs exploits information technology at the maximum extent. It uses the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in an efficient way for providing better passenger services. The online booking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helps to solve the everyday problems of the world biggest Indian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23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7681-9C27-48E9-AF99-12635724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7780-E055-4C87-A337-973A8328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https://developers.google.com/places/web-service/autocomplete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https://developers.google.com/places/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https://books.google.co.in/.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https://designcode.io/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https://www.raywenderlich.com/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http://www.appcoda.com/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https://www.lynda.com/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www.google.com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https://pythonbasics.org/tkinter-listbox/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http://pythonbasics.org/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https://www.python.org/downloads/release/python-350/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https://youtu.be/usWosm3tPZQ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8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F85D-7645-462C-A55B-9A71A7FD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Table of Contain: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A650-7F48-4893-A3B5-798D4386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75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Introduction: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Review: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Objective: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Flowchart/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Usecase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Dig./  Dig.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Methodology (Which algo. / method / technique use in our system)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&amp; Hardware Specification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Disadvantages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Application: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Conclusion: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References: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3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4990-0466-464A-923A-B46E912A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58FC-E5BD-4D60-BC72-AEE5A137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Cab Booking System specializing in Hiring cabs to customers. It is a system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 which customers can view available cabs; register the cabs, view profile and book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cabs.Cab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booking service is a major transport service provided by the various transport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 in a particular city. Mostly peoples use cab service for their daily transportations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need. The company must be a registered and fulfils all the requirements and security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 set by the transport department.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 A Cab Booking/Hiring is a system that can be used temporarily for a period of time with 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fee. Hiring a car assists people to get around even when they do not have access to their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 personal vehicle or don't own a vehicle at all. The individual who want to hire/rent 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 must first contact the cab hiring company for the desire vehicle. This can be done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online. At this point, this person has to supply some information such as: dates of rental,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type of car. After these details are worked out, the individual renting the car must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443-22FA-41C6-9E19-6AF88C6E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4F56-2E1B-4A4D-83B0-59EF9952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503729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cities are oversaturated, on one hand most of the population is concentrated in large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(in 2030 more than 80% (UNFPA 2007) of the population will live in urban areas),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other hand mobility needs of the modern population are growing continuously.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urban demand for trips is growing constantly, supply (capacity of city streets) is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limited, and must be optimized, not increased (most of the times not possible inside the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city). Well-planned, efficiently operated, and cost-effective transportation system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(TSM) strategies can improve mobility of existing systems for transportation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users, especially in urban environments, where a good optimization of the infrastructure is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needed (considering the high cost of building new facilities and the continuously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demand resulting from economical and population growth). Last years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tendencies are shifting person trips from private vehicles to public vehicles, increasing the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Transport share importantly. The most used Public Transports are the “Mass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Transports” such as metro, tram or bus. This kind of transport usually has a centralized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which uses ITS technologies developed in the last decade for an optimal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of the service.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5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5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6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C44E-9229-48BD-A576-84005E52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604"/>
            <a:ext cx="11067661" cy="6466114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Unfortunately, inflexibility, long total travel time and insufficient service coverage of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 Transport systems cause a lower usage of them in most metropolitan areas.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Oppositely, the taxi-cab sector is a more convenient mode due to its speediness, door-</a:t>
            </a:r>
            <a:r>
              <a:rPr lang="en-IN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todoor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attribute, privacy, comfort, long-time operation and lack of parking fees. The great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Josep</a:t>
            </a: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Maria </a:t>
            </a:r>
            <a:r>
              <a:rPr lang="en-IN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Salanova</a:t>
            </a: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/ Procedia Social and </a:t>
            </a:r>
            <a:r>
              <a:rPr lang="en-IN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Sciences 20 (2011) 150–161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151 inconvenience is the lack of central management; each taxi is operated by an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 driver, taking his own decisions continuously, with a weak intent of control by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policy issues of each city such as license control or distributing the working days of the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taxi vehicles (normally the control is imposed on vehicles, not on drivers, generating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shift and increasing the use of taxis). An important percentage of the cars (e. g.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60% in Hong Kong (Yang et al. 2000)) in the daily flow are taxis, most of them empty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taxies. This situation is creating two problems, an internal problem to the taxi drivers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(higher empty </a:t>
            </a:r>
            <a:r>
              <a:rPr lang="en-IN" sz="4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kilometers</a:t>
            </a: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means lower benefits) and an external problem to the citizens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(congestion and pollution). The first problem is being aggravated with the actual economic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crisis, which is breaking the market equilibrium: demand is decreasing due to the lower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incomes of the population and offer is increasing due to the increasing number of taxi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drivers (not taxi licenses). Market equilibrium cannot be achieved in this concrete market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of the regulations (price is not established freely), and cannot go to the next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equilibrium point due to the price policies imposed in each city. This is a vicious cycle,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empty hours are increasing, and taxi drivers need to work more time in order to have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income, which means lower income per hour (Daniel (2006)). In this situation,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taxi drivers prefer to stop at taxi stands and wait for a client, without expending fuel in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 trips and consequently saturating the taxi stands. If taxi stops network is not well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designed, this situation will create a decrease in the Level of Service of the passengers,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decreasing the demand and congesting the streets near the taxi stops.</a:t>
            </a:r>
            <a:endParaRPr lang="en-IN" sz="4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6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1278-ACB7-4715-A8ED-2D38E7E6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244C-EB3F-4D17-8C6D-51A37FB3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4325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keep the information of Customer.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32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keep the information of number of bookings.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32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keep the detail of taxis route.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32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keep the information of cancellation and modification of booking.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325"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maintain the record of every employee of every route.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28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2853-945D-41D1-816A-AC5A24F3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/ </a:t>
            </a:r>
            <a:r>
              <a:rPr lang="en-US" b="1" dirty="0" err="1"/>
              <a:t>Usecase</a:t>
            </a:r>
            <a:r>
              <a:rPr lang="en-US" b="1" dirty="0"/>
              <a:t> dig. / dig.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E5371-F36F-4FC2-9A82-8BDAA554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04" y="1474237"/>
            <a:ext cx="7444608" cy="4898572"/>
          </a:xfrm>
        </p:spPr>
      </p:pic>
    </p:spTree>
    <p:extLst>
      <p:ext uri="{BB962C8B-B14F-4D97-AF65-F5344CB8AC3E}">
        <p14:creationId xmlns:p14="http://schemas.microsoft.com/office/powerpoint/2010/main" val="67692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1218E-CD56-4CAE-A6B2-990D6696A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237" y="522514"/>
            <a:ext cx="9582539" cy="5654351"/>
          </a:xfrm>
        </p:spPr>
      </p:pic>
    </p:spTree>
    <p:extLst>
      <p:ext uri="{BB962C8B-B14F-4D97-AF65-F5344CB8AC3E}">
        <p14:creationId xmlns:p14="http://schemas.microsoft.com/office/powerpoint/2010/main" val="231735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D721-FB96-4295-BF32-96013C73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: Use case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4D6C-434A-4CBA-A50C-FC99D4CC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3E45F53-0C23-4819-9619-A4B94D64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71" y="2202024"/>
            <a:ext cx="6449057" cy="417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2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1893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Table of Contain:</vt:lpstr>
      <vt:lpstr>Introduction</vt:lpstr>
      <vt:lpstr>Literature Review </vt:lpstr>
      <vt:lpstr>PowerPoint Presentation</vt:lpstr>
      <vt:lpstr>Objective</vt:lpstr>
      <vt:lpstr>Flowchart / Usecase dig. / dig.</vt:lpstr>
      <vt:lpstr>PowerPoint Presentation</vt:lpstr>
      <vt:lpstr>User : Use case diagram</vt:lpstr>
      <vt:lpstr>Admin : Use case diagram</vt:lpstr>
      <vt:lpstr>Methodology (method / technique)</vt:lpstr>
      <vt:lpstr>Software &amp; Hardware Specification</vt:lpstr>
      <vt:lpstr>PowerPoint Presentation</vt:lpstr>
      <vt:lpstr>Result</vt:lpstr>
      <vt:lpstr>Advantages</vt:lpstr>
      <vt:lpstr>Disadvantages</vt:lpstr>
      <vt:lpstr>Application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Akshay Neurgaonkar</cp:lastModifiedBy>
  <cp:revision>27</cp:revision>
  <dcterms:created xsi:type="dcterms:W3CDTF">2021-01-24T11:15:50Z</dcterms:created>
  <dcterms:modified xsi:type="dcterms:W3CDTF">2021-01-29T15:08:05Z</dcterms:modified>
</cp:coreProperties>
</file>