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vi Sai Pratap, Purru (Cognizant)" initials="RSPP(" lastIdx="1" clrIdx="0">
    <p:extLst>
      <p:ext uri="{19B8F6BF-5375-455C-9EA6-DF929625EA0E}">
        <p15:presenceInfo xmlns:p15="http://schemas.microsoft.com/office/powerpoint/2012/main" userId="S::899164@cognizant.com::333b8713-f0e2-443c-8b46-e4800e8ad4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 Sai Pratap, Purru (Cognizant)" userId="333b8713-f0e2-443c-8b46-e4800e8ad43d" providerId="ADAL" clId="{B55525E4-4033-4157-92DF-0256AFD17273}"/>
    <pc:docChg chg="custSel modSld">
      <pc:chgData name="Ravi Sai Pratap, Purru (Cognizant)" userId="333b8713-f0e2-443c-8b46-e4800e8ad43d" providerId="ADAL" clId="{B55525E4-4033-4157-92DF-0256AFD17273}" dt="2022-07-18T05:28:41.490" v="42" actId="20577"/>
      <pc:docMkLst>
        <pc:docMk/>
      </pc:docMkLst>
      <pc:sldChg chg="delCm">
        <pc:chgData name="Ravi Sai Pratap, Purru (Cognizant)" userId="333b8713-f0e2-443c-8b46-e4800e8ad43d" providerId="ADAL" clId="{B55525E4-4033-4157-92DF-0256AFD17273}" dt="2022-07-17T17:50:14.421" v="0" actId="1592"/>
        <pc:sldMkLst>
          <pc:docMk/>
          <pc:sldMk cId="1200252684" sldId="256"/>
        </pc:sldMkLst>
      </pc:sldChg>
      <pc:sldChg chg="modSp mod">
        <pc:chgData name="Ravi Sai Pratap, Purru (Cognizant)" userId="333b8713-f0e2-443c-8b46-e4800e8ad43d" providerId="ADAL" clId="{B55525E4-4033-4157-92DF-0256AFD17273}" dt="2022-07-17T18:17:42.008" v="32" actId="20577"/>
        <pc:sldMkLst>
          <pc:docMk/>
          <pc:sldMk cId="3114911387" sldId="257"/>
        </pc:sldMkLst>
        <pc:spChg chg="mod">
          <ac:chgData name="Ravi Sai Pratap, Purru (Cognizant)" userId="333b8713-f0e2-443c-8b46-e4800e8ad43d" providerId="ADAL" clId="{B55525E4-4033-4157-92DF-0256AFD17273}" dt="2022-07-17T18:17:42.008" v="32" actId="20577"/>
          <ac:spMkLst>
            <pc:docMk/>
            <pc:sldMk cId="3114911387" sldId="257"/>
            <ac:spMk id="3" creationId="{542B0F41-A933-41CD-A846-1A12FCFAD183}"/>
          </ac:spMkLst>
        </pc:spChg>
      </pc:sldChg>
      <pc:sldChg chg="modSp mod">
        <pc:chgData name="Ravi Sai Pratap, Purru (Cognizant)" userId="333b8713-f0e2-443c-8b46-e4800e8ad43d" providerId="ADAL" clId="{B55525E4-4033-4157-92DF-0256AFD17273}" dt="2022-07-18T05:28:41.490" v="42" actId="20577"/>
        <pc:sldMkLst>
          <pc:docMk/>
          <pc:sldMk cId="2149301990" sldId="258"/>
        </pc:sldMkLst>
        <pc:spChg chg="mod">
          <ac:chgData name="Ravi Sai Pratap, Purru (Cognizant)" userId="333b8713-f0e2-443c-8b46-e4800e8ad43d" providerId="ADAL" clId="{B55525E4-4033-4157-92DF-0256AFD17273}" dt="2022-07-18T05:28:41.490" v="42" actId="20577"/>
          <ac:spMkLst>
            <pc:docMk/>
            <pc:sldMk cId="2149301990" sldId="258"/>
            <ac:spMk id="3" creationId="{63A3F97A-C18A-4E71-A28D-D4E4C4C23517}"/>
          </ac:spMkLst>
        </pc:spChg>
      </pc:sldChg>
      <pc:sldChg chg="modSp mod">
        <pc:chgData name="Ravi Sai Pratap, Purru (Cognizant)" userId="333b8713-f0e2-443c-8b46-e4800e8ad43d" providerId="ADAL" clId="{B55525E4-4033-4157-92DF-0256AFD17273}" dt="2022-07-17T18:17:51.463" v="36" actId="20577"/>
        <pc:sldMkLst>
          <pc:docMk/>
          <pc:sldMk cId="2447375840" sldId="259"/>
        </pc:sldMkLst>
        <pc:spChg chg="mod">
          <ac:chgData name="Ravi Sai Pratap, Purru (Cognizant)" userId="333b8713-f0e2-443c-8b46-e4800e8ad43d" providerId="ADAL" clId="{B55525E4-4033-4157-92DF-0256AFD17273}" dt="2022-07-17T18:17:51.463" v="36" actId="20577"/>
          <ac:spMkLst>
            <pc:docMk/>
            <pc:sldMk cId="2447375840" sldId="259"/>
            <ac:spMk id="3" creationId="{74745299-2944-465C-955A-C5F22F0530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B30B-4435-45B5-8FB8-B34B0EFE35C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4C670A0-275B-46AE-8C5E-6109AFE8122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59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B30B-4435-45B5-8FB8-B34B0EFE35C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70A0-275B-46AE-8C5E-6109AFE81225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74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B30B-4435-45B5-8FB8-B34B0EFE35C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70A0-275B-46AE-8C5E-6109AFE8122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30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B30B-4435-45B5-8FB8-B34B0EFE35C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70A0-275B-46AE-8C5E-6109AFE81225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23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B30B-4435-45B5-8FB8-B34B0EFE35C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70A0-275B-46AE-8C5E-6109AFE8122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16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B30B-4435-45B5-8FB8-B34B0EFE35C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70A0-275B-46AE-8C5E-6109AFE81225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12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B30B-4435-45B5-8FB8-B34B0EFE35C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70A0-275B-46AE-8C5E-6109AFE81225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36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B30B-4435-45B5-8FB8-B34B0EFE35C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70A0-275B-46AE-8C5E-6109AFE81225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47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B30B-4435-45B5-8FB8-B34B0EFE35C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70A0-275B-46AE-8C5E-6109AFE81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16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B30B-4435-45B5-8FB8-B34B0EFE35C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70A0-275B-46AE-8C5E-6109AFE81225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31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E7FB30B-4435-45B5-8FB8-B34B0EFE35C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70A0-275B-46AE-8C5E-6109AFE81225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21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FB30B-4435-45B5-8FB8-B34B0EFE35C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4C670A0-275B-46AE-8C5E-6109AFE8122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0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5655-4750-45CD-9D14-76ADDD90A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Report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025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2407-2C20-4846-847C-945A7DE8F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58925"/>
          </a:xfrm>
        </p:spPr>
        <p:txBody>
          <a:bodyPr>
            <a:normAutofit/>
          </a:bodyPr>
          <a:lstStyle/>
          <a:p>
            <a:r>
              <a:rPr lang="en-US" dirty="0"/>
              <a:t>Average marginal impact of each marketing strategy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B0F41-A933-41CD-A846-1A12FCFAD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below are the obtained average values for each strategy with respect to Sales feature.</a:t>
            </a:r>
          </a:p>
          <a:p>
            <a:r>
              <a:rPr lang="en-US" dirty="0"/>
              <a:t>Strategy1 – 28.95%</a:t>
            </a:r>
          </a:p>
          <a:p>
            <a:r>
              <a:rPr lang="en-US" dirty="0"/>
              <a:t>Strategy2 – 28.81%</a:t>
            </a:r>
          </a:p>
          <a:p>
            <a:r>
              <a:rPr lang="en-US" dirty="0"/>
              <a:t>Strategy3 - 28.70%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491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AC844-A260-4A64-A249-4C26D62E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Sales due to entrance of a new competitor drug in 2015: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3F97A-C18A-4E71-A28D-D4E4C4C23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r>
              <a:rPr lang="en-IN" dirty="0"/>
              <a:t>The sales have been very highly impacted due to the entrance of new competitor drug in the mid 2015.</a:t>
            </a:r>
          </a:p>
          <a:p>
            <a:r>
              <a:rPr lang="en-IN" dirty="0"/>
              <a:t>I have observed only during the year 2015,nearly 52% of loss in sales due to new competitor drug.</a:t>
            </a:r>
          </a:p>
          <a:p>
            <a:r>
              <a:rPr lang="en-IN" dirty="0"/>
              <a:t>So it had a huge impact on Sales in 2015 when compared to past 2013,2014 years.</a:t>
            </a:r>
          </a:p>
        </p:txBody>
      </p:sp>
    </p:spTree>
    <p:extLst>
      <p:ext uri="{BB962C8B-B14F-4D97-AF65-F5344CB8AC3E}">
        <p14:creationId xmlns:p14="http://schemas.microsoft.com/office/powerpoint/2010/main" val="214930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AE4E-A886-4800-8869-13A2BA8E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Observation: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45299-2944-465C-955A-C5F22F053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 of all 3 strategies I have compared ,I found that the Strategy1 had the better average than rest of the two strategies.</a:t>
            </a:r>
          </a:p>
          <a:p>
            <a:r>
              <a:rPr lang="en-US" dirty="0"/>
              <a:t>So by active application of strategy1 could help us save the expenditure as well as could help us improve from the impact of loss of sales caused due to new competitor drug.</a:t>
            </a:r>
          </a:p>
          <a:p>
            <a:r>
              <a:rPr lang="en-US" dirty="0"/>
              <a:t>All the account types such as the Hospital, Private Clinic, Pharmacy and Polyclinic shall </a:t>
            </a:r>
            <a:r>
              <a:rPr lang="en-US" dirty="0" err="1"/>
              <a:t>shall</a:t>
            </a:r>
            <a:r>
              <a:rPr lang="en-US" dirty="0"/>
              <a:t> have adequate increase in availability of the d</a:t>
            </a:r>
            <a:r>
              <a:rPr lang="en-IN" dirty="0"/>
              <a:t>rug NZT-48 so the sales would rise up.</a:t>
            </a:r>
          </a:p>
          <a:p>
            <a:r>
              <a:rPr lang="en-IN" dirty="0"/>
              <a:t>Gradual increase in the count of number of districts available shall increase so as to improve the Sales percentage.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3758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</TotalTime>
  <Words>225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Business Report</vt:lpstr>
      <vt:lpstr>Average marginal impact of each marketing strategy</vt:lpstr>
      <vt:lpstr>Impact on Sales due to entrance of a new competitor drug in 2015:</vt:lpstr>
      <vt:lpstr>My Observation: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Report</dc:title>
  <dc:creator>Ravi Sai Pratap, Purru (Cognizant)</dc:creator>
  <cp:lastModifiedBy>Ravi Sai Pratap, Purru (Cognizant)</cp:lastModifiedBy>
  <cp:revision>4</cp:revision>
  <dcterms:created xsi:type="dcterms:W3CDTF">2022-07-17T17:20:25Z</dcterms:created>
  <dcterms:modified xsi:type="dcterms:W3CDTF">2022-07-18T05:28:43Z</dcterms:modified>
</cp:coreProperties>
</file>