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lectricVehicleDataAnalysis_1715764454630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6D14A2-6F33-440B-917A-C6E2A3DAD5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Electric Vehicle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F3EF31-00E0-4727-B331-EEE70FDDF38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5/15/2024 9:15:41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0FFE6ED-1180-4368-BDA9-A2A4F1473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2024-05-15T09:15:42Z</dcterms:created>
  <dcterms:modified xsi:type="dcterms:W3CDTF">2024-05-15T09:15:42Z</dcterms:modified>
</cp:coreProperties>
</file>