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Sri Harsha" initials="RSH" lastIdx="1" clrIdx="0">
    <p:extLst>
      <p:ext uri="{19B8F6BF-5375-455C-9EA6-DF929625EA0E}">
        <p15:presenceInfo xmlns:p15="http://schemas.microsoft.com/office/powerpoint/2012/main" userId="S-1-5-21-4073322790-3776612938-1436015182-4787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5E303B"/>
    <a:srgbClr val="8B4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4" autoAdjust="0"/>
    <p:restoredTop sz="94660"/>
  </p:normalViewPr>
  <p:slideViewPr>
    <p:cSldViewPr snapToGrid="0">
      <p:cViewPr>
        <p:scale>
          <a:sx n="75" d="100"/>
          <a:sy n="75" d="100"/>
        </p:scale>
        <p:origin x="37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150155"/>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599"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89611"/>
            <a:ext cx="10515600" cy="416102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276D79ED-3FA7-4EF8-964B-EB8BCFAB02F8}" type="datetimeFigureOut">
              <a:rPr lang="en-US" smtClean="0"/>
              <a:pPr/>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6F12CB2-7F2C-47B9-AE70-22A94B49F233}" type="slidenum">
              <a:rPr lang="en-US" smtClean="0"/>
              <a:pPr/>
              <a:t>‹#›</a:t>
            </a:fld>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Uber </a:t>
            </a:r>
            <a:r>
              <a:rPr lang="en-GB" dirty="0" smtClean="0"/>
              <a:t>Airport Supply-Demand </a:t>
            </a:r>
            <a:r>
              <a:rPr lang="en-GB" dirty="0"/>
              <a:t>Gap</a:t>
            </a:r>
            <a:endParaRPr lang="en-US" dirty="0"/>
          </a:p>
        </p:txBody>
      </p:sp>
      <p:sp>
        <p:nvSpPr>
          <p:cNvPr id="3" name="Subtitle 2"/>
          <p:cNvSpPr>
            <a:spLocks noGrp="1"/>
          </p:cNvSpPr>
          <p:nvPr>
            <p:ph type="subTitle" idx="1"/>
          </p:nvPr>
        </p:nvSpPr>
        <p:spPr>
          <a:xfrm>
            <a:off x="1524000" y="4279900"/>
            <a:ext cx="10490200" cy="1193800"/>
          </a:xfrm>
        </p:spPr>
        <p:txBody>
          <a:bodyPr>
            <a:normAutofit fontScale="92500" lnSpcReduction="10000"/>
          </a:bodyPr>
          <a:lstStyle/>
          <a:p>
            <a:pPr algn="r"/>
            <a:endParaRPr lang="en-US" b="1" dirty="0" smtClean="0"/>
          </a:p>
          <a:p>
            <a:pPr algn="r"/>
            <a:r>
              <a:rPr lang="en-US" b="1" dirty="0" smtClean="0"/>
              <a:t>Sri Harsha Ravi</a:t>
            </a:r>
          </a:p>
          <a:p>
            <a:pPr algn="r"/>
            <a:r>
              <a:rPr lang="en-US" b="1" dirty="0" smtClean="0"/>
              <a:t>02-Dec-2018</a:t>
            </a:r>
            <a:endParaRPr lang="en-US" b="1" dirty="0"/>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lstStyle/>
          <a:p>
            <a:r>
              <a:rPr lang="en-US" dirty="0" smtClean="0"/>
              <a:t>Problem</a:t>
            </a:r>
          </a:p>
          <a:p>
            <a:r>
              <a:rPr lang="en-US" dirty="0" smtClean="0"/>
              <a:t>Analysis</a:t>
            </a:r>
            <a:endParaRPr lang="en-US" dirty="0"/>
          </a:p>
          <a:p>
            <a:r>
              <a:rPr lang="en-US" dirty="0" smtClean="0"/>
              <a:t>Recommendations</a:t>
            </a:r>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515599" cy="1219200"/>
          </a:xfrm>
        </p:spPr>
        <p:txBody>
          <a:bodyPr/>
          <a:lstStyle/>
          <a:p>
            <a:r>
              <a:rPr lang="en-US" dirty="0" smtClean="0"/>
              <a:t>Problem</a:t>
            </a:r>
            <a:endParaRPr lang="en-GB" dirty="0"/>
          </a:p>
        </p:txBody>
      </p:sp>
      <p:sp>
        <p:nvSpPr>
          <p:cNvPr id="6" name="TextBox 5"/>
          <p:cNvSpPr txBox="1"/>
          <p:nvPr/>
        </p:nvSpPr>
        <p:spPr>
          <a:xfrm>
            <a:off x="6337301" y="2374900"/>
            <a:ext cx="547370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solidFill>
                  <a:schemeClr val="bg1"/>
                </a:solidFill>
              </a:rPr>
              <a:t>58 % of the requests to and from the ‘Airport’ are not getting Served either due to ‘No Cars Available’ or due to Driver ‘Cancellations’ </a:t>
            </a:r>
          </a:p>
        </p:txBody>
      </p:sp>
      <p:pic>
        <p:nvPicPr>
          <p:cNvPr id="9" name="Content Placeholder 8"/>
          <p:cNvPicPr>
            <a:picLocks noGrp="1" noChangeAspect="1"/>
          </p:cNvPicPr>
          <p:nvPr>
            <p:ph idx="1"/>
          </p:nvPr>
        </p:nvPicPr>
        <p:blipFill>
          <a:blip r:embed="rId2"/>
          <a:stretch>
            <a:fillRect/>
          </a:stretch>
        </p:blipFill>
        <p:spPr>
          <a:xfrm>
            <a:off x="1344314" y="1357313"/>
            <a:ext cx="3227686" cy="4160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1813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599" cy="892175"/>
          </a:xfrm>
        </p:spPr>
        <p:txBody>
          <a:bodyPr>
            <a:normAutofit fontScale="90000"/>
          </a:bodyPr>
          <a:lstStyle/>
          <a:p>
            <a:r>
              <a:rPr lang="en-US" dirty="0"/>
              <a:t>Analysis</a:t>
            </a:r>
            <a:br>
              <a:rPr lang="en-US" dirty="0"/>
            </a:br>
            <a:endParaRPr lang="en-GB" dirty="0"/>
          </a:p>
        </p:txBody>
      </p:sp>
      <p:pic>
        <p:nvPicPr>
          <p:cNvPr id="4" name="Content Placeholder 3"/>
          <p:cNvPicPr>
            <a:picLocks noGrp="1" noChangeAspect="1"/>
          </p:cNvPicPr>
          <p:nvPr>
            <p:ph idx="1"/>
          </p:nvPr>
        </p:nvPicPr>
        <p:blipFill>
          <a:blip r:embed="rId2"/>
          <a:stretch>
            <a:fillRect/>
          </a:stretch>
        </p:blipFill>
        <p:spPr>
          <a:xfrm>
            <a:off x="2347912" y="1043781"/>
            <a:ext cx="7824788" cy="30890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228600" y="4811452"/>
            <a:ext cx="11747500" cy="646331"/>
          </a:xfrm>
          <a:prstGeom prst="rect">
            <a:avLst/>
          </a:prstGeom>
          <a:noFill/>
        </p:spPr>
        <p:txBody>
          <a:bodyPr wrap="square" rtlCol="0">
            <a:spAutoFit/>
          </a:bodyPr>
          <a:lstStyle/>
          <a:p>
            <a:r>
              <a:rPr lang="en-US" dirty="0">
                <a:solidFill>
                  <a:schemeClr val="bg1"/>
                </a:solidFill>
              </a:rPr>
              <a:t> </a:t>
            </a:r>
            <a:r>
              <a:rPr lang="en-US" dirty="0" smtClean="0">
                <a:solidFill>
                  <a:schemeClr val="bg1"/>
                </a:solidFill>
              </a:rPr>
              <a:t> High number of </a:t>
            </a:r>
            <a:r>
              <a:rPr lang="en-US" dirty="0">
                <a:solidFill>
                  <a:schemeClr val="bg1"/>
                </a:solidFill>
              </a:rPr>
              <a:t>drivers </a:t>
            </a:r>
            <a:r>
              <a:rPr lang="en-US" dirty="0" smtClean="0">
                <a:solidFill>
                  <a:schemeClr val="bg1"/>
                </a:solidFill>
              </a:rPr>
              <a:t>‘Cancelled’ </a:t>
            </a:r>
            <a:r>
              <a:rPr lang="en-US" dirty="0">
                <a:solidFill>
                  <a:schemeClr val="bg1"/>
                </a:solidFill>
              </a:rPr>
              <a:t>the Airport Trips from </a:t>
            </a:r>
            <a:r>
              <a:rPr lang="en-US" dirty="0" smtClean="0">
                <a:solidFill>
                  <a:schemeClr val="bg1"/>
                </a:solidFill>
              </a:rPr>
              <a:t>City </a:t>
            </a:r>
            <a:r>
              <a:rPr lang="en-US" dirty="0">
                <a:solidFill>
                  <a:schemeClr val="bg1"/>
                </a:solidFill>
              </a:rPr>
              <a:t>and </a:t>
            </a:r>
            <a:r>
              <a:rPr lang="en-US" dirty="0" smtClean="0">
                <a:solidFill>
                  <a:schemeClr val="bg1"/>
                </a:solidFill>
              </a:rPr>
              <a:t>High </a:t>
            </a:r>
            <a:r>
              <a:rPr lang="en-US" dirty="0">
                <a:solidFill>
                  <a:schemeClr val="bg1"/>
                </a:solidFill>
              </a:rPr>
              <a:t>percentage of </a:t>
            </a:r>
            <a:r>
              <a:rPr lang="en-US" dirty="0" smtClean="0">
                <a:solidFill>
                  <a:schemeClr val="bg1"/>
                </a:solidFill>
              </a:rPr>
              <a:t>‘No Cars Available’ at</a:t>
            </a:r>
            <a:endParaRPr lang="en-GB" dirty="0">
              <a:solidFill>
                <a:schemeClr val="bg1"/>
              </a:solidFill>
            </a:endParaRPr>
          </a:p>
          <a:p>
            <a:r>
              <a:rPr lang="en-US" dirty="0" smtClean="0">
                <a:solidFill>
                  <a:schemeClr val="bg1"/>
                </a:solidFill>
              </a:rPr>
              <a:t>  Airport</a:t>
            </a:r>
            <a:endParaRPr lang="en-US" dirty="0">
              <a:solidFill>
                <a:schemeClr val="bg1"/>
              </a:solidFill>
            </a:endParaRPr>
          </a:p>
        </p:txBody>
      </p:sp>
    </p:spTree>
    <p:extLst>
      <p:ext uri="{BB962C8B-B14F-4D97-AF65-F5344CB8AC3E}">
        <p14:creationId xmlns:p14="http://schemas.microsoft.com/office/powerpoint/2010/main" val="66829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599" cy="739775"/>
          </a:xfrm>
        </p:spPr>
        <p:txBody>
          <a:bodyPr/>
          <a:lstStyle/>
          <a:p>
            <a:r>
              <a:rPr lang="en-US" dirty="0"/>
              <a:t>Analysis</a:t>
            </a:r>
            <a:endParaRPr lang="en-GB" dirty="0"/>
          </a:p>
        </p:txBody>
      </p:sp>
      <p:pic>
        <p:nvPicPr>
          <p:cNvPr id="4" name="Content Placeholder 3"/>
          <p:cNvPicPr>
            <a:picLocks noGrp="1" noChangeAspect="1"/>
          </p:cNvPicPr>
          <p:nvPr>
            <p:ph idx="1"/>
          </p:nvPr>
        </p:nvPicPr>
        <p:blipFill>
          <a:blip r:embed="rId2"/>
          <a:stretch>
            <a:fillRect/>
          </a:stretch>
        </p:blipFill>
        <p:spPr>
          <a:xfrm>
            <a:off x="2181224" y="1360488"/>
            <a:ext cx="7829550" cy="3228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638300" y="4787900"/>
            <a:ext cx="9334671" cy="646331"/>
          </a:xfrm>
          <a:prstGeom prst="rect">
            <a:avLst/>
          </a:prstGeom>
          <a:noFill/>
        </p:spPr>
        <p:txBody>
          <a:bodyPr wrap="none" rtlCol="0">
            <a:spAutoFit/>
          </a:bodyPr>
          <a:lstStyle/>
          <a:p>
            <a:r>
              <a:rPr lang="en-US" dirty="0" smtClean="0">
                <a:solidFill>
                  <a:schemeClr val="bg1"/>
                </a:solidFill>
              </a:rPr>
              <a:t>High number of requests coming in from Airport during Evening-Night (5pm – 11pm) and </a:t>
            </a:r>
          </a:p>
          <a:p>
            <a:r>
              <a:rPr lang="en-US" dirty="0" smtClean="0">
                <a:solidFill>
                  <a:schemeClr val="bg1"/>
                </a:solidFill>
              </a:rPr>
              <a:t>good number of requests from City during Morning (5 am – 10 am) </a:t>
            </a:r>
            <a:endParaRPr lang="en-GB" dirty="0">
              <a:solidFill>
                <a:schemeClr val="bg1"/>
              </a:solidFill>
            </a:endParaRPr>
          </a:p>
        </p:txBody>
      </p:sp>
    </p:spTree>
    <p:extLst>
      <p:ext uri="{BB962C8B-B14F-4D97-AF65-F5344CB8AC3E}">
        <p14:creationId xmlns:p14="http://schemas.microsoft.com/office/powerpoint/2010/main" val="410597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GB" dirty="0"/>
          </a:p>
        </p:txBody>
      </p:sp>
      <p:sp>
        <p:nvSpPr>
          <p:cNvPr id="3" name="Content Placeholder 2"/>
          <p:cNvSpPr>
            <a:spLocks noGrp="1"/>
          </p:cNvSpPr>
          <p:nvPr>
            <p:ph idx="1"/>
          </p:nvPr>
        </p:nvSpPr>
        <p:spPr/>
        <p:txBody>
          <a:bodyPr/>
          <a:lstStyle/>
          <a:p>
            <a:pPr lvl="0"/>
            <a:r>
              <a:rPr lang="en-GB" sz="2400" b="1" dirty="0"/>
              <a:t>Pickup Point Airport</a:t>
            </a:r>
            <a:r>
              <a:rPr lang="en-GB" sz="2400" dirty="0"/>
              <a:t> -&gt; </a:t>
            </a:r>
            <a:r>
              <a:rPr lang="en-GB" sz="2400" b="1" dirty="0"/>
              <a:t>High Demand during Evening-Night (5 pm – 11pm)</a:t>
            </a:r>
            <a:r>
              <a:rPr lang="en-GB" sz="2400" dirty="0"/>
              <a:t>, many flights arrive in the Evening-Night and majority of them are not served due </a:t>
            </a:r>
            <a:r>
              <a:rPr lang="en-GB" sz="2400" b="1" dirty="0"/>
              <a:t>to ‘No Cars Available’</a:t>
            </a:r>
            <a:r>
              <a:rPr lang="en-GB" sz="2400" dirty="0"/>
              <a:t> as Drivers do not want to travel empty from City to Airport/Busy making trips inside </a:t>
            </a:r>
            <a:r>
              <a:rPr lang="en-GB" sz="2400" dirty="0" smtClean="0"/>
              <a:t>City</a:t>
            </a:r>
          </a:p>
          <a:p>
            <a:pPr marL="0" lvl="0" indent="0">
              <a:buNone/>
            </a:pPr>
            <a:endParaRPr lang="en-GB" sz="2400" dirty="0"/>
          </a:p>
          <a:p>
            <a:pPr lvl="0"/>
            <a:r>
              <a:rPr lang="en-GB" sz="2400" b="1" dirty="0"/>
              <a:t>Pickup Point City</a:t>
            </a:r>
            <a:r>
              <a:rPr lang="en-GB" sz="2400" dirty="0"/>
              <a:t> -&gt; </a:t>
            </a:r>
            <a:r>
              <a:rPr lang="en-GB" sz="2400" b="1" dirty="0"/>
              <a:t>High Supply gap during Morning (5 am – 10 am)</a:t>
            </a:r>
            <a:r>
              <a:rPr lang="en-GB" sz="2400" dirty="0"/>
              <a:t>  as majority of them are not served due to </a:t>
            </a:r>
            <a:r>
              <a:rPr lang="en-GB" sz="2400" b="1" dirty="0"/>
              <a:t>‘Cancelled’</a:t>
            </a:r>
            <a:r>
              <a:rPr lang="en-GB" sz="2400" dirty="0"/>
              <a:t> as Drivers do not want to travel back empty from Airport as idle time at Airports could be high as not many Flights arrive in the Morning Slot</a:t>
            </a:r>
          </a:p>
          <a:p>
            <a:pPr marL="0" indent="0">
              <a:buNone/>
            </a:pPr>
            <a:endParaRPr lang="en-GB" dirty="0"/>
          </a:p>
        </p:txBody>
      </p:sp>
    </p:spTree>
    <p:extLst>
      <p:ext uri="{BB962C8B-B14F-4D97-AF65-F5344CB8AC3E}">
        <p14:creationId xmlns:p14="http://schemas.microsoft.com/office/powerpoint/2010/main" val="48245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3462" y="1096962"/>
            <a:ext cx="10066338" cy="27892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1727200" y="4711700"/>
            <a:ext cx="3653564" cy="400110"/>
          </a:xfrm>
          <a:prstGeom prst="rect">
            <a:avLst/>
          </a:prstGeom>
          <a:noFill/>
        </p:spPr>
        <p:txBody>
          <a:bodyPr wrap="none" rtlCol="0">
            <a:spAutoFit/>
          </a:bodyPr>
          <a:lstStyle/>
          <a:p>
            <a:pPr marL="342900" indent="-342900">
              <a:buFont typeface="Wingdings" panose="05000000000000000000" pitchFamily="2" charset="2"/>
              <a:buChar char="Ø"/>
            </a:pPr>
            <a:r>
              <a:rPr lang="en-US" sz="2000" dirty="0" smtClean="0">
                <a:solidFill>
                  <a:schemeClr val="bg1"/>
                </a:solidFill>
              </a:rPr>
              <a:t>Graph justifying the slide 6</a:t>
            </a:r>
            <a:endParaRPr lang="en-GB" sz="2000" dirty="0">
              <a:solidFill>
                <a:schemeClr val="bg1"/>
              </a:solidFill>
            </a:endParaRPr>
          </a:p>
        </p:txBody>
      </p:sp>
    </p:spTree>
    <p:extLst>
      <p:ext uri="{BB962C8B-B14F-4D97-AF65-F5344CB8AC3E}">
        <p14:creationId xmlns:p14="http://schemas.microsoft.com/office/powerpoint/2010/main" val="203387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smtClean="0">
                <a:effectLst/>
              </a:rPr>
              <a:t>Recommendations</a:t>
            </a:r>
            <a:endParaRPr lang="en-GB" dirty="0"/>
          </a:p>
        </p:txBody>
      </p:sp>
      <p:sp>
        <p:nvSpPr>
          <p:cNvPr id="3" name="Content Placeholder 2"/>
          <p:cNvSpPr>
            <a:spLocks noGrp="1"/>
          </p:cNvSpPr>
          <p:nvPr>
            <p:ph idx="1"/>
          </p:nvPr>
        </p:nvSpPr>
        <p:spPr/>
        <p:txBody>
          <a:bodyPr>
            <a:normAutofit/>
          </a:bodyPr>
          <a:lstStyle/>
          <a:p>
            <a:r>
              <a:rPr lang="en-US" sz="2400" dirty="0" smtClean="0"/>
              <a:t>As ‘No Cars Available’ at Airport from 5pm – 11pm seems to be biggest issue, Uber needs to encourage the drivers to travel to Airport maybe from 4pm in the evening by offering the drivers higher incentives/increasing the value of the Trip</a:t>
            </a:r>
          </a:p>
          <a:p>
            <a:pPr marL="0" indent="0">
              <a:buNone/>
            </a:pPr>
            <a:endParaRPr lang="en-US" sz="2400" dirty="0" smtClean="0"/>
          </a:p>
          <a:p>
            <a:r>
              <a:rPr lang="en-US" sz="2400" dirty="0" smtClean="0"/>
              <a:t>Uber also needs to do the same for the Drivers accepting the Airport Trips from City and also look at the ways to attract the drivers to register to Uber as the Cars Available at the City during the Morning time 5am – 10 am is an issue on top of majority of the Drivers cancelling the Airport Trips</a:t>
            </a:r>
            <a:endParaRPr lang="en-GB" sz="2400" dirty="0"/>
          </a:p>
        </p:txBody>
      </p:sp>
    </p:spTree>
    <p:extLst>
      <p:ext uri="{BB962C8B-B14F-4D97-AF65-F5344CB8AC3E}">
        <p14:creationId xmlns:p14="http://schemas.microsoft.com/office/powerpoint/2010/main" val="2310316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ber-PowerPoint-Template" id="{5A15E33A-E377-DA43-B4A7-489C83E3A294}" vid="{95B26B26-5220-564B-9688-55CD67D372F3}"/>
    </a:ext>
  </a:extLst>
</a:theme>
</file>

<file path=docProps/app.xml><?xml version="1.0" encoding="utf-8"?>
<Properties xmlns="http://schemas.openxmlformats.org/officeDocument/2006/extended-properties" xmlns:vt="http://schemas.openxmlformats.org/officeDocument/2006/docPropsVTypes">
  <Template>Uber-PowerPoint-Template</Template>
  <TotalTime>120</TotalTime>
  <Words>319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vt:lpstr>
      <vt:lpstr>Office Theme</vt:lpstr>
      <vt:lpstr>Uber Airport Supply-Demand Gap</vt:lpstr>
      <vt:lpstr>Contents</vt:lpstr>
      <vt:lpstr>Problem</vt:lpstr>
      <vt:lpstr>Analysis </vt:lpstr>
      <vt:lpstr>Analysis</vt:lpstr>
      <vt:lpstr>Analysis</vt:lpstr>
      <vt:lpstr>PowerPoint Presentation</vt:lpstr>
      <vt:lpstr>Recommendations</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dc:title>
  <dc:creator>Ravi, Sri Harsha</dc:creator>
  <cp:lastModifiedBy>Ravi, Sri Harsha</cp:lastModifiedBy>
  <cp:revision>12</cp:revision>
  <dcterms:created xsi:type="dcterms:W3CDTF">2018-12-02T09:12:38Z</dcterms:created>
  <dcterms:modified xsi:type="dcterms:W3CDTF">2018-12-02T11:13:23Z</dcterms:modified>
</cp:coreProperties>
</file>