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64" r:id="rId6"/>
    <p:sldId id="265" r:id="rId7"/>
    <p:sldId id="266" r:id="rId8"/>
    <p:sldId id="270" r:id="rId9"/>
    <p:sldId id="271" r:id="rId10"/>
    <p:sldId id="27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2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84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6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09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43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38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3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74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9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35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3A2D-EEE5-4831-B86C-E4DCD1DFA2F9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50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328" y="3933056"/>
            <a:ext cx="6484024" cy="1944216"/>
          </a:xfrm>
        </p:spPr>
        <p:txBody>
          <a:bodyPr>
            <a:normAutofit/>
          </a:bodyPr>
          <a:lstStyle/>
          <a:p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40" y="112474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4176463" cy="234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blob:https://web.whatsapp.com/fe95aea0-2086-4b81-b067-497e7697f5b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5332"/>
            <a:ext cx="4392488" cy="247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2048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08518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Subscription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4008" y="2308230"/>
            <a:ext cx="864096" cy="328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2987824" y="5296069"/>
            <a:ext cx="864096" cy="3492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8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Phase 2 we conclude the media streaming using IBM cloud video streaming platform creation is achieved using simple Web page features include home page, web page ,settings page and login/sign up page also further adding like live streaming, high quality video uploading, community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chatting.Also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have working for the better appearance of web page for better user experience.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7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virtual cinema platform using IBM Cloud Video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Streaming.Where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can upload and stream movies and videos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demand.Define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virtual cinema platform, designing the user interface, integrating IBM Cloud Video Streaming services, enabling on-demand video playback, and ensuring a seamless and immersive cinematic 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27015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Innovation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 are introducing the feature for users to form groups by inviting other users and they can share videos and chat among the groups to enhance the user experience.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In addition to it we are providing with the subscription option for users to access the cloud for uploading videos 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we also let the users to like, share  and comment the videos and can download the videos to enjoy in offline.</a:t>
            </a:r>
          </a:p>
        </p:txBody>
      </p:sp>
    </p:spTree>
    <p:extLst>
      <p:ext uri="{BB962C8B-B14F-4D97-AF65-F5344CB8AC3E}">
        <p14:creationId xmlns:p14="http://schemas.microsoft.com/office/powerpoint/2010/main" xmlns="" val="41585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Basic Tools used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sript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9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Web page Features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login and settings page.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Search bar and helps the user to explore all the contents. 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Login/sign up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a new account and to enter the web page for existing users.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segregate the premium account users, who can upload as well as enjoy then contents.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Settings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user profile and bio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history,Data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management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Subscription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user to pay and use the cloud features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536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2" y="188640"/>
            <a:ext cx="8229600" cy="868958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7" y="1016097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599" y="1052736"/>
            <a:ext cx="2272605" cy="8476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(IBM CLOUD)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2347950"/>
            <a:ext cx="3240360" cy="2941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6373" y="4635686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4228" y="5719315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6336" y="1424194"/>
            <a:ext cx="1865863" cy="1068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SERVER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9009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Streaming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5834" y="2605231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Broker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6442" y="3444790"/>
            <a:ext cx="83725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PBRA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55841" y="4383658"/>
            <a:ext cx="1470473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forecasting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337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Viewer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3428" y="3218728"/>
            <a:ext cx="142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CONTENT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19872" y="1700808"/>
            <a:ext cx="864096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599658" y="3783308"/>
            <a:ext cx="2984009" cy="6278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2107902" y="1900362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1077" y="5289833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0472" y="5985210"/>
            <a:ext cx="893755" cy="41400"/>
          </a:xfrm>
          <a:prstGeom prst="bentConnector3">
            <a:avLst>
              <a:gd name="adj1" fmla="val 316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7" idx="1"/>
          </p:cNvCxnSpPr>
          <p:nvPr/>
        </p:nvCxnSpPr>
        <p:spPr>
          <a:xfrm>
            <a:off x="2803145" y="6012743"/>
            <a:ext cx="1703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 rot="5400000" flipH="1" flipV="1">
            <a:off x="5721752" y="5178123"/>
            <a:ext cx="1125030" cy="544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14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49333" cy="480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50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71768" cy="47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17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9783" cy="47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41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171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Problem statement</vt:lpstr>
      <vt:lpstr>Innovation</vt:lpstr>
      <vt:lpstr>Basic Tools used</vt:lpstr>
      <vt:lpstr>Web page Features</vt:lpstr>
      <vt:lpstr>Block Diagram</vt:lpstr>
      <vt:lpstr>Model Prototype for developing web application</vt:lpstr>
      <vt:lpstr>Model Prototype for developing web application</vt:lpstr>
      <vt:lpstr>Model Prototype for developing web application</vt:lpstr>
      <vt:lpstr>Model Prototype for developing web application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ELCOT</cp:lastModifiedBy>
  <cp:revision>37</cp:revision>
  <dcterms:created xsi:type="dcterms:W3CDTF">2023-09-27T08:13:12Z</dcterms:created>
  <dcterms:modified xsi:type="dcterms:W3CDTF">2023-10-11T13:27:49Z</dcterms:modified>
</cp:coreProperties>
</file>