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pPr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Ravi Vishnu A</a:t>
            </a:r>
          </a:p>
          <a:p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68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chatting.Also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6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virtual cinema platform using IBM Cloud Video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can upload and stream movies and videos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="" xmlns:p14="http://schemas.microsoft.com/office/powerpoint/2010/main" val="27015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="" xmlns:p14="http://schemas.microsoft.com/office/powerpoint/2010/main" val="4158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sript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history,Data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536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1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15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1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84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176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ELCOT</cp:lastModifiedBy>
  <cp:revision>38</cp:revision>
  <dcterms:created xsi:type="dcterms:W3CDTF">2023-09-27T08:13:12Z</dcterms:created>
  <dcterms:modified xsi:type="dcterms:W3CDTF">2023-10-18T14:35:13Z</dcterms:modified>
</cp:coreProperties>
</file>