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909226-8CA2-46EF-8C74-E5849E5948C6}" type="datetimeFigureOut">
              <a:rPr lang="en-US" smtClean="0"/>
              <a:t>9/27/2023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AEB725-3D58-45ED-BE7A-091EB4547991}"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YEUFYP9YHSUH9</a:t>
            </a:r>
          </a:p>
          <a:p>
            <a:endParaRPr lang="en-IN" dirty="0" smtClean="0"/>
          </a:p>
          <a:p>
            <a:endParaRPr lang="en-IN" dirty="0"/>
          </a:p>
        </p:txBody>
      </p:sp>
      <p:sp>
        <p:nvSpPr>
          <p:cNvPr id="4" name="Slide Number Placeholder 3"/>
          <p:cNvSpPr>
            <a:spLocks noGrp="1"/>
          </p:cNvSpPr>
          <p:nvPr>
            <p:ph type="sldNum" sz="quarter" idx="10"/>
          </p:nvPr>
        </p:nvSpPr>
        <p:spPr/>
        <p:txBody>
          <a:bodyPr/>
          <a:lstStyle/>
          <a:p>
            <a:fld id="{3CAEB725-3D58-45ED-BE7A-091EB4547991}" type="slidenum">
              <a:rPr lang="en-IN" smtClean="0"/>
              <a:t>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F0A63CAC-BF57-4D1A-BFFE-C4D7B5CC3BFF}" type="datetimeFigureOut">
              <a:rPr lang="en-US" smtClean="0"/>
              <a:pPr/>
              <a:t>9/27/2023</a:t>
            </a:fld>
            <a:endParaRPr lang="en-IN"/>
          </a:p>
        </p:txBody>
      </p:sp>
      <p:sp>
        <p:nvSpPr>
          <p:cNvPr id="17" name="Footer Placeholder 16"/>
          <p:cNvSpPr>
            <a:spLocks noGrp="1"/>
          </p:cNvSpPr>
          <p:nvPr>
            <p:ph type="ftr" sz="quarter" idx="11"/>
          </p:nvPr>
        </p:nvSpPr>
        <p:spPr>
          <a:xfrm>
            <a:off x="5410200" y="4205288"/>
            <a:ext cx="1295400" cy="457200"/>
          </a:xfrm>
        </p:spPr>
        <p:txBody>
          <a:bodyPr/>
          <a:lstStyle/>
          <a:p>
            <a:endParaRPr lang="en-IN"/>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87F04C87-E76F-46BB-8C16-208D1A7CBC95}"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A63CAC-BF57-4D1A-BFFE-C4D7B5CC3BFF}" type="datetimeFigureOut">
              <a:rPr lang="en-US" smtClean="0"/>
              <a:pPr/>
              <a:t>9/27/2023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F04C87-E76F-46BB-8C16-208D1A7CBC9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A63CAC-BF57-4D1A-BFFE-C4D7B5CC3BFF}" type="datetimeFigureOut">
              <a:rPr lang="en-US" smtClean="0"/>
              <a:pPr/>
              <a:t>9/27/2023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F04C87-E76F-46BB-8C16-208D1A7CBC9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A63CAC-BF57-4D1A-BFFE-C4D7B5CC3BFF}" type="datetimeFigureOut">
              <a:rPr lang="en-US" smtClean="0"/>
              <a:pPr/>
              <a:t>9/27/2023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F04C87-E76F-46BB-8C16-208D1A7CBC9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0A63CAC-BF57-4D1A-BFFE-C4D7B5CC3BFF}" type="datetimeFigureOut">
              <a:rPr lang="en-US" smtClean="0"/>
              <a:pPr/>
              <a:t>9/27/2023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F04C87-E76F-46BB-8C16-208D1A7CBC95}"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0A63CAC-BF57-4D1A-BFFE-C4D7B5CC3BFF}" type="datetimeFigureOut">
              <a:rPr lang="en-US" smtClean="0"/>
              <a:pPr/>
              <a:t>9/27/2023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F04C87-E76F-46BB-8C16-208D1A7CBC9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F0A63CAC-BF57-4D1A-BFFE-C4D7B5CC3BFF}" type="datetimeFigureOut">
              <a:rPr lang="en-US" smtClean="0"/>
              <a:pPr/>
              <a:t>9/27/2023</a:t>
            </a:fld>
            <a:endParaRPr lang="en-IN"/>
          </a:p>
        </p:txBody>
      </p:sp>
      <p:sp>
        <p:nvSpPr>
          <p:cNvPr id="27" name="Slide Number Placeholder 26"/>
          <p:cNvSpPr>
            <a:spLocks noGrp="1"/>
          </p:cNvSpPr>
          <p:nvPr>
            <p:ph type="sldNum" sz="quarter" idx="11"/>
          </p:nvPr>
        </p:nvSpPr>
        <p:spPr/>
        <p:txBody>
          <a:bodyPr rtlCol="0"/>
          <a:lstStyle/>
          <a:p>
            <a:fld id="{87F04C87-E76F-46BB-8C16-208D1A7CBC95}" type="slidenum">
              <a:rPr lang="en-IN" smtClean="0"/>
              <a:pPr/>
              <a:t>‹#›</a:t>
            </a:fld>
            <a:endParaRPr lang="en-IN"/>
          </a:p>
        </p:txBody>
      </p:sp>
      <p:sp>
        <p:nvSpPr>
          <p:cNvPr id="28" name="Footer Placeholder 27"/>
          <p:cNvSpPr>
            <a:spLocks noGrp="1"/>
          </p:cNvSpPr>
          <p:nvPr>
            <p:ph type="ftr" sz="quarter" idx="12"/>
          </p:nvPr>
        </p:nvSpPr>
        <p:spPr/>
        <p:txBody>
          <a:bodyPr rtlCol="0"/>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F0A63CAC-BF57-4D1A-BFFE-C4D7B5CC3BFF}" type="datetimeFigureOut">
              <a:rPr lang="en-US" smtClean="0"/>
              <a:pPr/>
              <a:t>9/27/2023</a:t>
            </a:fld>
            <a:endParaRPr lang="en-IN"/>
          </a:p>
        </p:txBody>
      </p:sp>
      <p:sp>
        <p:nvSpPr>
          <p:cNvPr id="4" name="Footer Placeholder 3"/>
          <p:cNvSpPr>
            <a:spLocks noGrp="1"/>
          </p:cNvSpPr>
          <p:nvPr>
            <p:ph type="ftr" sz="quarter" idx="11"/>
          </p:nvPr>
        </p:nvSpPr>
        <p:spPr>
          <a:xfrm>
            <a:off x="5257800" y="612648"/>
            <a:ext cx="1325880" cy="457200"/>
          </a:xfrm>
        </p:spPr>
        <p:txBody>
          <a:bodyPr/>
          <a:lstStyle/>
          <a:p>
            <a:endParaRPr lang="en-IN"/>
          </a:p>
        </p:txBody>
      </p:sp>
      <p:sp>
        <p:nvSpPr>
          <p:cNvPr id="5" name="Slide Number Placeholder 4"/>
          <p:cNvSpPr>
            <a:spLocks noGrp="1"/>
          </p:cNvSpPr>
          <p:nvPr>
            <p:ph type="sldNum" sz="quarter" idx="12"/>
          </p:nvPr>
        </p:nvSpPr>
        <p:spPr>
          <a:xfrm>
            <a:off x="8174736" y="2272"/>
            <a:ext cx="762000" cy="365760"/>
          </a:xfrm>
        </p:spPr>
        <p:txBody>
          <a:bodyPr/>
          <a:lstStyle/>
          <a:p>
            <a:fld id="{87F04C87-E76F-46BB-8C16-208D1A7CBC9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A63CAC-BF57-4D1A-BFFE-C4D7B5CC3BFF}" type="datetimeFigureOut">
              <a:rPr lang="en-US" smtClean="0"/>
              <a:pPr/>
              <a:t>9/27/2023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F04C87-E76F-46BB-8C16-208D1A7CBC9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0A63CAC-BF57-4D1A-BFFE-C4D7B5CC3BFF}" type="datetimeFigureOut">
              <a:rPr lang="en-US" smtClean="0"/>
              <a:pPr/>
              <a:t>9/27/2023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F04C87-E76F-46BB-8C16-208D1A7CBC9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0A63CAC-BF57-4D1A-BFFE-C4D7B5CC3BFF}" type="datetimeFigureOut">
              <a:rPr lang="en-US" smtClean="0"/>
              <a:pPr/>
              <a:t>9/27/2023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F04C87-E76F-46BB-8C16-208D1A7CBC95}"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F0A63CAC-BF57-4D1A-BFFE-C4D7B5CC3BFF}" type="datetimeFigureOut">
              <a:rPr lang="en-US" smtClean="0"/>
              <a:pPr/>
              <a:t>9/27/2023</a:t>
            </a:fld>
            <a:endParaRPr lang="en-IN"/>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IN"/>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87F04C87-E76F-46BB-8C16-208D1A7CBC9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714356"/>
            <a:ext cx="7772400" cy="1470025"/>
          </a:xfrm>
        </p:spPr>
        <p:txBody>
          <a:bodyPr>
            <a:normAutofit/>
          </a:bodyPr>
          <a:lstStyle/>
          <a:p>
            <a:r>
              <a:rPr lang="en-IN" dirty="0" smtClean="0">
                <a:latin typeface="Times New Roman" pitchFamily="18" charset="0"/>
                <a:cs typeface="Times New Roman" pitchFamily="18" charset="0"/>
              </a:rPr>
              <a:t>MEDIA STREAMING USING CLOUD</a:t>
            </a:r>
            <a:endParaRPr lang="en-IN" dirty="0">
              <a:latin typeface="Times New Roman" pitchFamily="18" charset="0"/>
              <a:cs typeface="Times New Roman" pitchFamily="18" charset="0"/>
            </a:endParaRPr>
          </a:p>
        </p:txBody>
      </p:sp>
      <p:sp>
        <p:nvSpPr>
          <p:cNvPr id="3" name="Subtitle 2"/>
          <p:cNvSpPr>
            <a:spLocks noGrp="1"/>
          </p:cNvSpPr>
          <p:nvPr>
            <p:ph type="subTitle" idx="1"/>
          </p:nvPr>
        </p:nvSpPr>
        <p:spPr>
          <a:xfrm>
            <a:off x="1285852" y="3857628"/>
            <a:ext cx="6500858" cy="1714512"/>
          </a:xfrm>
        </p:spPr>
        <p:txBody>
          <a:bodyPr>
            <a:normAutofit/>
          </a:bodyPr>
          <a:lstStyle/>
          <a:p>
            <a:r>
              <a:rPr lang="en-IN" sz="2000" b="1" dirty="0" smtClean="0">
                <a:solidFill>
                  <a:schemeClr val="tx1"/>
                </a:solidFill>
                <a:latin typeface="Times New Roman" pitchFamily="18" charset="0"/>
                <a:cs typeface="Times New Roman" pitchFamily="18" charset="0"/>
              </a:rPr>
              <a:t>Submitted by</a:t>
            </a:r>
          </a:p>
          <a:p>
            <a:r>
              <a:rPr lang="en-IN" sz="2000" dirty="0" smtClean="0">
                <a:solidFill>
                  <a:schemeClr val="tx1"/>
                </a:solidFill>
                <a:latin typeface="Times New Roman" pitchFamily="18" charset="0"/>
                <a:cs typeface="Times New Roman" pitchFamily="18" charset="0"/>
              </a:rPr>
              <a:t>A Ravi Vishnu</a:t>
            </a:r>
          </a:p>
          <a:p>
            <a:r>
              <a:rPr lang="en-IN" sz="2000" dirty="0" smtClean="0">
                <a:solidFill>
                  <a:schemeClr val="tx1"/>
                </a:solidFill>
                <a:latin typeface="Times New Roman" pitchFamily="18" charset="0"/>
                <a:cs typeface="Times New Roman" pitchFamily="18" charset="0"/>
              </a:rPr>
              <a:t>Dept. of Electronics and </a:t>
            </a:r>
            <a:r>
              <a:rPr lang="en-IN" sz="2000" dirty="0">
                <a:solidFill>
                  <a:schemeClr val="tx1"/>
                </a:solidFill>
                <a:latin typeface="Times New Roman" pitchFamily="18" charset="0"/>
                <a:cs typeface="Times New Roman" pitchFamily="18" charset="0"/>
              </a:rPr>
              <a:t>C</a:t>
            </a:r>
            <a:r>
              <a:rPr lang="en-IN" sz="2000" dirty="0" smtClean="0">
                <a:solidFill>
                  <a:schemeClr val="tx1"/>
                </a:solidFill>
                <a:latin typeface="Times New Roman" pitchFamily="18" charset="0"/>
                <a:cs typeface="Times New Roman" pitchFamily="18" charset="0"/>
              </a:rPr>
              <a:t>ommunication Engineering</a:t>
            </a:r>
          </a:p>
          <a:p>
            <a:r>
              <a:rPr lang="en-IN" sz="2000" dirty="0" smtClean="0">
                <a:solidFill>
                  <a:schemeClr val="tx1"/>
                </a:solidFill>
                <a:latin typeface="Times New Roman" pitchFamily="18" charset="0"/>
                <a:cs typeface="Times New Roman" pitchFamily="18" charset="0"/>
              </a:rPr>
              <a:t>Anna University Regional Campus </a:t>
            </a:r>
            <a:r>
              <a:rPr lang="en-IN" sz="2000" dirty="0" err="1" smtClean="0">
                <a:solidFill>
                  <a:schemeClr val="tx1"/>
                </a:solidFill>
                <a:latin typeface="Times New Roman" pitchFamily="18" charset="0"/>
                <a:cs typeface="Times New Roman" pitchFamily="18" charset="0"/>
              </a:rPr>
              <a:t>Ciombatore</a:t>
            </a:r>
            <a:endParaRPr lang="en-IN" sz="2000" dirty="0" smtClean="0">
              <a:solidFill>
                <a:schemeClr val="tx1"/>
              </a:solidFill>
              <a:latin typeface="Times New Roman" pitchFamily="18" charset="0"/>
              <a:cs typeface="Times New Roman" pitchFamily="18" charset="0"/>
            </a:endParaRPr>
          </a:p>
        </p:txBody>
      </p:sp>
      <p:sp>
        <p:nvSpPr>
          <p:cNvPr id="7" name="Frame 6"/>
          <p:cNvSpPr/>
          <p:nvPr/>
        </p:nvSpPr>
        <p:spPr>
          <a:xfrm>
            <a:off x="285720" y="428604"/>
            <a:ext cx="8429652" cy="2000264"/>
          </a:xfrm>
          <a:prstGeom prst="frame">
            <a:avLst>
              <a:gd name="adj1" fmla="val 8506"/>
            </a:avLst>
          </a:prstGeom>
          <a:solidFill>
            <a:schemeClr val="bg1"/>
          </a:solidFill>
          <a:ln>
            <a:solidFill>
              <a:srgbClr val="FF0000"/>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785794"/>
            <a:ext cx="7858180" cy="646331"/>
          </a:xfrm>
          <a:prstGeom prst="rect">
            <a:avLst/>
          </a:prstGeom>
          <a:noFill/>
        </p:spPr>
        <p:txBody>
          <a:bodyPr wrap="square" rtlCol="0">
            <a:spAutoFit/>
          </a:bodyPr>
          <a:lstStyle/>
          <a:p>
            <a:r>
              <a:rPr lang="en-IN" sz="3600" dirty="0" smtClean="0">
                <a:cs typeface="Times New Roman" pitchFamily="18" charset="0"/>
              </a:rPr>
              <a:t>PROBLEM STATEMENT:</a:t>
            </a:r>
            <a:endParaRPr lang="en-IN" sz="3600" dirty="0">
              <a:cs typeface="Times New Roman" pitchFamily="18" charset="0"/>
            </a:endParaRPr>
          </a:p>
        </p:txBody>
      </p:sp>
      <p:sp>
        <p:nvSpPr>
          <p:cNvPr id="3" name="TextBox 2"/>
          <p:cNvSpPr txBox="1"/>
          <p:nvPr/>
        </p:nvSpPr>
        <p:spPr>
          <a:xfrm>
            <a:off x="571472" y="1571612"/>
            <a:ext cx="7143800" cy="3293209"/>
          </a:xfrm>
          <a:prstGeom prst="rect">
            <a:avLst/>
          </a:prstGeom>
          <a:noFill/>
        </p:spPr>
        <p:txBody>
          <a:bodyPr wrap="square" rtlCol="0">
            <a:spAutoFit/>
          </a:bodyPr>
          <a:lstStyle/>
          <a:p>
            <a:r>
              <a:rPr lang="en-IN" sz="2600" i="1" dirty="0" smtClean="0">
                <a:cs typeface="Times New Roman" pitchFamily="18" charset="0"/>
              </a:rPr>
              <a:t>Create a virtual cinema platform using IBM cloud video streaming. Upload and stream your favourite movies and videos on demand. Share the joy of movie night with friends and family, no matter where they are located. Elevate the movie watching experience with seamless streaming and high quality video playback for truly immersive movie expe</a:t>
            </a:r>
            <a:r>
              <a:rPr lang="en-IN" sz="2600" i="1" dirty="0" smtClean="0"/>
              <a:t>rience</a:t>
            </a:r>
            <a:endParaRPr lang="en-IN" sz="2600" i="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928670"/>
            <a:ext cx="5715040" cy="584775"/>
          </a:xfrm>
          <a:prstGeom prst="rect">
            <a:avLst/>
          </a:prstGeom>
          <a:noFill/>
        </p:spPr>
        <p:txBody>
          <a:bodyPr wrap="square" rtlCol="0">
            <a:spAutoFit/>
          </a:bodyPr>
          <a:lstStyle/>
          <a:p>
            <a:r>
              <a:rPr lang="en-IN" sz="3200" dirty="0" smtClean="0"/>
              <a:t>PROBLEM DEFINITION:</a:t>
            </a:r>
          </a:p>
        </p:txBody>
      </p:sp>
      <p:sp>
        <p:nvSpPr>
          <p:cNvPr id="5" name="TextBox 4"/>
          <p:cNvSpPr txBox="1"/>
          <p:nvPr/>
        </p:nvSpPr>
        <p:spPr>
          <a:xfrm>
            <a:off x="428596" y="1857364"/>
            <a:ext cx="8429684" cy="3785652"/>
          </a:xfrm>
          <a:prstGeom prst="rect">
            <a:avLst/>
          </a:prstGeom>
          <a:noFill/>
        </p:spPr>
        <p:txBody>
          <a:bodyPr wrap="square" rtlCol="0">
            <a:spAutoFit/>
          </a:bodyPr>
          <a:lstStyle/>
          <a:p>
            <a:r>
              <a:rPr lang="en-IN" sz="2400" i="1" dirty="0" smtClean="0"/>
              <a:t>From the problem statement ,it is understood that a user interface has to be created for the streaming of movies or other media contents. This has to be user friendly, in which the user can upload movies in his device and  enable his friends and family watch it. Similarly ,the friends and family members can upload media files from their device and others can access them from other places. </a:t>
            </a:r>
            <a:r>
              <a:rPr lang="en-IN" sz="2400" i="1" dirty="0" smtClean="0"/>
              <a:t>T</a:t>
            </a:r>
            <a:r>
              <a:rPr lang="en-IN" sz="2400" i="1" dirty="0" smtClean="0"/>
              <a:t>his interface should also have the feature of chatting ,  to increase the joy of watching movies. The interface should support high </a:t>
            </a:r>
            <a:r>
              <a:rPr lang="en-IN" sz="2400" i="1" dirty="0" err="1" smtClean="0"/>
              <a:t>vedio</a:t>
            </a:r>
            <a:r>
              <a:rPr lang="en-IN" sz="2400" i="1" dirty="0" smtClean="0"/>
              <a:t> quality.</a:t>
            </a:r>
            <a:endParaRPr lang="en-IN" sz="2400" i="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1000108"/>
            <a:ext cx="8715436" cy="584775"/>
          </a:xfrm>
          <a:prstGeom prst="rect">
            <a:avLst/>
          </a:prstGeom>
          <a:noFill/>
        </p:spPr>
        <p:txBody>
          <a:bodyPr wrap="square" rtlCol="0">
            <a:spAutoFit/>
          </a:bodyPr>
          <a:lstStyle/>
          <a:p>
            <a:r>
              <a:rPr lang="en-IN" sz="3200" dirty="0" smtClean="0">
                <a:cs typeface="Times New Roman" pitchFamily="18" charset="0"/>
              </a:rPr>
              <a:t>PROBLEM DEFINITION:</a:t>
            </a:r>
            <a:endParaRPr lang="en-IN" sz="3200" dirty="0">
              <a:cs typeface="Times New Roman" pitchFamily="18" charset="0"/>
            </a:endParaRPr>
          </a:p>
        </p:txBody>
      </p:sp>
      <p:sp>
        <p:nvSpPr>
          <p:cNvPr id="3" name="TextBox 2"/>
          <p:cNvSpPr txBox="1"/>
          <p:nvPr/>
        </p:nvSpPr>
        <p:spPr>
          <a:xfrm>
            <a:off x="571472" y="1857364"/>
            <a:ext cx="7929618" cy="4893647"/>
          </a:xfrm>
          <a:prstGeom prst="rect">
            <a:avLst/>
          </a:prstGeom>
          <a:noFill/>
        </p:spPr>
        <p:txBody>
          <a:bodyPr wrap="square" rtlCol="0">
            <a:spAutoFit/>
          </a:bodyPr>
          <a:lstStyle/>
          <a:p>
            <a:r>
              <a:rPr lang="en-IN" sz="2400" i="1" dirty="0" smtClean="0"/>
              <a:t>The interface should be a webpage that is made with html, </a:t>
            </a:r>
            <a:r>
              <a:rPr lang="en-IN" sz="2400" i="1" dirty="0" err="1" smtClean="0"/>
              <a:t>css</a:t>
            </a:r>
            <a:r>
              <a:rPr lang="en-IN" sz="2400" i="1" dirty="0" smtClean="0"/>
              <a:t>, java script.</a:t>
            </a:r>
          </a:p>
          <a:p>
            <a:r>
              <a:rPr lang="en-IN" sz="2400" i="1" dirty="0" smtClean="0"/>
              <a:t>The webpage should have a user ID and password and it should have the feature of showing the contents of the community (with friends and family) in which the user is added.</a:t>
            </a:r>
          </a:p>
          <a:p>
            <a:endParaRPr lang="en-IN" sz="2400" i="1" dirty="0" smtClean="0"/>
          </a:p>
          <a:p>
            <a:r>
              <a:rPr lang="en-IN" sz="2400" i="1" dirty="0" smtClean="0"/>
              <a:t>In the specific community, the movies shared by  members of that community will be present. It will be using the cloud computing technology to share the  movies and media files. This can be achieved by python with and flask.</a:t>
            </a:r>
          </a:p>
          <a:p>
            <a:r>
              <a:rPr lang="en-IN" sz="2400" i="1" dirty="0" smtClean="0"/>
              <a:t> </a:t>
            </a:r>
            <a:endParaRPr lang="en-IN" sz="2400" i="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714356"/>
            <a:ext cx="8715436" cy="1015663"/>
          </a:xfrm>
          <a:prstGeom prst="rect">
            <a:avLst/>
          </a:prstGeom>
          <a:noFill/>
        </p:spPr>
        <p:txBody>
          <a:bodyPr wrap="square" rtlCol="0">
            <a:spAutoFit/>
          </a:bodyPr>
          <a:lstStyle/>
          <a:p>
            <a:r>
              <a:rPr lang="en-IN" sz="3200" b="1" dirty="0" smtClean="0"/>
              <a:t>DESIGN THINKING</a:t>
            </a:r>
          </a:p>
          <a:p>
            <a:r>
              <a:rPr lang="en-IN" sz="2800" dirty="0" smtClean="0"/>
              <a:t>1.Platform definition:</a:t>
            </a:r>
            <a:endParaRPr lang="en-IN" sz="2800" dirty="0"/>
          </a:p>
        </p:txBody>
      </p:sp>
      <p:sp>
        <p:nvSpPr>
          <p:cNvPr id="3" name="TextBox 2"/>
          <p:cNvSpPr txBox="1"/>
          <p:nvPr/>
        </p:nvSpPr>
        <p:spPr>
          <a:xfrm>
            <a:off x="357158" y="2071678"/>
            <a:ext cx="8001056" cy="2954655"/>
          </a:xfrm>
          <a:prstGeom prst="rect">
            <a:avLst/>
          </a:prstGeom>
          <a:noFill/>
        </p:spPr>
        <p:txBody>
          <a:bodyPr wrap="square" rtlCol="0">
            <a:spAutoFit/>
          </a:bodyPr>
          <a:lstStyle/>
          <a:p>
            <a:r>
              <a:rPr lang="en-IN" sz="2400" i="1" dirty="0" smtClean="0"/>
              <a:t>Here, a user interface webpage having the features and functionalities of the virtual cinema including user registration and video upload. The interface should have the feature of on-demand playing. The user should be able to upload movies of any size and any video quality. </a:t>
            </a:r>
          </a:p>
          <a:p>
            <a:r>
              <a:rPr lang="en-IN" sz="2400" i="1" dirty="0" smtClean="0"/>
              <a:t>More than one user can see the content at the same time, with interacting with each other. </a:t>
            </a:r>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714356"/>
            <a:ext cx="8501122" cy="461665"/>
          </a:xfrm>
          <a:prstGeom prst="rect">
            <a:avLst/>
          </a:prstGeom>
          <a:noFill/>
        </p:spPr>
        <p:txBody>
          <a:bodyPr wrap="square" rtlCol="0">
            <a:spAutoFit/>
          </a:bodyPr>
          <a:lstStyle/>
          <a:p>
            <a:r>
              <a:rPr lang="en-IN" sz="2400" dirty="0" smtClean="0"/>
              <a:t>2.USER INTERFACE:</a:t>
            </a:r>
            <a:endParaRPr lang="en-IN" sz="2400" dirty="0"/>
          </a:p>
        </p:txBody>
      </p:sp>
      <p:sp>
        <p:nvSpPr>
          <p:cNvPr id="4" name="TextBox 3"/>
          <p:cNvSpPr txBox="1"/>
          <p:nvPr/>
        </p:nvSpPr>
        <p:spPr>
          <a:xfrm>
            <a:off x="357158" y="1500174"/>
            <a:ext cx="8572560" cy="1200329"/>
          </a:xfrm>
          <a:prstGeom prst="rect">
            <a:avLst/>
          </a:prstGeom>
          <a:noFill/>
        </p:spPr>
        <p:txBody>
          <a:bodyPr wrap="square" rtlCol="0">
            <a:spAutoFit/>
          </a:bodyPr>
          <a:lstStyle/>
          <a:p>
            <a:r>
              <a:rPr lang="en-IN" sz="2400" i="1" dirty="0" smtClean="0"/>
              <a:t>The user interface should be easily understandable with show casing the most watched movies and trending movies first. The user can the movies in required quality</a:t>
            </a:r>
            <a:r>
              <a:rPr lang="en-IN" dirty="0" smtClean="0"/>
              <a:t>.</a:t>
            </a:r>
            <a:endParaRPr lang="en-IN" dirty="0"/>
          </a:p>
        </p:txBody>
      </p:sp>
      <p:pic>
        <p:nvPicPr>
          <p:cNvPr id="5" name="Picture 4" descr="download.jpeg"/>
          <p:cNvPicPr>
            <a:picLocks noChangeAspect="1"/>
          </p:cNvPicPr>
          <p:nvPr/>
        </p:nvPicPr>
        <p:blipFill>
          <a:blip r:embed="rId2"/>
          <a:stretch>
            <a:fillRect/>
          </a:stretch>
        </p:blipFill>
        <p:spPr>
          <a:xfrm>
            <a:off x="2071670" y="2786058"/>
            <a:ext cx="4643470" cy="2493997"/>
          </a:xfrm>
          <a:prstGeom prst="rect">
            <a:avLst/>
          </a:prstGeom>
        </p:spPr>
      </p:pic>
      <p:sp>
        <p:nvSpPr>
          <p:cNvPr id="6" name="TextBox 5"/>
          <p:cNvSpPr txBox="1"/>
          <p:nvPr/>
        </p:nvSpPr>
        <p:spPr>
          <a:xfrm>
            <a:off x="428596" y="5572140"/>
            <a:ext cx="8001056" cy="1107996"/>
          </a:xfrm>
          <a:prstGeom prst="rect">
            <a:avLst/>
          </a:prstGeom>
          <a:noFill/>
        </p:spPr>
        <p:txBody>
          <a:bodyPr wrap="square" rtlCol="0">
            <a:spAutoFit/>
          </a:bodyPr>
          <a:lstStyle/>
          <a:p>
            <a:r>
              <a:rPr lang="en-IN" sz="2400" i="1" dirty="0" smtClean="0"/>
              <a:t>Basic idea of the webpage is above shown. This should include video upload and on-</a:t>
            </a:r>
            <a:r>
              <a:rPr lang="en-IN" sz="2400" i="1" dirty="0" err="1" smtClean="0"/>
              <a:t>demad</a:t>
            </a:r>
            <a:r>
              <a:rPr lang="en-IN" sz="2400" i="1" dirty="0" smtClean="0"/>
              <a:t> playing of cinemas.</a:t>
            </a:r>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714356"/>
            <a:ext cx="8929718" cy="461665"/>
          </a:xfrm>
          <a:prstGeom prst="rect">
            <a:avLst/>
          </a:prstGeom>
          <a:noFill/>
        </p:spPr>
        <p:txBody>
          <a:bodyPr wrap="square" rtlCol="0">
            <a:spAutoFit/>
          </a:bodyPr>
          <a:lstStyle/>
          <a:p>
            <a:r>
              <a:rPr lang="en-IN" sz="2400" b="1" dirty="0" smtClean="0"/>
              <a:t>3.VIDEO UPLOAD:</a:t>
            </a:r>
            <a:endParaRPr lang="en-IN" sz="2400" b="1" dirty="0"/>
          </a:p>
        </p:txBody>
      </p:sp>
      <p:sp>
        <p:nvSpPr>
          <p:cNvPr id="4" name="TextBox 3"/>
          <p:cNvSpPr txBox="1"/>
          <p:nvPr/>
        </p:nvSpPr>
        <p:spPr>
          <a:xfrm>
            <a:off x="571472" y="1357298"/>
            <a:ext cx="7286676" cy="3785652"/>
          </a:xfrm>
          <a:prstGeom prst="rect">
            <a:avLst/>
          </a:prstGeom>
          <a:noFill/>
        </p:spPr>
        <p:txBody>
          <a:bodyPr wrap="square" rtlCol="0">
            <a:spAutoFit/>
          </a:bodyPr>
          <a:lstStyle/>
          <a:p>
            <a:r>
              <a:rPr lang="en-IN" sz="2400" i="1" dirty="0" smtClean="0"/>
              <a:t>In this stage, the user has to upload the movies from his device to  the webpage which is nothing but the user interface. The movie uploaded by the user can be of any size. The movie uploading will be done by clicking the upload button that will be present in the webpage.</a:t>
            </a:r>
          </a:p>
          <a:p>
            <a:r>
              <a:rPr lang="en-IN" sz="2400" i="1" dirty="0" smtClean="0"/>
              <a:t>This is done only when the cloud service provider allows access. Since the user is using the webpage that is connected to the cloud that user ID is sufficient to connect to the cloud service provider</a:t>
            </a:r>
            <a:endParaRPr lang="en-IN" i="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785794"/>
            <a:ext cx="8501122" cy="400110"/>
          </a:xfrm>
          <a:prstGeom prst="rect">
            <a:avLst/>
          </a:prstGeom>
          <a:noFill/>
        </p:spPr>
        <p:txBody>
          <a:bodyPr wrap="square" rtlCol="0">
            <a:spAutoFit/>
          </a:bodyPr>
          <a:lstStyle/>
          <a:p>
            <a:r>
              <a:rPr lang="en-IN" sz="2000" b="1" dirty="0" smtClean="0"/>
              <a:t>STREAMING INTEGRATION AND USER EXPERIENCE:</a:t>
            </a:r>
            <a:endParaRPr lang="en-IN" sz="2000" b="1" dirty="0"/>
          </a:p>
        </p:txBody>
      </p:sp>
      <p:sp>
        <p:nvSpPr>
          <p:cNvPr id="5" name="TextBox 4"/>
          <p:cNvSpPr txBox="1"/>
          <p:nvPr/>
        </p:nvSpPr>
        <p:spPr>
          <a:xfrm>
            <a:off x="357158" y="1357298"/>
            <a:ext cx="8072494" cy="4893647"/>
          </a:xfrm>
          <a:prstGeom prst="rect">
            <a:avLst/>
          </a:prstGeom>
          <a:noFill/>
        </p:spPr>
        <p:txBody>
          <a:bodyPr wrap="square" rtlCol="0">
            <a:spAutoFit/>
          </a:bodyPr>
          <a:lstStyle/>
          <a:p>
            <a:r>
              <a:rPr lang="en-IN" sz="2400" i="1" dirty="0" smtClean="0"/>
              <a:t>Streaming has to be done without any interference. Hence the cloud should provide continuous data without any latency and interference. This proper streaming from the cloud will provide a quality movie with correct play back speed.</a:t>
            </a:r>
          </a:p>
          <a:p>
            <a:endParaRPr lang="en-IN" sz="2400" i="1" dirty="0" smtClean="0"/>
          </a:p>
          <a:p>
            <a:r>
              <a:rPr lang="en-IN" sz="2400" i="1" dirty="0" smtClean="0"/>
              <a:t>The overall user experience should be satisfying with all the features are implemented correctly. The user interface from entering into webpage till coming out should be fully satisfying. The  implementation of  features like watching together with friends and family along with chatting option will be the best part of the webpage and gives a good user experience.</a:t>
            </a:r>
            <a:endParaRPr lang="en-IN" sz="2400" i="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267</TotalTime>
  <Words>611</Words>
  <Application>Microsoft Office PowerPoint</Application>
  <PresentationFormat>On-screen Show (4:3)</PresentationFormat>
  <Paragraphs>31</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Urban</vt:lpstr>
      <vt:lpstr>MEDIA STREAMING USING CLOUD</vt:lpstr>
      <vt:lpstr>Slide 2</vt:lpstr>
      <vt:lpstr>Slide 3</vt:lpstr>
      <vt:lpstr>Slide 4</vt:lpstr>
      <vt:lpstr>Slide 5</vt:lpstr>
      <vt:lpstr>Slide 6</vt:lpstr>
      <vt:lpstr>Slide 7</vt:lpstr>
      <vt:lpstr>Slide 8</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 STREAMING USING CLOUD</dc:title>
  <dc:creator>ELCOT</dc:creator>
  <cp:lastModifiedBy>ELCOT</cp:lastModifiedBy>
  <cp:revision>5</cp:revision>
  <dcterms:created xsi:type="dcterms:W3CDTF">2023-09-27T06:43:45Z</dcterms:created>
  <dcterms:modified xsi:type="dcterms:W3CDTF">2023-09-27T12:34:23Z</dcterms:modified>
</cp:coreProperties>
</file>