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07 Stakeholder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Content to be populated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